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7.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8.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9.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96" r:id="rId3"/>
    <p:sldMasterId id="2147483804" r:id="rId4"/>
    <p:sldMasterId id="2147483828" r:id="rId5"/>
    <p:sldMasterId id="2147483840" r:id="rId6"/>
    <p:sldMasterId id="2147483852" r:id="rId7"/>
    <p:sldMasterId id="2147483860" r:id="rId8"/>
    <p:sldMasterId id="2147483872" r:id="rId9"/>
  </p:sldMasterIdLst>
  <p:sldIdLst>
    <p:sldId id="384" r:id="rId10"/>
    <p:sldId id="9692" r:id="rId11"/>
    <p:sldId id="9693" r:id="rId12"/>
    <p:sldId id="9694" r:id="rId13"/>
    <p:sldId id="9695" r:id="rId14"/>
    <p:sldId id="402" r:id="rId15"/>
    <p:sldId id="9684" r:id="rId16"/>
    <p:sldId id="9683" r:id="rId17"/>
    <p:sldId id="9713" r:id="rId18"/>
    <p:sldId id="9685" r:id="rId19"/>
    <p:sldId id="9714" r:id="rId20"/>
    <p:sldId id="9696" r:id="rId21"/>
    <p:sldId id="385" r:id="rId22"/>
    <p:sldId id="263" r:id="rId23"/>
    <p:sldId id="9715" r:id="rId24"/>
    <p:sldId id="265" r:id="rId25"/>
    <p:sldId id="9687" r:id="rId26"/>
    <p:sldId id="351" r:id="rId27"/>
    <p:sldId id="9688" r:id="rId28"/>
    <p:sldId id="266" r:id="rId29"/>
    <p:sldId id="9689" r:id="rId30"/>
    <p:sldId id="390" r:id="rId31"/>
    <p:sldId id="389" r:id="rId32"/>
    <p:sldId id="354" r:id="rId33"/>
    <p:sldId id="401" r:id="rId34"/>
    <p:sldId id="9700" r:id="rId35"/>
    <p:sldId id="9701" r:id="rId36"/>
    <p:sldId id="9702" r:id="rId37"/>
    <p:sldId id="9703" r:id="rId38"/>
    <p:sldId id="9704" r:id="rId39"/>
    <p:sldId id="9705" r:id="rId40"/>
    <p:sldId id="9706" r:id="rId41"/>
    <p:sldId id="9707" r:id="rId42"/>
    <p:sldId id="9708" r:id="rId43"/>
    <p:sldId id="9709" r:id="rId44"/>
    <p:sldId id="9710" r:id="rId45"/>
    <p:sldId id="9711" r:id="rId46"/>
    <p:sldId id="9712" r:id="rId47"/>
    <p:sldId id="9699" r:id="rId48"/>
    <p:sldId id="9698" r:id="rId49"/>
    <p:sldId id="9743" r:id="rId50"/>
    <p:sldId id="9742" r:id="rId51"/>
    <p:sldId id="9741" r:id="rId52"/>
    <p:sldId id="9759" r:id="rId53"/>
    <p:sldId id="9740" r:id="rId54"/>
    <p:sldId id="9760" r:id="rId55"/>
    <p:sldId id="9758" r:id="rId56"/>
    <p:sldId id="9761" r:id="rId57"/>
    <p:sldId id="9757" r:id="rId58"/>
    <p:sldId id="9737" r:id="rId59"/>
    <p:sldId id="443" r:id="rId60"/>
    <p:sldId id="9744" r:id="rId61"/>
    <p:sldId id="9750" r:id="rId62"/>
    <p:sldId id="9745" r:id="rId63"/>
    <p:sldId id="9751" r:id="rId64"/>
    <p:sldId id="9746" r:id="rId65"/>
    <p:sldId id="9752" r:id="rId66"/>
    <p:sldId id="9747" r:id="rId67"/>
    <p:sldId id="9753" r:id="rId68"/>
    <p:sldId id="463" r:id="rId69"/>
    <p:sldId id="9697" r:id="rId70"/>
    <p:sldId id="9754" r:id="rId71"/>
    <p:sldId id="9756" r:id="rId72"/>
    <p:sldId id="9755" r:id="rId73"/>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73" autoAdjust="0"/>
    <p:restoredTop sz="94693" autoAdjust="0"/>
  </p:normalViewPr>
  <p:slideViewPr>
    <p:cSldViewPr>
      <p:cViewPr>
        <p:scale>
          <a:sx n="125" d="100"/>
          <a:sy n="125" d="100"/>
        </p:scale>
        <p:origin x="-1618" y="-672"/>
      </p:cViewPr>
      <p:guideLst>
        <p:guide orient="horz" pos="1620"/>
        <p:guide pos="2880"/>
      </p:guideLst>
    </p:cSldViewPr>
  </p:slideViewPr>
  <p:outlineViewPr>
    <p:cViewPr>
      <p:scale>
        <a:sx n="33" d="100"/>
        <a:sy n="33" d="100"/>
      </p:scale>
      <p:origin x="0" y="6355"/>
    </p:cViewPr>
  </p:outlineViewPr>
  <p:notesTextViewPr>
    <p:cViewPr>
      <p:scale>
        <a:sx n="1" d="1"/>
        <a:sy n="1" d="1"/>
      </p:scale>
      <p:origin x="0" y="0"/>
    </p:cViewPr>
  </p:notesTextViewPr>
  <p:sorterViewPr>
    <p:cViewPr>
      <p:scale>
        <a:sx n="65" d="100"/>
        <a:sy n="65"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7.xml"/><Relationship Id="rId21" Type="http://schemas.openxmlformats.org/officeDocument/2006/relationships/slide" Target="slides/slide12.xml"/><Relationship Id="rId42" Type="http://schemas.openxmlformats.org/officeDocument/2006/relationships/slide" Target="slides/slide33.xml"/><Relationship Id="rId47" Type="http://schemas.openxmlformats.org/officeDocument/2006/relationships/slide" Target="slides/slide38.xml"/><Relationship Id="rId63" Type="http://schemas.openxmlformats.org/officeDocument/2006/relationships/slide" Target="slides/slide54.xml"/><Relationship Id="rId68" Type="http://schemas.openxmlformats.org/officeDocument/2006/relationships/slide" Target="slides/slide59.xml"/><Relationship Id="rId16" Type="http://schemas.openxmlformats.org/officeDocument/2006/relationships/slide" Target="slides/slide7.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openxmlformats.org/officeDocument/2006/relationships/slide" Target="slides/slide44.xml"/><Relationship Id="rId58" Type="http://schemas.openxmlformats.org/officeDocument/2006/relationships/slide" Target="slides/slide49.xml"/><Relationship Id="rId66" Type="http://schemas.openxmlformats.org/officeDocument/2006/relationships/slide" Target="slides/slide57.xml"/><Relationship Id="rId74" Type="http://schemas.openxmlformats.org/officeDocument/2006/relationships/presProps" Target="presProps.xml"/><Relationship Id="rId5" Type="http://schemas.openxmlformats.org/officeDocument/2006/relationships/slideMaster" Target="slideMasters/slideMaster5.xml"/><Relationship Id="rId61" Type="http://schemas.openxmlformats.org/officeDocument/2006/relationships/slide" Target="slides/slide52.xml"/><Relationship Id="rId19" Type="http://schemas.openxmlformats.org/officeDocument/2006/relationships/slide" Target="slides/slide10.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56" Type="http://schemas.openxmlformats.org/officeDocument/2006/relationships/slide" Target="slides/slide47.xml"/><Relationship Id="rId64" Type="http://schemas.openxmlformats.org/officeDocument/2006/relationships/slide" Target="slides/slide55.xml"/><Relationship Id="rId69" Type="http://schemas.openxmlformats.org/officeDocument/2006/relationships/slide" Target="slides/slide60.xml"/><Relationship Id="rId77" Type="http://schemas.openxmlformats.org/officeDocument/2006/relationships/tableStyles" Target="tableStyles.xml"/><Relationship Id="rId8" Type="http://schemas.openxmlformats.org/officeDocument/2006/relationships/slideMaster" Target="slideMasters/slideMaster8.xml"/><Relationship Id="rId51" Type="http://schemas.openxmlformats.org/officeDocument/2006/relationships/slide" Target="slides/slide42.xml"/><Relationship Id="rId72" Type="http://schemas.openxmlformats.org/officeDocument/2006/relationships/slide" Target="slides/slide63.xml"/><Relationship Id="rId3" Type="http://schemas.openxmlformats.org/officeDocument/2006/relationships/slideMaster" Target="slideMasters/slideMaster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59" Type="http://schemas.openxmlformats.org/officeDocument/2006/relationships/slide" Target="slides/slide50.xml"/><Relationship Id="rId67" Type="http://schemas.openxmlformats.org/officeDocument/2006/relationships/slide" Target="slides/slide58.xml"/><Relationship Id="rId20" Type="http://schemas.openxmlformats.org/officeDocument/2006/relationships/slide" Target="slides/slide11.xml"/><Relationship Id="rId41" Type="http://schemas.openxmlformats.org/officeDocument/2006/relationships/slide" Target="slides/slide32.xml"/><Relationship Id="rId54" Type="http://schemas.openxmlformats.org/officeDocument/2006/relationships/slide" Target="slides/slide45.xml"/><Relationship Id="rId62" Type="http://schemas.openxmlformats.org/officeDocument/2006/relationships/slide" Target="slides/slide53.xml"/><Relationship Id="rId70" Type="http://schemas.openxmlformats.org/officeDocument/2006/relationships/slide" Target="slides/slide61.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57" Type="http://schemas.openxmlformats.org/officeDocument/2006/relationships/slide" Target="slides/slide48.xml"/><Relationship Id="rId10" Type="http://schemas.openxmlformats.org/officeDocument/2006/relationships/slide" Target="slides/slide1.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slide" Target="slides/slide43.xml"/><Relationship Id="rId60" Type="http://schemas.openxmlformats.org/officeDocument/2006/relationships/slide" Target="slides/slide51.xml"/><Relationship Id="rId65" Type="http://schemas.openxmlformats.org/officeDocument/2006/relationships/slide" Target="slides/slide56.xml"/><Relationship Id="rId73" Type="http://schemas.openxmlformats.org/officeDocument/2006/relationships/slide" Target="slides/slide64.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4.xml"/><Relationship Id="rId18" Type="http://schemas.openxmlformats.org/officeDocument/2006/relationships/slide" Target="slides/slide9.xml"/><Relationship Id="rId39" Type="http://schemas.openxmlformats.org/officeDocument/2006/relationships/slide" Target="slides/slide30.xml"/><Relationship Id="rId34" Type="http://schemas.openxmlformats.org/officeDocument/2006/relationships/slide" Target="slides/slide25.xml"/><Relationship Id="rId50" Type="http://schemas.openxmlformats.org/officeDocument/2006/relationships/slide" Target="slides/slide41.xml"/><Relationship Id="rId55" Type="http://schemas.openxmlformats.org/officeDocument/2006/relationships/slide" Target="slides/slide46.xml"/><Relationship Id="rId76" Type="http://schemas.openxmlformats.org/officeDocument/2006/relationships/theme" Target="theme/theme1.xml"/><Relationship Id="rId7" Type="http://schemas.openxmlformats.org/officeDocument/2006/relationships/slideMaster" Target="slideMasters/slideMaster7.xml"/><Relationship Id="rId71" Type="http://schemas.openxmlformats.org/officeDocument/2006/relationships/slide" Target="slides/slide62.xml"/><Relationship Id="rId2" Type="http://schemas.openxmlformats.org/officeDocument/2006/relationships/slideMaster" Target="slideMasters/slideMaster2.xml"/><Relationship Id="rId29" Type="http://schemas.openxmlformats.org/officeDocument/2006/relationships/slide" Target="slides/slide2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0BBB32-54BA-4194-BF0A-ED9313CE4595}" type="datetimeFigureOut">
              <a:rPr lang="en-US" smtClean="0"/>
              <a:t>2/15/2024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36912048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t>2/15/2024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4582531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t>2/15/2024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10346303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77452345"/>
      </p:ext>
    </p:extLst>
  </p:cSld>
  <p:clrMapOvr>
    <a:masterClrMapping/>
  </p:clrMapOvr>
  <p:transition spd="slow" advClick="0"/>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3371939"/>
      </p:ext>
    </p:extLst>
  </p:cSld>
  <p:clrMapOvr>
    <a:masterClrMapping/>
  </p:clrMapOvr>
  <p:transition spd="slow" advClick="0"/>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40841954"/>
      </p:ext>
    </p:extLst>
  </p:cSld>
  <p:clrMapOvr>
    <a:masterClrMapping/>
  </p:clrMapOvr>
  <p:transition spd="slow" advClick="0"/>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2/15/2024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61417460"/>
      </p:ext>
    </p:extLst>
  </p:cSld>
  <p:clrMapOvr>
    <a:masterClrMapping/>
  </p:clrMapOvr>
  <p:transition spd="slow" advClick="0"/>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2/15/2024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9463424"/>
      </p:ext>
    </p:extLst>
  </p:cSld>
  <p:clrMapOvr>
    <a:masterClrMapping/>
  </p:clrMapOvr>
  <p:transition spd="slow" advClick="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2/15/2024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61573196"/>
      </p:ext>
    </p:extLst>
  </p:cSld>
  <p:clrMapOvr>
    <a:masterClrMapping/>
  </p:clrMapOvr>
  <p:transition spd="slow" advClick="0"/>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2/15/2024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0551362"/>
      </p:ext>
    </p:extLst>
  </p:cSld>
  <p:clrMapOvr>
    <a:masterClrMapping/>
  </p:clrMapOvr>
  <p:transition spd="slow" advClick="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2/15/2024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9658008"/>
      </p:ext>
    </p:extLst>
  </p:cSld>
  <p:clrMapOvr>
    <a:masterClrMapping/>
  </p:clrMapOvr>
  <p:transition spd="slow" advClick="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t>2/15/2024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201712759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2/15/2024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4302990"/>
      </p:ext>
    </p:extLst>
  </p:cSld>
  <p:clrMapOvr>
    <a:masterClrMapping/>
  </p:clrMapOvr>
  <p:transition spd="slow" advClick="0"/>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33410086"/>
      </p:ext>
    </p:extLst>
  </p:cSld>
  <p:clrMapOvr>
    <a:masterClrMapping/>
  </p:clrMapOvr>
  <p:transition spd="slow" advClick="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2728602"/>
      </p:ext>
    </p:extLst>
  </p:cSld>
  <p:clrMapOvr>
    <a:masterClrMapping/>
  </p:clrMapOvr>
  <p:transition spd="slow" advClick="0"/>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301700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6206800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4723567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2/15/2024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2040477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0BBB32-54BA-4194-BF0A-ED9313CE4595}" type="datetimeFigureOut">
              <a:rPr lang="en-US" smtClean="0">
                <a:solidFill>
                  <a:prstClr val="black">
                    <a:tint val="75000"/>
                  </a:prstClr>
                </a:solidFill>
              </a:rPr>
              <a:pPr/>
              <a:t>2/15/2024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134122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0BBB32-54BA-4194-BF0A-ED9313CE4595}" type="datetimeFigureOut">
              <a:rPr lang="en-US" smtClean="0">
                <a:solidFill>
                  <a:prstClr val="black">
                    <a:tint val="75000"/>
                  </a:prstClr>
                </a:solidFill>
              </a:rPr>
              <a:pPr/>
              <a:t>2/15/2024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8657232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solidFill>
                  <a:prstClr val="black">
                    <a:tint val="75000"/>
                  </a:prstClr>
                </a:solidFill>
              </a:rPr>
              <a:pPr/>
              <a:t>2/15/2024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602734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t>2/15/2024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18453934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2/15/2024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132175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2/15/2024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395648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7101378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232127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0583977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606133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417060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2/15/2024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348869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0BBB32-54BA-4194-BF0A-ED9313CE4595}" type="datetimeFigureOut">
              <a:rPr lang="en-US" smtClean="0">
                <a:solidFill>
                  <a:prstClr val="black">
                    <a:tint val="75000"/>
                  </a:prstClr>
                </a:solidFill>
              </a:rPr>
              <a:pPr/>
              <a:t>2/15/2024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861399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0BBB32-54BA-4194-BF0A-ED9313CE4595}" type="datetimeFigureOut">
              <a:rPr lang="en-US" smtClean="0">
                <a:solidFill>
                  <a:prstClr val="black">
                    <a:tint val="75000"/>
                  </a:prstClr>
                </a:solidFill>
              </a:rPr>
              <a:pPr/>
              <a:t>2/15/2024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37410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0BBB32-54BA-4194-BF0A-ED9313CE4595}" type="datetimeFigureOut">
              <a:rPr lang="en-US" smtClean="0"/>
              <a:t>2/15/2024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40388719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solidFill>
                  <a:prstClr val="black">
                    <a:tint val="75000"/>
                  </a:prstClr>
                </a:solidFill>
              </a:rPr>
              <a:pPr/>
              <a:t>2/15/2024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413298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2/15/2024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8776271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2/15/2024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6734957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963222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970230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102001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6542251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163534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2/15/2024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695220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0BBB32-54BA-4194-BF0A-ED9313CE4595}" type="datetimeFigureOut">
              <a:rPr lang="en-US" smtClean="0">
                <a:solidFill>
                  <a:prstClr val="black">
                    <a:tint val="75000"/>
                  </a:prstClr>
                </a:solidFill>
              </a:rPr>
              <a:pPr/>
              <a:t>2/15/2024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279137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0BBB32-54BA-4194-BF0A-ED9313CE4595}" type="datetimeFigureOut">
              <a:rPr lang="en-US" smtClean="0"/>
              <a:t>2/15/2024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55587183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0BBB32-54BA-4194-BF0A-ED9313CE4595}" type="datetimeFigureOut">
              <a:rPr lang="en-US" smtClean="0">
                <a:solidFill>
                  <a:prstClr val="black">
                    <a:tint val="75000"/>
                  </a:prstClr>
                </a:solidFill>
              </a:rPr>
              <a:pPr/>
              <a:t>2/15/2024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2697458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solidFill>
                  <a:prstClr val="black">
                    <a:tint val="75000"/>
                  </a:prstClr>
                </a:solidFill>
              </a:rPr>
              <a:pPr/>
              <a:t>2/15/2024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187712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2/15/2024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9376186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2/15/2024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3961176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9152907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065401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2/15/2024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0737322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2/15/2024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385101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2/15/2024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5572083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2/15/2024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083852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0BBB32-54BA-4194-BF0A-ED9313CE4595}" type="datetimeFigureOut">
              <a:rPr lang="en-US" smtClean="0"/>
              <a:t>2/15/2024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410903288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2/15/2024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214430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2/15/2024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4827863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2/15/2024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4258260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2/15/2024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92727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2/15/2024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1765420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2/15/2024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6400463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2/15/2024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0771651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24587762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208657769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29346493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t>2/15/2024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309721760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231769848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329176458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306900804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39411689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2313269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6197396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1483222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2/15/2024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021544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0BBB32-54BA-4194-BF0A-ED9313CE4595}" type="datetimeFigureOut">
              <a:rPr lang="en-US" smtClean="0">
                <a:solidFill>
                  <a:prstClr val="black">
                    <a:tint val="75000"/>
                  </a:prstClr>
                </a:solidFill>
              </a:rPr>
              <a:pPr/>
              <a:t>2/15/2024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0911339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0BBB32-54BA-4194-BF0A-ED9313CE4595}" type="datetimeFigureOut">
              <a:rPr lang="en-US" smtClean="0">
                <a:solidFill>
                  <a:prstClr val="black">
                    <a:tint val="75000"/>
                  </a:prstClr>
                </a:solidFill>
              </a:rPr>
              <a:pPr/>
              <a:t>2/15/2024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75017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t>2/15/2024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9664558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solidFill>
                  <a:prstClr val="black">
                    <a:tint val="75000"/>
                  </a:prstClr>
                </a:solidFill>
              </a:rPr>
              <a:pPr/>
              <a:t>2/15/2024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07430938"/>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2/15/2024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5247261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2/15/2024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0433642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2955979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2118145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872890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8048327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246902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2/15/2024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5256601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0BBB32-54BA-4194-BF0A-ED9313CE4595}" type="datetimeFigureOut">
              <a:rPr lang="en-US" smtClean="0">
                <a:solidFill>
                  <a:prstClr val="black">
                    <a:tint val="75000"/>
                  </a:prstClr>
                </a:solidFill>
              </a:rPr>
              <a:pPr/>
              <a:t>2/15/2024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668882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t>2/15/2024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3447721412"/>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0BBB32-54BA-4194-BF0A-ED9313CE4595}" type="datetimeFigureOut">
              <a:rPr lang="en-US" smtClean="0">
                <a:solidFill>
                  <a:prstClr val="black">
                    <a:tint val="75000"/>
                  </a:prstClr>
                </a:solidFill>
              </a:rPr>
              <a:pPr/>
              <a:t>2/15/2024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69505031"/>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solidFill>
                  <a:prstClr val="black">
                    <a:tint val="75000"/>
                  </a:prstClr>
                </a:solidFill>
              </a:rPr>
              <a:pPr/>
              <a:t>2/15/2024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8280711"/>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2/15/2024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92567444"/>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2/15/2024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97251542"/>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15033412"/>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66919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jp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2.jp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theme" Target="../theme/theme7.xml"/><Relationship Id="rId3" Type="http://schemas.openxmlformats.org/officeDocument/2006/relationships/slideLayout" Target="../slideLayouts/slideLayout69.xml"/><Relationship Id="rId7" Type="http://schemas.openxmlformats.org/officeDocument/2006/relationships/slideLayout" Target="../slideLayouts/slideLayout73.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5" Type="http://schemas.openxmlformats.org/officeDocument/2006/relationships/slideLayout" Target="../slideLayouts/slideLayout71.xml"/><Relationship Id="rId4" Type="http://schemas.openxmlformats.org/officeDocument/2006/relationships/slideLayout" Target="../slideLayouts/slideLayout70.xml"/><Relationship Id="rId9" Type="http://schemas.openxmlformats.org/officeDocument/2006/relationships/image" Target="../media/image2.jp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1.xml"/><Relationship Id="rId13" Type="http://schemas.openxmlformats.org/officeDocument/2006/relationships/image" Target="../media/image1.jpg"/><Relationship Id="rId3" Type="http://schemas.openxmlformats.org/officeDocument/2006/relationships/slideLayout" Target="../slideLayouts/slideLayout76.xml"/><Relationship Id="rId7" Type="http://schemas.openxmlformats.org/officeDocument/2006/relationships/slideLayout" Target="../slideLayouts/slideLayout80.xml"/><Relationship Id="rId12" Type="http://schemas.openxmlformats.org/officeDocument/2006/relationships/theme" Target="../theme/theme8.xml"/><Relationship Id="rId2" Type="http://schemas.openxmlformats.org/officeDocument/2006/relationships/slideLayout" Target="../slideLayouts/slideLayout75.xml"/><Relationship Id="rId1" Type="http://schemas.openxmlformats.org/officeDocument/2006/relationships/slideLayout" Target="../slideLayouts/slideLayout74.xml"/><Relationship Id="rId6" Type="http://schemas.openxmlformats.org/officeDocument/2006/relationships/slideLayout" Target="../slideLayouts/slideLayout79.xml"/><Relationship Id="rId11" Type="http://schemas.openxmlformats.org/officeDocument/2006/relationships/slideLayout" Target="../slideLayouts/slideLayout84.xml"/><Relationship Id="rId5" Type="http://schemas.openxmlformats.org/officeDocument/2006/relationships/slideLayout" Target="../slideLayouts/slideLayout78.xml"/><Relationship Id="rId10" Type="http://schemas.openxmlformats.org/officeDocument/2006/relationships/slideLayout" Target="../slideLayouts/slideLayout83.xml"/><Relationship Id="rId4" Type="http://schemas.openxmlformats.org/officeDocument/2006/relationships/slideLayout" Target="../slideLayouts/slideLayout77.xml"/><Relationship Id="rId9" Type="http://schemas.openxmlformats.org/officeDocument/2006/relationships/slideLayout" Target="../slideLayouts/slideLayout82.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2.xml"/><Relationship Id="rId13" Type="http://schemas.openxmlformats.org/officeDocument/2006/relationships/image" Target="../media/image1.jpg"/><Relationship Id="rId3" Type="http://schemas.openxmlformats.org/officeDocument/2006/relationships/slideLayout" Target="../slideLayouts/slideLayout87.xml"/><Relationship Id="rId7" Type="http://schemas.openxmlformats.org/officeDocument/2006/relationships/slideLayout" Target="../slideLayouts/slideLayout91.xml"/><Relationship Id="rId12" Type="http://schemas.openxmlformats.org/officeDocument/2006/relationships/theme" Target="../theme/theme9.xml"/><Relationship Id="rId2" Type="http://schemas.openxmlformats.org/officeDocument/2006/relationships/slideLayout" Target="../slideLayouts/slideLayout86.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5" Type="http://schemas.openxmlformats.org/officeDocument/2006/relationships/slideLayout" Target="../slideLayouts/slideLayout89.xml"/><Relationship Id="rId10" Type="http://schemas.openxmlformats.org/officeDocument/2006/relationships/slideLayout" Target="../slideLayouts/slideLayout94.xml"/><Relationship Id="rId4" Type="http://schemas.openxmlformats.org/officeDocument/2006/relationships/slideLayout" Target="../slideLayouts/slideLayout88.xml"/><Relationship Id="rId9" Type="http://schemas.openxmlformats.org/officeDocument/2006/relationships/slideLayout" Target="../slideLayouts/slideLayout9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t>2/15/2024</a:t>
            </a:fld>
            <a:endParaRPr lang="en-US"/>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t>‹#›</a:t>
            </a:fld>
            <a:endParaRPr lang="en-US"/>
          </a:p>
        </p:txBody>
      </p:sp>
    </p:spTree>
    <p:extLst>
      <p:ext uri="{BB962C8B-B14F-4D97-AF65-F5344CB8AC3E}">
        <p14:creationId xmlns:p14="http://schemas.microsoft.com/office/powerpoint/2010/main" val="28835798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2/15/2024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128967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advClick="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solidFill>
                  <a:prstClr val="black">
                    <a:tint val="75000"/>
                  </a:prstClr>
                </a:solidFill>
              </a:rPr>
              <a:pPr/>
              <a:t>2/15/2024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14114503"/>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solidFill>
                  <a:prstClr val="black">
                    <a:tint val="75000"/>
                  </a:prstClr>
                </a:solidFill>
              </a:rPr>
              <a:pPr/>
              <a:t>2/15/2024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92564765"/>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solidFill>
                  <a:prstClr val="black">
                    <a:tint val="75000"/>
                  </a:prstClr>
                </a:solidFill>
              </a:rPr>
              <a:pPr/>
              <a:t>2/15/2024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3383296"/>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2/15/2024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5882590"/>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638228089"/>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solidFill>
                  <a:prstClr val="black">
                    <a:tint val="75000"/>
                  </a:prstClr>
                </a:solidFill>
              </a:rPr>
              <a:pPr/>
              <a:t>2/15/2024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1414698"/>
      </p:ext>
    </p:extLst>
  </p:cSld>
  <p:clrMap bg1="lt1" tx1="dk1" bg2="lt2" tx2="dk2" accent1="accent1" accent2="accent2" accent3="accent3" accent4="accent4" accent5="accent5" accent6="accent6" hlink="hlink" folHlink="folHlink"/>
  <p:sldLayoutIdLst>
    <p:sldLayoutId id="2147483861" r:id="rId1"/>
    <p:sldLayoutId id="2147483862" r:id="rId2"/>
    <p:sldLayoutId id="2147483863" r:id="rId3"/>
    <p:sldLayoutId id="2147483864" r:id="rId4"/>
    <p:sldLayoutId id="2147483865" r:id="rId5"/>
    <p:sldLayoutId id="2147483866" r:id="rId6"/>
    <p:sldLayoutId id="2147483867" r:id="rId7"/>
    <p:sldLayoutId id="2147483868" r:id="rId8"/>
    <p:sldLayoutId id="2147483869" r:id="rId9"/>
    <p:sldLayoutId id="2147483870" r:id="rId10"/>
    <p:sldLayoutId id="21474838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solidFill>
                  <a:prstClr val="black">
                    <a:tint val="75000"/>
                  </a:prstClr>
                </a:solidFill>
              </a:rPr>
              <a:pPr/>
              <a:t>2/15/2024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90252124"/>
      </p:ext>
    </p:extLst>
  </p:cSld>
  <p:clrMap bg1="lt1" tx1="dk1" bg2="lt2" tx2="dk2" accent1="accent1" accent2="accent2" accent3="accent3" accent4="accent4" accent5="accent5" accent6="accent6" hlink="hlink" folHlink="folHlink"/>
  <p:sldLayoutIdLst>
    <p:sldLayoutId id="2147483873" r:id="rId1"/>
    <p:sldLayoutId id="2147483874" r:id="rId2"/>
    <p:sldLayoutId id="2147483875" r:id="rId3"/>
    <p:sldLayoutId id="2147483876" r:id="rId4"/>
    <p:sldLayoutId id="2147483877" r:id="rId5"/>
    <p:sldLayoutId id="2147483878" r:id="rId6"/>
    <p:sldLayoutId id="2147483879" r:id="rId7"/>
    <p:sldLayoutId id="2147483880" r:id="rId8"/>
    <p:sldLayoutId id="2147483881" r:id="rId9"/>
    <p:sldLayoutId id="2147483882" r:id="rId10"/>
    <p:sldLayoutId id="21474838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3.xml"/></Relationships>
</file>

<file path=ppt/slides/_rels/slide2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56.xml"/></Relationships>
</file>

<file path=ppt/slides/_rels/slide2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56.xml"/></Relationships>
</file>

<file path=ppt/slides/_rels/slide2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56.xml"/></Relationships>
</file>

<file path=ppt/slides/_rels/slide2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5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56.xml"/></Relationships>
</file>

<file path=ppt/slides/_rels/slide3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56.xml"/></Relationships>
</file>

<file path=ppt/slides/_rels/slide3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56.xml"/></Relationships>
</file>

<file path=ppt/slides/_rels/slide3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67.xml"/></Relationships>
</file>

<file path=ppt/slides/_rels/slide3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56.xml"/></Relationships>
</file>

<file path=ppt/slides/_rels/slide3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56.xml"/></Relationships>
</file>

<file path=ppt/slides/_rels/slide3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56.xml"/></Relationships>
</file>

<file path=ppt/slides/_rels/slide3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56.xml"/></Relationships>
</file>

<file path=ppt/slides/_rels/slide3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56.xml"/></Relationships>
</file>

<file path=ppt/slides/_rels/slide3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4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4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85.xml"/></Relationships>
</file>

<file path=ppt/slides/_rels/slide4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4.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endParaRPr lang="en-US" sz="46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3545979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r>
              <a:rPr lang="en-US" sz="4900" b="1" u="sng" dirty="0">
                <a:solidFill>
                  <a:srgbClr val="FFFF00"/>
                </a:solidFill>
                <a:effectLst>
                  <a:outerShdw blurRad="38100" dist="38100" dir="2700000" algn="tl">
                    <a:srgbClr val="000000">
                      <a:alpha val="43137"/>
                    </a:srgbClr>
                  </a:outerShdw>
                </a:effectLst>
                <a:latin typeface="+mj-lt"/>
                <a:cs typeface="Times New Roman" pitchFamily="18" charset="0"/>
              </a:rPr>
              <a:t>Tk2:</a:t>
            </a:r>
            <a:r>
              <a:rPr lang="en-US" sz="4900" b="1" dirty="0">
                <a:solidFill>
                  <a:schemeClr val="bg1"/>
                </a:solidFill>
                <a:effectLst>
                  <a:outerShdw blurRad="38100" dist="38100" dir="2700000" algn="tl">
                    <a:srgbClr val="000000">
                      <a:alpha val="43137"/>
                    </a:srgbClr>
                  </a:outerShdw>
                </a:effectLst>
                <a:latin typeface="+mj-lt"/>
                <a:cs typeface="Times New Roman" pitchFamily="18" charset="0"/>
              </a:rPr>
              <a:t> </a:t>
            </a:r>
            <a:r>
              <a:rPr lang="vi-VN" sz="4900" b="1" dirty="0">
                <a:solidFill>
                  <a:schemeClr val="bg1"/>
                </a:solidFill>
                <a:effectLst>
                  <a:outerShdw blurRad="38100" dist="38100" dir="2700000" algn="tl">
                    <a:srgbClr val="000000">
                      <a:alpha val="43137"/>
                    </a:srgbClr>
                  </a:outerShdw>
                </a:effectLst>
                <a:latin typeface="+mj-lt"/>
                <a:cs typeface="Times New Roman" pitchFamily="18" charset="0"/>
              </a:rPr>
              <a:t>Xin Cha tha cho hồn con lỡ bước hoen nhơ, tim Cha bao dung hồn tội lụy chẳng bơ vơ. Tin ơn dung tha lòng con quên hết bao lo sợ, tìm về nương bóng bên Cha trái tim nhân hậu vô bờ.</a:t>
            </a:r>
            <a:endParaRPr lang="en-US" sz="49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425453308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r>
              <a:rPr lang="en-US" sz="5200" b="1" u="sng" dirty="0" err="1">
                <a:solidFill>
                  <a:srgbClr val="FFFF00"/>
                </a:solidFill>
                <a:effectLst>
                  <a:outerShdw blurRad="38100" dist="38100" dir="2700000" algn="tl">
                    <a:srgbClr val="000000">
                      <a:alpha val="43137"/>
                    </a:srgbClr>
                  </a:outerShdw>
                </a:effectLst>
                <a:latin typeface="+mj-lt"/>
                <a:cs typeface="Times New Roman" pitchFamily="18" charset="0"/>
              </a:rPr>
              <a:t>Đk</a:t>
            </a:r>
            <a:r>
              <a:rPr lang="en-US" sz="5200" b="1" u="sng" dirty="0">
                <a:solidFill>
                  <a:srgbClr val="FFFF00"/>
                </a:solidFill>
                <a:effectLst>
                  <a:outerShdw blurRad="38100" dist="38100" dir="2700000" algn="tl">
                    <a:srgbClr val="000000">
                      <a:alpha val="43137"/>
                    </a:srgbClr>
                  </a:outerShdw>
                </a:effectLst>
                <a:latin typeface="+mj-lt"/>
                <a:cs typeface="Times New Roman" pitchFamily="18" charset="0"/>
              </a:rPr>
              <a:t>:</a:t>
            </a:r>
            <a:r>
              <a:rPr lang="en-US" sz="5200" b="1" dirty="0">
                <a:solidFill>
                  <a:schemeClr val="bg1"/>
                </a:solidFill>
                <a:effectLst>
                  <a:outerShdw blurRad="38100" dist="38100" dir="2700000" algn="tl">
                    <a:srgbClr val="000000">
                      <a:alpha val="43137"/>
                    </a:srgbClr>
                  </a:outerShdw>
                </a:effectLst>
                <a:latin typeface="+mj-lt"/>
                <a:cs typeface="Times New Roman" pitchFamily="18" charset="0"/>
              </a:rPr>
              <a:t> </a:t>
            </a:r>
            <a:r>
              <a:rPr lang="vi-VN" sz="5200" b="1" dirty="0" smtClean="0">
                <a:solidFill>
                  <a:schemeClr val="bg1"/>
                </a:solidFill>
                <a:effectLst>
                  <a:outerShdw blurRad="38100" dist="38100" dir="2700000" algn="tl">
                    <a:srgbClr val="000000">
                      <a:alpha val="43137"/>
                    </a:srgbClr>
                  </a:outerShdw>
                </a:effectLst>
                <a:latin typeface="+mj-lt"/>
                <a:cs typeface="Times New Roman" pitchFamily="18" charset="0"/>
              </a:rPr>
              <a:t>Hãy </a:t>
            </a:r>
            <a:r>
              <a:rPr lang="vi-VN" sz="5200" b="1" dirty="0">
                <a:solidFill>
                  <a:schemeClr val="bg1"/>
                </a:solidFill>
                <a:effectLst>
                  <a:outerShdw blurRad="38100" dist="38100" dir="2700000" algn="tl">
                    <a:srgbClr val="000000">
                      <a:alpha val="43137"/>
                    </a:srgbClr>
                  </a:outerShdw>
                </a:effectLst>
                <a:latin typeface="+mj-lt"/>
                <a:cs typeface="Times New Roman" pitchFamily="18" charset="0"/>
              </a:rPr>
              <a:t>trở về, trở về với Cha nhân lành. Hãy trở về, trở về để sớm hồi sinh. Hãy trở về, trở về sống trong an bình, trở về trở về để mãi sống trong ân tình.</a:t>
            </a:r>
            <a:endParaRPr lang="en-US" sz="52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41429974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endParaRPr lang="en-US" sz="4600" b="1">
              <a:solidFill>
                <a:schemeClr val="bg1"/>
              </a:solidFill>
              <a:effectLst>
                <a:outerShdw blurRad="38100" dist="38100" dir="2700000" algn="tl">
                  <a:srgbClr val="000000">
                    <a:alpha val="43137"/>
                  </a:srgbClr>
                </a:outerShdw>
              </a:effectLst>
              <a:latin typeface="+mj-lt"/>
              <a:cs typeface="Times New Roman" pitchFamily="18"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70425965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209550"/>
            <a:ext cx="5049493" cy="2417445"/>
          </a:xfrm>
          <a:prstGeom prst="rect">
            <a:avLst/>
          </a:prstGeom>
        </p:spPr>
      </p:pic>
      <p:sp>
        <p:nvSpPr>
          <p:cNvPr id="4" name="Rectangle 3"/>
          <p:cNvSpPr/>
          <p:nvPr/>
        </p:nvSpPr>
        <p:spPr>
          <a:xfrm>
            <a:off x="0" y="1885950"/>
            <a:ext cx="9144000" cy="3046988"/>
          </a:xfrm>
          <a:prstGeom prst="rect">
            <a:avLst/>
          </a:prstGeom>
        </p:spPr>
        <p:txBody>
          <a:bodyPr wrap="square">
            <a:spAutoFit/>
          </a:bodyPr>
          <a:lstStyle/>
          <a:p>
            <a:r>
              <a:rPr lang="en-US" sz="4800" u="sng" dirty="0" err="1" smtClean="0">
                <a:solidFill>
                  <a:srgbClr val="FFFF00"/>
                </a:solidFill>
              </a:rPr>
              <a:t>Bài</a:t>
            </a:r>
            <a:r>
              <a:rPr lang="en-US" sz="4800" u="sng" dirty="0" smtClean="0">
                <a:solidFill>
                  <a:srgbClr val="FFFF00"/>
                </a:solidFill>
              </a:rPr>
              <a:t> </a:t>
            </a:r>
            <a:r>
              <a:rPr lang="en-US" sz="4800" u="sng" dirty="0" err="1" smtClean="0">
                <a:solidFill>
                  <a:srgbClr val="FFFF00"/>
                </a:solidFill>
              </a:rPr>
              <a:t>đọc</a:t>
            </a:r>
            <a:r>
              <a:rPr lang="en-US" sz="4800" u="sng" dirty="0" smtClean="0">
                <a:solidFill>
                  <a:srgbClr val="FFFF00"/>
                </a:solidFill>
              </a:rPr>
              <a:t> 1:</a:t>
            </a:r>
          </a:p>
          <a:p>
            <a:r>
              <a:rPr lang="vi-VN" sz="4800" i="1" dirty="0" smtClean="0">
                <a:solidFill>
                  <a:schemeClr val="bg1"/>
                </a:solidFill>
              </a:rPr>
              <a:t>Sau </a:t>
            </a:r>
            <a:r>
              <a:rPr lang="vi-VN" sz="4800" i="1" dirty="0">
                <a:solidFill>
                  <a:schemeClr val="bg1"/>
                </a:solidFill>
              </a:rPr>
              <a:t>hồng thuỷ, Thiên Chúa lập giao ước với ông Nô-ê</a:t>
            </a:r>
            <a:r>
              <a:rPr lang="vi-VN" sz="4800" i="1" dirty="0" smtClean="0">
                <a:solidFill>
                  <a:schemeClr val="bg1"/>
                </a:solidFill>
              </a:rPr>
              <a:t>.</a:t>
            </a:r>
            <a:endParaRPr lang="vi-VN" sz="4800" i="1" dirty="0">
              <a:solidFill>
                <a:schemeClr val="bg1"/>
              </a:solidFill>
            </a:endParaRPr>
          </a:p>
          <a:p>
            <a:r>
              <a:rPr lang="vi-VN" sz="4500" dirty="0">
                <a:solidFill>
                  <a:schemeClr val="bg1"/>
                </a:solidFill>
              </a:rPr>
              <a:t>Bài trích sách Sáng thế</a:t>
            </a:r>
            <a:r>
              <a:rPr lang="vi-VN" sz="4800" dirty="0">
                <a:solidFill>
                  <a:schemeClr val="bg1"/>
                </a:solidFill>
              </a:rPr>
              <a:t>.</a:t>
            </a:r>
            <a:endParaRPr lang="en-US" sz="4800" dirty="0">
              <a:solidFill>
                <a:schemeClr val="bg1"/>
              </a:solidFill>
            </a:endParaRPr>
          </a:p>
        </p:txBody>
      </p:sp>
    </p:spTree>
    <p:extLst>
      <p:ext uri="{BB962C8B-B14F-4D97-AF65-F5344CB8AC3E}">
        <p14:creationId xmlns:p14="http://schemas.microsoft.com/office/powerpoint/2010/main" val="23545979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r>
              <a:rPr lang="en-US" sz="6600" b="1" dirty="0" err="1">
                <a:solidFill>
                  <a:srgbClr val="FFFF00"/>
                </a:solidFill>
                <a:effectLst>
                  <a:outerShdw blurRad="38100" dist="38100" dir="2700000" algn="tl">
                    <a:srgbClr val="000000">
                      <a:alpha val="43137"/>
                    </a:srgbClr>
                  </a:outerShdw>
                </a:effectLst>
                <a:cs typeface="Times New Roman" pitchFamily="18" charset="0"/>
              </a:rPr>
              <a:t>Đáp</a:t>
            </a:r>
            <a:r>
              <a:rPr lang="en-US" sz="6600" b="1" dirty="0">
                <a:solidFill>
                  <a:srgbClr val="FFFF00"/>
                </a:solidFill>
                <a:effectLst>
                  <a:outerShdw blurRad="38100" dist="38100" dir="2700000" algn="tl">
                    <a:srgbClr val="000000">
                      <a:alpha val="43137"/>
                    </a:srgbClr>
                  </a:outerShdw>
                </a:effectLst>
                <a:cs typeface="Times New Roman" pitchFamily="18" charset="0"/>
              </a:rPr>
              <a:t> Ca</a:t>
            </a:r>
            <a:br>
              <a:rPr lang="en-US" sz="6600" b="1" dirty="0">
                <a:solidFill>
                  <a:srgbClr val="FFFF00"/>
                </a:solidFill>
                <a:effectLst>
                  <a:outerShdw blurRad="38100" dist="38100" dir="2700000" algn="tl">
                    <a:srgbClr val="000000">
                      <a:alpha val="43137"/>
                    </a:srgbClr>
                  </a:outerShdw>
                </a:effectLst>
                <a:cs typeface="Times New Roman" pitchFamily="18" charset="0"/>
              </a:rPr>
            </a:br>
            <a:r>
              <a:rPr lang="en-US" sz="6600" b="1" dirty="0" err="1">
                <a:solidFill>
                  <a:srgbClr val="FFFF00"/>
                </a:solidFill>
                <a:effectLst>
                  <a:outerShdw blurRad="38100" dist="38100" dir="2700000" algn="tl">
                    <a:srgbClr val="000000">
                      <a:alpha val="43137"/>
                    </a:srgbClr>
                  </a:outerShdw>
                </a:effectLst>
                <a:cs typeface="Times New Roman" pitchFamily="18" charset="0"/>
              </a:rPr>
              <a:t>Thánh</a:t>
            </a:r>
            <a:r>
              <a:rPr lang="en-US" sz="6600" b="1" dirty="0">
                <a:solidFill>
                  <a:srgbClr val="FFFF00"/>
                </a:solidFill>
                <a:effectLst>
                  <a:outerShdw blurRad="38100" dist="38100" dir="2700000" algn="tl">
                    <a:srgbClr val="000000">
                      <a:alpha val="43137"/>
                    </a:srgbClr>
                  </a:outerShdw>
                </a:effectLst>
                <a:cs typeface="Times New Roman" pitchFamily="18" charset="0"/>
              </a:rPr>
              <a:t> </a:t>
            </a:r>
            <a:r>
              <a:rPr lang="en-US" sz="6600" b="1" dirty="0" err="1">
                <a:solidFill>
                  <a:srgbClr val="FFFF00"/>
                </a:solidFill>
                <a:effectLst>
                  <a:outerShdw blurRad="38100" dist="38100" dir="2700000" algn="tl">
                    <a:srgbClr val="000000">
                      <a:alpha val="43137"/>
                    </a:srgbClr>
                  </a:outerShdw>
                </a:effectLst>
                <a:cs typeface="Times New Roman" pitchFamily="18" charset="0"/>
              </a:rPr>
              <a:t>Vịnh</a:t>
            </a:r>
            <a:r>
              <a:rPr lang="en-US" sz="6600" b="1" dirty="0">
                <a:solidFill>
                  <a:srgbClr val="FFFF00"/>
                </a:solidFill>
                <a:effectLst>
                  <a:outerShdw blurRad="38100" dist="38100" dir="2700000" algn="tl">
                    <a:srgbClr val="000000">
                      <a:alpha val="43137"/>
                    </a:srgbClr>
                  </a:outerShdw>
                </a:effectLst>
                <a:cs typeface="Times New Roman" pitchFamily="18" charset="0"/>
              </a:rPr>
              <a:t> 24</a:t>
            </a:r>
            <a:br>
              <a:rPr lang="en-US" sz="6600" b="1" dirty="0">
                <a:solidFill>
                  <a:srgbClr val="FFFF00"/>
                </a:solidFill>
                <a:effectLst>
                  <a:outerShdw blurRad="38100" dist="38100" dir="2700000" algn="tl">
                    <a:srgbClr val="000000">
                      <a:alpha val="43137"/>
                    </a:srgbClr>
                  </a:outerShdw>
                </a:effectLst>
                <a:cs typeface="Times New Roman" pitchFamily="18" charset="0"/>
              </a:rPr>
            </a:br>
            <a:r>
              <a:rPr lang="en-US" sz="6600" b="1" i="1" dirty="0" err="1">
                <a:solidFill>
                  <a:schemeClr val="bg1"/>
                </a:solidFill>
                <a:effectLst>
                  <a:outerShdw blurRad="38100" dist="38100" dir="2700000" algn="tl">
                    <a:srgbClr val="000000">
                      <a:alpha val="43137"/>
                    </a:srgbClr>
                  </a:outerShdw>
                </a:effectLst>
                <a:cs typeface="Times New Roman" pitchFamily="18" charset="0"/>
              </a:rPr>
              <a:t>Lm</a:t>
            </a:r>
            <a:r>
              <a:rPr lang="en-US" sz="6600" b="1" i="1" dirty="0">
                <a:solidFill>
                  <a:schemeClr val="bg1"/>
                </a:solidFill>
                <a:effectLst>
                  <a:outerShdw blurRad="38100" dist="38100" dir="2700000" algn="tl">
                    <a:srgbClr val="000000">
                      <a:alpha val="43137"/>
                    </a:srgbClr>
                  </a:outerShdw>
                </a:effectLst>
                <a:cs typeface="Times New Roman" pitchFamily="18" charset="0"/>
              </a:rPr>
              <a:t>. Kim Long</a:t>
            </a:r>
            <a:br>
              <a:rPr lang="en-US" sz="6600" b="1" i="1" dirty="0">
                <a:solidFill>
                  <a:schemeClr val="bg1"/>
                </a:solidFill>
                <a:effectLst>
                  <a:outerShdw blurRad="38100" dist="38100" dir="2700000" algn="tl">
                    <a:srgbClr val="000000">
                      <a:alpha val="43137"/>
                    </a:srgbClr>
                  </a:outerShdw>
                </a:effectLst>
                <a:cs typeface="Times New Roman" pitchFamily="18" charset="0"/>
              </a:rPr>
            </a:br>
            <a:r>
              <a:rPr lang="en-US" sz="6600" b="1" i="1">
                <a:solidFill>
                  <a:schemeClr val="bg1"/>
                </a:solidFill>
                <a:effectLst>
                  <a:outerShdw blurRad="38100" dist="38100" dir="2700000" algn="tl">
                    <a:srgbClr val="000000">
                      <a:alpha val="43137"/>
                    </a:srgbClr>
                  </a:outerShdw>
                </a:effectLst>
                <a:cs typeface="Times New Roman" pitchFamily="18" charset="0"/>
              </a:rPr>
              <a:t>03 </a:t>
            </a:r>
            <a:r>
              <a:rPr lang="en-US" sz="6600" b="1" i="1" smtClean="0">
                <a:solidFill>
                  <a:schemeClr val="bg1"/>
                </a:solidFill>
                <a:effectLst>
                  <a:outerShdw blurRad="38100" dist="38100" dir="2700000" algn="tl">
                    <a:srgbClr val="000000">
                      <a:alpha val="43137"/>
                    </a:srgbClr>
                  </a:outerShdw>
                </a:effectLst>
                <a:cs typeface="Times New Roman" pitchFamily="18" charset="0"/>
              </a:rPr>
              <a:t>Câu</a:t>
            </a:r>
            <a:endParaRPr lang="en-US" sz="6600"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6025657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r>
              <a:rPr lang="en-US" sz="7200" b="1" u="sng" dirty="0" err="1">
                <a:solidFill>
                  <a:srgbClr val="FFFF00"/>
                </a:solidFill>
                <a:effectLst>
                  <a:outerShdw blurRad="38100" dist="38100" dir="2700000" algn="tl">
                    <a:srgbClr val="000000">
                      <a:alpha val="43137"/>
                    </a:srgbClr>
                  </a:outerShdw>
                </a:effectLst>
                <a:cs typeface="Times New Roman" pitchFamily="18" charset="0"/>
              </a:rPr>
              <a:t>Đk</a:t>
            </a:r>
            <a:r>
              <a:rPr lang="en-US" sz="7200" b="1" u="sng" dirty="0">
                <a:solidFill>
                  <a:srgbClr val="FFFF00"/>
                </a:solidFill>
                <a:effectLst>
                  <a:outerShdw blurRad="38100" dist="38100" dir="2700000" algn="tl">
                    <a:srgbClr val="000000">
                      <a:alpha val="43137"/>
                    </a:srgbClr>
                  </a:outerShdw>
                </a:effectLst>
                <a:cs typeface="Times New Roman" pitchFamily="18" charset="0"/>
              </a:rPr>
              <a:t>:</a:t>
            </a:r>
            <a:r>
              <a:rPr lang="en-US" sz="7200" b="1" dirty="0">
                <a:solidFill>
                  <a:schemeClr val="bg1"/>
                </a:solidFill>
                <a:effectLst>
                  <a:outerShdw blurRad="38100" dist="38100" dir="2700000" algn="tl">
                    <a:srgbClr val="000000">
                      <a:alpha val="43137"/>
                    </a:srgbClr>
                  </a:outerShdw>
                </a:effectLst>
                <a:cs typeface="Times New Roman" pitchFamily="18" charset="0"/>
              </a:rPr>
              <a:t> </a:t>
            </a:r>
            <a:r>
              <a:rPr lang="vi-VN" sz="7200" b="1" dirty="0">
                <a:solidFill>
                  <a:schemeClr val="bg1"/>
                </a:solidFill>
                <a:effectLst>
                  <a:outerShdw blurRad="38100" dist="38100" dir="2700000" algn="tl">
                    <a:srgbClr val="000000">
                      <a:alpha val="43137"/>
                    </a:srgbClr>
                  </a:outerShdw>
                </a:effectLst>
              </a:rPr>
              <a:t>Tất cả đường lối Chúa đều là từ bi, trung tín dành cho ai giữ Giao ước của Ngài.</a:t>
            </a:r>
            <a:endParaRPr lang="en-US" sz="7200"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1231482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r>
              <a:rPr lang="en-US" sz="5400" b="1" u="sng" dirty="0">
                <a:solidFill>
                  <a:srgbClr val="FFFF00"/>
                </a:solidFill>
                <a:effectLst>
                  <a:outerShdw blurRad="38100" dist="38100" dir="2700000" algn="tl">
                    <a:srgbClr val="000000">
                      <a:alpha val="43137"/>
                    </a:srgbClr>
                  </a:outerShdw>
                </a:effectLst>
                <a:cs typeface="Times New Roman" pitchFamily="18" charset="0"/>
              </a:rPr>
              <a:t>Tk1:</a:t>
            </a:r>
            <a:r>
              <a:rPr lang="en-US" sz="5400" b="1" dirty="0">
                <a:solidFill>
                  <a:schemeClr val="bg1"/>
                </a:solidFill>
                <a:effectLst>
                  <a:outerShdw blurRad="38100" dist="38100" dir="2700000" algn="tl">
                    <a:srgbClr val="000000">
                      <a:alpha val="43137"/>
                    </a:srgbClr>
                  </a:outerShdw>
                </a:effectLst>
                <a:cs typeface="Times New Roman" pitchFamily="18" charset="0"/>
              </a:rPr>
              <a:t> </a:t>
            </a:r>
            <a:r>
              <a:rPr lang="vi-VN" sz="5400" b="1" dirty="0">
                <a:solidFill>
                  <a:schemeClr val="bg1"/>
                </a:solidFill>
                <a:effectLst>
                  <a:outerShdw blurRad="38100" dist="38100" dir="2700000" algn="tl">
                    <a:srgbClr val="000000">
                      <a:alpha val="43137"/>
                    </a:srgbClr>
                  </a:outerShdw>
                </a:effectLst>
              </a:rPr>
              <a:t>Xin chỉ dạy con biết đường lối </a:t>
            </a:r>
            <a:r>
              <a:rPr lang="vi-VN" sz="5400" b="1" dirty="0" smtClean="0">
                <a:solidFill>
                  <a:schemeClr val="bg1"/>
                </a:solidFill>
                <a:effectLst>
                  <a:outerShdw blurRad="38100" dist="38100" dir="2700000" algn="tl">
                    <a:srgbClr val="000000">
                      <a:alpha val="43137"/>
                    </a:srgbClr>
                  </a:outerShdw>
                </a:effectLst>
              </a:rPr>
              <a:t>Chúa</a:t>
            </a:r>
            <a:r>
              <a:rPr lang="en-US" sz="5400" b="1" dirty="0" smtClean="0">
                <a:solidFill>
                  <a:schemeClr val="bg1"/>
                </a:solidFill>
                <a:effectLst>
                  <a:outerShdw blurRad="38100" dist="38100" dir="2700000" algn="tl">
                    <a:srgbClr val="000000">
                      <a:alpha val="43137"/>
                    </a:srgbClr>
                  </a:outerShdw>
                </a:effectLst>
              </a:rPr>
              <a:t> v</a:t>
            </a:r>
            <a:r>
              <a:rPr lang="vi-VN" sz="5400" b="1" dirty="0" smtClean="0">
                <a:solidFill>
                  <a:schemeClr val="bg1"/>
                </a:solidFill>
                <a:effectLst>
                  <a:outerShdw blurRad="38100" dist="38100" dir="2700000" algn="tl">
                    <a:srgbClr val="000000">
                      <a:alpha val="43137"/>
                    </a:srgbClr>
                  </a:outerShdw>
                </a:effectLst>
              </a:rPr>
              <a:t>à </a:t>
            </a:r>
            <a:r>
              <a:rPr lang="vi-VN" sz="5400" b="1" dirty="0">
                <a:solidFill>
                  <a:schemeClr val="bg1"/>
                </a:solidFill>
                <a:effectLst>
                  <a:outerShdw blurRad="38100" dist="38100" dir="2700000" algn="tl">
                    <a:srgbClr val="000000">
                      <a:alpha val="43137"/>
                    </a:srgbClr>
                  </a:outerShdw>
                </a:effectLst>
              </a:rPr>
              <a:t>dẫn con theo chân lý của Ngài. Vì Ngài là Thần Linh tế độ cho con. Ngày đêm con vững tin lòng thương xót Ngài.</a:t>
            </a:r>
            <a:endParaRPr lang="en-US" sz="5400"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6025657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r>
              <a:rPr lang="en-US" sz="7200" b="1" u="sng" dirty="0" err="1">
                <a:solidFill>
                  <a:srgbClr val="FFFF00"/>
                </a:solidFill>
                <a:effectLst>
                  <a:outerShdw blurRad="38100" dist="38100" dir="2700000" algn="tl">
                    <a:srgbClr val="000000">
                      <a:alpha val="43137"/>
                    </a:srgbClr>
                  </a:outerShdw>
                </a:effectLst>
                <a:cs typeface="Times New Roman" pitchFamily="18" charset="0"/>
              </a:rPr>
              <a:t>Đk</a:t>
            </a:r>
            <a:r>
              <a:rPr lang="en-US" sz="7200" b="1" u="sng" dirty="0">
                <a:solidFill>
                  <a:srgbClr val="FFFF00"/>
                </a:solidFill>
                <a:effectLst>
                  <a:outerShdw blurRad="38100" dist="38100" dir="2700000" algn="tl">
                    <a:srgbClr val="000000">
                      <a:alpha val="43137"/>
                    </a:srgbClr>
                  </a:outerShdw>
                </a:effectLst>
                <a:cs typeface="Times New Roman" pitchFamily="18" charset="0"/>
              </a:rPr>
              <a:t>:</a:t>
            </a:r>
            <a:r>
              <a:rPr lang="en-US" sz="7200" b="1" dirty="0">
                <a:solidFill>
                  <a:schemeClr val="bg1"/>
                </a:solidFill>
                <a:effectLst>
                  <a:outerShdw blurRad="38100" dist="38100" dir="2700000" algn="tl">
                    <a:srgbClr val="000000">
                      <a:alpha val="43137"/>
                    </a:srgbClr>
                  </a:outerShdw>
                </a:effectLst>
                <a:cs typeface="Times New Roman" pitchFamily="18" charset="0"/>
              </a:rPr>
              <a:t> </a:t>
            </a:r>
            <a:r>
              <a:rPr lang="vi-VN" sz="7200" b="1" dirty="0">
                <a:solidFill>
                  <a:schemeClr val="bg1"/>
                </a:solidFill>
                <a:effectLst>
                  <a:outerShdw blurRad="38100" dist="38100" dir="2700000" algn="tl">
                    <a:srgbClr val="000000">
                      <a:alpha val="43137"/>
                    </a:srgbClr>
                  </a:outerShdw>
                </a:effectLst>
              </a:rPr>
              <a:t>Tất cả đường lối Chúa đều là từ bi, trung tín dành cho ai giữ Giao ước của Ngài.</a:t>
            </a:r>
            <a:endParaRPr lang="en-US" sz="7200"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11572074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fontAlgn="base"/>
            <a:r>
              <a:rPr lang="en-US" sz="5400" b="1" u="sng" dirty="0">
                <a:solidFill>
                  <a:srgbClr val="FFFF00"/>
                </a:solidFill>
                <a:effectLst>
                  <a:outerShdw blurRad="38100" dist="38100" dir="2700000" algn="tl">
                    <a:srgbClr val="000000">
                      <a:alpha val="43137"/>
                    </a:srgbClr>
                  </a:outerShdw>
                </a:effectLst>
                <a:cs typeface="Times New Roman" pitchFamily="18" charset="0"/>
              </a:rPr>
              <a:t>Tk2:</a:t>
            </a:r>
            <a:r>
              <a:rPr lang="en-US" sz="5400" b="1" dirty="0">
                <a:solidFill>
                  <a:schemeClr val="bg1"/>
                </a:solidFill>
                <a:effectLst>
                  <a:outerShdw blurRad="38100" dist="38100" dir="2700000" algn="tl">
                    <a:srgbClr val="000000">
                      <a:alpha val="43137"/>
                    </a:srgbClr>
                  </a:outerShdw>
                </a:effectLst>
                <a:cs typeface="Times New Roman" pitchFamily="18" charset="0"/>
              </a:rPr>
              <a:t> </a:t>
            </a:r>
            <a:r>
              <a:rPr lang="vi-VN" sz="5400" b="1" dirty="0">
                <a:solidFill>
                  <a:schemeClr val="bg1"/>
                </a:solidFill>
                <a:effectLst>
                  <a:outerShdw blurRad="38100" dist="38100" dir="2700000" algn="tl">
                    <a:srgbClr val="000000">
                      <a:alpha val="43137"/>
                    </a:srgbClr>
                  </a:outerShdw>
                </a:effectLst>
              </a:rPr>
              <a:t>Xin dủ lòng thương nhớ tình nghĩa cũ. Ngài đã ban qua muôn thuở muôn đời. Tội tình của tuổi thơ Chúa đừng ghi tâm, mà xin luôn nhớ con vì ân nghĩa Ngài.</a:t>
            </a:r>
            <a:endParaRPr lang="en-US" sz="5400"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2533815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r>
              <a:rPr lang="en-US" sz="7200" b="1" u="sng" dirty="0" err="1">
                <a:solidFill>
                  <a:srgbClr val="FFFF00"/>
                </a:solidFill>
                <a:effectLst>
                  <a:outerShdw blurRad="38100" dist="38100" dir="2700000" algn="tl">
                    <a:srgbClr val="000000">
                      <a:alpha val="43137"/>
                    </a:srgbClr>
                  </a:outerShdw>
                </a:effectLst>
                <a:cs typeface="Times New Roman" pitchFamily="18" charset="0"/>
              </a:rPr>
              <a:t>Đk</a:t>
            </a:r>
            <a:r>
              <a:rPr lang="en-US" sz="7200" b="1" u="sng" dirty="0">
                <a:solidFill>
                  <a:srgbClr val="FFFF00"/>
                </a:solidFill>
                <a:effectLst>
                  <a:outerShdw blurRad="38100" dist="38100" dir="2700000" algn="tl">
                    <a:srgbClr val="000000">
                      <a:alpha val="43137"/>
                    </a:srgbClr>
                  </a:outerShdw>
                </a:effectLst>
                <a:cs typeface="Times New Roman" pitchFamily="18" charset="0"/>
              </a:rPr>
              <a:t>:</a:t>
            </a:r>
            <a:r>
              <a:rPr lang="en-US" sz="7200" b="1" dirty="0">
                <a:solidFill>
                  <a:schemeClr val="bg1"/>
                </a:solidFill>
                <a:effectLst>
                  <a:outerShdw blurRad="38100" dist="38100" dir="2700000" algn="tl">
                    <a:srgbClr val="000000">
                      <a:alpha val="43137"/>
                    </a:srgbClr>
                  </a:outerShdw>
                </a:effectLst>
                <a:cs typeface="Times New Roman" pitchFamily="18" charset="0"/>
              </a:rPr>
              <a:t> </a:t>
            </a:r>
            <a:r>
              <a:rPr lang="vi-VN" sz="7200" b="1" dirty="0">
                <a:solidFill>
                  <a:schemeClr val="bg1"/>
                </a:solidFill>
                <a:effectLst>
                  <a:outerShdw blurRad="38100" dist="38100" dir="2700000" algn="tl">
                    <a:srgbClr val="000000">
                      <a:alpha val="43137"/>
                    </a:srgbClr>
                  </a:outerShdw>
                </a:effectLst>
              </a:rPr>
              <a:t>Tất cả đường lối Chúa đều là từ bi, trung tín dành cho ai giữ Giao ước của Ngài.</a:t>
            </a:r>
            <a:endParaRPr lang="en-US" sz="7200"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25201505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r>
              <a:rPr lang="en-US" sz="7000" b="1" dirty="0" smtClean="0">
                <a:solidFill>
                  <a:srgbClr val="FFFF00"/>
                </a:solidFill>
                <a:effectLst>
                  <a:outerShdw blurRad="38100" dist="38100" dir="2700000" algn="tl">
                    <a:srgbClr val="000000">
                      <a:alpha val="43137"/>
                    </a:srgbClr>
                  </a:outerShdw>
                </a:effectLst>
                <a:cs typeface="Times New Roman" pitchFamily="18" charset="0"/>
              </a:rPr>
              <a:t>TẬP HÁT CỘNG ĐỒNG</a:t>
            </a:r>
            <a:endParaRPr lang="en-US" sz="7000" b="1" i="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7965093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r>
              <a:rPr lang="en-US" sz="5400" b="1" u="sng" dirty="0">
                <a:solidFill>
                  <a:srgbClr val="FFFF00"/>
                </a:solidFill>
                <a:effectLst>
                  <a:outerShdw blurRad="38100" dist="38100" dir="2700000" algn="tl">
                    <a:srgbClr val="000000">
                      <a:alpha val="43137"/>
                    </a:srgbClr>
                  </a:outerShdw>
                </a:effectLst>
                <a:cs typeface="Times New Roman" pitchFamily="18" charset="0"/>
              </a:rPr>
              <a:t>Tk3:</a:t>
            </a:r>
            <a:r>
              <a:rPr lang="en-US" sz="5400" b="1" dirty="0">
                <a:solidFill>
                  <a:schemeClr val="bg1"/>
                </a:solidFill>
                <a:effectLst>
                  <a:outerShdw blurRad="38100" dist="38100" dir="2700000" algn="tl">
                    <a:srgbClr val="000000">
                      <a:alpha val="43137"/>
                    </a:srgbClr>
                  </a:outerShdw>
                </a:effectLst>
                <a:cs typeface="Times New Roman" pitchFamily="18" charset="0"/>
              </a:rPr>
              <a:t> </a:t>
            </a:r>
            <a:r>
              <a:rPr lang="vi-VN" sz="5400" b="1" dirty="0">
                <a:solidFill>
                  <a:schemeClr val="bg1"/>
                </a:solidFill>
                <a:effectLst>
                  <a:outerShdw blurRad="38100" dist="38100" dir="2700000" algn="tl">
                    <a:srgbClr val="000000">
                      <a:alpha val="43137"/>
                    </a:srgbClr>
                  </a:outerShdw>
                </a:effectLst>
              </a:rPr>
              <a:t>Xin chỉ đường cho những kẻ lỡ bước, vì Chúa đây luôn nhân ái chân thực. Dìu kẻ nghèo hèn theo lối đường công minh, dạy con luôn vững tâm tìm theo lối Ngài.</a:t>
            </a:r>
            <a:endParaRPr lang="en-US" sz="5400"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6025657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r>
              <a:rPr lang="en-US" sz="7200" b="1" u="sng" dirty="0" err="1">
                <a:solidFill>
                  <a:srgbClr val="FFFF00"/>
                </a:solidFill>
                <a:effectLst>
                  <a:outerShdw blurRad="38100" dist="38100" dir="2700000" algn="tl">
                    <a:srgbClr val="000000">
                      <a:alpha val="43137"/>
                    </a:srgbClr>
                  </a:outerShdw>
                </a:effectLst>
                <a:cs typeface="Times New Roman" pitchFamily="18" charset="0"/>
              </a:rPr>
              <a:t>Đk</a:t>
            </a:r>
            <a:r>
              <a:rPr lang="en-US" sz="7200" b="1" u="sng" dirty="0">
                <a:solidFill>
                  <a:srgbClr val="FFFF00"/>
                </a:solidFill>
                <a:effectLst>
                  <a:outerShdw blurRad="38100" dist="38100" dir="2700000" algn="tl">
                    <a:srgbClr val="000000">
                      <a:alpha val="43137"/>
                    </a:srgbClr>
                  </a:outerShdw>
                </a:effectLst>
                <a:cs typeface="Times New Roman" pitchFamily="18" charset="0"/>
              </a:rPr>
              <a:t>:</a:t>
            </a:r>
            <a:r>
              <a:rPr lang="en-US" sz="7200" b="1" dirty="0">
                <a:solidFill>
                  <a:schemeClr val="bg1"/>
                </a:solidFill>
                <a:effectLst>
                  <a:outerShdw blurRad="38100" dist="38100" dir="2700000" algn="tl">
                    <a:srgbClr val="000000">
                      <a:alpha val="43137"/>
                    </a:srgbClr>
                  </a:outerShdw>
                </a:effectLst>
                <a:cs typeface="Times New Roman" pitchFamily="18" charset="0"/>
              </a:rPr>
              <a:t> </a:t>
            </a:r>
            <a:r>
              <a:rPr lang="vi-VN" sz="7200" b="1" dirty="0">
                <a:solidFill>
                  <a:schemeClr val="bg1"/>
                </a:solidFill>
                <a:effectLst>
                  <a:outerShdw blurRad="38100" dist="38100" dir="2700000" algn="tl">
                    <a:srgbClr val="000000">
                      <a:alpha val="43137"/>
                    </a:srgbClr>
                  </a:outerShdw>
                </a:effectLst>
              </a:rPr>
              <a:t>Tất cả đường lối Chúa đều là từ bi, trung tín dành cho ai giữ Giao ước của Ngài.</a:t>
            </a:r>
            <a:endParaRPr lang="en-US" sz="7200"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27829120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82905"/>
            <a:ext cx="5526987" cy="2646045"/>
          </a:xfrm>
          <a:prstGeom prst="rect">
            <a:avLst/>
          </a:prstGeom>
        </p:spPr>
      </p:pic>
      <p:sp>
        <p:nvSpPr>
          <p:cNvPr id="4" name="Rectangle 3"/>
          <p:cNvSpPr/>
          <p:nvPr/>
        </p:nvSpPr>
        <p:spPr>
          <a:xfrm>
            <a:off x="-27432" y="2495550"/>
            <a:ext cx="9067800" cy="1723549"/>
          </a:xfrm>
          <a:prstGeom prst="rect">
            <a:avLst/>
          </a:prstGeom>
        </p:spPr>
        <p:txBody>
          <a:bodyPr wrap="square">
            <a:spAutoFit/>
          </a:bodyPr>
          <a:lstStyle/>
          <a:p>
            <a:r>
              <a:rPr lang="vi-VN" sz="3600" u="sng" dirty="0">
                <a:solidFill>
                  <a:srgbClr val="FFFF00"/>
                </a:solidFill>
              </a:rPr>
              <a:t>Bài đọc </a:t>
            </a:r>
            <a:r>
              <a:rPr lang="en-US" sz="3600" u="sng" dirty="0" smtClean="0">
                <a:solidFill>
                  <a:srgbClr val="FFFF00"/>
                </a:solidFill>
              </a:rPr>
              <a:t>2:</a:t>
            </a:r>
            <a:endParaRPr lang="vi-VN" sz="3600" u="sng" dirty="0">
              <a:solidFill>
                <a:srgbClr val="FFFF00"/>
              </a:solidFill>
            </a:endParaRPr>
          </a:p>
          <a:p>
            <a:r>
              <a:rPr lang="vi-VN" sz="3600" i="1" dirty="0">
                <a:solidFill>
                  <a:schemeClr val="bg1"/>
                </a:solidFill>
              </a:rPr>
              <a:t>Nước đó là phép rửa nay cứu thoát anh em</a:t>
            </a:r>
            <a:r>
              <a:rPr lang="vi-VN" sz="3600" i="1" dirty="0" smtClean="0">
                <a:solidFill>
                  <a:schemeClr val="bg1"/>
                </a:solidFill>
              </a:rPr>
              <a:t>.</a:t>
            </a:r>
            <a:endParaRPr lang="vi-VN" sz="3600" i="1" dirty="0">
              <a:solidFill>
                <a:schemeClr val="bg1"/>
              </a:solidFill>
            </a:endParaRPr>
          </a:p>
          <a:p>
            <a:r>
              <a:rPr lang="vi-VN" sz="3400" dirty="0">
                <a:solidFill>
                  <a:schemeClr val="bg1"/>
                </a:solidFill>
              </a:rPr>
              <a:t>Bài trích thư thứ nhất của thánh Phê-rô tông đồ.</a:t>
            </a:r>
          </a:p>
        </p:txBody>
      </p:sp>
    </p:spTree>
    <p:extLst>
      <p:ext uri="{BB962C8B-B14F-4D97-AF65-F5344CB8AC3E}">
        <p14:creationId xmlns:p14="http://schemas.microsoft.com/office/powerpoint/2010/main" val="17752928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 y="1047750"/>
            <a:ext cx="9144000" cy="3566160"/>
          </a:xfrm>
        </p:spPr>
        <p:txBody>
          <a:bodyPr>
            <a:noAutofit/>
          </a:bodyPr>
          <a:lstStyle/>
          <a:p>
            <a:pPr algn="just"/>
            <a:r>
              <a:rPr lang="vi-VN" sz="6800" b="1" dirty="0">
                <a:solidFill>
                  <a:schemeClr val="bg1"/>
                </a:solidFill>
                <a:effectLst>
                  <a:outerShdw blurRad="38100" dist="38100" dir="2700000" algn="tl">
                    <a:srgbClr val="000000">
                      <a:alpha val="43137"/>
                    </a:srgbClr>
                  </a:outerShdw>
                </a:effectLst>
              </a:rPr>
              <a:t>Người ta sống không nguyên bởi bánh, nhưng bởi mọi lời do miệng Thiên Chúa phán ra.</a:t>
            </a:r>
            <a:endParaRPr lang="en-US" sz="6800" b="1" dirty="0">
              <a:solidFill>
                <a:schemeClr val="bg1"/>
              </a:solidFill>
              <a:effectLst>
                <a:outerShdw blurRad="38100" dist="38100" dir="2700000" algn="tl">
                  <a:srgbClr val="000000">
                    <a:alpha val="43137"/>
                  </a:srgbClr>
                </a:outerShdw>
              </a:effectLst>
              <a:cs typeface="Times New Roman" pitchFamily="18" charset="0"/>
            </a:endParaRPr>
          </a:p>
        </p:txBody>
      </p:sp>
      <p:sp>
        <p:nvSpPr>
          <p:cNvPr id="3" name="TextBox 2"/>
          <p:cNvSpPr txBox="1"/>
          <p:nvPr/>
        </p:nvSpPr>
        <p:spPr>
          <a:xfrm>
            <a:off x="5" y="0"/>
            <a:ext cx="6689332" cy="769441"/>
          </a:xfrm>
          <a:prstGeom prst="rect">
            <a:avLst/>
          </a:prstGeom>
          <a:noFill/>
        </p:spPr>
        <p:txBody>
          <a:bodyPr wrap="none" rtlCol="0">
            <a:spAutoFit/>
          </a:bodyPr>
          <a:lstStyle/>
          <a:p>
            <a:r>
              <a:rPr lang="en-US" sz="4400" b="1" u="sng">
                <a:solidFill>
                  <a:srgbClr val="FFFF00"/>
                </a:solidFill>
                <a:effectLst>
                  <a:outerShdw blurRad="38100" dist="38100" dir="2700000" algn="tl">
                    <a:srgbClr val="000000">
                      <a:alpha val="43137"/>
                    </a:srgbClr>
                  </a:outerShdw>
                </a:effectLst>
                <a:latin typeface="+mj-lt"/>
                <a:cs typeface="Times New Roman" pitchFamily="18" charset="0"/>
              </a:rPr>
              <a:t>Câu Xướng Trước Phúc Âm:</a:t>
            </a:r>
          </a:p>
        </p:txBody>
      </p:sp>
    </p:spTree>
    <p:extLst>
      <p:ext uri="{BB962C8B-B14F-4D97-AF65-F5344CB8AC3E}">
        <p14:creationId xmlns:p14="http://schemas.microsoft.com/office/powerpoint/2010/main" val="22128937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endParaRPr lang="en-US" sz="4600" b="1">
              <a:solidFill>
                <a:schemeClr val="bg1"/>
              </a:solidFill>
              <a:effectLst>
                <a:outerShdw blurRad="38100" dist="38100" dir="2700000" algn="tl">
                  <a:srgbClr val="000000">
                    <a:alpha val="43137"/>
                  </a:srgbClr>
                </a:outerShdw>
              </a:effectLst>
              <a:latin typeface="+mj-lt"/>
              <a:cs typeface="Times New Roman" pitchFamily="18"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063"/>
            <a:ext cx="9144000" cy="5135374"/>
          </a:xfrm>
          <a:prstGeom prst="rect">
            <a:avLst/>
          </a:prstGeom>
        </p:spPr>
      </p:pic>
    </p:spTree>
    <p:extLst>
      <p:ext uri="{BB962C8B-B14F-4D97-AF65-F5344CB8AC3E}">
        <p14:creationId xmlns:p14="http://schemas.microsoft.com/office/powerpoint/2010/main" val="2533815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endParaRPr lang="en-US" sz="4600" b="1">
              <a:solidFill>
                <a:schemeClr val="bg1"/>
              </a:solidFill>
              <a:effectLst>
                <a:outerShdw blurRad="38100" dist="38100" dir="2700000" algn="tl">
                  <a:srgbClr val="000000">
                    <a:alpha val="43137"/>
                  </a:srgbClr>
                </a:outerShdw>
              </a:effectLst>
              <a:latin typeface="+mj-lt"/>
              <a:cs typeface="Times New Roman" pitchFamily="18" charset="0"/>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9114247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0" dirty="0">
                <a:solidFill>
                  <a:srgbClr val="FFFF00"/>
                </a:solidFill>
                <a:effectLst/>
                <a:latin typeface="+mj-lt"/>
                <a:cs typeface="Times New Roman" pitchFamily="18" charset="0"/>
              </a:rPr>
              <a:t>KINH TIN KÍNH</a:t>
            </a:r>
          </a:p>
        </p:txBody>
      </p:sp>
    </p:spTree>
    <p:extLst>
      <p:ext uri="{BB962C8B-B14F-4D97-AF65-F5344CB8AC3E}">
        <p14:creationId xmlns:p14="http://schemas.microsoft.com/office/powerpoint/2010/main" val="48719640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900" b="0" dirty="0">
                <a:solidFill>
                  <a:srgbClr val="FFFF00"/>
                </a:solidFill>
                <a:effectLst/>
                <a:latin typeface="+mj-lt"/>
                <a:cs typeface="Times New Roman" pitchFamily="18" charset="0"/>
              </a:rPr>
              <a:t>Tôi tin kính một Thiên Chúa là Cha toàn năng, </a:t>
            </a:r>
            <a:r>
              <a:rPr lang="vi-VN" sz="6900" b="0" dirty="0">
                <a:solidFill>
                  <a:schemeClr val="bg1"/>
                </a:solidFill>
                <a:effectLst/>
                <a:latin typeface="+mj-lt"/>
                <a:cs typeface="Times New Roman" pitchFamily="18" charset="0"/>
              </a:rPr>
              <a:t>Đấng tạo thành trời đất, muôn vật hữu hình và vô hình. </a:t>
            </a:r>
            <a:endParaRPr lang="en-US" sz="69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00458338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en-US" sz="6900" b="0" dirty="0" err="1">
                <a:solidFill>
                  <a:schemeClr val="bg1"/>
                </a:solidFill>
                <a:effectLst/>
                <a:latin typeface="+mj-lt"/>
                <a:cs typeface="Times New Roman" pitchFamily="18" charset="0"/>
              </a:rPr>
              <a:t>Tôi</a:t>
            </a:r>
            <a:r>
              <a:rPr lang="en-US" sz="6900" b="0" dirty="0">
                <a:solidFill>
                  <a:schemeClr val="bg1"/>
                </a:solidFill>
                <a:effectLst/>
                <a:latin typeface="+mj-lt"/>
                <a:cs typeface="Times New Roman" pitchFamily="18" charset="0"/>
              </a:rPr>
              <a:t> tin </a:t>
            </a:r>
            <a:r>
              <a:rPr lang="en-US" sz="6900" b="0" dirty="0" err="1">
                <a:solidFill>
                  <a:schemeClr val="bg1"/>
                </a:solidFill>
                <a:effectLst/>
                <a:latin typeface="+mj-lt"/>
                <a:cs typeface="Times New Roman" pitchFamily="18" charset="0"/>
              </a:rPr>
              <a:t>kính</a:t>
            </a:r>
            <a:r>
              <a:rPr lang="en-US" sz="6900" b="0" dirty="0">
                <a:solidFill>
                  <a:schemeClr val="bg1"/>
                </a:solidFill>
                <a:effectLst/>
                <a:latin typeface="+mj-lt"/>
                <a:cs typeface="Times New Roman" pitchFamily="18" charset="0"/>
              </a:rPr>
              <a:t> </a:t>
            </a:r>
            <a:r>
              <a:rPr lang="en-US" sz="6900" b="0" dirty="0" err="1">
                <a:solidFill>
                  <a:schemeClr val="bg1"/>
                </a:solidFill>
                <a:effectLst/>
                <a:latin typeface="+mj-lt"/>
                <a:cs typeface="Times New Roman" pitchFamily="18" charset="0"/>
              </a:rPr>
              <a:t>một</a:t>
            </a:r>
            <a:r>
              <a:rPr lang="en-US" sz="6900" b="0" dirty="0">
                <a:solidFill>
                  <a:schemeClr val="bg1"/>
                </a:solidFill>
                <a:effectLst/>
                <a:latin typeface="+mj-lt"/>
                <a:cs typeface="Times New Roman" pitchFamily="18" charset="0"/>
              </a:rPr>
              <a:t> </a:t>
            </a:r>
            <a:r>
              <a:rPr lang="en-US" sz="6900" b="0" dirty="0" err="1">
                <a:solidFill>
                  <a:schemeClr val="bg1"/>
                </a:solidFill>
                <a:effectLst/>
                <a:latin typeface="+mj-lt"/>
                <a:cs typeface="Times New Roman" pitchFamily="18" charset="0"/>
              </a:rPr>
              <a:t>Chúa</a:t>
            </a:r>
            <a:r>
              <a:rPr lang="en-US" sz="6900" b="0" dirty="0">
                <a:solidFill>
                  <a:schemeClr val="bg1"/>
                </a:solidFill>
                <a:effectLst/>
                <a:latin typeface="+mj-lt"/>
                <a:cs typeface="Times New Roman" pitchFamily="18" charset="0"/>
              </a:rPr>
              <a:t> </a:t>
            </a:r>
            <a:r>
              <a:rPr lang="en-US" sz="6900" b="0" dirty="0" err="1">
                <a:solidFill>
                  <a:schemeClr val="bg1"/>
                </a:solidFill>
                <a:effectLst/>
                <a:latin typeface="+mj-lt"/>
                <a:cs typeface="Times New Roman" pitchFamily="18" charset="0"/>
              </a:rPr>
              <a:t>Giêsu</a:t>
            </a:r>
            <a:r>
              <a:rPr lang="en-US" sz="6900" b="0" dirty="0">
                <a:solidFill>
                  <a:schemeClr val="bg1"/>
                </a:solidFill>
                <a:effectLst/>
                <a:latin typeface="+mj-lt"/>
                <a:cs typeface="Times New Roman" pitchFamily="18" charset="0"/>
              </a:rPr>
              <a:t> </a:t>
            </a:r>
            <a:r>
              <a:rPr lang="en-US" sz="6900" b="0" dirty="0" err="1">
                <a:solidFill>
                  <a:schemeClr val="bg1"/>
                </a:solidFill>
                <a:effectLst/>
                <a:latin typeface="+mj-lt"/>
                <a:cs typeface="Times New Roman" pitchFamily="18" charset="0"/>
              </a:rPr>
              <a:t>Kitô</a:t>
            </a:r>
            <a:r>
              <a:rPr lang="en-US" sz="6900" b="0" dirty="0">
                <a:solidFill>
                  <a:schemeClr val="bg1"/>
                </a:solidFill>
                <a:effectLst/>
                <a:latin typeface="+mj-lt"/>
                <a:cs typeface="Times New Roman" pitchFamily="18" charset="0"/>
              </a:rPr>
              <a:t>, Con </a:t>
            </a:r>
            <a:r>
              <a:rPr lang="en-US" sz="6900" b="0" dirty="0" err="1">
                <a:solidFill>
                  <a:schemeClr val="bg1"/>
                </a:solidFill>
                <a:effectLst/>
                <a:latin typeface="+mj-lt"/>
                <a:cs typeface="Times New Roman" pitchFamily="18" charset="0"/>
              </a:rPr>
              <a:t>Một</a:t>
            </a:r>
            <a:r>
              <a:rPr lang="en-US" sz="6900" b="0" dirty="0">
                <a:solidFill>
                  <a:schemeClr val="bg1"/>
                </a:solidFill>
                <a:effectLst/>
                <a:latin typeface="+mj-lt"/>
                <a:cs typeface="Times New Roman" pitchFamily="18" charset="0"/>
              </a:rPr>
              <a:t> </a:t>
            </a:r>
            <a:r>
              <a:rPr lang="en-US" sz="6900" b="0" dirty="0" err="1">
                <a:solidFill>
                  <a:schemeClr val="bg1"/>
                </a:solidFill>
                <a:effectLst/>
                <a:latin typeface="+mj-lt"/>
                <a:cs typeface="Times New Roman" pitchFamily="18" charset="0"/>
              </a:rPr>
              <a:t>Thiên</a:t>
            </a:r>
            <a:r>
              <a:rPr lang="en-US" sz="6900" b="0" dirty="0">
                <a:solidFill>
                  <a:schemeClr val="bg1"/>
                </a:solidFill>
                <a:effectLst/>
                <a:latin typeface="+mj-lt"/>
                <a:cs typeface="Times New Roman" pitchFamily="18" charset="0"/>
              </a:rPr>
              <a:t> </a:t>
            </a:r>
            <a:r>
              <a:rPr lang="en-US" sz="6900" b="0" dirty="0" err="1" smtClean="0">
                <a:solidFill>
                  <a:schemeClr val="bg1"/>
                </a:solidFill>
                <a:effectLst/>
                <a:latin typeface="+mj-lt"/>
                <a:cs typeface="Times New Roman" pitchFamily="18" charset="0"/>
              </a:rPr>
              <a:t>Chúa</a:t>
            </a:r>
            <a:r>
              <a:rPr lang="en-US" sz="6900" b="0" dirty="0" smtClean="0">
                <a:solidFill>
                  <a:schemeClr val="bg1"/>
                </a:solidFill>
                <a:effectLst/>
                <a:latin typeface="+mj-lt"/>
                <a:cs typeface="Times New Roman" pitchFamily="18" charset="0"/>
              </a:rPr>
              <a:t>, sin</a:t>
            </a:r>
            <a:r>
              <a:rPr lang="vi-VN" sz="6900" b="0" dirty="0" smtClean="0">
                <a:solidFill>
                  <a:schemeClr val="bg1"/>
                </a:solidFill>
                <a:effectLst/>
                <a:latin typeface="+mj-lt"/>
                <a:cs typeface="Times New Roman" pitchFamily="18" charset="0"/>
              </a:rPr>
              <a:t>h </a:t>
            </a:r>
            <a:r>
              <a:rPr lang="vi-VN" sz="6900" b="0" dirty="0">
                <a:solidFill>
                  <a:schemeClr val="bg1"/>
                </a:solidFill>
                <a:effectLst/>
                <a:latin typeface="+mj-lt"/>
                <a:cs typeface="Times New Roman" pitchFamily="18" charset="0"/>
              </a:rPr>
              <a:t>bởi Đức Chúa Cha từ trước muôn đời. </a:t>
            </a:r>
            <a:endParaRPr lang="en-US" sz="69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47759844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9051"/>
            <a:ext cx="9144000" cy="5143499"/>
          </a:xfrm>
        </p:spPr>
        <p:txBody>
          <a:bodyPr>
            <a:noAutofit/>
          </a:bodyPr>
          <a:lstStyle/>
          <a:p>
            <a:pPr algn="just"/>
            <a:r>
              <a:rPr lang="vi-VN" sz="6900" b="0" dirty="0">
                <a:solidFill>
                  <a:schemeClr val="bg1"/>
                </a:solidFill>
                <a:effectLst/>
                <a:latin typeface="+mj-lt"/>
                <a:cs typeface="Times New Roman" pitchFamily="18" charset="0"/>
              </a:rPr>
              <a:t>Người là Thiên Chúa bởi Thiên Chúa, Ánh Sáng bởi Ánh Sáng,</a:t>
            </a:r>
            <a:r>
              <a:rPr lang="en-US" sz="6900" b="0" dirty="0">
                <a:solidFill>
                  <a:schemeClr val="bg1"/>
                </a:solidFill>
                <a:effectLst/>
                <a:latin typeface="+mj-lt"/>
                <a:cs typeface="Times New Roman" pitchFamily="18" charset="0"/>
              </a:rPr>
              <a:t> </a:t>
            </a:r>
            <a:r>
              <a:rPr lang="en-US" sz="6900" b="0" dirty="0" err="1">
                <a:solidFill>
                  <a:schemeClr val="bg1"/>
                </a:solidFill>
                <a:effectLst/>
                <a:latin typeface="+mj-lt"/>
                <a:cs typeface="Times New Roman" pitchFamily="18" charset="0"/>
              </a:rPr>
              <a:t>Thiên</a:t>
            </a:r>
            <a:r>
              <a:rPr lang="en-US" sz="6900" b="0" dirty="0">
                <a:solidFill>
                  <a:schemeClr val="bg1"/>
                </a:solidFill>
                <a:effectLst/>
                <a:latin typeface="+mj-lt"/>
                <a:cs typeface="Times New Roman" pitchFamily="18" charset="0"/>
              </a:rPr>
              <a:t> </a:t>
            </a:r>
            <a:r>
              <a:rPr lang="en-US" sz="6900" b="0" dirty="0" err="1">
                <a:solidFill>
                  <a:schemeClr val="bg1"/>
                </a:solidFill>
                <a:effectLst/>
                <a:latin typeface="+mj-lt"/>
                <a:cs typeface="Times New Roman" pitchFamily="18" charset="0"/>
              </a:rPr>
              <a:t>Chúa</a:t>
            </a:r>
            <a:r>
              <a:rPr lang="en-US" sz="6900" b="0" dirty="0">
                <a:solidFill>
                  <a:schemeClr val="bg1"/>
                </a:solidFill>
                <a:effectLst/>
                <a:latin typeface="+mj-lt"/>
                <a:cs typeface="Times New Roman" pitchFamily="18" charset="0"/>
              </a:rPr>
              <a:t> </a:t>
            </a:r>
            <a:r>
              <a:rPr lang="en-US" sz="6900" b="0" dirty="0" err="1">
                <a:solidFill>
                  <a:schemeClr val="bg1"/>
                </a:solidFill>
                <a:effectLst/>
                <a:latin typeface="+mj-lt"/>
                <a:cs typeface="Times New Roman" pitchFamily="18" charset="0"/>
              </a:rPr>
              <a:t>thật</a:t>
            </a:r>
            <a:r>
              <a:rPr lang="en-US" sz="6900" b="0" dirty="0">
                <a:solidFill>
                  <a:schemeClr val="bg1"/>
                </a:solidFill>
                <a:effectLst/>
                <a:latin typeface="+mj-lt"/>
                <a:cs typeface="Times New Roman" pitchFamily="18" charset="0"/>
              </a:rPr>
              <a:t> </a:t>
            </a:r>
            <a:r>
              <a:rPr lang="en-US" sz="6900" b="0" dirty="0" err="1">
                <a:solidFill>
                  <a:schemeClr val="bg1"/>
                </a:solidFill>
                <a:effectLst/>
                <a:latin typeface="+mj-lt"/>
                <a:cs typeface="Times New Roman" pitchFamily="18" charset="0"/>
              </a:rPr>
              <a:t>bởi</a:t>
            </a:r>
            <a:r>
              <a:rPr lang="en-US" sz="6900" b="0" dirty="0">
                <a:solidFill>
                  <a:schemeClr val="bg1"/>
                </a:solidFill>
                <a:effectLst/>
                <a:latin typeface="+mj-lt"/>
                <a:cs typeface="Times New Roman" pitchFamily="18" charset="0"/>
              </a:rPr>
              <a:t> </a:t>
            </a:r>
            <a:r>
              <a:rPr lang="en-US" sz="6900" b="0" dirty="0" err="1">
                <a:solidFill>
                  <a:schemeClr val="bg1"/>
                </a:solidFill>
                <a:effectLst/>
                <a:latin typeface="+mj-lt"/>
                <a:cs typeface="Times New Roman" pitchFamily="18" charset="0"/>
              </a:rPr>
              <a:t>Thiên</a:t>
            </a:r>
            <a:r>
              <a:rPr lang="en-US" sz="6900" b="0" dirty="0">
                <a:solidFill>
                  <a:schemeClr val="bg1"/>
                </a:solidFill>
                <a:effectLst/>
                <a:latin typeface="+mj-lt"/>
                <a:cs typeface="Times New Roman" pitchFamily="18" charset="0"/>
              </a:rPr>
              <a:t> </a:t>
            </a:r>
            <a:r>
              <a:rPr lang="en-US" sz="6900" b="0" dirty="0" err="1">
                <a:solidFill>
                  <a:schemeClr val="bg1"/>
                </a:solidFill>
                <a:effectLst/>
                <a:latin typeface="+mj-lt"/>
                <a:cs typeface="Times New Roman" pitchFamily="18" charset="0"/>
              </a:rPr>
              <a:t>Chúa</a:t>
            </a:r>
            <a:r>
              <a:rPr lang="en-US" sz="6900" b="0" dirty="0">
                <a:solidFill>
                  <a:schemeClr val="bg1"/>
                </a:solidFill>
                <a:effectLst/>
                <a:latin typeface="+mj-lt"/>
                <a:cs typeface="Times New Roman" pitchFamily="18" charset="0"/>
              </a:rPr>
              <a:t> </a:t>
            </a:r>
            <a:r>
              <a:rPr lang="en-US" sz="6900" b="0" dirty="0" err="1">
                <a:solidFill>
                  <a:schemeClr val="bg1"/>
                </a:solidFill>
                <a:effectLst/>
                <a:latin typeface="+mj-lt"/>
                <a:cs typeface="Times New Roman" pitchFamily="18" charset="0"/>
              </a:rPr>
              <a:t>thật</a:t>
            </a:r>
            <a:r>
              <a:rPr lang="en-US" sz="6900" b="0" dirty="0">
                <a:solidFill>
                  <a:schemeClr val="bg1"/>
                </a:solidFill>
                <a:effectLst/>
                <a:latin typeface="+mj-lt"/>
                <a:cs typeface="Times New Roman" pitchFamily="18" charset="0"/>
              </a:rPr>
              <a:t>,</a:t>
            </a:r>
          </a:p>
        </p:txBody>
      </p:sp>
    </p:spTree>
    <p:extLst>
      <p:ext uri="{BB962C8B-B14F-4D97-AF65-F5344CB8AC3E}">
        <p14:creationId xmlns:p14="http://schemas.microsoft.com/office/powerpoint/2010/main" val="52373396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r>
              <a:rPr lang="en-US" sz="7200" b="1" u="sng" dirty="0" err="1">
                <a:solidFill>
                  <a:srgbClr val="FFFF00"/>
                </a:solidFill>
                <a:effectLst>
                  <a:outerShdw blurRad="38100" dist="38100" dir="2700000" algn="tl">
                    <a:srgbClr val="000000">
                      <a:alpha val="43137"/>
                    </a:srgbClr>
                  </a:outerShdw>
                </a:effectLst>
                <a:cs typeface="Times New Roman" pitchFamily="18" charset="0"/>
              </a:rPr>
              <a:t>Đk</a:t>
            </a:r>
            <a:r>
              <a:rPr lang="en-US" sz="7200" b="1" u="sng" dirty="0">
                <a:solidFill>
                  <a:srgbClr val="FFFF00"/>
                </a:solidFill>
                <a:effectLst>
                  <a:outerShdw blurRad="38100" dist="38100" dir="2700000" algn="tl">
                    <a:srgbClr val="000000">
                      <a:alpha val="43137"/>
                    </a:srgbClr>
                  </a:outerShdw>
                </a:effectLst>
                <a:cs typeface="Times New Roman" pitchFamily="18" charset="0"/>
              </a:rPr>
              <a:t>:</a:t>
            </a:r>
            <a:r>
              <a:rPr lang="en-US" sz="7200" b="1" dirty="0">
                <a:solidFill>
                  <a:schemeClr val="bg1"/>
                </a:solidFill>
                <a:effectLst>
                  <a:outerShdw blurRad="38100" dist="38100" dir="2700000" algn="tl">
                    <a:srgbClr val="000000">
                      <a:alpha val="43137"/>
                    </a:srgbClr>
                  </a:outerShdw>
                </a:effectLst>
                <a:cs typeface="Times New Roman" pitchFamily="18" charset="0"/>
              </a:rPr>
              <a:t> </a:t>
            </a:r>
            <a:r>
              <a:rPr lang="vi-VN" sz="7200" b="1" dirty="0">
                <a:solidFill>
                  <a:schemeClr val="bg1"/>
                </a:solidFill>
                <a:effectLst>
                  <a:outerShdw blurRad="38100" dist="38100" dir="2700000" algn="tl">
                    <a:srgbClr val="000000">
                      <a:alpha val="43137"/>
                    </a:srgbClr>
                  </a:outerShdw>
                </a:effectLst>
              </a:rPr>
              <a:t>Tất cả đường lối Chúa đều là từ bi, trung tín dành cho ai giữ Giao ước của Ngài.</a:t>
            </a:r>
            <a:endParaRPr lang="en-US" sz="7200"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152268528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400" b="0" dirty="0">
                <a:solidFill>
                  <a:schemeClr val="bg1"/>
                </a:solidFill>
                <a:effectLst/>
                <a:latin typeface="+mj-lt"/>
              </a:rPr>
              <a:t>được sinh ra mà không phải được tạo thành, đồng bản thể với Đức Chúa </a:t>
            </a:r>
            <a:r>
              <a:rPr lang="vi-VN" sz="6400" b="0" dirty="0" smtClean="0">
                <a:solidFill>
                  <a:schemeClr val="bg1"/>
                </a:solidFill>
                <a:effectLst/>
                <a:latin typeface="+mj-lt"/>
              </a:rPr>
              <a:t>Cha </a:t>
            </a:r>
            <a:r>
              <a:rPr lang="vi-VN" sz="6400" b="0" dirty="0">
                <a:solidFill>
                  <a:schemeClr val="bg1"/>
                </a:solidFill>
                <a:effectLst/>
                <a:latin typeface="+mj-lt"/>
              </a:rPr>
              <a:t>nhờ Người mà muôn vật được tạo thành. </a:t>
            </a:r>
            <a:endParaRPr lang="en-US" sz="64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87117944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7500" b="0" dirty="0">
                <a:solidFill>
                  <a:schemeClr val="bg1"/>
                </a:solidFill>
                <a:effectLst/>
                <a:latin typeface="+mj-lt"/>
              </a:rPr>
              <a:t>Vì loài người chúng ta và để cứu độ chúng ta,</a:t>
            </a:r>
            <a:r>
              <a:rPr lang="en-US" sz="7500" b="0" dirty="0">
                <a:solidFill>
                  <a:schemeClr val="bg1"/>
                </a:solidFill>
                <a:effectLst/>
                <a:latin typeface="+mj-lt"/>
              </a:rPr>
              <a:t> </a:t>
            </a:r>
            <a:r>
              <a:rPr lang="vi-VN" sz="7500" b="0" dirty="0">
                <a:solidFill>
                  <a:schemeClr val="bg1"/>
                </a:solidFill>
                <a:effectLst/>
                <a:latin typeface="+mj-lt"/>
                <a:cs typeface="Times New Roman" pitchFamily="18" charset="0"/>
              </a:rPr>
              <a:t>Người đã từ trời xuống thế. </a:t>
            </a:r>
            <a:endParaRPr lang="en-US" sz="75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18194880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FF00"/>
                </a:solidFill>
                <a:effectLst/>
                <a:latin typeface="+mj-lt"/>
                <a:cs typeface="Times New Roman" pitchFamily="18" charset="0"/>
              </a:rPr>
              <a:t>Bởi phép Đức Chúa Thánh Thần, Người đã nhập thể trong lòng Trinh Nữ Maria, và đã làm người.</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8877974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5600" b="0" dirty="0">
                <a:solidFill>
                  <a:schemeClr val="bg1"/>
                </a:solidFill>
                <a:effectLst/>
                <a:latin typeface="+mj-lt"/>
                <a:cs typeface="Times New Roman" pitchFamily="18" charset="0"/>
              </a:rPr>
              <a:t>Người chịu đóng đinh vào thập giá vì chúng ta, thời quan Phongxiô </a:t>
            </a:r>
            <a:r>
              <a:rPr lang="vi-VN" sz="5600" b="0" dirty="0" smtClean="0">
                <a:solidFill>
                  <a:schemeClr val="bg1"/>
                </a:solidFill>
                <a:effectLst/>
                <a:latin typeface="+mj-lt"/>
                <a:cs typeface="Times New Roman" pitchFamily="18" charset="0"/>
              </a:rPr>
              <a:t>Philatô</a:t>
            </a:r>
            <a:r>
              <a:rPr lang="en-US" sz="5600" b="0" dirty="0" smtClean="0">
                <a:solidFill>
                  <a:schemeClr val="bg1"/>
                </a:solidFill>
                <a:effectLst/>
                <a:latin typeface="+mj-lt"/>
                <a:cs typeface="Times New Roman" pitchFamily="18" charset="0"/>
              </a:rPr>
              <a:t>.</a:t>
            </a:r>
            <a:r>
              <a:rPr lang="vi-VN" sz="5600" b="0" dirty="0" smtClean="0">
                <a:solidFill>
                  <a:schemeClr val="bg1"/>
                </a:solidFill>
                <a:effectLst/>
                <a:latin typeface="+mj-lt"/>
                <a:cs typeface="Times New Roman" pitchFamily="18" charset="0"/>
              </a:rPr>
              <a:t> </a:t>
            </a:r>
            <a:r>
              <a:rPr lang="vi-VN" sz="5600" b="0" dirty="0">
                <a:solidFill>
                  <a:schemeClr val="bg1"/>
                </a:solidFill>
                <a:effectLst/>
                <a:latin typeface="+mj-lt"/>
                <a:cs typeface="Times New Roman" pitchFamily="18" charset="0"/>
              </a:rPr>
              <a:t>Người chịu khổ hình và mai táng, ngày thứ ba Người sống lại như lời Thánh Kinh.</a:t>
            </a:r>
            <a:endParaRPr lang="en-US" sz="5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89398960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lnSpc>
                <a:spcPct val="90000"/>
              </a:lnSpc>
            </a:pPr>
            <a:r>
              <a:rPr lang="vi-VN" sz="6000" b="0" dirty="0">
                <a:solidFill>
                  <a:schemeClr val="bg1"/>
                </a:solidFill>
                <a:effectLst/>
                <a:latin typeface="+mj-lt"/>
              </a:rPr>
              <a:t>Người lên trời, ngự bên hữu Đức Chúa Cha, và Người sẽ lại đến trong vinh quang để phán xét kẻ sống và kẻ chết, Nước Người sẽ không bao giờ cùng.</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29246979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200" b="0" dirty="0">
                <a:solidFill>
                  <a:schemeClr val="bg1"/>
                </a:solidFill>
                <a:effectLst/>
                <a:latin typeface="+mj-lt"/>
                <a:cs typeface="Times New Roman" pitchFamily="18" charset="0"/>
              </a:rPr>
              <a:t>Tôi tin kính Đức Chúa Thánh Thần là Thiên Chúa và là Đấng ban sự sống, Người bởi Đức Chúa Cha và Đức Chúa Con mà ra,</a:t>
            </a:r>
            <a:endParaRPr lang="en-US" sz="62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58586176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000" b="0" dirty="0">
                <a:solidFill>
                  <a:schemeClr val="bg1"/>
                </a:solidFill>
                <a:effectLst/>
                <a:latin typeface="+mj-lt"/>
              </a:rPr>
              <a:t>Người được phụng thờ và tôn vinh cùng với Đức Chúa Cha và Đức Chúa Con: Người đã dùng các tiên tri mà phán dạy.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59965611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8000" b="0" dirty="0">
                <a:solidFill>
                  <a:schemeClr val="bg1"/>
                </a:solidFill>
                <a:effectLst/>
                <a:latin typeface="+mj-lt"/>
              </a:rPr>
              <a:t>Tôi tin Hội Thánh duy nhất thánh thiện công giáo và tông truyền.</a:t>
            </a:r>
            <a:endParaRPr lang="en-US" sz="8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87282684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Tôi tuyên xưng có một Phép Rửa để tha tội. Tôi trông đợi kẻ chết sống lại và sự</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sống đời sau. </a:t>
            </a:r>
            <a:r>
              <a:rPr lang="vi-VN" sz="6600" b="0" dirty="0">
                <a:solidFill>
                  <a:srgbClr val="FFFF00"/>
                </a:solidFill>
                <a:effectLst/>
                <a:latin typeface="+mj-lt"/>
                <a:cs typeface="Times New Roman" pitchFamily="18" charset="0"/>
              </a:rPr>
              <a:t>Amen.</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347989628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429000" y="133350"/>
            <a:ext cx="5410200" cy="584775"/>
          </a:xfrm>
          <a:prstGeom prst="rect">
            <a:avLst/>
          </a:prstGeom>
          <a:noFill/>
        </p:spPr>
        <p:txBody>
          <a:bodyPr wrap="square" rtlCol="0">
            <a:spAutoFit/>
          </a:bodyPr>
          <a:lstStyle/>
          <a:p>
            <a:pPr algn="ctr"/>
            <a:r>
              <a:rPr lang="en-US" sz="3200" smtClean="0">
                <a:solidFill>
                  <a:srgbClr val="FFFF00"/>
                </a:solidFill>
              </a:rPr>
              <a:t>LỜI NGUYỆN TÍN HỮU</a:t>
            </a:r>
            <a:endParaRPr lang="en-US" sz="3200">
              <a:solidFill>
                <a:srgbClr val="FFFF00"/>
              </a:solidFill>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76200" y="971550"/>
            <a:ext cx="2048256" cy="2880360"/>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3028950"/>
            <a:ext cx="5674906" cy="2352480"/>
          </a:xfrm>
          <a:prstGeom prst="rect">
            <a:avLst/>
          </a:prstGeom>
        </p:spPr>
      </p:pic>
      <p:sp>
        <p:nvSpPr>
          <p:cNvPr id="5" name="Rectangle 4"/>
          <p:cNvSpPr/>
          <p:nvPr/>
        </p:nvSpPr>
        <p:spPr>
          <a:xfrm>
            <a:off x="1972056" y="819149"/>
            <a:ext cx="7150608" cy="2677656"/>
          </a:xfrm>
          <a:prstGeom prst="rect">
            <a:avLst/>
          </a:prstGeom>
        </p:spPr>
        <p:txBody>
          <a:bodyPr wrap="square">
            <a:spAutoFit/>
          </a:bodyPr>
          <a:lstStyle/>
          <a:p>
            <a:pPr algn="ctr"/>
            <a:r>
              <a:rPr lang="en-US" sz="2800" u="sng" dirty="0" smtClean="0">
                <a:solidFill>
                  <a:srgbClr val="FFFF00"/>
                </a:solidFill>
              </a:rPr>
              <a:t>CHÚA NHẬT I MÙA CHAY NĂM B</a:t>
            </a:r>
          </a:p>
          <a:p>
            <a:pPr algn="just"/>
            <a:r>
              <a:rPr lang="vi-VN" sz="2800" dirty="0" smtClean="0">
                <a:solidFill>
                  <a:schemeClr val="bg1"/>
                </a:solidFill>
              </a:rPr>
              <a:t>Mùa </a:t>
            </a:r>
            <a:r>
              <a:rPr lang="vi-VN" sz="2800" dirty="0">
                <a:solidFill>
                  <a:schemeClr val="bg1"/>
                </a:solidFill>
              </a:rPr>
              <a:t>Chay như một lời mời gọi: hãy ăn năn sám hối, vì chỉ khi cậy trông vào ơn Chúa, thì chúng ta mới có thể chiến thắng được cám dỗ và những yếu đuối tội lỗi. Vậy giờ đây chúng ta hãy sốt sắng dâng lời cầu xin:</a:t>
            </a:r>
            <a:endParaRPr lang="en-US" sz="2800" dirty="0">
              <a:solidFill>
                <a:schemeClr val="bg1"/>
              </a:solidFill>
            </a:endParaRPr>
          </a:p>
        </p:txBody>
      </p:sp>
    </p:spTree>
    <p:extLst>
      <p:ext uri="{BB962C8B-B14F-4D97-AF65-F5344CB8AC3E}">
        <p14:creationId xmlns:p14="http://schemas.microsoft.com/office/powerpoint/2010/main" val="9777581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 y="1047750"/>
            <a:ext cx="9144000" cy="3566160"/>
          </a:xfrm>
        </p:spPr>
        <p:txBody>
          <a:bodyPr>
            <a:noAutofit/>
          </a:bodyPr>
          <a:lstStyle/>
          <a:p>
            <a:pPr algn="just"/>
            <a:r>
              <a:rPr lang="vi-VN" sz="6800" b="1" dirty="0">
                <a:solidFill>
                  <a:schemeClr val="bg1"/>
                </a:solidFill>
                <a:effectLst>
                  <a:outerShdw blurRad="38100" dist="38100" dir="2700000" algn="tl">
                    <a:srgbClr val="000000">
                      <a:alpha val="43137"/>
                    </a:srgbClr>
                  </a:outerShdw>
                </a:effectLst>
              </a:rPr>
              <a:t>Người ta sống không nguyên bởi bánh, nhưng bởi mọi lời do miệng Thiên Chúa phán ra.</a:t>
            </a:r>
            <a:endParaRPr lang="en-US" sz="6800" b="1" dirty="0">
              <a:solidFill>
                <a:schemeClr val="bg1"/>
              </a:solidFill>
              <a:effectLst>
                <a:outerShdw blurRad="38100" dist="38100" dir="2700000" algn="tl">
                  <a:srgbClr val="000000">
                    <a:alpha val="43137"/>
                  </a:srgbClr>
                </a:outerShdw>
              </a:effectLst>
              <a:cs typeface="Times New Roman" pitchFamily="18" charset="0"/>
            </a:endParaRPr>
          </a:p>
        </p:txBody>
      </p:sp>
      <p:sp>
        <p:nvSpPr>
          <p:cNvPr id="3" name="TextBox 2"/>
          <p:cNvSpPr txBox="1"/>
          <p:nvPr/>
        </p:nvSpPr>
        <p:spPr>
          <a:xfrm>
            <a:off x="5" y="0"/>
            <a:ext cx="6689332" cy="769441"/>
          </a:xfrm>
          <a:prstGeom prst="rect">
            <a:avLst/>
          </a:prstGeom>
          <a:noFill/>
        </p:spPr>
        <p:txBody>
          <a:bodyPr wrap="none" rtlCol="0">
            <a:spAutoFit/>
          </a:bodyPr>
          <a:lstStyle/>
          <a:p>
            <a:r>
              <a:rPr lang="en-US" sz="4400" b="1" u="sng">
                <a:solidFill>
                  <a:srgbClr val="FFFF00"/>
                </a:solidFill>
                <a:effectLst>
                  <a:outerShdw blurRad="38100" dist="38100" dir="2700000" algn="tl">
                    <a:srgbClr val="000000">
                      <a:alpha val="43137"/>
                    </a:srgbClr>
                  </a:outerShdw>
                </a:effectLst>
                <a:latin typeface="+mj-lt"/>
                <a:cs typeface="Times New Roman" pitchFamily="18" charset="0"/>
              </a:rPr>
              <a:t>Câu Xướng Trước Phúc Âm:</a:t>
            </a:r>
          </a:p>
        </p:txBody>
      </p:sp>
    </p:spTree>
    <p:extLst>
      <p:ext uri="{BB962C8B-B14F-4D97-AF65-F5344CB8AC3E}">
        <p14:creationId xmlns:p14="http://schemas.microsoft.com/office/powerpoint/2010/main" val="247072496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5" name="Rectangle 4"/>
          <p:cNvSpPr/>
          <p:nvPr/>
        </p:nvSpPr>
        <p:spPr>
          <a:xfrm>
            <a:off x="3733800" y="2772311"/>
            <a:ext cx="5410200" cy="1323439"/>
          </a:xfrm>
          <a:prstGeom prst="rect">
            <a:avLst/>
          </a:prstGeom>
        </p:spPr>
        <p:txBody>
          <a:bodyPr wrap="square">
            <a:spAutoFit/>
          </a:bodyPr>
          <a:lstStyle/>
          <a:p>
            <a:pPr algn="ctr"/>
            <a:r>
              <a:rPr lang="en-US" sz="4000" dirty="0" smtClean="0">
                <a:solidFill>
                  <a:srgbClr val="FFFF00"/>
                </a:solidFill>
              </a:rPr>
              <a:t>LỄ DÂNG CHÂN THÀNH</a:t>
            </a:r>
            <a:r>
              <a:rPr lang="vi-VN" sz="4000" dirty="0">
                <a:solidFill>
                  <a:srgbClr val="FFFF00"/>
                </a:solidFill>
              </a:rPr>
              <a:t/>
            </a:r>
            <a:br>
              <a:rPr lang="vi-VN" sz="4000" dirty="0">
                <a:solidFill>
                  <a:srgbClr val="FFFF00"/>
                </a:solidFill>
              </a:rPr>
            </a:br>
            <a:r>
              <a:rPr lang="en-US" sz="4000" i="1" dirty="0" err="1" smtClean="0">
                <a:solidFill>
                  <a:schemeClr val="bg1"/>
                </a:solidFill>
              </a:rPr>
              <a:t>Giang</a:t>
            </a:r>
            <a:r>
              <a:rPr lang="en-US" sz="4000" i="1" dirty="0" smtClean="0">
                <a:solidFill>
                  <a:schemeClr val="bg1"/>
                </a:solidFill>
              </a:rPr>
              <a:t> </a:t>
            </a:r>
            <a:r>
              <a:rPr lang="en-US" sz="4000" i="1" dirty="0" err="1" smtClean="0">
                <a:solidFill>
                  <a:schemeClr val="bg1"/>
                </a:solidFill>
              </a:rPr>
              <a:t>Tâm</a:t>
            </a:r>
            <a:endParaRPr lang="en-US" sz="4000" i="1" dirty="0">
              <a:solidFill>
                <a:schemeClr val="bg1"/>
              </a:solidFill>
            </a:endParaRPr>
          </a:p>
        </p:txBody>
      </p:sp>
    </p:spTree>
    <p:extLst>
      <p:ext uri="{BB962C8B-B14F-4D97-AF65-F5344CB8AC3E}">
        <p14:creationId xmlns:p14="http://schemas.microsoft.com/office/powerpoint/2010/main" val="176834535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5262979"/>
          </a:xfrm>
          <a:prstGeom prst="rect">
            <a:avLst/>
          </a:prstGeom>
        </p:spPr>
        <p:txBody>
          <a:bodyPr wrap="square">
            <a:spAutoFit/>
          </a:bodyPr>
          <a:lstStyle/>
          <a:p>
            <a:pPr algn="just"/>
            <a:r>
              <a:rPr lang="en-US" sz="4700" u="sng" dirty="0" smtClean="0">
                <a:solidFill>
                  <a:srgbClr val="FFFF00"/>
                </a:solidFill>
                <a:latin typeface="+mj-lt"/>
              </a:rPr>
              <a:t>Tk1:</a:t>
            </a:r>
            <a:r>
              <a:rPr lang="en-US" sz="4700" dirty="0" smtClean="0">
                <a:solidFill>
                  <a:schemeClr val="bg1"/>
                </a:solidFill>
                <a:latin typeface="+mj-lt"/>
              </a:rPr>
              <a:t> </a:t>
            </a:r>
            <a:r>
              <a:rPr lang="vi-VN" sz="4700" dirty="0" smtClean="0">
                <a:solidFill>
                  <a:schemeClr val="bg1"/>
                </a:solidFill>
                <a:latin typeface="+mj-lt"/>
              </a:rPr>
              <a:t>Này </a:t>
            </a:r>
            <a:r>
              <a:rPr lang="vi-VN" sz="4700" dirty="0">
                <a:solidFill>
                  <a:schemeClr val="bg1"/>
                </a:solidFill>
                <a:latin typeface="+mj-lt"/>
              </a:rPr>
              <a:t>bánh thơm rượu </a:t>
            </a:r>
            <a:r>
              <a:rPr lang="vi-VN" sz="4700" dirty="0" smtClean="0">
                <a:solidFill>
                  <a:schemeClr val="bg1"/>
                </a:solidFill>
                <a:latin typeface="+mj-lt"/>
              </a:rPr>
              <a:t>ngon</a:t>
            </a:r>
            <a:r>
              <a:rPr lang="vi-VN" sz="4700" dirty="0">
                <a:solidFill>
                  <a:schemeClr val="bg1"/>
                </a:solidFill>
                <a:latin typeface="+mj-lt"/>
              </a:rPr>
              <a:t> </a:t>
            </a:r>
            <a:r>
              <a:rPr lang="en-US" sz="4700" dirty="0" smtClean="0">
                <a:solidFill>
                  <a:schemeClr val="bg1"/>
                </a:solidFill>
                <a:latin typeface="+mj-lt"/>
              </a:rPr>
              <a:t>c</a:t>
            </a:r>
            <a:r>
              <a:rPr lang="vi-VN" sz="4700" dirty="0" smtClean="0">
                <a:solidFill>
                  <a:schemeClr val="bg1"/>
                </a:solidFill>
                <a:latin typeface="+mj-lt"/>
              </a:rPr>
              <a:t>ủa </a:t>
            </a:r>
            <a:r>
              <a:rPr lang="vi-VN" sz="4700" dirty="0">
                <a:solidFill>
                  <a:schemeClr val="bg1"/>
                </a:solidFill>
                <a:latin typeface="+mj-lt"/>
              </a:rPr>
              <a:t>biết </a:t>
            </a:r>
            <a:r>
              <a:rPr lang="vi-VN" sz="4700" dirty="0" smtClean="0">
                <a:solidFill>
                  <a:schemeClr val="bg1"/>
                </a:solidFill>
                <a:latin typeface="+mj-lt"/>
              </a:rPr>
              <a:t>bao tấm</a:t>
            </a:r>
            <a:r>
              <a:rPr lang="en-US" sz="4700" dirty="0" smtClean="0">
                <a:solidFill>
                  <a:schemeClr val="bg1"/>
                </a:solidFill>
                <a:latin typeface="+mj-lt"/>
              </a:rPr>
              <a:t> </a:t>
            </a:r>
            <a:r>
              <a:rPr lang="en-US" sz="4700" dirty="0" err="1" smtClean="0">
                <a:solidFill>
                  <a:schemeClr val="bg1"/>
                </a:solidFill>
                <a:latin typeface="+mj-lt"/>
              </a:rPr>
              <a:t>lòng</a:t>
            </a:r>
            <a:r>
              <a:rPr lang="en-US" sz="4700" dirty="0" smtClean="0">
                <a:solidFill>
                  <a:schemeClr val="bg1"/>
                </a:solidFill>
                <a:latin typeface="+mj-lt"/>
              </a:rPr>
              <a:t>, </a:t>
            </a:r>
            <a:r>
              <a:rPr lang="vi-VN" sz="4700" dirty="0" smtClean="0">
                <a:solidFill>
                  <a:schemeClr val="bg1"/>
                </a:solidFill>
                <a:latin typeface="+mj-lt"/>
              </a:rPr>
              <a:t>dâng </a:t>
            </a:r>
            <a:r>
              <a:rPr lang="vi-VN" sz="4700" dirty="0">
                <a:solidFill>
                  <a:schemeClr val="bg1"/>
                </a:solidFill>
                <a:latin typeface="+mj-lt"/>
              </a:rPr>
              <a:t>Cha niềm mến </a:t>
            </a:r>
            <a:r>
              <a:rPr lang="vi-VN" sz="4700" dirty="0" smtClean="0">
                <a:solidFill>
                  <a:schemeClr val="bg1"/>
                </a:solidFill>
                <a:latin typeface="+mj-lt"/>
              </a:rPr>
              <a:t>yêu </a:t>
            </a:r>
            <a:r>
              <a:rPr lang="vi-VN" sz="4700" dirty="0">
                <a:solidFill>
                  <a:schemeClr val="bg1"/>
                </a:solidFill>
                <a:latin typeface="+mj-lt"/>
              </a:rPr>
              <a:t>của đoàn </a:t>
            </a:r>
            <a:r>
              <a:rPr lang="en-US" sz="4700" dirty="0" smtClean="0">
                <a:solidFill>
                  <a:schemeClr val="bg1"/>
                </a:solidFill>
                <a:latin typeface="+mj-lt"/>
              </a:rPr>
              <a:t>c</a:t>
            </a:r>
            <a:r>
              <a:rPr lang="vi-VN" sz="4700" dirty="0" smtClean="0">
                <a:solidFill>
                  <a:schemeClr val="bg1"/>
                </a:solidFill>
                <a:latin typeface="+mj-lt"/>
              </a:rPr>
              <a:t>on </a:t>
            </a:r>
            <a:r>
              <a:rPr lang="vi-VN" sz="4700" dirty="0">
                <a:solidFill>
                  <a:schemeClr val="bg1"/>
                </a:solidFill>
                <a:latin typeface="+mj-lt"/>
              </a:rPr>
              <a:t>hiệp nhau kính </a:t>
            </a:r>
            <a:r>
              <a:rPr lang="vi-VN" sz="4700" dirty="0" smtClean="0">
                <a:solidFill>
                  <a:schemeClr val="bg1"/>
                </a:solidFill>
                <a:latin typeface="+mj-lt"/>
              </a:rPr>
              <a:t>dâng</a:t>
            </a:r>
            <a:r>
              <a:rPr lang="vi-VN" sz="4700" dirty="0">
                <a:solidFill>
                  <a:schemeClr val="bg1"/>
                </a:solidFill>
                <a:latin typeface="+mj-lt"/>
              </a:rPr>
              <a:t>. </a:t>
            </a:r>
            <a:r>
              <a:rPr lang="en-US" sz="4700" dirty="0" smtClean="0">
                <a:solidFill>
                  <a:schemeClr val="bg1"/>
                </a:solidFill>
                <a:latin typeface="+mj-lt"/>
              </a:rPr>
              <a:t>D</a:t>
            </a:r>
            <a:r>
              <a:rPr lang="vi-VN" sz="4700" dirty="0" smtClean="0">
                <a:solidFill>
                  <a:schemeClr val="bg1"/>
                </a:solidFill>
                <a:latin typeface="+mj-lt"/>
              </a:rPr>
              <a:t>âng </a:t>
            </a:r>
            <a:r>
              <a:rPr lang="vi-VN" sz="4700" dirty="0">
                <a:solidFill>
                  <a:schemeClr val="bg1"/>
                </a:solidFill>
                <a:latin typeface="+mj-lt"/>
              </a:rPr>
              <a:t>hiến tấm lòng </a:t>
            </a:r>
            <a:r>
              <a:rPr lang="vi-VN" sz="4700" dirty="0" smtClean="0">
                <a:solidFill>
                  <a:schemeClr val="bg1"/>
                </a:solidFill>
                <a:latin typeface="+mj-lt"/>
              </a:rPr>
              <a:t>son</a:t>
            </a:r>
            <a:r>
              <a:rPr lang="en-US" sz="4700" dirty="0" smtClean="0">
                <a:solidFill>
                  <a:schemeClr val="bg1"/>
                </a:solidFill>
                <a:latin typeface="+mj-lt"/>
              </a:rPr>
              <a:t> </a:t>
            </a:r>
            <a:r>
              <a:rPr lang="vi-VN" sz="4700" dirty="0" smtClean="0">
                <a:solidFill>
                  <a:schemeClr val="bg1"/>
                </a:solidFill>
                <a:latin typeface="+mj-lt"/>
              </a:rPr>
              <a:t>Cha </a:t>
            </a:r>
            <a:r>
              <a:rPr lang="vi-VN" sz="4700" dirty="0">
                <a:solidFill>
                  <a:schemeClr val="bg1"/>
                </a:solidFill>
                <a:latin typeface="+mj-lt"/>
              </a:rPr>
              <a:t>đoái </a:t>
            </a:r>
            <a:r>
              <a:rPr lang="vi-VN" sz="4700" dirty="0" smtClean="0">
                <a:solidFill>
                  <a:schemeClr val="bg1"/>
                </a:solidFill>
                <a:latin typeface="+mj-lt"/>
              </a:rPr>
              <a:t>thương </a:t>
            </a:r>
            <a:r>
              <a:rPr lang="vi-VN" sz="4700" dirty="0">
                <a:solidFill>
                  <a:schemeClr val="bg1"/>
                </a:solidFill>
                <a:latin typeface="+mj-lt"/>
              </a:rPr>
              <a:t>đón </a:t>
            </a:r>
            <a:r>
              <a:rPr lang="en-US" sz="4700" dirty="0" smtClean="0">
                <a:solidFill>
                  <a:schemeClr val="bg1"/>
                </a:solidFill>
                <a:latin typeface="+mj-lt"/>
              </a:rPr>
              <a:t>n</a:t>
            </a:r>
            <a:r>
              <a:rPr lang="vi-VN" sz="4700" dirty="0" smtClean="0">
                <a:solidFill>
                  <a:schemeClr val="bg1"/>
                </a:solidFill>
                <a:latin typeface="+mj-lt"/>
              </a:rPr>
              <a:t>hận</a:t>
            </a:r>
            <a:r>
              <a:rPr lang="vi-VN" sz="4700" dirty="0">
                <a:solidFill>
                  <a:schemeClr val="bg1"/>
                </a:solidFill>
                <a:latin typeface="+mj-lt"/>
              </a:rPr>
              <a:t>, </a:t>
            </a:r>
            <a:r>
              <a:rPr lang="vi-VN" sz="4700" dirty="0" smtClean="0">
                <a:solidFill>
                  <a:schemeClr val="bg1"/>
                </a:solidFill>
                <a:latin typeface="+mj-lt"/>
              </a:rPr>
              <a:t>đây </a:t>
            </a:r>
            <a:r>
              <a:rPr lang="vi-VN" sz="4700" dirty="0">
                <a:solidFill>
                  <a:schemeClr val="bg1"/>
                </a:solidFill>
                <a:latin typeface="+mj-lt"/>
              </a:rPr>
              <a:t>thân phận mỏng </a:t>
            </a:r>
            <a:r>
              <a:rPr lang="vi-VN" sz="4700" dirty="0" smtClean="0">
                <a:solidFill>
                  <a:schemeClr val="bg1"/>
                </a:solidFill>
                <a:latin typeface="+mj-lt"/>
              </a:rPr>
              <a:t>manh </a:t>
            </a:r>
            <a:r>
              <a:rPr lang="vi-VN" sz="4700" dirty="0">
                <a:solidFill>
                  <a:schemeClr val="bg1"/>
                </a:solidFill>
                <a:latin typeface="+mj-lt"/>
              </a:rPr>
              <a:t>nhưng hằng </a:t>
            </a:r>
            <a:r>
              <a:rPr lang="vi-VN" sz="4700" dirty="0" smtClean="0">
                <a:solidFill>
                  <a:schemeClr val="bg1"/>
                </a:solidFill>
                <a:latin typeface="+mj-lt"/>
              </a:rPr>
              <a:t>luôn </a:t>
            </a:r>
            <a:r>
              <a:rPr lang="vi-VN" sz="4700" dirty="0">
                <a:solidFill>
                  <a:schemeClr val="bg1"/>
                </a:solidFill>
                <a:latin typeface="+mj-lt"/>
              </a:rPr>
              <a:t>thiết tha chân </a:t>
            </a:r>
            <a:r>
              <a:rPr lang="vi-VN" sz="4700" dirty="0" smtClean="0">
                <a:solidFill>
                  <a:schemeClr val="bg1"/>
                </a:solidFill>
                <a:latin typeface="+mj-lt"/>
              </a:rPr>
              <a:t>thành</a:t>
            </a:r>
            <a:r>
              <a:rPr lang="vi-VN" sz="4700" dirty="0">
                <a:solidFill>
                  <a:schemeClr val="bg1"/>
                </a:solidFill>
                <a:latin typeface="+mj-lt"/>
              </a:rPr>
              <a:t>.</a:t>
            </a:r>
            <a:endParaRPr lang="en-US" sz="4700" dirty="0">
              <a:solidFill>
                <a:schemeClr val="bg1"/>
              </a:solidFill>
              <a:latin typeface="+mj-lt"/>
            </a:endParaRPr>
          </a:p>
        </p:txBody>
      </p:sp>
    </p:spTree>
    <p:extLst>
      <p:ext uri="{BB962C8B-B14F-4D97-AF65-F5344CB8AC3E}">
        <p14:creationId xmlns:p14="http://schemas.microsoft.com/office/powerpoint/2010/main" val="239445164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0299"/>
            <a:ext cx="9144000" cy="4473597"/>
          </a:xfrm>
          <a:prstGeom prst="rect">
            <a:avLst/>
          </a:prstGeom>
        </p:spPr>
        <p:txBody>
          <a:bodyPr wrap="square">
            <a:spAutoFit/>
          </a:bodyPr>
          <a:lstStyle/>
          <a:p>
            <a:pPr algn="just">
              <a:lnSpc>
                <a:spcPct val="110000"/>
              </a:lnSpc>
            </a:pPr>
            <a:r>
              <a:rPr lang="en-US" sz="6600" u="sng" dirty="0" err="1" smtClean="0">
                <a:solidFill>
                  <a:srgbClr val="FFFF00"/>
                </a:solidFill>
                <a:latin typeface="+mj-lt"/>
              </a:rPr>
              <a:t>Đk</a:t>
            </a:r>
            <a:r>
              <a:rPr lang="en-US" sz="6600" u="sng" dirty="0" smtClean="0">
                <a:solidFill>
                  <a:srgbClr val="FFFF00"/>
                </a:solidFill>
                <a:latin typeface="+mj-lt"/>
              </a:rPr>
              <a:t>:</a:t>
            </a:r>
            <a:r>
              <a:rPr lang="en-US" sz="6600" dirty="0">
                <a:solidFill>
                  <a:schemeClr val="bg1"/>
                </a:solidFill>
                <a:latin typeface="+mj-lt"/>
              </a:rPr>
              <a:t> </a:t>
            </a:r>
            <a:r>
              <a:rPr lang="en-US" sz="6600" dirty="0" err="1" smtClean="0">
                <a:solidFill>
                  <a:schemeClr val="bg1"/>
                </a:solidFill>
                <a:latin typeface="+mj-lt"/>
              </a:rPr>
              <a:t>Dâng</a:t>
            </a:r>
            <a:r>
              <a:rPr lang="en-US" sz="6600" dirty="0" smtClean="0">
                <a:solidFill>
                  <a:schemeClr val="bg1"/>
                </a:solidFill>
                <a:latin typeface="+mj-lt"/>
              </a:rPr>
              <a:t> </a:t>
            </a:r>
            <a:r>
              <a:rPr lang="en-US" sz="6600" dirty="0" err="1">
                <a:solidFill>
                  <a:schemeClr val="bg1"/>
                </a:solidFill>
                <a:latin typeface="+mj-lt"/>
              </a:rPr>
              <a:t>là</a:t>
            </a:r>
            <a:r>
              <a:rPr lang="en-US" sz="6600" dirty="0">
                <a:solidFill>
                  <a:schemeClr val="bg1"/>
                </a:solidFill>
                <a:latin typeface="+mj-lt"/>
              </a:rPr>
              <a:t> </a:t>
            </a:r>
            <a:r>
              <a:rPr lang="en-US" sz="6600" dirty="0" err="1">
                <a:solidFill>
                  <a:schemeClr val="bg1"/>
                </a:solidFill>
                <a:latin typeface="+mj-lt"/>
              </a:rPr>
              <a:t>dâng</a:t>
            </a:r>
            <a:r>
              <a:rPr lang="en-US" sz="6600" dirty="0">
                <a:solidFill>
                  <a:schemeClr val="bg1"/>
                </a:solidFill>
                <a:latin typeface="+mj-lt"/>
              </a:rPr>
              <a:t> </a:t>
            </a:r>
            <a:r>
              <a:rPr lang="en-US" sz="6600" dirty="0" err="1">
                <a:solidFill>
                  <a:schemeClr val="bg1"/>
                </a:solidFill>
                <a:latin typeface="+mj-lt"/>
              </a:rPr>
              <a:t>lên</a:t>
            </a:r>
            <a:r>
              <a:rPr lang="en-US" sz="6600" dirty="0">
                <a:solidFill>
                  <a:schemeClr val="bg1"/>
                </a:solidFill>
                <a:latin typeface="+mj-lt"/>
              </a:rPr>
              <a:t>, </a:t>
            </a:r>
            <a:r>
              <a:rPr lang="en-US" sz="6600" dirty="0" err="1" smtClean="0">
                <a:solidFill>
                  <a:schemeClr val="bg1"/>
                </a:solidFill>
                <a:latin typeface="+mj-lt"/>
              </a:rPr>
              <a:t>dâng</a:t>
            </a:r>
            <a:r>
              <a:rPr lang="en-US" sz="6600" dirty="0" smtClean="0">
                <a:solidFill>
                  <a:schemeClr val="bg1"/>
                </a:solidFill>
                <a:latin typeface="+mj-lt"/>
              </a:rPr>
              <a:t> </a:t>
            </a:r>
            <a:r>
              <a:rPr lang="en-US" sz="6600" dirty="0" err="1">
                <a:solidFill>
                  <a:schemeClr val="bg1"/>
                </a:solidFill>
                <a:latin typeface="+mj-lt"/>
              </a:rPr>
              <a:t>là</a:t>
            </a:r>
            <a:r>
              <a:rPr lang="en-US" sz="6600" dirty="0">
                <a:solidFill>
                  <a:schemeClr val="bg1"/>
                </a:solidFill>
                <a:latin typeface="+mj-lt"/>
              </a:rPr>
              <a:t> </a:t>
            </a:r>
            <a:r>
              <a:rPr lang="en-US" sz="6600" dirty="0" err="1">
                <a:solidFill>
                  <a:schemeClr val="bg1"/>
                </a:solidFill>
                <a:latin typeface="+mj-lt"/>
              </a:rPr>
              <a:t>dâng</a:t>
            </a:r>
            <a:r>
              <a:rPr lang="en-US" sz="6600" dirty="0">
                <a:solidFill>
                  <a:schemeClr val="bg1"/>
                </a:solidFill>
                <a:latin typeface="+mj-lt"/>
              </a:rPr>
              <a:t> </a:t>
            </a:r>
            <a:r>
              <a:rPr lang="en-US" sz="6600" dirty="0" err="1">
                <a:solidFill>
                  <a:schemeClr val="bg1"/>
                </a:solidFill>
                <a:latin typeface="+mj-lt"/>
              </a:rPr>
              <a:t>lên</a:t>
            </a:r>
            <a:r>
              <a:rPr lang="en-US" sz="6600" dirty="0">
                <a:solidFill>
                  <a:schemeClr val="bg1"/>
                </a:solidFill>
                <a:latin typeface="+mj-lt"/>
              </a:rPr>
              <a:t>, </a:t>
            </a:r>
            <a:r>
              <a:rPr lang="en-US" sz="6600" dirty="0" err="1" smtClean="0">
                <a:solidFill>
                  <a:schemeClr val="bg1"/>
                </a:solidFill>
                <a:latin typeface="+mj-lt"/>
              </a:rPr>
              <a:t>dâng</a:t>
            </a:r>
            <a:r>
              <a:rPr lang="en-US" sz="6600" dirty="0" smtClean="0">
                <a:solidFill>
                  <a:schemeClr val="bg1"/>
                </a:solidFill>
                <a:latin typeface="+mj-lt"/>
              </a:rPr>
              <a:t> </a:t>
            </a:r>
            <a:r>
              <a:rPr lang="en-US" sz="6600" dirty="0" err="1">
                <a:solidFill>
                  <a:schemeClr val="bg1"/>
                </a:solidFill>
                <a:latin typeface="+mj-lt"/>
              </a:rPr>
              <a:t>là</a:t>
            </a:r>
            <a:r>
              <a:rPr lang="en-US" sz="6600" dirty="0">
                <a:solidFill>
                  <a:schemeClr val="bg1"/>
                </a:solidFill>
                <a:latin typeface="+mj-lt"/>
              </a:rPr>
              <a:t> </a:t>
            </a:r>
            <a:r>
              <a:rPr lang="en-US" sz="6600" dirty="0" err="1">
                <a:solidFill>
                  <a:schemeClr val="bg1"/>
                </a:solidFill>
                <a:latin typeface="+mj-lt"/>
              </a:rPr>
              <a:t>dâng</a:t>
            </a:r>
            <a:r>
              <a:rPr lang="en-US" sz="6600" dirty="0">
                <a:solidFill>
                  <a:schemeClr val="bg1"/>
                </a:solidFill>
                <a:latin typeface="+mj-lt"/>
              </a:rPr>
              <a:t> </a:t>
            </a:r>
            <a:r>
              <a:rPr lang="en-US" sz="6600" dirty="0" err="1">
                <a:solidFill>
                  <a:schemeClr val="bg1"/>
                </a:solidFill>
                <a:latin typeface="+mj-lt"/>
              </a:rPr>
              <a:t>lên</a:t>
            </a:r>
            <a:r>
              <a:rPr lang="en-US" sz="6600" dirty="0">
                <a:solidFill>
                  <a:schemeClr val="bg1"/>
                </a:solidFill>
                <a:latin typeface="+mj-lt"/>
              </a:rPr>
              <a:t> </a:t>
            </a:r>
            <a:r>
              <a:rPr lang="en-US" sz="6600" dirty="0" smtClean="0">
                <a:solidFill>
                  <a:schemeClr val="bg1"/>
                </a:solidFill>
                <a:latin typeface="+mj-lt"/>
              </a:rPr>
              <a:t>Cha</a:t>
            </a:r>
            <a:r>
              <a:rPr lang="en-US" sz="6600" dirty="0">
                <a:solidFill>
                  <a:schemeClr val="bg1"/>
                </a:solidFill>
                <a:latin typeface="+mj-lt"/>
              </a:rPr>
              <a:t>.</a:t>
            </a:r>
          </a:p>
        </p:txBody>
      </p:sp>
    </p:spTree>
    <p:extLst>
      <p:ext uri="{BB962C8B-B14F-4D97-AF65-F5344CB8AC3E}">
        <p14:creationId xmlns:p14="http://schemas.microsoft.com/office/powerpoint/2010/main" val="239445164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9050"/>
            <a:ext cx="9144000" cy="5262979"/>
          </a:xfrm>
          <a:prstGeom prst="rect">
            <a:avLst/>
          </a:prstGeom>
        </p:spPr>
        <p:txBody>
          <a:bodyPr wrap="square">
            <a:spAutoFit/>
          </a:bodyPr>
          <a:lstStyle/>
          <a:p>
            <a:pPr algn="just"/>
            <a:r>
              <a:rPr lang="en-US" sz="4800" u="sng" dirty="0" smtClean="0">
                <a:solidFill>
                  <a:srgbClr val="FFFF00"/>
                </a:solidFill>
                <a:latin typeface="+mj-lt"/>
              </a:rPr>
              <a:t>Tk2:</a:t>
            </a:r>
            <a:r>
              <a:rPr lang="en-US" sz="4800" dirty="0" smtClean="0">
                <a:solidFill>
                  <a:schemeClr val="bg1"/>
                </a:solidFill>
                <a:latin typeface="+mj-lt"/>
              </a:rPr>
              <a:t> </a:t>
            </a:r>
            <a:r>
              <a:rPr lang="vi-VN" sz="4800" dirty="0" smtClean="0">
                <a:solidFill>
                  <a:schemeClr val="bg1"/>
                </a:solidFill>
                <a:latin typeface="+mj-lt"/>
              </a:rPr>
              <a:t>Này </a:t>
            </a:r>
            <a:r>
              <a:rPr lang="vi-VN" sz="4800" dirty="0">
                <a:solidFill>
                  <a:schemeClr val="bg1"/>
                </a:solidFill>
                <a:latin typeface="+mj-lt"/>
              </a:rPr>
              <a:t>trái tim của </a:t>
            </a:r>
            <a:r>
              <a:rPr lang="vi-VN" sz="4800" dirty="0" smtClean="0">
                <a:solidFill>
                  <a:schemeClr val="bg1"/>
                </a:solidFill>
                <a:latin typeface="+mj-lt"/>
              </a:rPr>
              <a:t>con</a:t>
            </a:r>
            <a:r>
              <a:rPr lang="vi-VN" sz="4800" dirty="0">
                <a:solidFill>
                  <a:schemeClr val="bg1"/>
                </a:solidFill>
                <a:latin typeface="+mj-lt"/>
              </a:rPr>
              <a:t> </a:t>
            </a:r>
            <a:r>
              <a:rPr lang="vi-VN" sz="4800" dirty="0" smtClean="0">
                <a:solidFill>
                  <a:schemeClr val="bg1"/>
                </a:solidFill>
                <a:latin typeface="+mj-lt"/>
              </a:rPr>
              <a:t>nhiều </a:t>
            </a:r>
            <a:r>
              <a:rPr lang="vi-VN" sz="4800" dirty="0">
                <a:solidFill>
                  <a:schemeClr val="bg1"/>
                </a:solidFill>
                <a:latin typeface="+mj-lt"/>
              </a:rPr>
              <a:t>yếu </a:t>
            </a:r>
            <a:r>
              <a:rPr lang="vi-VN" sz="4800" dirty="0" smtClean="0">
                <a:solidFill>
                  <a:schemeClr val="bg1"/>
                </a:solidFill>
                <a:latin typeface="+mj-lt"/>
              </a:rPr>
              <a:t>đuối </a:t>
            </a:r>
            <a:r>
              <a:rPr lang="vi-VN" sz="4800" dirty="0">
                <a:solidFill>
                  <a:schemeClr val="bg1"/>
                </a:solidFill>
                <a:latin typeface="+mj-lt"/>
              </a:rPr>
              <a:t>mỏng </a:t>
            </a:r>
            <a:r>
              <a:rPr lang="vi-VN" sz="4800" dirty="0" smtClean="0">
                <a:solidFill>
                  <a:schemeClr val="bg1"/>
                </a:solidFill>
                <a:latin typeface="+mj-lt"/>
              </a:rPr>
              <a:t>dòn</a:t>
            </a:r>
            <a:r>
              <a:rPr lang="vi-VN" sz="4800" dirty="0">
                <a:solidFill>
                  <a:schemeClr val="bg1"/>
                </a:solidFill>
                <a:latin typeface="+mj-lt"/>
              </a:rPr>
              <a:t>, </a:t>
            </a:r>
            <a:r>
              <a:rPr lang="vi-VN" sz="4800" dirty="0" smtClean="0">
                <a:solidFill>
                  <a:schemeClr val="bg1"/>
                </a:solidFill>
                <a:latin typeface="+mj-lt"/>
              </a:rPr>
              <a:t>dâng </a:t>
            </a:r>
            <a:r>
              <a:rPr lang="vi-VN" sz="4800" dirty="0">
                <a:solidFill>
                  <a:schemeClr val="bg1"/>
                </a:solidFill>
                <a:latin typeface="+mj-lt"/>
              </a:rPr>
              <a:t>Cha niềm khát </a:t>
            </a:r>
            <a:r>
              <a:rPr lang="en-US" sz="4800" dirty="0" smtClean="0">
                <a:solidFill>
                  <a:schemeClr val="bg1"/>
                </a:solidFill>
                <a:latin typeface="+mj-lt"/>
              </a:rPr>
              <a:t>m</a:t>
            </a:r>
            <a:r>
              <a:rPr lang="vi-VN" sz="4800" dirty="0" smtClean="0">
                <a:solidFill>
                  <a:schemeClr val="bg1"/>
                </a:solidFill>
                <a:latin typeface="+mj-lt"/>
              </a:rPr>
              <a:t>ong </a:t>
            </a:r>
            <a:r>
              <a:rPr lang="vi-VN" sz="4800" dirty="0">
                <a:solidFill>
                  <a:schemeClr val="bg1"/>
                </a:solidFill>
                <a:latin typeface="+mj-lt"/>
              </a:rPr>
              <a:t>xin Ngài </a:t>
            </a:r>
            <a:r>
              <a:rPr lang="vi-VN" sz="4800" dirty="0" smtClean="0">
                <a:solidFill>
                  <a:schemeClr val="bg1"/>
                </a:solidFill>
                <a:latin typeface="+mj-lt"/>
              </a:rPr>
              <a:t>thương ch</a:t>
            </a:r>
            <a:r>
              <a:rPr lang="en-US" sz="4800" dirty="0" smtClean="0">
                <a:solidFill>
                  <a:schemeClr val="bg1"/>
                </a:solidFill>
                <a:latin typeface="+mj-lt"/>
              </a:rPr>
              <a:t>ở </a:t>
            </a:r>
            <a:r>
              <a:rPr lang="en-US" sz="4800" dirty="0" err="1" smtClean="0">
                <a:solidFill>
                  <a:schemeClr val="bg1"/>
                </a:solidFill>
                <a:latin typeface="+mj-lt"/>
              </a:rPr>
              <a:t>che</a:t>
            </a:r>
            <a:r>
              <a:rPr lang="en-US" sz="4800" dirty="0" smtClean="0">
                <a:solidFill>
                  <a:schemeClr val="bg1"/>
                </a:solidFill>
                <a:latin typeface="+mj-lt"/>
              </a:rPr>
              <a:t> </a:t>
            </a:r>
            <a:r>
              <a:rPr lang="en-US" sz="4800" dirty="0" err="1" smtClean="0">
                <a:solidFill>
                  <a:schemeClr val="bg1"/>
                </a:solidFill>
                <a:latin typeface="+mj-lt"/>
              </a:rPr>
              <a:t>đỡ</a:t>
            </a:r>
            <a:r>
              <a:rPr lang="en-US" sz="4800" dirty="0" smtClean="0">
                <a:solidFill>
                  <a:schemeClr val="bg1"/>
                </a:solidFill>
                <a:latin typeface="+mj-lt"/>
              </a:rPr>
              <a:t> </a:t>
            </a:r>
            <a:r>
              <a:rPr lang="en-US" sz="4800" dirty="0" err="1" smtClean="0">
                <a:solidFill>
                  <a:schemeClr val="bg1"/>
                </a:solidFill>
                <a:latin typeface="+mj-lt"/>
              </a:rPr>
              <a:t>nâng</a:t>
            </a:r>
            <a:r>
              <a:rPr lang="en-US" sz="4800" dirty="0" smtClean="0">
                <a:solidFill>
                  <a:schemeClr val="bg1"/>
                </a:solidFill>
                <a:latin typeface="+mj-lt"/>
              </a:rPr>
              <a:t>. </a:t>
            </a:r>
            <a:r>
              <a:rPr lang="en-US" sz="4800" dirty="0" err="1" smtClean="0">
                <a:solidFill>
                  <a:schemeClr val="bg1"/>
                </a:solidFill>
                <a:latin typeface="+mj-lt"/>
              </a:rPr>
              <a:t>Để</a:t>
            </a:r>
            <a:r>
              <a:rPr lang="en-US" sz="4800" dirty="0" smtClean="0">
                <a:solidFill>
                  <a:schemeClr val="bg1"/>
                </a:solidFill>
                <a:latin typeface="+mj-lt"/>
              </a:rPr>
              <a:t> </a:t>
            </a:r>
            <a:r>
              <a:rPr lang="en-US" sz="4800" dirty="0" err="1" smtClean="0">
                <a:solidFill>
                  <a:schemeClr val="bg1"/>
                </a:solidFill>
                <a:latin typeface="+mj-lt"/>
              </a:rPr>
              <a:t>trót</a:t>
            </a:r>
            <a:r>
              <a:rPr lang="en-US" sz="4800" dirty="0" smtClean="0">
                <a:solidFill>
                  <a:schemeClr val="bg1"/>
                </a:solidFill>
                <a:latin typeface="+mj-lt"/>
              </a:rPr>
              <a:t> </a:t>
            </a:r>
            <a:r>
              <a:rPr lang="en-US" sz="4800" dirty="0" err="1" smtClean="0">
                <a:solidFill>
                  <a:schemeClr val="bg1"/>
                </a:solidFill>
                <a:latin typeface="+mj-lt"/>
              </a:rPr>
              <a:t>cả</a:t>
            </a:r>
            <a:r>
              <a:rPr lang="en-US" sz="4800" dirty="0" smtClean="0">
                <a:solidFill>
                  <a:schemeClr val="bg1"/>
                </a:solidFill>
                <a:latin typeface="+mj-lt"/>
              </a:rPr>
              <a:t> </a:t>
            </a:r>
            <a:r>
              <a:rPr lang="en-US" sz="4800" dirty="0" err="1" smtClean="0">
                <a:solidFill>
                  <a:schemeClr val="bg1"/>
                </a:solidFill>
                <a:latin typeface="+mj-lt"/>
              </a:rPr>
              <a:t>đời</a:t>
            </a:r>
            <a:r>
              <a:rPr lang="en-US" sz="4800" dirty="0" smtClean="0">
                <a:solidFill>
                  <a:schemeClr val="bg1"/>
                </a:solidFill>
                <a:latin typeface="+mj-lt"/>
              </a:rPr>
              <a:t> con </a:t>
            </a:r>
            <a:r>
              <a:rPr lang="en-US" sz="4800" dirty="0" err="1" smtClean="0">
                <a:solidFill>
                  <a:schemeClr val="bg1"/>
                </a:solidFill>
                <a:latin typeface="+mj-lt"/>
              </a:rPr>
              <a:t>hằng</a:t>
            </a:r>
            <a:r>
              <a:rPr lang="en-US" sz="4800" dirty="0" smtClean="0">
                <a:solidFill>
                  <a:schemeClr val="bg1"/>
                </a:solidFill>
                <a:latin typeface="+mj-lt"/>
              </a:rPr>
              <a:t> </a:t>
            </a:r>
            <a:r>
              <a:rPr lang="en-US" sz="4800" dirty="0" err="1" smtClean="0">
                <a:solidFill>
                  <a:schemeClr val="bg1"/>
                </a:solidFill>
                <a:latin typeface="+mj-lt"/>
              </a:rPr>
              <a:t>tín</a:t>
            </a:r>
            <a:r>
              <a:rPr lang="en-US" sz="4800" dirty="0" smtClean="0">
                <a:solidFill>
                  <a:schemeClr val="bg1"/>
                </a:solidFill>
                <a:latin typeface="+mj-lt"/>
              </a:rPr>
              <a:t> </a:t>
            </a:r>
            <a:r>
              <a:rPr lang="en-US" sz="4800" dirty="0" err="1" smtClean="0">
                <a:solidFill>
                  <a:schemeClr val="bg1"/>
                </a:solidFill>
                <a:latin typeface="+mj-lt"/>
              </a:rPr>
              <a:t>trung</a:t>
            </a:r>
            <a:r>
              <a:rPr lang="en-US" sz="4800" dirty="0" smtClean="0">
                <a:solidFill>
                  <a:schemeClr val="bg1"/>
                </a:solidFill>
                <a:latin typeface="+mj-lt"/>
              </a:rPr>
              <a:t> </a:t>
            </a:r>
            <a:r>
              <a:rPr lang="en-US" sz="4800" dirty="0" err="1" smtClean="0">
                <a:solidFill>
                  <a:schemeClr val="bg1"/>
                </a:solidFill>
                <a:latin typeface="+mj-lt"/>
              </a:rPr>
              <a:t>vuông</a:t>
            </a:r>
            <a:r>
              <a:rPr lang="en-US" sz="4800" dirty="0" smtClean="0">
                <a:solidFill>
                  <a:schemeClr val="bg1"/>
                </a:solidFill>
                <a:latin typeface="+mj-lt"/>
              </a:rPr>
              <a:t> </a:t>
            </a:r>
            <a:r>
              <a:rPr lang="en-US" sz="4800" dirty="0" err="1" smtClean="0">
                <a:solidFill>
                  <a:schemeClr val="bg1"/>
                </a:solidFill>
                <a:latin typeface="+mj-lt"/>
              </a:rPr>
              <a:t>tròn</a:t>
            </a:r>
            <a:r>
              <a:rPr lang="en-US" sz="4800" dirty="0" smtClean="0">
                <a:solidFill>
                  <a:schemeClr val="bg1"/>
                </a:solidFill>
                <a:latin typeface="+mj-lt"/>
              </a:rPr>
              <a:t> </a:t>
            </a:r>
            <a:r>
              <a:rPr lang="en-US" sz="4800" dirty="0" err="1" smtClean="0">
                <a:solidFill>
                  <a:schemeClr val="bg1"/>
                </a:solidFill>
                <a:latin typeface="+mj-lt"/>
              </a:rPr>
              <a:t>luôn</a:t>
            </a:r>
            <a:r>
              <a:rPr lang="en-US" sz="4800" dirty="0" smtClean="0">
                <a:solidFill>
                  <a:schemeClr val="bg1"/>
                </a:solidFill>
                <a:latin typeface="+mj-lt"/>
              </a:rPr>
              <a:t> tin </a:t>
            </a:r>
            <a:r>
              <a:rPr lang="en-US" sz="4800" dirty="0" err="1" smtClean="0">
                <a:solidFill>
                  <a:schemeClr val="bg1"/>
                </a:solidFill>
                <a:latin typeface="+mj-lt"/>
              </a:rPr>
              <a:t>cậy</a:t>
            </a:r>
            <a:r>
              <a:rPr lang="en-US" sz="4800" dirty="0" smtClean="0">
                <a:solidFill>
                  <a:schemeClr val="bg1"/>
                </a:solidFill>
                <a:latin typeface="+mj-lt"/>
              </a:rPr>
              <a:t> </a:t>
            </a:r>
            <a:r>
              <a:rPr lang="en-US" sz="4800" dirty="0" err="1" smtClean="0">
                <a:solidFill>
                  <a:schemeClr val="bg1"/>
                </a:solidFill>
                <a:latin typeface="+mj-lt"/>
              </a:rPr>
              <a:t>mến</a:t>
            </a:r>
            <a:r>
              <a:rPr lang="en-US" sz="4800" dirty="0" smtClean="0">
                <a:solidFill>
                  <a:schemeClr val="bg1"/>
                </a:solidFill>
                <a:latin typeface="+mj-lt"/>
              </a:rPr>
              <a:t> </a:t>
            </a:r>
            <a:r>
              <a:rPr lang="en-US" sz="4800" dirty="0" err="1" smtClean="0">
                <a:solidFill>
                  <a:schemeClr val="bg1"/>
                </a:solidFill>
                <a:latin typeface="+mj-lt"/>
              </a:rPr>
              <a:t>thương</a:t>
            </a:r>
            <a:r>
              <a:rPr lang="en-US" sz="4800" dirty="0" smtClean="0">
                <a:solidFill>
                  <a:schemeClr val="bg1"/>
                </a:solidFill>
                <a:latin typeface="+mj-lt"/>
              </a:rPr>
              <a:t> </a:t>
            </a:r>
            <a:r>
              <a:rPr lang="en-US" sz="4800" dirty="0" err="1" smtClean="0">
                <a:solidFill>
                  <a:schemeClr val="bg1"/>
                </a:solidFill>
                <a:latin typeface="+mj-lt"/>
              </a:rPr>
              <a:t>trong</a:t>
            </a:r>
            <a:r>
              <a:rPr lang="en-US" sz="4800" dirty="0" smtClean="0">
                <a:solidFill>
                  <a:schemeClr val="bg1"/>
                </a:solidFill>
                <a:latin typeface="+mj-lt"/>
              </a:rPr>
              <a:t> </a:t>
            </a:r>
            <a:r>
              <a:rPr lang="en-US" sz="4800" dirty="0" err="1" smtClean="0">
                <a:solidFill>
                  <a:schemeClr val="bg1"/>
                </a:solidFill>
                <a:latin typeface="+mj-lt"/>
              </a:rPr>
              <a:t>tình</a:t>
            </a:r>
            <a:r>
              <a:rPr lang="en-US" sz="4800" dirty="0" smtClean="0">
                <a:solidFill>
                  <a:schemeClr val="bg1"/>
                </a:solidFill>
                <a:latin typeface="+mj-lt"/>
              </a:rPr>
              <a:t> Cha </a:t>
            </a:r>
            <a:r>
              <a:rPr lang="en-US" sz="4800" dirty="0" err="1" smtClean="0">
                <a:solidFill>
                  <a:schemeClr val="bg1"/>
                </a:solidFill>
                <a:latin typeface="+mj-lt"/>
              </a:rPr>
              <a:t>dẫu</a:t>
            </a:r>
            <a:r>
              <a:rPr lang="en-US" sz="4800" dirty="0" smtClean="0">
                <a:solidFill>
                  <a:schemeClr val="bg1"/>
                </a:solidFill>
                <a:latin typeface="+mj-lt"/>
              </a:rPr>
              <a:t> </a:t>
            </a:r>
            <a:r>
              <a:rPr lang="en-US" sz="4800" dirty="0" err="1" smtClean="0">
                <a:solidFill>
                  <a:schemeClr val="bg1"/>
                </a:solidFill>
                <a:latin typeface="+mj-lt"/>
              </a:rPr>
              <a:t>bao</a:t>
            </a:r>
            <a:r>
              <a:rPr lang="en-US" sz="4800" dirty="0" smtClean="0">
                <a:solidFill>
                  <a:schemeClr val="bg1"/>
                </a:solidFill>
                <a:latin typeface="+mj-lt"/>
              </a:rPr>
              <a:t> </a:t>
            </a:r>
            <a:r>
              <a:rPr lang="en-US" sz="4800" dirty="0" err="1" smtClean="0">
                <a:solidFill>
                  <a:schemeClr val="bg1"/>
                </a:solidFill>
                <a:latin typeface="+mj-lt"/>
              </a:rPr>
              <a:t>đoạn</a:t>
            </a:r>
            <a:r>
              <a:rPr lang="en-US" sz="4800" dirty="0" smtClean="0">
                <a:solidFill>
                  <a:schemeClr val="bg1"/>
                </a:solidFill>
                <a:latin typeface="+mj-lt"/>
              </a:rPr>
              <a:t> </a:t>
            </a:r>
            <a:r>
              <a:rPr lang="en-US" sz="4800" dirty="0" err="1" smtClean="0">
                <a:solidFill>
                  <a:schemeClr val="bg1"/>
                </a:solidFill>
                <a:latin typeface="+mj-lt"/>
              </a:rPr>
              <a:t>trường</a:t>
            </a:r>
            <a:r>
              <a:rPr lang="en-US" sz="4800" dirty="0" smtClean="0">
                <a:solidFill>
                  <a:schemeClr val="bg1"/>
                </a:solidFill>
                <a:latin typeface="+mj-lt"/>
              </a:rPr>
              <a:t>.</a:t>
            </a:r>
            <a:endParaRPr lang="en-US" sz="4800" dirty="0">
              <a:solidFill>
                <a:schemeClr val="bg1"/>
              </a:solidFill>
              <a:latin typeface="+mj-lt"/>
            </a:endParaRPr>
          </a:p>
        </p:txBody>
      </p:sp>
    </p:spTree>
    <p:extLst>
      <p:ext uri="{BB962C8B-B14F-4D97-AF65-F5344CB8AC3E}">
        <p14:creationId xmlns:p14="http://schemas.microsoft.com/office/powerpoint/2010/main" val="239445164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0299"/>
            <a:ext cx="9144000" cy="4473597"/>
          </a:xfrm>
          <a:prstGeom prst="rect">
            <a:avLst/>
          </a:prstGeom>
        </p:spPr>
        <p:txBody>
          <a:bodyPr wrap="square">
            <a:spAutoFit/>
          </a:bodyPr>
          <a:lstStyle/>
          <a:p>
            <a:pPr algn="just">
              <a:lnSpc>
                <a:spcPct val="110000"/>
              </a:lnSpc>
            </a:pPr>
            <a:r>
              <a:rPr lang="en-US" sz="6600" u="sng" dirty="0" err="1" smtClean="0">
                <a:solidFill>
                  <a:srgbClr val="FFFF00"/>
                </a:solidFill>
              </a:rPr>
              <a:t>Đk</a:t>
            </a:r>
            <a:r>
              <a:rPr lang="en-US" sz="6600" u="sng" dirty="0" smtClean="0">
                <a:solidFill>
                  <a:srgbClr val="FFFF00"/>
                </a:solidFill>
              </a:rPr>
              <a:t>:</a:t>
            </a:r>
            <a:r>
              <a:rPr lang="en-US" sz="6600" dirty="0">
                <a:solidFill>
                  <a:prstClr val="white"/>
                </a:solidFill>
              </a:rPr>
              <a:t> </a:t>
            </a:r>
            <a:r>
              <a:rPr lang="en-US" sz="6600" dirty="0" err="1" smtClean="0">
                <a:solidFill>
                  <a:prstClr val="white"/>
                </a:solidFill>
              </a:rPr>
              <a:t>Dâng</a:t>
            </a:r>
            <a:r>
              <a:rPr lang="en-US" sz="6600" dirty="0" smtClean="0">
                <a:solidFill>
                  <a:prstClr val="white"/>
                </a:solidFill>
              </a:rPr>
              <a:t> </a:t>
            </a:r>
            <a:r>
              <a:rPr lang="en-US" sz="6600" dirty="0" err="1">
                <a:solidFill>
                  <a:prstClr val="white"/>
                </a:solidFill>
              </a:rPr>
              <a:t>là</a:t>
            </a:r>
            <a:r>
              <a:rPr lang="en-US" sz="6600" dirty="0">
                <a:solidFill>
                  <a:prstClr val="white"/>
                </a:solidFill>
              </a:rPr>
              <a:t> </a:t>
            </a:r>
            <a:r>
              <a:rPr lang="en-US" sz="6600" dirty="0" err="1">
                <a:solidFill>
                  <a:prstClr val="white"/>
                </a:solidFill>
              </a:rPr>
              <a:t>dâng</a:t>
            </a:r>
            <a:r>
              <a:rPr lang="en-US" sz="6600" dirty="0">
                <a:solidFill>
                  <a:prstClr val="white"/>
                </a:solidFill>
              </a:rPr>
              <a:t> </a:t>
            </a:r>
            <a:r>
              <a:rPr lang="en-US" sz="6600" dirty="0" err="1">
                <a:solidFill>
                  <a:prstClr val="white"/>
                </a:solidFill>
              </a:rPr>
              <a:t>lên</a:t>
            </a:r>
            <a:r>
              <a:rPr lang="en-US" sz="6600" dirty="0">
                <a:solidFill>
                  <a:prstClr val="white"/>
                </a:solidFill>
              </a:rPr>
              <a:t>, </a:t>
            </a:r>
            <a:r>
              <a:rPr lang="en-US" sz="6600" dirty="0" err="1" smtClean="0">
                <a:solidFill>
                  <a:prstClr val="white"/>
                </a:solidFill>
              </a:rPr>
              <a:t>dâng</a:t>
            </a:r>
            <a:r>
              <a:rPr lang="en-US" sz="6600" dirty="0" smtClean="0">
                <a:solidFill>
                  <a:prstClr val="white"/>
                </a:solidFill>
              </a:rPr>
              <a:t> </a:t>
            </a:r>
            <a:r>
              <a:rPr lang="en-US" sz="6600" dirty="0" err="1">
                <a:solidFill>
                  <a:prstClr val="white"/>
                </a:solidFill>
              </a:rPr>
              <a:t>là</a:t>
            </a:r>
            <a:r>
              <a:rPr lang="en-US" sz="6600" dirty="0">
                <a:solidFill>
                  <a:prstClr val="white"/>
                </a:solidFill>
              </a:rPr>
              <a:t> </a:t>
            </a:r>
            <a:r>
              <a:rPr lang="en-US" sz="6600" dirty="0" err="1">
                <a:solidFill>
                  <a:prstClr val="white"/>
                </a:solidFill>
              </a:rPr>
              <a:t>dâng</a:t>
            </a:r>
            <a:r>
              <a:rPr lang="en-US" sz="6600" dirty="0">
                <a:solidFill>
                  <a:prstClr val="white"/>
                </a:solidFill>
              </a:rPr>
              <a:t> </a:t>
            </a:r>
            <a:r>
              <a:rPr lang="en-US" sz="6600" dirty="0" err="1">
                <a:solidFill>
                  <a:prstClr val="white"/>
                </a:solidFill>
              </a:rPr>
              <a:t>lên</a:t>
            </a:r>
            <a:r>
              <a:rPr lang="en-US" sz="6600" dirty="0">
                <a:solidFill>
                  <a:prstClr val="white"/>
                </a:solidFill>
              </a:rPr>
              <a:t>, </a:t>
            </a:r>
            <a:r>
              <a:rPr lang="en-US" sz="6600" dirty="0" err="1" smtClean="0">
                <a:solidFill>
                  <a:prstClr val="white"/>
                </a:solidFill>
              </a:rPr>
              <a:t>dâng</a:t>
            </a:r>
            <a:r>
              <a:rPr lang="en-US" sz="6600" dirty="0" smtClean="0">
                <a:solidFill>
                  <a:prstClr val="white"/>
                </a:solidFill>
              </a:rPr>
              <a:t> </a:t>
            </a:r>
            <a:r>
              <a:rPr lang="en-US" sz="6600" dirty="0" err="1">
                <a:solidFill>
                  <a:prstClr val="white"/>
                </a:solidFill>
              </a:rPr>
              <a:t>là</a:t>
            </a:r>
            <a:r>
              <a:rPr lang="en-US" sz="6600" dirty="0">
                <a:solidFill>
                  <a:prstClr val="white"/>
                </a:solidFill>
              </a:rPr>
              <a:t> </a:t>
            </a:r>
            <a:r>
              <a:rPr lang="en-US" sz="6600" dirty="0" err="1">
                <a:solidFill>
                  <a:prstClr val="white"/>
                </a:solidFill>
              </a:rPr>
              <a:t>dâng</a:t>
            </a:r>
            <a:r>
              <a:rPr lang="en-US" sz="6600" dirty="0">
                <a:solidFill>
                  <a:prstClr val="white"/>
                </a:solidFill>
              </a:rPr>
              <a:t> </a:t>
            </a:r>
            <a:r>
              <a:rPr lang="en-US" sz="6600" dirty="0" err="1">
                <a:solidFill>
                  <a:prstClr val="white"/>
                </a:solidFill>
              </a:rPr>
              <a:t>lên</a:t>
            </a:r>
            <a:r>
              <a:rPr lang="en-US" sz="6600" dirty="0">
                <a:solidFill>
                  <a:prstClr val="white"/>
                </a:solidFill>
              </a:rPr>
              <a:t> </a:t>
            </a:r>
            <a:r>
              <a:rPr lang="en-US" sz="6600" dirty="0" smtClean="0">
                <a:solidFill>
                  <a:prstClr val="white"/>
                </a:solidFill>
              </a:rPr>
              <a:t>Cha</a:t>
            </a:r>
            <a:r>
              <a:rPr lang="en-US" sz="6600" dirty="0">
                <a:solidFill>
                  <a:prstClr val="white"/>
                </a:solidFill>
              </a:rPr>
              <a:t>.</a:t>
            </a:r>
          </a:p>
        </p:txBody>
      </p:sp>
    </p:spTree>
    <p:extLst>
      <p:ext uri="{BB962C8B-B14F-4D97-AF65-F5344CB8AC3E}">
        <p14:creationId xmlns:p14="http://schemas.microsoft.com/office/powerpoint/2010/main" val="342816574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5155257"/>
          </a:xfrm>
          <a:prstGeom prst="rect">
            <a:avLst/>
          </a:prstGeom>
        </p:spPr>
        <p:txBody>
          <a:bodyPr wrap="square">
            <a:spAutoFit/>
          </a:bodyPr>
          <a:lstStyle/>
          <a:p>
            <a:pPr algn="just"/>
            <a:r>
              <a:rPr lang="en-US" sz="4700" u="sng" dirty="0" smtClean="0">
                <a:solidFill>
                  <a:srgbClr val="FFFF00"/>
                </a:solidFill>
                <a:latin typeface="+mj-lt"/>
              </a:rPr>
              <a:t>Tk3:</a:t>
            </a:r>
            <a:r>
              <a:rPr lang="vi-VN" sz="4700" dirty="0">
                <a:solidFill>
                  <a:schemeClr val="bg1"/>
                </a:solidFill>
                <a:latin typeface="+mj-lt"/>
              </a:rPr>
              <a:t> </a:t>
            </a:r>
            <a:r>
              <a:rPr lang="vi-VN" sz="4700" dirty="0" smtClean="0">
                <a:solidFill>
                  <a:schemeClr val="bg1"/>
                </a:solidFill>
                <a:latin typeface="+mj-lt"/>
              </a:rPr>
              <a:t>Mọi </a:t>
            </a:r>
            <a:r>
              <a:rPr lang="vi-VN" sz="4700" dirty="0">
                <a:solidFill>
                  <a:schemeClr val="bg1"/>
                </a:solidFill>
                <a:latin typeface="+mj-lt"/>
              </a:rPr>
              <a:t>khát khao hằng </a:t>
            </a:r>
            <a:r>
              <a:rPr lang="vi-VN" sz="4700" dirty="0" smtClean="0">
                <a:solidFill>
                  <a:schemeClr val="bg1"/>
                </a:solidFill>
                <a:latin typeface="+mj-lt"/>
              </a:rPr>
              <a:t>mơ</a:t>
            </a:r>
            <a:r>
              <a:rPr lang="vi-VN" sz="4700" dirty="0">
                <a:solidFill>
                  <a:schemeClr val="bg1"/>
                </a:solidFill>
                <a:latin typeface="+mj-lt"/>
              </a:rPr>
              <a:t> </a:t>
            </a:r>
            <a:r>
              <a:rPr lang="en-US" sz="4700" dirty="0" smtClean="0">
                <a:solidFill>
                  <a:schemeClr val="bg1"/>
                </a:solidFill>
                <a:latin typeface="+mj-lt"/>
              </a:rPr>
              <a:t>d</a:t>
            </a:r>
            <a:r>
              <a:rPr lang="vi-VN" sz="4700" dirty="0" smtClean="0">
                <a:solidFill>
                  <a:schemeClr val="bg1"/>
                </a:solidFill>
                <a:latin typeface="+mj-lt"/>
              </a:rPr>
              <a:t>âng </a:t>
            </a:r>
            <a:r>
              <a:rPr lang="vi-VN" sz="4700" dirty="0">
                <a:solidFill>
                  <a:schemeClr val="bg1"/>
                </a:solidFill>
                <a:latin typeface="+mj-lt"/>
              </a:rPr>
              <a:t>tiến </a:t>
            </a:r>
            <a:r>
              <a:rPr lang="vi-VN" sz="4700" dirty="0" smtClean="0">
                <a:solidFill>
                  <a:schemeClr val="bg1"/>
                </a:solidFill>
                <a:latin typeface="+mj-lt"/>
              </a:rPr>
              <a:t>trên </a:t>
            </a:r>
            <a:r>
              <a:rPr lang="en-US" sz="4700" dirty="0" smtClean="0">
                <a:solidFill>
                  <a:schemeClr val="bg1"/>
                </a:solidFill>
                <a:latin typeface="+mj-lt"/>
              </a:rPr>
              <a:t>b</a:t>
            </a:r>
            <a:r>
              <a:rPr lang="vi-VN" sz="4700" dirty="0" smtClean="0">
                <a:solidFill>
                  <a:schemeClr val="bg1"/>
                </a:solidFill>
                <a:latin typeface="+mj-lt"/>
              </a:rPr>
              <a:t>àn</a:t>
            </a:r>
            <a:r>
              <a:rPr lang="vi-VN" sz="4700" dirty="0">
                <a:solidFill>
                  <a:schemeClr val="bg1"/>
                </a:solidFill>
                <a:latin typeface="+mj-lt"/>
              </a:rPr>
              <a:t> </a:t>
            </a:r>
            <a:r>
              <a:rPr lang="en-US" sz="4700" dirty="0" smtClean="0">
                <a:solidFill>
                  <a:schemeClr val="bg1"/>
                </a:solidFill>
                <a:latin typeface="+mj-lt"/>
              </a:rPr>
              <a:t>t</a:t>
            </a:r>
            <a:r>
              <a:rPr lang="vi-VN" sz="4700" dirty="0" smtClean="0">
                <a:solidFill>
                  <a:schemeClr val="bg1"/>
                </a:solidFill>
                <a:latin typeface="+mj-lt"/>
              </a:rPr>
              <a:t>hờ</a:t>
            </a:r>
            <a:r>
              <a:rPr lang="vi-VN" sz="4700" dirty="0">
                <a:solidFill>
                  <a:schemeClr val="bg1"/>
                </a:solidFill>
                <a:latin typeface="+mj-lt"/>
              </a:rPr>
              <a:t>, </a:t>
            </a:r>
            <a:r>
              <a:rPr lang="vi-VN" sz="4700" dirty="0" smtClean="0">
                <a:solidFill>
                  <a:schemeClr val="bg1"/>
                </a:solidFill>
                <a:latin typeface="+mj-lt"/>
              </a:rPr>
              <a:t>đơn </a:t>
            </a:r>
            <a:r>
              <a:rPr lang="vi-VN" sz="4700" dirty="0">
                <a:solidFill>
                  <a:schemeClr val="bg1"/>
                </a:solidFill>
                <a:latin typeface="+mj-lt"/>
              </a:rPr>
              <a:t>sơ niềm </a:t>
            </a:r>
            <a:r>
              <a:rPr lang="vi-VN" sz="4700" dirty="0" smtClean="0">
                <a:solidFill>
                  <a:schemeClr val="bg1"/>
                </a:solidFill>
                <a:latin typeface="+mj-lt"/>
              </a:rPr>
              <a:t>ước</a:t>
            </a:r>
            <a:r>
              <a:rPr lang="vi-VN" sz="4700" dirty="0">
                <a:solidFill>
                  <a:schemeClr val="bg1"/>
                </a:solidFill>
                <a:latin typeface="+mj-lt"/>
              </a:rPr>
              <a:t> </a:t>
            </a:r>
            <a:r>
              <a:rPr lang="en-US" sz="4700" dirty="0" smtClean="0">
                <a:solidFill>
                  <a:schemeClr val="bg1"/>
                </a:solidFill>
                <a:latin typeface="+mj-lt"/>
              </a:rPr>
              <a:t>m</a:t>
            </a:r>
            <a:r>
              <a:rPr lang="vi-VN" sz="4700" dirty="0" smtClean="0">
                <a:solidFill>
                  <a:schemeClr val="bg1"/>
                </a:solidFill>
                <a:latin typeface="+mj-lt"/>
              </a:rPr>
              <a:t>ơ </a:t>
            </a:r>
            <a:r>
              <a:rPr lang="vi-VN" sz="4700" dirty="0">
                <a:solidFill>
                  <a:schemeClr val="bg1"/>
                </a:solidFill>
                <a:latin typeface="+mj-lt"/>
              </a:rPr>
              <a:t>mong tuổi </a:t>
            </a:r>
            <a:r>
              <a:rPr lang="vi-VN" sz="4700" dirty="0" smtClean="0">
                <a:solidFill>
                  <a:schemeClr val="bg1"/>
                </a:solidFill>
                <a:latin typeface="+mj-lt"/>
              </a:rPr>
              <a:t>xuân </a:t>
            </a:r>
            <a:r>
              <a:rPr lang="vi-VN" sz="4700" dirty="0">
                <a:solidFill>
                  <a:schemeClr val="bg1"/>
                </a:solidFill>
                <a:latin typeface="+mj-lt"/>
              </a:rPr>
              <a:t>đẹp bao ý </a:t>
            </a:r>
            <a:r>
              <a:rPr lang="vi-VN" sz="4700" dirty="0" smtClean="0">
                <a:solidFill>
                  <a:schemeClr val="bg1"/>
                </a:solidFill>
                <a:latin typeface="+mj-lt"/>
              </a:rPr>
              <a:t>thơ</a:t>
            </a:r>
            <a:r>
              <a:rPr lang="en-US" sz="4700" dirty="0" smtClean="0">
                <a:solidFill>
                  <a:schemeClr val="bg1"/>
                </a:solidFill>
                <a:latin typeface="+mj-lt"/>
              </a:rPr>
              <a:t>. </a:t>
            </a:r>
            <a:r>
              <a:rPr lang="en-US" sz="4700" dirty="0" err="1" smtClean="0">
                <a:solidFill>
                  <a:schemeClr val="bg1"/>
                </a:solidFill>
                <a:latin typeface="+mj-lt"/>
              </a:rPr>
              <a:t>Mong</a:t>
            </a:r>
            <a:r>
              <a:rPr lang="en-US" sz="4700" dirty="0" smtClean="0">
                <a:solidFill>
                  <a:schemeClr val="bg1"/>
                </a:solidFill>
                <a:latin typeface="+mj-lt"/>
              </a:rPr>
              <a:t> </a:t>
            </a:r>
            <a:r>
              <a:rPr lang="en-US" sz="4700" dirty="0" err="1" smtClean="0">
                <a:solidFill>
                  <a:schemeClr val="bg1"/>
                </a:solidFill>
                <a:latin typeface="+mj-lt"/>
              </a:rPr>
              <a:t>sống</a:t>
            </a:r>
            <a:r>
              <a:rPr lang="en-US" sz="4700" dirty="0" smtClean="0">
                <a:solidFill>
                  <a:schemeClr val="bg1"/>
                </a:solidFill>
                <a:latin typeface="+mj-lt"/>
              </a:rPr>
              <a:t> </a:t>
            </a:r>
            <a:r>
              <a:rPr lang="en-US" sz="4700" dirty="0" err="1" smtClean="0">
                <a:solidFill>
                  <a:schemeClr val="bg1"/>
                </a:solidFill>
                <a:latin typeface="+mj-lt"/>
              </a:rPr>
              <a:t>đẹp</a:t>
            </a:r>
            <a:r>
              <a:rPr lang="en-US" sz="4700" dirty="0" smtClean="0">
                <a:solidFill>
                  <a:schemeClr val="bg1"/>
                </a:solidFill>
                <a:latin typeface="+mj-lt"/>
              </a:rPr>
              <a:t> </a:t>
            </a:r>
            <a:r>
              <a:rPr lang="en-US" sz="4700" dirty="0" err="1" smtClean="0">
                <a:solidFill>
                  <a:schemeClr val="bg1"/>
                </a:solidFill>
                <a:latin typeface="+mj-lt"/>
              </a:rPr>
              <a:t>lòng</a:t>
            </a:r>
            <a:r>
              <a:rPr lang="en-US" sz="4700" dirty="0" smtClean="0">
                <a:solidFill>
                  <a:schemeClr val="bg1"/>
                </a:solidFill>
                <a:latin typeface="+mj-lt"/>
              </a:rPr>
              <a:t> Cha </a:t>
            </a:r>
            <a:r>
              <a:rPr lang="en-US" sz="4700" dirty="0" err="1" smtClean="0">
                <a:solidFill>
                  <a:schemeClr val="bg1"/>
                </a:solidFill>
                <a:latin typeface="+mj-lt"/>
              </a:rPr>
              <a:t>như</a:t>
            </a:r>
            <a:r>
              <a:rPr lang="en-US" sz="4700" dirty="0" smtClean="0">
                <a:solidFill>
                  <a:schemeClr val="bg1"/>
                </a:solidFill>
                <a:latin typeface="+mj-lt"/>
              </a:rPr>
              <a:t> </a:t>
            </a:r>
            <a:r>
              <a:rPr lang="en-US" sz="4700" dirty="0" err="1" smtClean="0">
                <a:solidFill>
                  <a:schemeClr val="bg1"/>
                </a:solidFill>
                <a:latin typeface="+mj-lt"/>
              </a:rPr>
              <a:t>chính</a:t>
            </a:r>
            <a:r>
              <a:rPr lang="en-US" sz="4700" dirty="0">
                <a:solidFill>
                  <a:schemeClr val="bg1"/>
                </a:solidFill>
                <a:latin typeface="+mj-lt"/>
              </a:rPr>
              <a:t> </a:t>
            </a:r>
            <a:r>
              <a:rPr lang="en-US" sz="4700" dirty="0" smtClean="0">
                <a:solidFill>
                  <a:schemeClr val="bg1"/>
                </a:solidFill>
                <a:latin typeface="+mj-lt"/>
              </a:rPr>
              <a:t>Cha </a:t>
            </a:r>
            <a:r>
              <a:rPr lang="en-US" sz="4700" dirty="0" err="1" smtClean="0">
                <a:solidFill>
                  <a:schemeClr val="bg1"/>
                </a:solidFill>
                <a:latin typeface="+mj-lt"/>
              </a:rPr>
              <a:t>mong</a:t>
            </a:r>
            <a:r>
              <a:rPr lang="en-US" sz="4700" dirty="0" smtClean="0">
                <a:solidFill>
                  <a:schemeClr val="bg1"/>
                </a:solidFill>
                <a:latin typeface="+mj-lt"/>
              </a:rPr>
              <a:t> </a:t>
            </a:r>
            <a:r>
              <a:rPr lang="en-US" sz="4700" dirty="0" err="1" smtClean="0">
                <a:solidFill>
                  <a:schemeClr val="bg1"/>
                </a:solidFill>
                <a:latin typeface="+mj-lt"/>
              </a:rPr>
              <a:t>chờ</a:t>
            </a:r>
            <a:r>
              <a:rPr lang="en-US" sz="4700" dirty="0" smtClean="0">
                <a:solidFill>
                  <a:schemeClr val="bg1"/>
                </a:solidFill>
                <a:latin typeface="+mj-lt"/>
              </a:rPr>
              <a:t>,</a:t>
            </a:r>
            <a:r>
              <a:rPr lang="vi-VN" sz="4700" dirty="0">
                <a:solidFill>
                  <a:schemeClr val="bg1"/>
                </a:solidFill>
                <a:latin typeface="+mj-lt"/>
              </a:rPr>
              <a:t> </a:t>
            </a:r>
            <a:r>
              <a:rPr lang="vi-VN" sz="4700" dirty="0" smtClean="0">
                <a:solidFill>
                  <a:schemeClr val="bg1"/>
                </a:solidFill>
                <a:latin typeface="+mj-lt"/>
              </a:rPr>
              <a:t>xin </a:t>
            </a:r>
            <a:r>
              <a:rPr lang="vi-VN" sz="4700" dirty="0">
                <a:solidFill>
                  <a:schemeClr val="bg1"/>
                </a:solidFill>
                <a:latin typeface="+mj-lt"/>
              </a:rPr>
              <a:t>cho đời sống </a:t>
            </a:r>
            <a:r>
              <a:rPr lang="vi-VN" sz="4700" dirty="0" smtClean="0">
                <a:solidFill>
                  <a:schemeClr val="bg1"/>
                </a:solidFill>
                <a:latin typeface="+mj-lt"/>
              </a:rPr>
              <a:t>con </a:t>
            </a:r>
            <a:r>
              <a:rPr lang="vi-VN" sz="4700" dirty="0">
                <a:solidFill>
                  <a:schemeClr val="bg1"/>
                </a:solidFill>
                <a:latin typeface="+mj-lt"/>
              </a:rPr>
              <a:t>luôn </a:t>
            </a:r>
            <a:r>
              <a:rPr lang="vi-VN" sz="4700" dirty="0" smtClean="0">
                <a:solidFill>
                  <a:schemeClr val="bg1"/>
                </a:solidFill>
                <a:latin typeface="+mj-lt"/>
              </a:rPr>
              <a:t>đẹp</a:t>
            </a:r>
            <a:r>
              <a:rPr lang="en-US" sz="4700" dirty="0" smtClean="0">
                <a:solidFill>
                  <a:schemeClr val="bg1"/>
                </a:solidFill>
                <a:latin typeface="+mj-lt"/>
              </a:rPr>
              <a:t> </a:t>
            </a:r>
            <a:r>
              <a:rPr lang="vi-VN" sz="4700" dirty="0" smtClean="0">
                <a:solidFill>
                  <a:schemeClr val="bg1"/>
                </a:solidFill>
                <a:latin typeface="+mj-lt"/>
              </a:rPr>
              <a:t>màu </a:t>
            </a:r>
            <a:r>
              <a:rPr lang="vi-VN" sz="4700" dirty="0">
                <a:solidFill>
                  <a:schemeClr val="bg1"/>
                </a:solidFill>
                <a:latin typeface="+mj-lt"/>
              </a:rPr>
              <a:t>thánh ân tươi </a:t>
            </a:r>
            <a:r>
              <a:rPr lang="en-US" sz="4700" dirty="0" smtClean="0">
                <a:solidFill>
                  <a:schemeClr val="bg1"/>
                </a:solidFill>
                <a:latin typeface="+mj-lt"/>
              </a:rPr>
              <a:t>n</a:t>
            </a:r>
            <a:r>
              <a:rPr lang="vi-VN" sz="4700" dirty="0" smtClean="0">
                <a:solidFill>
                  <a:schemeClr val="bg1"/>
                </a:solidFill>
                <a:latin typeface="+mj-lt"/>
              </a:rPr>
              <a:t>ở</a:t>
            </a:r>
            <a:r>
              <a:rPr lang="vi-VN" sz="4700" dirty="0">
                <a:solidFill>
                  <a:schemeClr val="bg1"/>
                </a:solidFill>
                <a:latin typeface="+mj-lt"/>
              </a:rPr>
              <a:t>.</a:t>
            </a:r>
            <a:endParaRPr lang="en-US" sz="4700" dirty="0">
              <a:solidFill>
                <a:schemeClr val="bg1"/>
              </a:solidFill>
              <a:latin typeface="+mj-lt"/>
            </a:endParaRPr>
          </a:p>
        </p:txBody>
      </p:sp>
    </p:spTree>
    <p:extLst>
      <p:ext uri="{BB962C8B-B14F-4D97-AF65-F5344CB8AC3E}">
        <p14:creationId xmlns:p14="http://schemas.microsoft.com/office/powerpoint/2010/main" val="239445164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0299"/>
            <a:ext cx="9144000" cy="4473597"/>
          </a:xfrm>
          <a:prstGeom prst="rect">
            <a:avLst/>
          </a:prstGeom>
        </p:spPr>
        <p:txBody>
          <a:bodyPr wrap="square">
            <a:spAutoFit/>
          </a:bodyPr>
          <a:lstStyle/>
          <a:p>
            <a:pPr algn="just">
              <a:lnSpc>
                <a:spcPct val="110000"/>
              </a:lnSpc>
            </a:pPr>
            <a:r>
              <a:rPr lang="en-US" sz="6600" u="sng" dirty="0" err="1" smtClean="0">
                <a:solidFill>
                  <a:srgbClr val="FFFF00"/>
                </a:solidFill>
              </a:rPr>
              <a:t>Đk</a:t>
            </a:r>
            <a:r>
              <a:rPr lang="en-US" sz="6600" u="sng" dirty="0" smtClean="0">
                <a:solidFill>
                  <a:srgbClr val="FFFF00"/>
                </a:solidFill>
              </a:rPr>
              <a:t>:</a:t>
            </a:r>
            <a:r>
              <a:rPr lang="en-US" sz="6600" dirty="0">
                <a:solidFill>
                  <a:prstClr val="white"/>
                </a:solidFill>
              </a:rPr>
              <a:t> </a:t>
            </a:r>
            <a:r>
              <a:rPr lang="en-US" sz="6600" dirty="0" err="1" smtClean="0">
                <a:solidFill>
                  <a:prstClr val="white"/>
                </a:solidFill>
              </a:rPr>
              <a:t>Dâng</a:t>
            </a:r>
            <a:r>
              <a:rPr lang="en-US" sz="6600" dirty="0" smtClean="0">
                <a:solidFill>
                  <a:prstClr val="white"/>
                </a:solidFill>
              </a:rPr>
              <a:t> </a:t>
            </a:r>
            <a:r>
              <a:rPr lang="en-US" sz="6600" dirty="0" err="1">
                <a:solidFill>
                  <a:prstClr val="white"/>
                </a:solidFill>
              </a:rPr>
              <a:t>là</a:t>
            </a:r>
            <a:r>
              <a:rPr lang="en-US" sz="6600" dirty="0">
                <a:solidFill>
                  <a:prstClr val="white"/>
                </a:solidFill>
              </a:rPr>
              <a:t> </a:t>
            </a:r>
            <a:r>
              <a:rPr lang="en-US" sz="6600" dirty="0" err="1">
                <a:solidFill>
                  <a:prstClr val="white"/>
                </a:solidFill>
              </a:rPr>
              <a:t>dâng</a:t>
            </a:r>
            <a:r>
              <a:rPr lang="en-US" sz="6600" dirty="0">
                <a:solidFill>
                  <a:prstClr val="white"/>
                </a:solidFill>
              </a:rPr>
              <a:t> </a:t>
            </a:r>
            <a:r>
              <a:rPr lang="en-US" sz="6600" dirty="0" err="1">
                <a:solidFill>
                  <a:prstClr val="white"/>
                </a:solidFill>
              </a:rPr>
              <a:t>lên</a:t>
            </a:r>
            <a:r>
              <a:rPr lang="en-US" sz="6600" dirty="0">
                <a:solidFill>
                  <a:prstClr val="white"/>
                </a:solidFill>
              </a:rPr>
              <a:t>, </a:t>
            </a:r>
            <a:r>
              <a:rPr lang="en-US" sz="6600" dirty="0" err="1" smtClean="0">
                <a:solidFill>
                  <a:prstClr val="white"/>
                </a:solidFill>
              </a:rPr>
              <a:t>dâng</a:t>
            </a:r>
            <a:r>
              <a:rPr lang="en-US" sz="6600" dirty="0" smtClean="0">
                <a:solidFill>
                  <a:prstClr val="white"/>
                </a:solidFill>
              </a:rPr>
              <a:t> </a:t>
            </a:r>
            <a:r>
              <a:rPr lang="en-US" sz="6600" dirty="0" err="1">
                <a:solidFill>
                  <a:prstClr val="white"/>
                </a:solidFill>
              </a:rPr>
              <a:t>là</a:t>
            </a:r>
            <a:r>
              <a:rPr lang="en-US" sz="6600" dirty="0">
                <a:solidFill>
                  <a:prstClr val="white"/>
                </a:solidFill>
              </a:rPr>
              <a:t> </a:t>
            </a:r>
            <a:r>
              <a:rPr lang="en-US" sz="6600" dirty="0" err="1">
                <a:solidFill>
                  <a:prstClr val="white"/>
                </a:solidFill>
              </a:rPr>
              <a:t>dâng</a:t>
            </a:r>
            <a:r>
              <a:rPr lang="en-US" sz="6600" dirty="0">
                <a:solidFill>
                  <a:prstClr val="white"/>
                </a:solidFill>
              </a:rPr>
              <a:t> </a:t>
            </a:r>
            <a:r>
              <a:rPr lang="en-US" sz="6600" dirty="0" err="1">
                <a:solidFill>
                  <a:prstClr val="white"/>
                </a:solidFill>
              </a:rPr>
              <a:t>lên</a:t>
            </a:r>
            <a:r>
              <a:rPr lang="en-US" sz="6600" dirty="0">
                <a:solidFill>
                  <a:prstClr val="white"/>
                </a:solidFill>
              </a:rPr>
              <a:t>, </a:t>
            </a:r>
            <a:r>
              <a:rPr lang="en-US" sz="6600" dirty="0" err="1" smtClean="0">
                <a:solidFill>
                  <a:prstClr val="white"/>
                </a:solidFill>
              </a:rPr>
              <a:t>dâng</a:t>
            </a:r>
            <a:r>
              <a:rPr lang="en-US" sz="6600" dirty="0" smtClean="0">
                <a:solidFill>
                  <a:prstClr val="white"/>
                </a:solidFill>
              </a:rPr>
              <a:t> </a:t>
            </a:r>
            <a:r>
              <a:rPr lang="en-US" sz="6600" dirty="0" err="1">
                <a:solidFill>
                  <a:prstClr val="white"/>
                </a:solidFill>
              </a:rPr>
              <a:t>là</a:t>
            </a:r>
            <a:r>
              <a:rPr lang="en-US" sz="6600" dirty="0">
                <a:solidFill>
                  <a:prstClr val="white"/>
                </a:solidFill>
              </a:rPr>
              <a:t> </a:t>
            </a:r>
            <a:r>
              <a:rPr lang="en-US" sz="6600" dirty="0" err="1">
                <a:solidFill>
                  <a:prstClr val="white"/>
                </a:solidFill>
              </a:rPr>
              <a:t>dâng</a:t>
            </a:r>
            <a:r>
              <a:rPr lang="en-US" sz="6600" dirty="0">
                <a:solidFill>
                  <a:prstClr val="white"/>
                </a:solidFill>
              </a:rPr>
              <a:t> </a:t>
            </a:r>
            <a:r>
              <a:rPr lang="en-US" sz="6600" dirty="0" err="1">
                <a:solidFill>
                  <a:prstClr val="white"/>
                </a:solidFill>
              </a:rPr>
              <a:t>lên</a:t>
            </a:r>
            <a:r>
              <a:rPr lang="en-US" sz="6600" dirty="0">
                <a:solidFill>
                  <a:prstClr val="white"/>
                </a:solidFill>
              </a:rPr>
              <a:t> </a:t>
            </a:r>
            <a:r>
              <a:rPr lang="en-US" sz="6600" dirty="0" smtClean="0">
                <a:solidFill>
                  <a:prstClr val="white"/>
                </a:solidFill>
              </a:rPr>
              <a:t>Cha</a:t>
            </a:r>
            <a:r>
              <a:rPr lang="en-US" sz="6600" dirty="0">
                <a:solidFill>
                  <a:prstClr val="white"/>
                </a:solidFill>
              </a:rPr>
              <a:t>.</a:t>
            </a:r>
          </a:p>
        </p:txBody>
      </p:sp>
    </p:spTree>
    <p:extLst>
      <p:ext uri="{BB962C8B-B14F-4D97-AF65-F5344CB8AC3E}">
        <p14:creationId xmlns:p14="http://schemas.microsoft.com/office/powerpoint/2010/main" val="342816574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1502406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19795489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endParaRPr lang="en-US" sz="4600" b="1">
              <a:solidFill>
                <a:schemeClr val="bg1"/>
              </a:solidFill>
              <a:effectLst>
                <a:outerShdw blurRad="38100" dist="38100" dir="2700000" algn="tl">
                  <a:srgbClr val="000000">
                    <a:alpha val="43137"/>
                  </a:srgbClr>
                </a:outerShdw>
              </a:effectLst>
              <a:latin typeface="+mj-lt"/>
              <a:cs typeface="Times New Roman" pitchFamily="18"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4629665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endParaRPr lang="en-US" sz="4600" b="1">
              <a:solidFill>
                <a:schemeClr val="bg1"/>
              </a:solidFill>
              <a:effectLst>
                <a:outerShdw blurRad="38100" dist="38100" dir="2700000" algn="tl">
                  <a:srgbClr val="000000">
                    <a:alpha val="43137"/>
                  </a:srgbClr>
                </a:outerShdw>
              </a:effectLst>
              <a:latin typeface="+mj-lt"/>
              <a:cs typeface="Times New Roman" pitchFamily="18"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70425965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3"/>
            <a:ext cx="9144000" cy="514349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7200" b="1" smtClean="0">
                <a:solidFill>
                  <a:srgbClr val="FFFF00"/>
                </a:solidFill>
                <a:effectLst>
                  <a:outerShdw blurRad="38100" dist="38100" dir="2700000" algn="tl">
                    <a:srgbClr val="000000">
                      <a:alpha val="43137"/>
                    </a:srgbClr>
                  </a:outerShdw>
                </a:effectLst>
                <a:cs typeface="Times New Roman" pitchFamily="18" charset="0"/>
              </a:rPr>
              <a:t>Ca Hiệp Lễ</a:t>
            </a:r>
            <a:br>
              <a:rPr lang="en-US" sz="7200" b="1" smtClean="0">
                <a:solidFill>
                  <a:srgbClr val="FFFF00"/>
                </a:solidFill>
                <a:effectLst>
                  <a:outerShdw blurRad="38100" dist="38100" dir="2700000" algn="tl">
                    <a:srgbClr val="000000">
                      <a:alpha val="43137"/>
                    </a:srgbClr>
                  </a:outerShdw>
                </a:effectLst>
                <a:cs typeface="Times New Roman" pitchFamily="18" charset="0"/>
              </a:rPr>
            </a:br>
            <a:r>
              <a:rPr lang="en-US" sz="7200" b="1" smtClean="0">
                <a:solidFill>
                  <a:srgbClr val="FFFF00"/>
                </a:solidFill>
                <a:effectLst>
                  <a:outerShdw blurRad="38100" dist="38100" dir="2700000" algn="tl">
                    <a:srgbClr val="000000">
                      <a:alpha val="43137"/>
                    </a:srgbClr>
                  </a:outerShdw>
                </a:effectLst>
                <a:cs typeface="Times New Roman" pitchFamily="18" charset="0"/>
              </a:rPr>
              <a:t>BỤI TRO PHẬN NGƯỜI</a:t>
            </a:r>
            <a:br>
              <a:rPr lang="en-US" sz="7200" b="1" smtClean="0">
                <a:solidFill>
                  <a:srgbClr val="FFFF00"/>
                </a:solidFill>
                <a:effectLst>
                  <a:outerShdw blurRad="38100" dist="38100" dir="2700000" algn="tl">
                    <a:srgbClr val="000000">
                      <a:alpha val="43137"/>
                    </a:srgbClr>
                  </a:outerShdw>
                </a:effectLst>
                <a:cs typeface="Times New Roman" pitchFamily="18" charset="0"/>
              </a:rPr>
            </a:br>
            <a:r>
              <a:rPr lang="en-US" sz="7200" b="1" i="1" smtClean="0">
                <a:solidFill>
                  <a:schemeClr val="bg1"/>
                </a:solidFill>
                <a:cs typeface="Times New Roman" pitchFamily="18" charset="0"/>
              </a:rPr>
              <a:t>Đức Hữu</a:t>
            </a:r>
            <a:endParaRPr lang="en-US" sz="5400" b="1" i="1" dirty="0">
              <a:solidFill>
                <a:schemeClr val="bg1"/>
              </a:solidFill>
              <a:cs typeface="Times New Roman" pitchFamily="18" charset="0"/>
            </a:endParaRPr>
          </a:p>
        </p:txBody>
      </p:sp>
    </p:spTree>
    <p:extLst>
      <p:ext uri="{BB962C8B-B14F-4D97-AF65-F5344CB8AC3E}">
        <p14:creationId xmlns:p14="http://schemas.microsoft.com/office/powerpoint/2010/main" val="165564011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5262979"/>
          </a:xfrm>
          <a:prstGeom prst="rect">
            <a:avLst/>
          </a:prstGeom>
        </p:spPr>
        <p:txBody>
          <a:bodyPr wrap="square">
            <a:spAutoFit/>
          </a:bodyPr>
          <a:lstStyle/>
          <a:p>
            <a:pPr algn="just"/>
            <a:r>
              <a:rPr lang="en-US" sz="4700" u="sng" dirty="0" smtClean="0">
                <a:solidFill>
                  <a:srgbClr val="FFFF00"/>
                </a:solidFill>
                <a:latin typeface="+mj-lt"/>
              </a:rPr>
              <a:t>Tk1:</a:t>
            </a:r>
            <a:r>
              <a:rPr lang="en-US" sz="4700" dirty="0" smtClean="0">
                <a:solidFill>
                  <a:schemeClr val="bg1"/>
                </a:solidFill>
                <a:latin typeface="+mj-lt"/>
              </a:rPr>
              <a:t> T</a:t>
            </a:r>
            <a:r>
              <a:rPr lang="vi-VN" sz="4700" dirty="0" smtClean="0">
                <a:solidFill>
                  <a:schemeClr val="bg1"/>
                </a:solidFill>
                <a:latin typeface="+mj-lt"/>
              </a:rPr>
              <a:t>hân </a:t>
            </a:r>
            <a:r>
              <a:rPr lang="vi-VN" sz="4700" dirty="0">
                <a:solidFill>
                  <a:schemeClr val="bg1"/>
                </a:solidFill>
                <a:latin typeface="+mj-lt"/>
              </a:rPr>
              <a:t>con là cát bụi một ngày mai sẽ hóa bụi </a:t>
            </a:r>
            <a:r>
              <a:rPr lang="vi-VN" sz="4700" dirty="0" smtClean="0">
                <a:solidFill>
                  <a:schemeClr val="bg1"/>
                </a:solidFill>
                <a:latin typeface="+mj-lt"/>
              </a:rPr>
              <a:t>tro</a:t>
            </a:r>
            <a:r>
              <a:rPr lang="en-US" sz="4700" dirty="0" smtClean="0">
                <a:solidFill>
                  <a:schemeClr val="bg1"/>
                </a:solidFill>
                <a:latin typeface="+mj-lt"/>
              </a:rPr>
              <a:t>.</a:t>
            </a:r>
            <a:r>
              <a:rPr lang="vi-VN" sz="4700" dirty="0" smtClean="0">
                <a:solidFill>
                  <a:schemeClr val="bg1"/>
                </a:solidFill>
                <a:latin typeface="+mj-lt"/>
              </a:rPr>
              <a:t> </a:t>
            </a:r>
            <a:r>
              <a:rPr lang="vi-VN" sz="4700" dirty="0">
                <a:solidFill>
                  <a:schemeClr val="bg1"/>
                </a:solidFill>
                <a:latin typeface="+mj-lt"/>
              </a:rPr>
              <a:t>Cuộc đời vinh hoa phú quý xuôi tay nằm còn có chi </a:t>
            </a:r>
            <a:r>
              <a:rPr lang="vi-VN" sz="4700" dirty="0" smtClean="0">
                <a:solidFill>
                  <a:schemeClr val="bg1"/>
                </a:solidFill>
                <a:latin typeface="+mj-lt"/>
              </a:rPr>
              <a:t>đâu</a:t>
            </a:r>
            <a:r>
              <a:rPr lang="en-US" sz="4700" dirty="0" smtClean="0">
                <a:solidFill>
                  <a:schemeClr val="bg1"/>
                </a:solidFill>
                <a:latin typeface="+mj-lt"/>
              </a:rPr>
              <a:t>.</a:t>
            </a:r>
            <a:r>
              <a:rPr lang="vi-VN" sz="4700" dirty="0" smtClean="0">
                <a:solidFill>
                  <a:schemeClr val="bg1"/>
                </a:solidFill>
                <a:latin typeface="+mj-lt"/>
              </a:rPr>
              <a:t> </a:t>
            </a:r>
            <a:r>
              <a:rPr lang="vi-VN" sz="4700" dirty="0">
                <a:solidFill>
                  <a:schemeClr val="bg1"/>
                </a:solidFill>
                <a:latin typeface="+mj-lt"/>
              </a:rPr>
              <a:t>Ôi thoáng qua cõi đời cười vui nay bỗng mai ly biệt </a:t>
            </a:r>
            <a:r>
              <a:rPr lang="en-US" sz="4700" dirty="0" smtClean="0">
                <a:solidFill>
                  <a:schemeClr val="bg1"/>
                </a:solidFill>
                <a:latin typeface="+mj-lt"/>
              </a:rPr>
              <a:t>.</a:t>
            </a:r>
            <a:r>
              <a:rPr lang="vi-VN" sz="4700" dirty="0" smtClean="0">
                <a:solidFill>
                  <a:schemeClr val="bg1"/>
                </a:solidFill>
                <a:latin typeface="+mj-lt"/>
              </a:rPr>
              <a:t>Người </a:t>
            </a:r>
            <a:r>
              <a:rPr lang="vi-VN" sz="4700" dirty="0">
                <a:solidFill>
                  <a:schemeClr val="bg1"/>
                </a:solidFill>
                <a:latin typeface="+mj-lt"/>
              </a:rPr>
              <a:t>ơi xin hãy nhớ rằng ba tấc đất mới thật nhà </a:t>
            </a:r>
            <a:r>
              <a:rPr lang="vi-VN" sz="4700" dirty="0" smtClean="0">
                <a:solidFill>
                  <a:schemeClr val="bg1"/>
                </a:solidFill>
                <a:latin typeface="+mj-lt"/>
              </a:rPr>
              <a:t>ta</a:t>
            </a:r>
            <a:r>
              <a:rPr lang="en-US" sz="4700" dirty="0" smtClean="0">
                <a:solidFill>
                  <a:schemeClr val="bg1"/>
                </a:solidFill>
                <a:latin typeface="+mj-lt"/>
              </a:rPr>
              <a:t>.</a:t>
            </a:r>
            <a:endParaRPr lang="en-US" sz="4700" dirty="0">
              <a:solidFill>
                <a:schemeClr val="bg1"/>
              </a:solidFill>
              <a:latin typeface="+mj-lt"/>
            </a:endParaRPr>
          </a:p>
        </p:txBody>
      </p:sp>
    </p:spTree>
    <p:extLst>
      <p:ext uri="{BB962C8B-B14F-4D97-AF65-F5344CB8AC3E}">
        <p14:creationId xmlns:p14="http://schemas.microsoft.com/office/powerpoint/2010/main" val="206608672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5262979"/>
          </a:xfrm>
          <a:prstGeom prst="rect">
            <a:avLst/>
          </a:prstGeom>
        </p:spPr>
        <p:txBody>
          <a:bodyPr wrap="square">
            <a:spAutoFit/>
          </a:bodyPr>
          <a:lstStyle/>
          <a:p>
            <a:pPr algn="just"/>
            <a:r>
              <a:rPr lang="vi-VN" sz="4700" u="sng" dirty="0" smtClean="0">
                <a:solidFill>
                  <a:srgbClr val="FFFF00"/>
                </a:solidFill>
                <a:latin typeface="+mj-lt"/>
              </a:rPr>
              <a:t>Đ</a:t>
            </a:r>
            <a:r>
              <a:rPr lang="en-US" sz="4700" u="sng" dirty="0" smtClean="0">
                <a:solidFill>
                  <a:srgbClr val="FFFF00"/>
                </a:solidFill>
                <a:latin typeface="+mj-lt"/>
              </a:rPr>
              <a:t>k</a:t>
            </a:r>
            <a:r>
              <a:rPr lang="vi-VN" sz="4700" u="sng" dirty="0" smtClean="0">
                <a:solidFill>
                  <a:srgbClr val="FFFF00"/>
                </a:solidFill>
                <a:latin typeface="+mj-lt"/>
              </a:rPr>
              <a:t>:</a:t>
            </a:r>
            <a:r>
              <a:rPr lang="vi-VN" sz="4700" dirty="0" smtClean="0">
                <a:solidFill>
                  <a:schemeClr val="bg1"/>
                </a:solidFill>
                <a:latin typeface="+mj-lt"/>
              </a:rPr>
              <a:t> </a:t>
            </a:r>
            <a:r>
              <a:rPr lang="vi-VN" sz="4700" dirty="0">
                <a:solidFill>
                  <a:schemeClr val="bg1"/>
                </a:solidFill>
                <a:latin typeface="+mj-lt"/>
              </a:rPr>
              <a:t>Phận người như cơn gió mai này về cõi hư </a:t>
            </a:r>
            <a:r>
              <a:rPr lang="vi-VN" sz="4700" dirty="0" smtClean="0">
                <a:solidFill>
                  <a:schemeClr val="bg1"/>
                </a:solidFill>
                <a:latin typeface="+mj-lt"/>
              </a:rPr>
              <a:t>vô</a:t>
            </a:r>
            <a:r>
              <a:rPr lang="en-US" sz="4700" dirty="0" smtClean="0">
                <a:solidFill>
                  <a:schemeClr val="bg1"/>
                </a:solidFill>
                <a:latin typeface="+mj-lt"/>
              </a:rPr>
              <a:t>.</a:t>
            </a:r>
            <a:r>
              <a:rPr lang="vi-VN" sz="4700" dirty="0" smtClean="0">
                <a:solidFill>
                  <a:schemeClr val="bg1"/>
                </a:solidFill>
                <a:latin typeface="+mj-lt"/>
              </a:rPr>
              <a:t> </a:t>
            </a:r>
            <a:r>
              <a:rPr lang="vi-VN" sz="4700" dirty="0">
                <a:solidFill>
                  <a:schemeClr val="bg1"/>
                </a:solidFill>
                <a:latin typeface="+mj-lt"/>
              </a:rPr>
              <a:t>Phận người thật mong manh như chim non đậu trên </a:t>
            </a:r>
            <a:r>
              <a:rPr lang="vi-VN" sz="4700" dirty="0" smtClean="0">
                <a:solidFill>
                  <a:schemeClr val="bg1"/>
                </a:solidFill>
                <a:latin typeface="+mj-lt"/>
              </a:rPr>
              <a:t>cành</a:t>
            </a:r>
            <a:r>
              <a:rPr lang="en-US" sz="4700" dirty="0" smtClean="0">
                <a:solidFill>
                  <a:schemeClr val="bg1"/>
                </a:solidFill>
                <a:latin typeface="+mj-lt"/>
              </a:rPr>
              <a:t>.</a:t>
            </a:r>
            <a:r>
              <a:rPr lang="vi-VN" sz="4700" dirty="0" smtClean="0">
                <a:solidFill>
                  <a:schemeClr val="bg1"/>
                </a:solidFill>
                <a:latin typeface="+mj-lt"/>
              </a:rPr>
              <a:t> </a:t>
            </a:r>
            <a:r>
              <a:rPr lang="vi-VN" sz="4700" dirty="0">
                <a:solidFill>
                  <a:schemeClr val="bg1"/>
                </a:solidFill>
                <a:latin typeface="+mj-lt"/>
              </a:rPr>
              <a:t>Ôi nhân sinh cõi trần vùn vụt tựa thoáng mây </a:t>
            </a:r>
            <a:r>
              <a:rPr lang="vi-VN" sz="4700" dirty="0" smtClean="0">
                <a:solidFill>
                  <a:schemeClr val="bg1"/>
                </a:solidFill>
                <a:latin typeface="+mj-lt"/>
              </a:rPr>
              <a:t>bay</a:t>
            </a:r>
            <a:r>
              <a:rPr lang="en-US" sz="4700" dirty="0" smtClean="0">
                <a:solidFill>
                  <a:schemeClr val="bg1"/>
                </a:solidFill>
                <a:latin typeface="+mj-lt"/>
              </a:rPr>
              <a:t>.</a:t>
            </a:r>
            <a:r>
              <a:rPr lang="vi-VN" sz="4700" dirty="0" smtClean="0">
                <a:solidFill>
                  <a:schemeClr val="bg1"/>
                </a:solidFill>
                <a:latin typeface="+mj-lt"/>
              </a:rPr>
              <a:t> </a:t>
            </a:r>
            <a:r>
              <a:rPr lang="vi-VN" sz="4700" dirty="0">
                <a:solidFill>
                  <a:schemeClr val="bg1"/>
                </a:solidFill>
                <a:latin typeface="+mj-lt"/>
              </a:rPr>
              <a:t>Chốn thiên thu mãi mãi chỉ có nơi Chúa mà </a:t>
            </a:r>
            <a:r>
              <a:rPr lang="vi-VN" sz="4700" dirty="0" smtClean="0">
                <a:solidFill>
                  <a:schemeClr val="bg1"/>
                </a:solidFill>
                <a:latin typeface="+mj-lt"/>
              </a:rPr>
              <a:t>thôi.</a:t>
            </a:r>
            <a:endParaRPr lang="en-US" sz="4700" dirty="0">
              <a:solidFill>
                <a:schemeClr val="bg1"/>
              </a:solidFill>
              <a:latin typeface="+mj-lt"/>
            </a:endParaRPr>
          </a:p>
        </p:txBody>
      </p:sp>
    </p:spTree>
    <p:extLst>
      <p:ext uri="{BB962C8B-B14F-4D97-AF65-F5344CB8AC3E}">
        <p14:creationId xmlns:p14="http://schemas.microsoft.com/office/powerpoint/2010/main" val="248623601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5262979"/>
          </a:xfrm>
          <a:prstGeom prst="rect">
            <a:avLst/>
          </a:prstGeom>
        </p:spPr>
        <p:txBody>
          <a:bodyPr wrap="square">
            <a:spAutoFit/>
          </a:bodyPr>
          <a:lstStyle/>
          <a:p>
            <a:pPr algn="just"/>
            <a:r>
              <a:rPr lang="vi-VN" sz="4700" u="sng" dirty="0" smtClean="0">
                <a:solidFill>
                  <a:srgbClr val="FFFF00"/>
                </a:solidFill>
                <a:latin typeface="+mj-lt"/>
              </a:rPr>
              <a:t>Đ</a:t>
            </a:r>
            <a:r>
              <a:rPr lang="en-US" sz="4700" u="sng" dirty="0" smtClean="0">
                <a:solidFill>
                  <a:srgbClr val="FFFF00"/>
                </a:solidFill>
                <a:latin typeface="+mj-lt"/>
              </a:rPr>
              <a:t>k</a:t>
            </a:r>
            <a:r>
              <a:rPr lang="vi-VN" sz="4700" u="sng" dirty="0" smtClean="0">
                <a:solidFill>
                  <a:srgbClr val="FFFF00"/>
                </a:solidFill>
                <a:latin typeface="+mj-lt"/>
              </a:rPr>
              <a:t>:</a:t>
            </a:r>
            <a:r>
              <a:rPr lang="vi-VN" sz="4700" dirty="0" smtClean="0">
                <a:solidFill>
                  <a:schemeClr val="bg1"/>
                </a:solidFill>
                <a:latin typeface="+mj-lt"/>
              </a:rPr>
              <a:t> </a:t>
            </a:r>
            <a:r>
              <a:rPr lang="vi-VN" sz="4700" dirty="0">
                <a:solidFill>
                  <a:schemeClr val="bg1"/>
                </a:solidFill>
                <a:latin typeface="+mj-lt"/>
              </a:rPr>
              <a:t>Phận người như cơn gió mai này về cõi hư </a:t>
            </a:r>
            <a:r>
              <a:rPr lang="vi-VN" sz="4700" dirty="0" smtClean="0">
                <a:solidFill>
                  <a:schemeClr val="bg1"/>
                </a:solidFill>
                <a:latin typeface="+mj-lt"/>
              </a:rPr>
              <a:t>vô</a:t>
            </a:r>
            <a:r>
              <a:rPr lang="en-US" sz="4700" dirty="0" smtClean="0">
                <a:solidFill>
                  <a:schemeClr val="bg1"/>
                </a:solidFill>
                <a:latin typeface="+mj-lt"/>
              </a:rPr>
              <a:t>.</a:t>
            </a:r>
            <a:r>
              <a:rPr lang="vi-VN" sz="4700" dirty="0" smtClean="0">
                <a:solidFill>
                  <a:schemeClr val="bg1"/>
                </a:solidFill>
                <a:latin typeface="+mj-lt"/>
              </a:rPr>
              <a:t> </a:t>
            </a:r>
            <a:r>
              <a:rPr lang="vi-VN" sz="4700" dirty="0">
                <a:solidFill>
                  <a:schemeClr val="bg1"/>
                </a:solidFill>
                <a:latin typeface="+mj-lt"/>
              </a:rPr>
              <a:t>Phận người thật mong manh như chim non đậu trên </a:t>
            </a:r>
            <a:r>
              <a:rPr lang="vi-VN" sz="4700" dirty="0" smtClean="0">
                <a:solidFill>
                  <a:schemeClr val="bg1"/>
                </a:solidFill>
                <a:latin typeface="+mj-lt"/>
              </a:rPr>
              <a:t>cành</a:t>
            </a:r>
            <a:r>
              <a:rPr lang="en-US" sz="4700" dirty="0" smtClean="0">
                <a:solidFill>
                  <a:schemeClr val="bg1"/>
                </a:solidFill>
                <a:latin typeface="+mj-lt"/>
              </a:rPr>
              <a:t>.</a:t>
            </a:r>
            <a:r>
              <a:rPr lang="vi-VN" sz="4700" dirty="0" smtClean="0">
                <a:solidFill>
                  <a:schemeClr val="bg1"/>
                </a:solidFill>
                <a:latin typeface="+mj-lt"/>
              </a:rPr>
              <a:t> </a:t>
            </a:r>
            <a:r>
              <a:rPr lang="vi-VN" sz="4700" dirty="0">
                <a:solidFill>
                  <a:schemeClr val="bg1"/>
                </a:solidFill>
                <a:latin typeface="+mj-lt"/>
              </a:rPr>
              <a:t>Ôi nhân sinh cõi trần vùn vụt tựa thoáng mây </a:t>
            </a:r>
            <a:r>
              <a:rPr lang="vi-VN" sz="4700" dirty="0" smtClean="0">
                <a:solidFill>
                  <a:schemeClr val="bg1"/>
                </a:solidFill>
                <a:latin typeface="+mj-lt"/>
              </a:rPr>
              <a:t>bay</a:t>
            </a:r>
            <a:r>
              <a:rPr lang="en-US" sz="4700" dirty="0" smtClean="0">
                <a:solidFill>
                  <a:schemeClr val="bg1"/>
                </a:solidFill>
                <a:latin typeface="+mj-lt"/>
              </a:rPr>
              <a:t>.</a:t>
            </a:r>
            <a:r>
              <a:rPr lang="vi-VN" sz="4700" dirty="0" smtClean="0">
                <a:solidFill>
                  <a:schemeClr val="bg1"/>
                </a:solidFill>
                <a:latin typeface="+mj-lt"/>
              </a:rPr>
              <a:t> </a:t>
            </a:r>
            <a:r>
              <a:rPr lang="vi-VN" sz="4700" dirty="0">
                <a:solidFill>
                  <a:schemeClr val="bg1"/>
                </a:solidFill>
                <a:latin typeface="+mj-lt"/>
              </a:rPr>
              <a:t>Chốn thiên thu mãi mãi chỉ có nơi Chúa mà </a:t>
            </a:r>
            <a:r>
              <a:rPr lang="vi-VN" sz="4700" dirty="0" smtClean="0">
                <a:solidFill>
                  <a:schemeClr val="bg1"/>
                </a:solidFill>
                <a:latin typeface="+mj-lt"/>
              </a:rPr>
              <a:t>thôi.</a:t>
            </a:r>
            <a:endParaRPr lang="en-US" sz="4700" dirty="0">
              <a:solidFill>
                <a:schemeClr val="bg1"/>
              </a:solidFill>
              <a:latin typeface="+mj-lt"/>
            </a:endParaRPr>
          </a:p>
        </p:txBody>
      </p:sp>
    </p:spTree>
    <p:extLst>
      <p:ext uri="{BB962C8B-B14F-4D97-AF65-F5344CB8AC3E}">
        <p14:creationId xmlns:p14="http://schemas.microsoft.com/office/powerpoint/2010/main" val="323181154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5262979"/>
          </a:xfrm>
          <a:prstGeom prst="rect">
            <a:avLst/>
          </a:prstGeom>
        </p:spPr>
        <p:txBody>
          <a:bodyPr wrap="square">
            <a:spAutoFit/>
          </a:bodyPr>
          <a:lstStyle/>
          <a:p>
            <a:pPr algn="just"/>
            <a:r>
              <a:rPr lang="en-US" sz="4700" u="sng" dirty="0" smtClean="0">
                <a:solidFill>
                  <a:srgbClr val="FFFF00"/>
                </a:solidFill>
                <a:latin typeface="+mj-lt"/>
              </a:rPr>
              <a:t>Tk2:</a:t>
            </a:r>
            <a:r>
              <a:rPr lang="vi-VN" sz="4700" dirty="0" smtClean="0">
                <a:solidFill>
                  <a:schemeClr val="bg1"/>
                </a:solidFill>
                <a:latin typeface="+mj-lt"/>
              </a:rPr>
              <a:t> </a:t>
            </a:r>
            <a:r>
              <a:rPr lang="vi-VN" sz="4700" dirty="0">
                <a:solidFill>
                  <a:schemeClr val="bg1"/>
                </a:solidFill>
                <a:latin typeface="+mj-lt"/>
              </a:rPr>
              <a:t>Thu qua mùa đông về nhẹ nhàng rơi chiếc lá vàng </a:t>
            </a:r>
            <a:r>
              <a:rPr lang="vi-VN" sz="4700" dirty="0" smtClean="0">
                <a:solidFill>
                  <a:schemeClr val="bg1"/>
                </a:solidFill>
                <a:latin typeface="+mj-lt"/>
              </a:rPr>
              <a:t>khô</a:t>
            </a:r>
            <a:r>
              <a:rPr lang="en-US" sz="4700" dirty="0" smtClean="0">
                <a:solidFill>
                  <a:schemeClr val="bg1"/>
                </a:solidFill>
                <a:latin typeface="+mj-lt"/>
              </a:rPr>
              <a:t>.</a:t>
            </a:r>
            <a:r>
              <a:rPr lang="vi-VN" sz="4700" dirty="0" smtClean="0">
                <a:solidFill>
                  <a:schemeClr val="bg1"/>
                </a:solidFill>
                <a:latin typeface="+mj-lt"/>
              </a:rPr>
              <a:t> </a:t>
            </a:r>
            <a:r>
              <a:rPr lang="vi-VN" sz="4700" dirty="0">
                <a:solidFill>
                  <a:schemeClr val="bg1"/>
                </a:solidFill>
                <a:latin typeface="+mj-lt"/>
              </a:rPr>
              <a:t>Ngày nào hoa kia khoe sắc nay úa vàng cùng gió bay </a:t>
            </a:r>
            <a:r>
              <a:rPr lang="vi-VN" sz="4700" dirty="0" smtClean="0">
                <a:solidFill>
                  <a:schemeClr val="bg1"/>
                </a:solidFill>
                <a:latin typeface="+mj-lt"/>
              </a:rPr>
              <a:t>đi</a:t>
            </a:r>
            <a:r>
              <a:rPr lang="en-US" sz="4700" dirty="0" smtClean="0">
                <a:solidFill>
                  <a:schemeClr val="bg1"/>
                </a:solidFill>
                <a:latin typeface="+mj-lt"/>
              </a:rPr>
              <a:t>.</a:t>
            </a:r>
            <a:r>
              <a:rPr lang="vi-VN" sz="4700" dirty="0" smtClean="0">
                <a:solidFill>
                  <a:schemeClr val="bg1"/>
                </a:solidFill>
                <a:latin typeface="+mj-lt"/>
              </a:rPr>
              <a:t> </a:t>
            </a:r>
            <a:r>
              <a:rPr lang="vi-VN" sz="4700" dirty="0">
                <a:solidFill>
                  <a:schemeClr val="bg1"/>
                </a:solidFill>
                <a:latin typeface="+mj-lt"/>
              </a:rPr>
              <a:t>Năm tháng luôn xoay vần thời gian ôi đã trôi qua </a:t>
            </a:r>
            <a:r>
              <a:rPr lang="vi-VN" sz="4700" dirty="0" smtClean="0">
                <a:solidFill>
                  <a:schemeClr val="bg1"/>
                </a:solidFill>
                <a:latin typeface="+mj-lt"/>
              </a:rPr>
              <a:t>rồi</a:t>
            </a:r>
            <a:r>
              <a:rPr lang="en-US" sz="4700" dirty="0" smtClean="0">
                <a:solidFill>
                  <a:schemeClr val="bg1"/>
                </a:solidFill>
                <a:latin typeface="+mj-lt"/>
              </a:rPr>
              <a:t>.</a:t>
            </a:r>
            <a:r>
              <a:rPr lang="vi-VN" sz="4700" dirty="0" smtClean="0">
                <a:solidFill>
                  <a:schemeClr val="bg1"/>
                </a:solidFill>
                <a:latin typeface="+mj-lt"/>
              </a:rPr>
              <a:t> </a:t>
            </a:r>
            <a:r>
              <a:rPr lang="vi-VN" sz="4700" dirty="0">
                <a:solidFill>
                  <a:schemeClr val="bg1"/>
                </a:solidFill>
                <a:latin typeface="+mj-lt"/>
              </a:rPr>
              <a:t>Đời con nay chóng phai tàn như xuân sang đến rồi vụt </a:t>
            </a:r>
            <a:r>
              <a:rPr lang="vi-VN" sz="4700" dirty="0" smtClean="0">
                <a:solidFill>
                  <a:schemeClr val="bg1"/>
                </a:solidFill>
                <a:latin typeface="+mj-lt"/>
              </a:rPr>
              <a:t>tan</a:t>
            </a:r>
            <a:r>
              <a:rPr lang="en-US" sz="4700" dirty="0" smtClean="0">
                <a:solidFill>
                  <a:schemeClr val="bg1"/>
                </a:solidFill>
                <a:latin typeface="+mj-lt"/>
              </a:rPr>
              <a:t>.</a:t>
            </a:r>
            <a:endParaRPr lang="en-US" sz="4700" dirty="0">
              <a:solidFill>
                <a:schemeClr val="bg1"/>
              </a:solidFill>
              <a:latin typeface="+mj-lt"/>
            </a:endParaRPr>
          </a:p>
        </p:txBody>
      </p:sp>
    </p:spTree>
    <p:extLst>
      <p:ext uri="{BB962C8B-B14F-4D97-AF65-F5344CB8AC3E}">
        <p14:creationId xmlns:p14="http://schemas.microsoft.com/office/powerpoint/2010/main" val="316213896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5262979"/>
          </a:xfrm>
          <a:prstGeom prst="rect">
            <a:avLst/>
          </a:prstGeom>
        </p:spPr>
        <p:txBody>
          <a:bodyPr wrap="square">
            <a:spAutoFit/>
          </a:bodyPr>
          <a:lstStyle/>
          <a:p>
            <a:pPr algn="just"/>
            <a:r>
              <a:rPr lang="vi-VN" sz="4700" u="sng" dirty="0" smtClean="0">
                <a:solidFill>
                  <a:srgbClr val="FFFF00"/>
                </a:solidFill>
                <a:latin typeface="+mj-lt"/>
              </a:rPr>
              <a:t>Đ</a:t>
            </a:r>
            <a:r>
              <a:rPr lang="en-US" sz="4700" u="sng" dirty="0" smtClean="0">
                <a:solidFill>
                  <a:srgbClr val="FFFF00"/>
                </a:solidFill>
                <a:latin typeface="+mj-lt"/>
              </a:rPr>
              <a:t>k</a:t>
            </a:r>
            <a:r>
              <a:rPr lang="vi-VN" sz="4700" u="sng" dirty="0" smtClean="0">
                <a:solidFill>
                  <a:srgbClr val="FFFF00"/>
                </a:solidFill>
                <a:latin typeface="+mj-lt"/>
              </a:rPr>
              <a:t>:</a:t>
            </a:r>
            <a:r>
              <a:rPr lang="vi-VN" sz="4700" dirty="0" smtClean="0">
                <a:solidFill>
                  <a:schemeClr val="bg1"/>
                </a:solidFill>
                <a:latin typeface="+mj-lt"/>
              </a:rPr>
              <a:t> </a:t>
            </a:r>
            <a:r>
              <a:rPr lang="vi-VN" sz="4700" dirty="0">
                <a:solidFill>
                  <a:schemeClr val="bg1"/>
                </a:solidFill>
                <a:latin typeface="+mj-lt"/>
              </a:rPr>
              <a:t>Phận người như cơn gió mai này về cõi hư </a:t>
            </a:r>
            <a:r>
              <a:rPr lang="vi-VN" sz="4700" dirty="0" smtClean="0">
                <a:solidFill>
                  <a:schemeClr val="bg1"/>
                </a:solidFill>
                <a:latin typeface="+mj-lt"/>
              </a:rPr>
              <a:t>vô</a:t>
            </a:r>
            <a:r>
              <a:rPr lang="en-US" sz="4700" dirty="0" smtClean="0">
                <a:solidFill>
                  <a:schemeClr val="bg1"/>
                </a:solidFill>
                <a:latin typeface="+mj-lt"/>
              </a:rPr>
              <a:t>.</a:t>
            </a:r>
            <a:r>
              <a:rPr lang="vi-VN" sz="4700" dirty="0" smtClean="0">
                <a:solidFill>
                  <a:schemeClr val="bg1"/>
                </a:solidFill>
                <a:latin typeface="+mj-lt"/>
              </a:rPr>
              <a:t> </a:t>
            </a:r>
            <a:r>
              <a:rPr lang="vi-VN" sz="4700" dirty="0">
                <a:solidFill>
                  <a:schemeClr val="bg1"/>
                </a:solidFill>
                <a:latin typeface="+mj-lt"/>
              </a:rPr>
              <a:t>Phận người thật mong manh như chim non đậu trên </a:t>
            </a:r>
            <a:r>
              <a:rPr lang="vi-VN" sz="4700" dirty="0" smtClean="0">
                <a:solidFill>
                  <a:schemeClr val="bg1"/>
                </a:solidFill>
                <a:latin typeface="+mj-lt"/>
              </a:rPr>
              <a:t>cành</a:t>
            </a:r>
            <a:r>
              <a:rPr lang="en-US" sz="4700" dirty="0" smtClean="0">
                <a:solidFill>
                  <a:schemeClr val="bg1"/>
                </a:solidFill>
                <a:latin typeface="+mj-lt"/>
              </a:rPr>
              <a:t>.</a:t>
            </a:r>
            <a:r>
              <a:rPr lang="vi-VN" sz="4700" dirty="0" smtClean="0">
                <a:solidFill>
                  <a:schemeClr val="bg1"/>
                </a:solidFill>
                <a:latin typeface="+mj-lt"/>
              </a:rPr>
              <a:t> </a:t>
            </a:r>
            <a:r>
              <a:rPr lang="vi-VN" sz="4700" dirty="0">
                <a:solidFill>
                  <a:schemeClr val="bg1"/>
                </a:solidFill>
                <a:latin typeface="+mj-lt"/>
              </a:rPr>
              <a:t>Ôi nhân sinh cõi trần vùn vụt tựa thoáng mây </a:t>
            </a:r>
            <a:r>
              <a:rPr lang="vi-VN" sz="4700" dirty="0" smtClean="0">
                <a:solidFill>
                  <a:schemeClr val="bg1"/>
                </a:solidFill>
                <a:latin typeface="+mj-lt"/>
              </a:rPr>
              <a:t>bay</a:t>
            </a:r>
            <a:r>
              <a:rPr lang="en-US" sz="4700" dirty="0" smtClean="0">
                <a:solidFill>
                  <a:schemeClr val="bg1"/>
                </a:solidFill>
                <a:latin typeface="+mj-lt"/>
              </a:rPr>
              <a:t>.</a:t>
            </a:r>
            <a:r>
              <a:rPr lang="vi-VN" sz="4700" dirty="0" smtClean="0">
                <a:solidFill>
                  <a:schemeClr val="bg1"/>
                </a:solidFill>
                <a:latin typeface="+mj-lt"/>
              </a:rPr>
              <a:t> </a:t>
            </a:r>
            <a:r>
              <a:rPr lang="vi-VN" sz="4700" dirty="0">
                <a:solidFill>
                  <a:schemeClr val="bg1"/>
                </a:solidFill>
                <a:latin typeface="+mj-lt"/>
              </a:rPr>
              <a:t>Chốn thiên thu mãi mãi chỉ có nơi Chúa mà </a:t>
            </a:r>
            <a:r>
              <a:rPr lang="vi-VN" sz="4700" dirty="0" smtClean="0">
                <a:solidFill>
                  <a:schemeClr val="bg1"/>
                </a:solidFill>
                <a:latin typeface="+mj-lt"/>
              </a:rPr>
              <a:t>thôi.</a:t>
            </a:r>
            <a:endParaRPr lang="en-US" sz="4700" dirty="0">
              <a:solidFill>
                <a:schemeClr val="bg1"/>
              </a:solidFill>
              <a:latin typeface="+mj-lt"/>
            </a:endParaRPr>
          </a:p>
        </p:txBody>
      </p:sp>
    </p:spTree>
    <p:extLst>
      <p:ext uri="{BB962C8B-B14F-4D97-AF65-F5344CB8AC3E}">
        <p14:creationId xmlns:p14="http://schemas.microsoft.com/office/powerpoint/2010/main" val="323181154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7150"/>
            <a:ext cx="9144000" cy="5078313"/>
          </a:xfrm>
          <a:prstGeom prst="rect">
            <a:avLst/>
          </a:prstGeom>
        </p:spPr>
        <p:txBody>
          <a:bodyPr wrap="square">
            <a:spAutoFit/>
          </a:bodyPr>
          <a:lstStyle/>
          <a:p>
            <a:pPr algn="just">
              <a:lnSpc>
                <a:spcPct val="90000"/>
              </a:lnSpc>
            </a:pPr>
            <a:r>
              <a:rPr lang="en-US" sz="4500" u="sng" dirty="0" smtClean="0">
                <a:solidFill>
                  <a:srgbClr val="FFFF00"/>
                </a:solidFill>
                <a:latin typeface="+mj-lt"/>
              </a:rPr>
              <a:t>Tk3:</a:t>
            </a:r>
            <a:r>
              <a:rPr lang="en-US" sz="4500" dirty="0" smtClean="0">
                <a:solidFill>
                  <a:schemeClr val="bg1"/>
                </a:solidFill>
                <a:latin typeface="+mj-lt"/>
              </a:rPr>
              <a:t> </a:t>
            </a:r>
            <a:r>
              <a:rPr lang="vi-VN" sz="4500" dirty="0" smtClean="0">
                <a:solidFill>
                  <a:schemeClr val="bg1"/>
                </a:solidFill>
                <a:latin typeface="+mj-lt"/>
              </a:rPr>
              <a:t>Ôi </a:t>
            </a:r>
            <a:r>
              <a:rPr lang="vi-VN" sz="4500" dirty="0">
                <a:solidFill>
                  <a:schemeClr val="bg1"/>
                </a:solidFill>
                <a:latin typeface="+mj-lt"/>
              </a:rPr>
              <a:t>muôn sự thế trần thật tựa như một giấc phù </a:t>
            </a:r>
            <a:r>
              <a:rPr lang="vi-VN" sz="4500" dirty="0" smtClean="0">
                <a:solidFill>
                  <a:schemeClr val="bg1"/>
                </a:solidFill>
                <a:latin typeface="+mj-lt"/>
              </a:rPr>
              <a:t>vân</a:t>
            </a:r>
            <a:r>
              <a:rPr lang="en-US" sz="4500" dirty="0" smtClean="0">
                <a:solidFill>
                  <a:schemeClr val="bg1"/>
                </a:solidFill>
                <a:latin typeface="+mj-lt"/>
              </a:rPr>
              <a:t>.</a:t>
            </a:r>
            <a:r>
              <a:rPr lang="vi-VN" sz="4500" dirty="0" smtClean="0">
                <a:solidFill>
                  <a:schemeClr val="bg1"/>
                </a:solidFill>
                <a:latin typeface="+mj-lt"/>
              </a:rPr>
              <a:t> </a:t>
            </a:r>
            <a:r>
              <a:rPr lang="vi-VN" sz="4500" dirty="0">
                <a:solidFill>
                  <a:schemeClr val="bg1"/>
                </a:solidFill>
                <a:latin typeface="+mj-lt"/>
              </a:rPr>
              <a:t>Cuộc đời trăm năm dương thế cũng đến ngày về cõi hư </a:t>
            </a:r>
            <a:r>
              <a:rPr lang="vi-VN" sz="4500" dirty="0" smtClean="0">
                <a:solidFill>
                  <a:schemeClr val="bg1"/>
                </a:solidFill>
                <a:latin typeface="+mj-lt"/>
              </a:rPr>
              <a:t>vô</a:t>
            </a:r>
            <a:r>
              <a:rPr lang="en-US" sz="4500" dirty="0" smtClean="0">
                <a:solidFill>
                  <a:schemeClr val="bg1"/>
                </a:solidFill>
                <a:latin typeface="+mj-lt"/>
              </a:rPr>
              <a:t>.</a:t>
            </a:r>
            <a:r>
              <a:rPr lang="vi-VN" sz="4500" dirty="0" smtClean="0">
                <a:solidFill>
                  <a:schemeClr val="bg1"/>
                </a:solidFill>
                <a:latin typeface="+mj-lt"/>
              </a:rPr>
              <a:t> </a:t>
            </a:r>
            <a:r>
              <a:rPr lang="vi-VN" sz="4500" dirty="0">
                <a:solidFill>
                  <a:schemeClr val="bg1"/>
                </a:solidFill>
                <a:latin typeface="+mj-lt"/>
              </a:rPr>
              <a:t>Bao khó nguy giăng đầy lầm than trong vũng nước mắt </a:t>
            </a:r>
            <a:r>
              <a:rPr lang="vi-VN" sz="4500" dirty="0" smtClean="0">
                <a:solidFill>
                  <a:schemeClr val="bg1"/>
                </a:solidFill>
                <a:latin typeface="+mj-lt"/>
              </a:rPr>
              <a:t>đầy</a:t>
            </a:r>
            <a:r>
              <a:rPr lang="en-US" sz="4500" dirty="0" smtClean="0">
                <a:solidFill>
                  <a:schemeClr val="bg1"/>
                </a:solidFill>
                <a:latin typeface="+mj-lt"/>
              </a:rPr>
              <a:t>.</a:t>
            </a:r>
            <a:r>
              <a:rPr lang="vi-VN" sz="4500" dirty="0" smtClean="0">
                <a:solidFill>
                  <a:schemeClr val="bg1"/>
                </a:solidFill>
                <a:latin typeface="+mj-lt"/>
              </a:rPr>
              <a:t> </a:t>
            </a:r>
            <a:r>
              <a:rPr lang="vi-VN" sz="4500" dirty="0">
                <a:solidFill>
                  <a:schemeClr val="bg1"/>
                </a:solidFill>
                <a:latin typeface="+mj-lt"/>
              </a:rPr>
              <a:t>Người ơi luôn hãy trông cậy nương thân trong Chúa nguồn tình </a:t>
            </a:r>
            <a:r>
              <a:rPr lang="vi-VN" sz="4500" dirty="0" smtClean="0">
                <a:solidFill>
                  <a:schemeClr val="bg1"/>
                </a:solidFill>
                <a:latin typeface="+mj-lt"/>
              </a:rPr>
              <a:t>yêu</a:t>
            </a:r>
            <a:r>
              <a:rPr lang="en-US" sz="4500" dirty="0" smtClean="0">
                <a:solidFill>
                  <a:schemeClr val="bg1"/>
                </a:solidFill>
                <a:latin typeface="+mj-lt"/>
              </a:rPr>
              <a:t>.</a:t>
            </a:r>
            <a:endParaRPr lang="en-US" sz="4500" dirty="0">
              <a:solidFill>
                <a:schemeClr val="bg1"/>
              </a:solidFill>
              <a:latin typeface="+mj-lt"/>
            </a:endParaRPr>
          </a:p>
        </p:txBody>
      </p:sp>
    </p:spTree>
    <p:extLst>
      <p:ext uri="{BB962C8B-B14F-4D97-AF65-F5344CB8AC3E}">
        <p14:creationId xmlns:p14="http://schemas.microsoft.com/office/powerpoint/2010/main" val="224416901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5262979"/>
          </a:xfrm>
          <a:prstGeom prst="rect">
            <a:avLst/>
          </a:prstGeom>
        </p:spPr>
        <p:txBody>
          <a:bodyPr wrap="square">
            <a:spAutoFit/>
          </a:bodyPr>
          <a:lstStyle/>
          <a:p>
            <a:pPr algn="just"/>
            <a:r>
              <a:rPr lang="vi-VN" sz="4800" u="sng" dirty="0" smtClean="0">
                <a:solidFill>
                  <a:srgbClr val="FFFF00"/>
                </a:solidFill>
                <a:latin typeface="+mj-lt"/>
              </a:rPr>
              <a:t>Đ</a:t>
            </a:r>
            <a:r>
              <a:rPr lang="en-US" sz="4800" u="sng" dirty="0" smtClean="0">
                <a:solidFill>
                  <a:srgbClr val="FFFF00"/>
                </a:solidFill>
                <a:latin typeface="+mj-lt"/>
              </a:rPr>
              <a:t>k</a:t>
            </a:r>
            <a:r>
              <a:rPr lang="vi-VN" sz="4800" u="sng" dirty="0" smtClean="0">
                <a:solidFill>
                  <a:srgbClr val="FFFF00"/>
                </a:solidFill>
                <a:latin typeface="+mj-lt"/>
              </a:rPr>
              <a:t>:</a:t>
            </a:r>
            <a:r>
              <a:rPr lang="vi-VN" sz="4800" dirty="0" smtClean="0">
                <a:solidFill>
                  <a:schemeClr val="bg1"/>
                </a:solidFill>
                <a:latin typeface="+mj-lt"/>
              </a:rPr>
              <a:t> </a:t>
            </a:r>
            <a:r>
              <a:rPr lang="vi-VN" sz="4800" dirty="0">
                <a:solidFill>
                  <a:schemeClr val="bg1"/>
                </a:solidFill>
                <a:latin typeface="+mj-lt"/>
              </a:rPr>
              <a:t>Phận người như cơn gió mai này về cõi hư </a:t>
            </a:r>
            <a:r>
              <a:rPr lang="vi-VN" sz="4800" dirty="0" smtClean="0">
                <a:solidFill>
                  <a:schemeClr val="bg1"/>
                </a:solidFill>
                <a:latin typeface="+mj-lt"/>
              </a:rPr>
              <a:t>vô</a:t>
            </a:r>
            <a:r>
              <a:rPr lang="en-US" sz="4800" dirty="0" smtClean="0">
                <a:solidFill>
                  <a:schemeClr val="bg1"/>
                </a:solidFill>
                <a:latin typeface="+mj-lt"/>
              </a:rPr>
              <a:t>.</a:t>
            </a:r>
            <a:r>
              <a:rPr lang="vi-VN" sz="4800" dirty="0" smtClean="0">
                <a:solidFill>
                  <a:schemeClr val="bg1"/>
                </a:solidFill>
                <a:latin typeface="+mj-lt"/>
              </a:rPr>
              <a:t> </a:t>
            </a:r>
            <a:r>
              <a:rPr lang="vi-VN" sz="4800" dirty="0">
                <a:solidFill>
                  <a:schemeClr val="bg1"/>
                </a:solidFill>
                <a:latin typeface="+mj-lt"/>
              </a:rPr>
              <a:t>Phận người thật mong manh như chim non đậu trên </a:t>
            </a:r>
            <a:r>
              <a:rPr lang="vi-VN" sz="4800" dirty="0" smtClean="0">
                <a:solidFill>
                  <a:schemeClr val="bg1"/>
                </a:solidFill>
                <a:latin typeface="+mj-lt"/>
              </a:rPr>
              <a:t>cành</a:t>
            </a:r>
            <a:r>
              <a:rPr lang="en-US" sz="4800" dirty="0" smtClean="0">
                <a:solidFill>
                  <a:schemeClr val="bg1"/>
                </a:solidFill>
                <a:latin typeface="+mj-lt"/>
              </a:rPr>
              <a:t>.</a:t>
            </a:r>
            <a:r>
              <a:rPr lang="vi-VN" sz="4800" dirty="0" smtClean="0">
                <a:solidFill>
                  <a:schemeClr val="bg1"/>
                </a:solidFill>
                <a:latin typeface="+mj-lt"/>
              </a:rPr>
              <a:t> </a:t>
            </a:r>
            <a:r>
              <a:rPr lang="vi-VN" sz="4800" dirty="0">
                <a:solidFill>
                  <a:schemeClr val="bg1"/>
                </a:solidFill>
                <a:latin typeface="+mj-lt"/>
              </a:rPr>
              <a:t>Ôi nhân sinh cõi trần vùn vụt tựa thoáng mây </a:t>
            </a:r>
            <a:r>
              <a:rPr lang="vi-VN" sz="4800" dirty="0" smtClean="0">
                <a:solidFill>
                  <a:schemeClr val="bg1"/>
                </a:solidFill>
                <a:latin typeface="+mj-lt"/>
              </a:rPr>
              <a:t>bay</a:t>
            </a:r>
            <a:r>
              <a:rPr lang="en-US" sz="4800" dirty="0" smtClean="0">
                <a:solidFill>
                  <a:schemeClr val="bg1"/>
                </a:solidFill>
                <a:latin typeface="+mj-lt"/>
              </a:rPr>
              <a:t>.</a:t>
            </a:r>
            <a:r>
              <a:rPr lang="vi-VN" sz="4800" dirty="0" smtClean="0">
                <a:solidFill>
                  <a:schemeClr val="bg1"/>
                </a:solidFill>
                <a:latin typeface="+mj-lt"/>
              </a:rPr>
              <a:t> </a:t>
            </a:r>
            <a:r>
              <a:rPr lang="vi-VN" sz="4800" dirty="0">
                <a:solidFill>
                  <a:schemeClr val="bg1"/>
                </a:solidFill>
                <a:latin typeface="+mj-lt"/>
              </a:rPr>
              <a:t>Chốn thiên thu mãi mãi chỉ có nơi Chúa mà </a:t>
            </a:r>
            <a:r>
              <a:rPr lang="vi-VN" sz="4800" dirty="0" smtClean="0">
                <a:solidFill>
                  <a:schemeClr val="bg1"/>
                </a:solidFill>
                <a:latin typeface="+mj-lt"/>
              </a:rPr>
              <a:t>thôi.</a:t>
            </a:r>
            <a:endParaRPr lang="en-US" sz="4800" dirty="0">
              <a:solidFill>
                <a:schemeClr val="bg1"/>
              </a:solidFill>
              <a:latin typeface="+mj-lt"/>
            </a:endParaRPr>
          </a:p>
        </p:txBody>
      </p:sp>
    </p:spTree>
    <p:extLst>
      <p:ext uri="{BB962C8B-B14F-4D97-AF65-F5344CB8AC3E}">
        <p14:creationId xmlns:p14="http://schemas.microsoft.com/office/powerpoint/2010/main" val="323181154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5155257"/>
          </a:xfrm>
          <a:prstGeom prst="rect">
            <a:avLst/>
          </a:prstGeom>
        </p:spPr>
        <p:txBody>
          <a:bodyPr wrap="square">
            <a:spAutoFit/>
          </a:bodyPr>
          <a:lstStyle/>
          <a:p>
            <a:pPr algn="just"/>
            <a:r>
              <a:rPr lang="en-US" sz="4700" u="sng" dirty="0" err="1" smtClean="0">
                <a:solidFill>
                  <a:srgbClr val="FFFF00"/>
                </a:solidFill>
                <a:latin typeface="+mj-lt"/>
              </a:rPr>
              <a:t>Tk</a:t>
            </a:r>
            <a:r>
              <a:rPr lang="vi-VN" sz="4700" u="sng" dirty="0" smtClean="0">
                <a:solidFill>
                  <a:srgbClr val="FFFF00"/>
                </a:solidFill>
                <a:latin typeface="+mj-lt"/>
              </a:rPr>
              <a:t>4</a:t>
            </a:r>
            <a:r>
              <a:rPr lang="en-US" sz="4700" u="sng" dirty="0" smtClean="0">
                <a:solidFill>
                  <a:srgbClr val="FFFF00"/>
                </a:solidFill>
                <a:latin typeface="+mj-lt"/>
              </a:rPr>
              <a:t>:</a:t>
            </a:r>
            <a:r>
              <a:rPr lang="vi-VN" sz="4700" dirty="0" smtClean="0">
                <a:solidFill>
                  <a:schemeClr val="bg1"/>
                </a:solidFill>
                <a:latin typeface="+mj-lt"/>
              </a:rPr>
              <a:t> </a:t>
            </a:r>
            <a:r>
              <a:rPr lang="vi-VN" sz="4700" dirty="0">
                <a:solidFill>
                  <a:schemeClr val="bg1"/>
                </a:solidFill>
                <a:latin typeface="+mj-lt"/>
              </a:rPr>
              <a:t>Ngẫm thế sự thế trần nào mới thấy ngang trái đảo </a:t>
            </a:r>
            <a:r>
              <a:rPr lang="vi-VN" sz="4700" dirty="0" smtClean="0">
                <a:solidFill>
                  <a:schemeClr val="bg1"/>
                </a:solidFill>
                <a:latin typeface="+mj-lt"/>
              </a:rPr>
              <a:t>điên</a:t>
            </a:r>
            <a:r>
              <a:rPr lang="en-US" sz="4700" dirty="0" smtClean="0">
                <a:solidFill>
                  <a:schemeClr val="bg1"/>
                </a:solidFill>
                <a:latin typeface="+mj-lt"/>
              </a:rPr>
              <a:t>.</a:t>
            </a:r>
            <a:r>
              <a:rPr lang="vi-VN" sz="4700" dirty="0" smtClean="0">
                <a:solidFill>
                  <a:schemeClr val="bg1"/>
                </a:solidFill>
                <a:latin typeface="+mj-lt"/>
              </a:rPr>
              <a:t> </a:t>
            </a:r>
            <a:r>
              <a:rPr lang="vi-VN" sz="4700" dirty="0">
                <a:solidFill>
                  <a:schemeClr val="bg1"/>
                </a:solidFill>
                <a:latin typeface="+mj-lt"/>
              </a:rPr>
              <a:t>Lòng người ôi sao gian dối sống vô tình bạc nghĩa như </a:t>
            </a:r>
            <a:r>
              <a:rPr lang="vi-VN" sz="4700" dirty="0" smtClean="0">
                <a:solidFill>
                  <a:schemeClr val="bg1"/>
                </a:solidFill>
                <a:latin typeface="+mj-lt"/>
              </a:rPr>
              <a:t>vôi</a:t>
            </a:r>
            <a:r>
              <a:rPr lang="en-US" sz="4700" dirty="0" smtClean="0">
                <a:solidFill>
                  <a:schemeClr val="bg1"/>
                </a:solidFill>
                <a:latin typeface="+mj-lt"/>
              </a:rPr>
              <a:t>.</a:t>
            </a:r>
            <a:r>
              <a:rPr lang="vi-VN" sz="4700" dirty="0" smtClean="0">
                <a:solidFill>
                  <a:schemeClr val="bg1"/>
                </a:solidFill>
                <a:latin typeface="+mj-lt"/>
              </a:rPr>
              <a:t> </a:t>
            </a:r>
            <a:r>
              <a:rPr lang="vi-VN" sz="4700" dirty="0">
                <a:solidFill>
                  <a:schemeClr val="bg1"/>
                </a:solidFill>
                <a:latin typeface="+mj-lt"/>
              </a:rPr>
              <a:t>Con khát khao mong chờ về bên </a:t>
            </a:r>
            <a:r>
              <a:rPr lang="vi-VN" sz="4700" dirty="0" smtClean="0">
                <a:solidFill>
                  <a:schemeClr val="bg1"/>
                </a:solidFill>
                <a:latin typeface="+mj-lt"/>
              </a:rPr>
              <a:t>chính </a:t>
            </a:r>
            <a:r>
              <a:rPr lang="vi-VN" sz="4700" dirty="0">
                <a:solidFill>
                  <a:schemeClr val="bg1"/>
                </a:solidFill>
                <a:latin typeface="+mj-lt"/>
              </a:rPr>
              <a:t>Đấng con tôn </a:t>
            </a:r>
            <a:r>
              <a:rPr lang="vi-VN" sz="4700" dirty="0" smtClean="0">
                <a:solidFill>
                  <a:schemeClr val="bg1"/>
                </a:solidFill>
                <a:latin typeface="+mj-lt"/>
              </a:rPr>
              <a:t>thờ</a:t>
            </a:r>
            <a:r>
              <a:rPr lang="en-US" sz="4700" dirty="0" smtClean="0">
                <a:solidFill>
                  <a:schemeClr val="bg1"/>
                </a:solidFill>
                <a:latin typeface="+mj-lt"/>
              </a:rPr>
              <a:t>.</a:t>
            </a:r>
            <a:r>
              <a:rPr lang="vi-VN" sz="4700" dirty="0" smtClean="0">
                <a:solidFill>
                  <a:schemeClr val="bg1"/>
                </a:solidFill>
                <a:latin typeface="+mj-lt"/>
              </a:rPr>
              <a:t> </a:t>
            </a:r>
            <a:r>
              <a:rPr lang="vi-VN" sz="4700" dirty="0">
                <a:solidFill>
                  <a:schemeClr val="bg1"/>
                </a:solidFill>
                <a:latin typeface="+mj-lt"/>
              </a:rPr>
              <a:t>Hồn con đây mãi khắc khoải cho đến lúc yên nghỉ bình </a:t>
            </a:r>
            <a:r>
              <a:rPr lang="vi-VN" sz="4700" dirty="0" smtClean="0">
                <a:solidFill>
                  <a:schemeClr val="bg1"/>
                </a:solidFill>
                <a:latin typeface="+mj-lt"/>
              </a:rPr>
              <a:t>an</a:t>
            </a:r>
            <a:r>
              <a:rPr lang="en-US" sz="4700" dirty="0" smtClean="0">
                <a:solidFill>
                  <a:schemeClr val="bg1"/>
                </a:solidFill>
                <a:latin typeface="+mj-lt"/>
              </a:rPr>
              <a:t>.</a:t>
            </a:r>
            <a:endParaRPr lang="en-US" sz="4700" dirty="0">
              <a:solidFill>
                <a:schemeClr val="bg1"/>
              </a:solidFill>
              <a:latin typeface="+mj-lt"/>
            </a:endParaRPr>
          </a:p>
        </p:txBody>
      </p:sp>
    </p:spTree>
    <p:extLst>
      <p:ext uri="{BB962C8B-B14F-4D97-AF65-F5344CB8AC3E}">
        <p14:creationId xmlns:p14="http://schemas.microsoft.com/office/powerpoint/2010/main" val="248056119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5262979"/>
          </a:xfrm>
          <a:prstGeom prst="rect">
            <a:avLst/>
          </a:prstGeom>
        </p:spPr>
        <p:txBody>
          <a:bodyPr wrap="square">
            <a:spAutoFit/>
          </a:bodyPr>
          <a:lstStyle/>
          <a:p>
            <a:pPr algn="just"/>
            <a:r>
              <a:rPr lang="vi-VN" sz="4800" u="sng" dirty="0" smtClean="0">
                <a:solidFill>
                  <a:srgbClr val="FFFF00"/>
                </a:solidFill>
                <a:latin typeface="+mj-lt"/>
              </a:rPr>
              <a:t>Đ</a:t>
            </a:r>
            <a:r>
              <a:rPr lang="en-US" sz="4800" u="sng" dirty="0" smtClean="0">
                <a:solidFill>
                  <a:srgbClr val="FFFF00"/>
                </a:solidFill>
                <a:latin typeface="+mj-lt"/>
              </a:rPr>
              <a:t>k</a:t>
            </a:r>
            <a:r>
              <a:rPr lang="vi-VN" sz="4800" u="sng" dirty="0" smtClean="0">
                <a:solidFill>
                  <a:srgbClr val="FFFF00"/>
                </a:solidFill>
                <a:latin typeface="+mj-lt"/>
              </a:rPr>
              <a:t>:</a:t>
            </a:r>
            <a:r>
              <a:rPr lang="vi-VN" sz="4800" dirty="0" smtClean="0">
                <a:solidFill>
                  <a:schemeClr val="bg1"/>
                </a:solidFill>
                <a:latin typeface="+mj-lt"/>
              </a:rPr>
              <a:t> </a:t>
            </a:r>
            <a:r>
              <a:rPr lang="vi-VN" sz="4800" dirty="0">
                <a:solidFill>
                  <a:schemeClr val="bg1"/>
                </a:solidFill>
                <a:latin typeface="+mj-lt"/>
              </a:rPr>
              <a:t>Phận người như cơn gió mai này về cõi hư </a:t>
            </a:r>
            <a:r>
              <a:rPr lang="vi-VN" sz="4800" dirty="0" smtClean="0">
                <a:solidFill>
                  <a:schemeClr val="bg1"/>
                </a:solidFill>
                <a:latin typeface="+mj-lt"/>
              </a:rPr>
              <a:t>vô</a:t>
            </a:r>
            <a:r>
              <a:rPr lang="en-US" sz="4800" dirty="0" smtClean="0">
                <a:solidFill>
                  <a:schemeClr val="bg1"/>
                </a:solidFill>
                <a:latin typeface="+mj-lt"/>
              </a:rPr>
              <a:t>.</a:t>
            </a:r>
            <a:r>
              <a:rPr lang="vi-VN" sz="4800" dirty="0" smtClean="0">
                <a:solidFill>
                  <a:schemeClr val="bg1"/>
                </a:solidFill>
                <a:latin typeface="+mj-lt"/>
              </a:rPr>
              <a:t> </a:t>
            </a:r>
            <a:r>
              <a:rPr lang="vi-VN" sz="4800" dirty="0">
                <a:solidFill>
                  <a:schemeClr val="bg1"/>
                </a:solidFill>
                <a:latin typeface="+mj-lt"/>
              </a:rPr>
              <a:t>Phận người thật mong manh như chim non đậu trên </a:t>
            </a:r>
            <a:r>
              <a:rPr lang="vi-VN" sz="4800" dirty="0" smtClean="0">
                <a:solidFill>
                  <a:schemeClr val="bg1"/>
                </a:solidFill>
                <a:latin typeface="+mj-lt"/>
              </a:rPr>
              <a:t>cành</a:t>
            </a:r>
            <a:r>
              <a:rPr lang="en-US" sz="4800" dirty="0" smtClean="0">
                <a:solidFill>
                  <a:schemeClr val="bg1"/>
                </a:solidFill>
                <a:latin typeface="+mj-lt"/>
              </a:rPr>
              <a:t>.</a:t>
            </a:r>
            <a:r>
              <a:rPr lang="vi-VN" sz="4800" dirty="0" smtClean="0">
                <a:solidFill>
                  <a:schemeClr val="bg1"/>
                </a:solidFill>
                <a:latin typeface="+mj-lt"/>
              </a:rPr>
              <a:t> </a:t>
            </a:r>
            <a:r>
              <a:rPr lang="vi-VN" sz="4800" dirty="0">
                <a:solidFill>
                  <a:schemeClr val="bg1"/>
                </a:solidFill>
                <a:latin typeface="+mj-lt"/>
              </a:rPr>
              <a:t>Ôi nhân sinh cõi trần vùn vụt tựa thoáng mây </a:t>
            </a:r>
            <a:r>
              <a:rPr lang="vi-VN" sz="4800" dirty="0" smtClean="0">
                <a:solidFill>
                  <a:schemeClr val="bg1"/>
                </a:solidFill>
                <a:latin typeface="+mj-lt"/>
              </a:rPr>
              <a:t>bay</a:t>
            </a:r>
            <a:r>
              <a:rPr lang="en-US" sz="4800" dirty="0" smtClean="0">
                <a:solidFill>
                  <a:schemeClr val="bg1"/>
                </a:solidFill>
                <a:latin typeface="+mj-lt"/>
              </a:rPr>
              <a:t>.</a:t>
            </a:r>
            <a:r>
              <a:rPr lang="vi-VN" sz="4800" dirty="0" smtClean="0">
                <a:solidFill>
                  <a:schemeClr val="bg1"/>
                </a:solidFill>
                <a:latin typeface="+mj-lt"/>
              </a:rPr>
              <a:t> </a:t>
            </a:r>
            <a:r>
              <a:rPr lang="vi-VN" sz="4800" dirty="0">
                <a:solidFill>
                  <a:schemeClr val="bg1"/>
                </a:solidFill>
                <a:latin typeface="+mj-lt"/>
              </a:rPr>
              <a:t>Chốn thiên thu mãi mãi chỉ có nơi Chúa mà </a:t>
            </a:r>
            <a:r>
              <a:rPr lang="vi-VN" sz="4800" dirty="0" smtClean="0">
                <a:solidFill>
                  <a:schemeClr val="bg1"/>
                </a:solidFill>
                <a:latin typeface="+mj-lt"/>
              </a:rPr>
              <a:t>thôi.</a:t>
            </a:r>
            <a:endParaRPr lang="en-US" sz="4800" dirty="0">
              <a:solidFill>
                <a:schemeClr val="bg1"/>
              </a:solidFill>
              <a:latin typeface="+mj-lt"/>
            </a:endParaRPr>
          </a:p>
        </p:txBody>
      </p:sp>
    </p:spTree>
    <p:extLst>
      <p:ext uri="{BB962C8B-B14F-4D97-AF65-F5344CB8AC3E}">
        <p14:creationId xmlns:p14="http://schemas.microsoft.com/office/powerpoint/2010/main" val="32318115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r>
              <a:rPr lang="en-US" sz="8000" b="1" dirty="0">
                <a:solidFill>
                  <a:srgbClr val="FFFF00"/>
                </a:solidFill>
                <a:effectLst>
                  <a:outerShdw blurRad="38100" dist="38100" dir="2700000" algn="tl">
                    <a:srgbClr val="000000">
                      <a:alpha val="43137"/>
                    </a:srgbClr>
                  </a:outerShdw>
                </a:effectLst>
                <a:cs typeface="Times New Roman" pitchFamily="18" charset="0"/>
              </a:rPr>
              <a:t>Ca </a:t>
            </a:r>
            <a:r>
              <a:rPr lang="en-US" sz="8000" b="1" dirty="0" err="1">
                <a:solidFill>
                  <a:srgbClr val="FFFF00"/>
                </a:solidFill>
                <a:effectLst>
                  <a:outerShdw blurRad="38100" dist="38100" dir="2700000" algn="tl">
                    <a:srgbClr val="000000">
                      <a:alpha val="43137"/>
                    </a:srgbClr>
                  </a:outerShdw>
                </a:effectLst>
                <a:cs typeface="Times New Roman" pitchFamily="18" charset="0"/>
              </a:rPr>
              <a:t>Nhập</a:t>
            </a:r>
            <a:r>
              <a:rPr lang="en-US" sz="8000" b="1" dirty="0">
                <a:solidFill>
                  <a:srgbClr val="FFFF00"/>
                </a:solidFill>
                <a:effectLst>
                  <a:outerShdw blurRad="38100" dist="38100" dir="2700000" algn="tl">
                    <a:srgbClr val="000000">
                      <a:alpha val="43137"/>
                    </a:srgbClr>
                  </a:outerShdw>
                </a:effectLst>
                <a:cs typeface="Times New Roman" pitchFamily="18" charset="0"/>
              </a:rPr>
              <a:t> </a:t>
            </a:r>
            <a:r>
              <a:rPr lang="en-US" sz="8000" b="1" dirty="0" err="1">
                <a:solidFill>
                  <a:srgbClr val="FFFF00"/>
                </a:solidFill>
                <a:effectLst>
                  <a:outerShdw blurRad="38100" dist="38100" dir="2700000" algn="tl">
                    <a:srgbClr val="000000">
                      <a:alpha val="43137"/>
                    </a:srgbClr>
                  </a:outerShdw>
                </a:effectLst>
                <a:cs typeface="Times New Roman" pitchFamily="18" charset="0"/>
              </a:rPr>
              <a:t>Lễ</a:t>
            </a:r>
            <a:r>
              <a:rPr lang="en-US" sz="8000" b="1" dirty="0">
                <a:solidFill>
                  <a:srgbClr val="FFFF00"/>
                </a:solidFill>
                <a:effectLst>
                  <a:outerShdw blurRad="38100" dist="38100" dir="2700000" algn="tl">
                    <a:srgbClr val="000000">
                      <a:alpha val="43137"/>
                    </a:srgbClr>
                  </a:outerShdw>
                </a:effectLst>
                <a:cs typeface="Times New Roman" pitchFamily="18" charset="0"/>
              </a:rPr>
              <a:t/>
            </a:r>
            <a:br>
              <a:rPr lang="en-US" sz="8000" b="1" dirty="0">
                <a:solidFill>
                  <a:srgbClr val="FFFF00"/>
                </a:solidFill>
                <a:effectLst>
                  <a:outerShdw blurRad="38100" dist="38100" dir="2700000" algn="tl">
                    <a:srgbClr val="000000">
                      <a:alpha val="43137"/>
                    </a:srgbClr>
                  </a:outerShdw>
                </a:effectLst>
                <a:cs typeface="Times New Roman" pitchFamily="18" charset="0"/>
              </a:rPr>
            </a:br>
            <a:r>
              <a:rPr lang="en-US" sz="8000" b="1" dirty="0" smtClean="0">
                <a:solidFill>
                  <a:srgbClr val="FFFF00"/>
                </a:solidFill>
                <a:effectLst>
                  <a:outerShdw blurRad="38100" dist="38100" dir="2700000" algn="tl">
                    <a:srgbClr val="000000">
                      <a:alpha val="43137"/>
                    </a:srgbClr>
                  </a:outerShdw>
                </a:effectLst>
                <a:cs typeface="Times New Roman" pitchFamily="18" charset="0"/>
              </a:rPr>
              <a:t>HÃY TRỞ VỀ</a:t>
            </a:r>
            <a:r>
              <a:rPr lang="en-US" sz="8000" b="1" dirty="0">
                <a:solidFill>
                  <a:srgbClr val="FFFF00"/>
                </a:solidFill>
                <a:effectLst>
                  <a:outerShdw blurRad="38100" dist="38100" dir="2700000" algn="tl">
                    <a:srgbClr val="000000">
                      <a:alpha val="43137"/>
                    </a:srgbClr>
                  </a:outerShdw>
                </a:effectLst>
                <a:cs typeface="Times New Roman" pitchFamily="18" charset="0"/>
              </a:rPr>
              <a:t/>
            </a:r>
            <a:br>
              <a:rPr lang="en-US" sz="8000" b="1" dirty="0">
                <a:solidFill>
                  <a:srgbClr val="FFFF00"/>
                </a:solidFill>
                <a:effectLst>
                  <a:outerShdw blurRad="38100" dist="38100" dir="2700000" algn="tl">
                    <a:srgbClr val="000000">
                      <a:alpha val="43137"/>
                    </a:srgbClr>
                  </a:outerShdw>
                </a:effectLst>
                <a:cs typeface="Times New Roman" pitchFamily="18" charset="0"/>
              </a:rPr>
            </a:br>
            <a:r>
              <a:rPr lang="en-US" sz="8000" b="1" i="1" dirty="0" err="1">
                <a:solidFill>
                  <a:schemeClr val="bg1"/>
                </a:solidFill>
                <a:effectLst>
                  <a:outerShdw blurRad="38100" dist="38100" dir="2700000" algn="tl">
                    <a:srgbClr val="000000">
                      <a:alpha val="43137"/>
                    </a:srgbClr>
                  </a:outerShdw>
                </a:effectLst>
                <a:cs typeface="Times New Roman" pitchFamily="18" charset="0"/>
              </a:rPr>
              <a:t>Ngọc</a:t>
            </a:r>
            <a:r>
              <a:rPr lang="en-US" sz="8000" b="1" i="1" dirty="0">
                <a:solidFill>
                  <a:schemeClr val="bg1"/>
                </a:solidFill>
                <a:effectLst>
                  <a:outerShdw blurRad="38100" dist="38100" dir="2700000" algn="tl">
                    <a:srgbClr val="000000">
                      <a:alpha val="43137"/>
                    </a:srgbClr>
                  </a:outerShdw>
                </a:effectLst>
                <a:cs typeface="Times New Roman" pitchFamily="18" charset="0"/>
              </a:rPr>
              <a:t> </a:t>
            </a:r>
            <a:r>
              <a:rPr lang="en-US" sz="8000" b="1" i="1" dirty="0" err="1" smtClean="0">
                <a:solidFill>
                  <a:schemeClr val="bg1"/>
                </a:solidFill>
                <a:effectLst>
                  <a:outerShdw blurRad="38100" dist="38100" dir="2700000" algn="tl">
                    <a:srgbClr val="000000">
                      <a:alpha val="43137"/>
                    </a:srgbClr>
                  </a:outerShdw>
                </a:effectLst>
                <a:cs typeface="Times New Roman" pitchFamily="18" charset="0"/>
              </a:rPr>
              <a:t>Kôn</a:t>
            </a:r>
            <a:endParaRPr lang="en-US" sz="8000" b="1" i="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2209641402"/>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endParaRPr lang="en-US" sz="46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21041849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endParaRPr lang="en-US" sz="4600" b="1">
              <a:solidFill>
                <a:schemeClr val="bg1"/>
              </a:solidFill>
              <a:effectLst>
                <a:outerShdw blurRad="38100" dist="38100" dir="2700000" algn="tl">
                  <a:srgbClr val="000000">
                    <a:alpha val="43137"/>
                  </a:srgbClr>
                </a:outerShdw>
              </a:effectLst>
              <a:latin typeface="+mj-lt"/>
              <a:cs typeface="Times New Roman" pitchFamily="18"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66545844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3"/>
            <a:ext cx="9144000" cy="514349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600" b="1" smtClean="0">
                <a:solidFill>
                  <a:srgbClr val="FFFF00"/>
                </a:solidFill>
                <a:effectLst>
                  <a:outerShdw blurRad="38100" dist="38100" dir="2700000" algn="tl">
                    <a:srgbClr val="000000">
                      <a:alpha val="43137"/>
                    </a:srgbClr>
                  </a:outerShdw>
                </a:effectLst>
                <a:cs typeface="Times New Roman" pitchFamily="18" charset="0"/>
              </a:rPr>
              <a:t>Ca Kết Lễ</a:t>
            </a:r>
            <a:br>
              <a:rPr lang="en-US" sz="6600" b="1" smtClean="0">
                <a:solidFill>
                  <a:srgbClr val="FFFF00"/>
                </a:solidFill>
                <a:effectLst>
                  <a:outerShdw blurRad="38100" dist="38100" dir="2700000" algn="tl">
                    <a:srgbClr val="000000">
                      <a:alpha val="43137"/>
                    </a:srgbClr>
                  </a:outerShdw>
                </a:effectLst>
                <a:cs typeface="Times New Roman" pitchFamily="18" charset="0"/>
              </a:rPr>
            </a:br>
            <a:r>
              <a:rPr lang="vi-VN" sz="6600" b="1" smtClean="0">
                <a:solidFill>
                  <a:srgbClr val="FFFF00"/>
                </a:solidFill>
                <a:effectLst>
                  <a:outerShdw blurRad="38100" dist="38100" dir="2700000" algn="tl">
                    <a:srgbClr val="000000">
                      <a:alpha val="43137"/>
                    </a:srgbClr>
                  </a:outerShdw>
                </a:effectLst>
                <a:cs typeface="Times New Roman" pitchFamily="18" charset="0"/>
              </a:rPr>
              <a:t> </a:t>
            </a:r>
            <a:r>
              <a:rPr lang="en-US" sz="6600" b="1" smtClean="0">
                <a:solidFill>
                  <a:srgbClr val="FFFF00"/>
                </a:solidFill>
                <a:effectLst>
                  <a:outerShdw blurRad="38100" dist="38100" dir="2700000" algn="tl">
                    <a:srgbClr val="000000">
                      <a:alpha val="43137"/>
                    </a:srgbClr>
                  </a:outerShdw>
                </a:effectLst>
                <a:cs typeface="Times New Roman" pitchFamily="18" charset="0"/>
              </a:rPr>
              <a:t>KINH CHAY</a:t>
            </a:r>
            <a:br>
              <a:rPr lang="en-US" sz="6600" b="1" smtClean="0">
                <a:solidFill>
                  <a:srgbClr val="FFFF00"/>
                </a:solidFill>
                <a:effectLst>
                  <a:outerShdw blurRad="38100" dist="38100" dir="2700000" algn="tl">
                    <a:srgbClr val="000000">
                      <a:alpha val="43137"/>
                    </a:srgbClr>
                  </a:outerShdw>
                </a:effectLst>
                <a:cs typeface="Times New Roman" pitchFamily="18" charset="0"/>
              </a:rPr>
            </a:br>
            <a:r>
              <a:rPr lang="en-US" sz="4800" b="1" i="1" smtClean="0">
                <a:solidFill>
                  <a:schemeClr val="bg1"/>
                </a:solidFill>
                <a:effectLst>
                  <a:outerShdw blurRad="38100" dist="38100" dir="2700000" algn="tl">
                    <a:srgbClr val="000000">
                      <a:alpha val="43137"/>
                    </a:srgbClr>
                  </a:outerShdw>
                </a:effectLst>
                <a:cs typeface="Times New Roman" pitchFamily="18" charset="0"/>
              </a:rPr>
              <a:t>Lm. Nguyễn Duy</a:t>
            </a:r>
            <a:r>
              <a:rPr lang="vi-VN" sz="6600" b="1" smtClean="0">
                <a:solidFill>
                  <a:srgbClr val="FFFF00"/>
                </a:solidFill>
                <a:effectLst>
                  <a:outerShdw blurRad="38100" dist="38100" dir="2700000" algn="tl">
                    <a:srgbClr val="000000">
                      <a:alpha val="43137"/>
                    </a:srgbClr>
                  </a:outerShdw>
                </a:effectLst>
                <a:cs typeface="Times New Roman" pitchFamily="18" charset="0"/>
              </a:rPr>
              <a:t>	</a:t>
            </a:r>
            <a:endParaRPr lang="en-US" sz="6600" b="1" i="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303284272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3"/>
            <a:ext cx="9144000" cy="514349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4600" b="1" u="sng" dirty="0" smtClean="0">
                <a:solidFill>
                  <a:srgbClr val="FFFF00"/>
                </a:solidFill>
                <a:effectLst>
                  <a:outerShdw blurRad="38100" dist="38100" dir="2700000" algn="tl">
                    <a:srgbClr val="000000">
                      <a:alpha val="43137"/>
                    </a:srgbClr>
                  </a:outerShdw>
                </a:effectLst>
                <a:cs typeface="Times New Roman" pitchFamily="18" charset="0"/>
              </a:rPr>
              <a:t>Pk1:</a:t>
            </a:r>
            <a:r>
              <a:rPr lang="vi-VN" sz="4600" b="1" dirty="0" smtClean="0">
                <a:solidFill>
                  <a:schemeClr val="bg1"/>
                </a:solidFill>
                <a:effectLst>
                  <a:outerShdw blurRad="38100" dist="38100" dir="2700000" algn="tl">
                    <a:srgbClr val="000000">
                      <a:alpha val="43137"/>
                    </a:srgbClr>
                  </a:outerShdw>
                </a:effectLst>
                <a:cs typeface="Times New Roman" pitchFamily="18" charset="0"/>
              </a:rPr>
              <a:t> Con xin dâng muôn lời kinh thắm lệ chan hoà. Con kêu van </a:t>
            </a:r>
            <a:r>
              <a:rPr lang="en-US" sz="4600" b="1" dirty="0" err="1" smtClean="0">
                <a:solidFill>
                  <a:schemeClr val="bg1"/>
                </a:solidFill>
                <a:effectLst>
                  <a:outerShdw blurRad="38100" dist="38100" dir="2700000" algn="tl">
                    <a:srgbClr val="000000">
                      <a:alpha val="43137"/>
                    </a:srgbClr>
                  </a:outerShdw>
                </a:effectLst>
                <a:cs typeface="Times New Roman" pitchFamily="18" charset="0"/>
              </a:rPr>
              <a:t>Chúa</a:t>
            </a:r>
            <a:r>
              <a:rPr lang="vi-VN" sz="4600" b="1" dirty="0" smtClean="0">
                <a:solidFill>
                  <a:schemeClr val="bg1"/>
                </a:solidFill>
                <a:effectLst>
                  <a:outerShdw blurRad="38100" dist="38100" dir="2700000" algn="tl">
                    <a:srgbClr val="000000">
                      <a:alpha val="43137"/>
                    </a:srgbClr>
                  </a:outerShdw>
                </a:effectLst>
                <a:cs typeface="Times New Roman" pitchFamily="18" charset="0"/>
              </a:rPr>
              <a:t> nhân từ ghé mắt xót thương. Mùa chay thánh Chúa thương tha thứ tội nhơ. Lắng nghe con dâng lời khấn nguyện: Chúa ban ơn trong mùa thánh này.</a:t>
            </a:r>
            <a:endParaRPr lang="en-US" sz="4600"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145405603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3"/>
            <a:ext cx="9144000" cy="514349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4600" b="1" u="sng" dirty="0" err="1" smtClean="0">
                <a:solidFill>
                  <a:srgbClr val="FFFF00"/>
                </a:solidFill>
                <a:effectLst>
                  <a:outerShdw blurRad="38100" dist="38100" dir="2700000" algn="tl">
                    <a:srgbClr val="000000">
                      <a:alpha val="43137"/>
                    </a:srgbClr>
                  </a:outerShdw>
                </a:effectLst>
                <a:cs typeface="Times New Roman" pitchFamily="18" charset="0"/>
              </a:rPr>
              <a:t>Pk</a:t>
            </a:r>
            <a:r>
              <a:rPr lang="vi-VN" sz="4600" b="1" u="sng" dirty="0" smtClean="0">
                <a:solidFill>
                  <a:srgbClr val="FFFF00"/>
                </a:solidFill>
                <a:effectLst>
                  <a:outerShdw blurRad="38100" dist="38100" dir="2700000" algn="tl">
                    <a:srgbClr val="000000">
                      <a:alpha val="43137"/>
                    </a:srgbClr>
                  </a:outerShdw>
                </a:effectLst>
                <a:cs typeface="Times New Roman" pitchFamily="18" charset="0"/>
              </a:rPr>
              <a:t>2</a:t>
            </a:r>
            <a:r>
              <a:rPr lang="en-US" sz="4600" b="1" u="sng" dirty="0">
                <a:solidFill>
                  <a:srgbClr val="FFFF00"/>
                </a:solidFill>
                <a:effectLst>
                  <a:outerShdw blurRad="38100" dist="38100" dir="2700000" algn="tl">
                    <a:srgbClr val="000000">
                      <a:alpha val="43137"/>
                    </a:srgbClr>
                  </a:outerShdw>
                </a:effectLst>
                <a:cs typeface="Times New Roman" pitchFamily="18" charset="0"/>
              </a:rPr>
              <a:t>:</a:t>
            </a:r>
            <a:r>
              <a:rPr lang="vi-VN" sz="4600" b="1" dirty="0" smtClean="0">
                <a:solidFill>
                  <a:schemeClr val="bg1"/>
                </a:solidFill>
                <a:effectLst>
                  <a:outerShdw blurRad="38100" dist="38100" dir="2700000" algn="tl">
                    <a:srgbClr val="000000">
                      <a:alpha val="43137"/>
                    </a:srgbClr>
                  </a:outerShdw>
                </a:effectLst>
                <a:cs typeface="Times New Roman" pitchFamily="18" charset="0"/>
              </a:rPr>
              <a:t> Trong đêm thâu tâm hồn con vướng bao tội tình. Bao đau thương đã phủ đầy trên tấm thân con. Vì yếu đuối Chuá đã thấu rõ hồn con, Chúa khoan nhân thương gọi trở về</a:t>
            </a:r>
            <a:r>
              <a:rPr lang="en-US" sz="4600" b="1" dirty="0" smtClean="0">
                <a:solidFill>
                  <a:schemeClr val="bg1"/>
                </a:solidFill>
                <a:effectLst>
                  <a:outerShdw blurRad="38100" dist="38100" dir="2700000" algn="tl">
                    <a:srgbClr val="000000">
                      <a:alpha val="43137"/>
                    </a:srgbClr>
                  </a:outerShdw>
                </a:effectLst>
                <a:cs typeface="Times New Roman" pitchFamily="18" charset="0"/>
              </a:rPr>
              <a:t> k</a:t>
            </a:r>
            <a:r>
              <a:rPr lang="vi-VN" sz="4600" b="1" dirty="0" smtClean="0">
                <a:solidFill>
                  <a:schemeClr val="bg1"/>
                </a:solidFill>
                <a:effectLst>
                  <a:outerShdw blurRad="38100" dist="38100" dir="2700000" algn="tl">
                    <a:srgbClr val="000000">
                      <a:alpha val="43137"/>
                    </a:srgbClr>
                  </a:outerShdw>
                </a:effectLst>
                <a:cs typeface="Times New Roman" pitchFamily="18" charset="0"/>
              </a:rPr>
              <a:t>hứng ban muôn tâm tình thánh thiện.</a:t>
            </a:r>
            <a:endParaRPr lang="en-US" sz="4600"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15661891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r>
              <a:rPr lang="en-US" sz="5200" b="1" u="sng" dirty="0" err="1">
                <a:solidFill>
                  <a:srgbClr val="FFFF00"/>
                </a:solidFill>
                <a:effectLst>
                  <a:outerShdw blurRad="38100" dist="38100" dir="2700000" algn="tl">
                    <a:srgbClr val="000000">
                      <a:alpha val="43137"/>
                    </a:srgbClr>
                  </a:outerShdw>
                </a:effectLst>
                <a:latin typeface="+mj-lt"/>
                <a:cs typeface="Times New Roman" pitchFamily="18" charset="0"/>
              </a:rPr>
              <a:t>Đk</a:t>
            </a:r>
            <a:r>
              <a:rPr lang="en-US" sz="5200" b="1" u="sng" dirty="0">
                <a:solidFill>
                  <a:srgbClr val="FFFF00"/>
                </a:solidFill>
                <a:effectLst>
                  <a:outerShdw blurRad="38100" dist="38100" dir="2700000" algn="tl">
                    <a:srgbClr val="000000">
                      <a:alpha val="43137"/>
                    </a:srgbClr>
                  </a:outerShdw>
                </a:effectLst>
                <a:latin typeface="+mj-lt"/>
                <a:cs typeface="Times New Roman" pitchFamily="18" charset="0"/>
              </a:rPr>
              <a:t>:</a:t>
            </a:r>
            <a:r>
              <a:rPr lang="en-US" sz="5200" b="1" dirty="0">
                <a:solidFill>
                  <a:schemeClr val="bg1"/>
                </a:solidFill>
                <a:effectLst>
                  <a:outerShdw blurRad="38100" dist="38100" dir="2700000" algn="tl">
                    <a:srgbClr val="000000">
                      <a:alpha val="43137"/>
                    </a:srgbClr>
                  </a:outerShdw>
                </a:effectLst>
                <a:latin typeface="+mj-lt"/>
                <a:cs typeface="Times New Roman" pitchFamily="18" charset="0"/>
              </a:rPr>
              <a:t> </a:t>
            </a:r>
            <a:r>
              <a:rPr lang="vi-VN" sz="5200" b="1" dirty="0" smtClean="0">
                <a:solidFill>
                  <a:schemeClr val="bg1"/>
                </a:solidFill>
                <a:effectLst>
                  <a:outerShdw blurRad="38100" dist="38100" dir="2700000" algn="tl">
                    <a:srgbClr val="000000">
                      <a:alpha val="43137"/>
                    </a:srgbClr>
                  </a:outerShdw>
                </a:effectLst>
                <a:latin typeface="+mj-lt"/>
                <a:cs typeface="Times New Roman" pitchFamily="18" charset="0"/>
              </a:rPr>
              <a:t>Hãy </a:t>
            </a:r>
            <a:r>
              <a:rPr lang="vi-VN" sz="5200" b="1" dirty="0">
                <a:solidFill>
                  <a:schemeClr val="bg1"/>
                </a:solidFill>
                <a:effectLst>
                  <a:outerShdw blurRad="38100" dist="38100" dir="2700000" algn="tl">
                    <a:srgbClr val="000000">
                      <a:alpha val="43137"/>
                    </a:srgbClr>
                  </a:outerShdw>
                </a:effectLst>
                <a:latin typeface="+mj-lt"/>
                <a:cs typeface="Times New Roman" pitchFamily="18" charset="0"/>
              </a:rPr>
              <a:t>trở về, trở về với Cha nhân lành. Hãy trở về, trở về để sớm hồi sinh. Hãy trở về, trở về sống trong an bình, trở về trở về để mãi sống trong ân tình.</a:t>
            </a:r>
            <a:endParaRPr lang="en-US" sz="52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76653398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r>
              <a:rPr lang="en-US" sz="4900" b="1" u="sng" dirty="0">
                <a:solidFill>
                  <a:srgbClr val="FFFF00"/>
                </a:solidFill>
                <a:effectLst>
                  <a:outerShdw blurRad="38100" dist="38100" dir="2700000" algn="tl">
                    <a:srgbClr val="000000">
                      <a:alpha val="43137"/>
                    </a:srgbClr>
                  </a:outerShdw>
                </a:effectLst>
                <a:latin typeface="+mj-lt"/>
                <a:cs typeface="Times New Roman" pitchFamily="18" charset="0"/>
              </a:rPr>
              <a:t>Tk1:</a:t>
            </a:r>
            <a:r>
              <a:rPr lang="en-US" sz="4900" b="1" dirty="0">
                <a:solidFill>
                  <a:schemeClr val="bg1"/>
                </a:solidFill>
                <a:effectLst>
                  <a:outerShdw blurRad="38100" dist="38100" dir="2700000" algn="tl">
                    <a:srgbClr val="000000">
                      <a:alpha val="43137"/>
                    </a:srgbClr>
                  </a:outerShdw>
                </a:effectLst>
                <a:latin typeface="+mj-lt"/>
                <a:cs typeface="Times New Roman" pitchFamily="18" charset="0"/>
              </a:rPr>
              <a:t> </a:t>
            </a:r>
            <a:r>
              <a:rPr lang="vi-VN" sz="4900" b="1" dirty="0">
                <a:solidFill>
                  <a:schemeClr val="bg1"/>
                </a:solidFill>
                <a:effectLst>
                  <a:outerShdw blurRad="38100" dist="38100" dir="2700000" algn="tl">
                    <a:srgbClr val="000000">
                      <a:alpha val="43137"/>
                    </a:srgbClr>
                  </a:outerShdw>
                </a:effectLst>
                <a:latin typeface="+mj-lt"/>
                <a:cs typeface="Times New Roman" pitchFamily="18" charset="0"/>
              </a:rPr>
              <a:t>Bao năm trôi qua hồn con lạc bước đi xa, quên bao ơn Cha trầm kha bể đắm bao la. Nay con ăn năn hồi tâm thống hối bao lỗi lầm, đền bù bất xứng bao năm, quyết tâm trở về Cha lành.</a:t>
            </a:r>
            <a:endParaRPr lang="en-US" sz="49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61078363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r>
              <a:rPr lang="en-US" sz="5200" b="1" u="sng" dirty="0" err="1">
                <a:solidFill>
                  <a:srgbClr val="FFFF00"/>
                </a:solidFill>
                <a:effectLst>
                  <a:outerShdw blurRad="38100" dist="38100" dir="2700000" algn="tl">
                    <a:srgbClr val="000000">
                      <a:alpha val="43137"/>
                    </a:srgbClr>
                  </a:outerShdw>
                </a:effectLst>
                <a:latin typeface="+mj-lt"/>
                <a:cs typeface="Times New Roman" pitchFamily="18" charset="0"/>
              </a:rPr>
              <a:t>Đk</a:t>
            </a:r>
            <a:r>
              <a:rPr lang="en-US" sz="5200" b="1" u="sng" dirty="0">
                <a:solidFill>
                  <a:srgbClr val="FFFF00"/>
                </a:solidFill>
                <a:effectLst>
                  <a:outerShdw blurRad="38100" dist="38100" dir="2700000" algn="tl">
                    <a:srgbClr val="000000">
                      <a:alpha val="43137"/>
                    </a:srgbClr>
                  </a:outerShdw>
                </a:effectLst>
                <a:latin typeface="+mj-lt"/>
                <a:cs typeface="Times New Roman" pitchFamily="18" charset="0"/>
              </a:rPr>
              <a:t>:</a:t>
            </a:r>
            <a:r>
              <a:rPr lang="en-US" sz="5200" b="1" dirty="0">
                <a:solidFill>
                  <a:schemeClr val="bg1"/>
                </a:solidFill>
                <a:effectLst>
                  <a:outerShdw blurRad="38100" dist="38100" dir="2700000" algn="tl">
                    <a:srgbClr val="000000">
                      <a:alpha val="43137"/>
                    </a:srgbClr>
                  </a:outerShdw>
                </a:effectLst>
                <a:latin typeface="+mj-lt"/>
                <a:cs typeface="Times New Roman" pitchFamily="18" charset="0"/>
              </a:rPr>
              <a:t> </a:t>
            </a:r>
            <a:r>
              <a:rPr lang="vi-VN" sz="5200" b="1" dirty="0" smtClean="0">
                <a:solidFill>
                  <a:schemeClr val="bg1"/>
                </a:solidFill>
                <a:effectLst>
                  <a:outerShdw blurRad="38100" dist="38100" dir="2700000" algn="tl">
                    <a:srgbClr val="000000">
                      <a:alpha val="43137"/>
                    </a:srgbClr>
                  </a:outerShdw>
                </a:effectLst>
                <a:latin typeface="+mj-lt"/>
                <a:cs typeface="Times New Roman" pitchFamily="18" charset="0"/>
              </a:rPr>
              <a:t>Hãy </a:t>
            </a:r>
            <a:r>
              <a:rPr lang="vi-VN" sz="5200" b="1" dirty="0">
                <a:solidFill>
                  <a:schemeClr val="bg1"/>
                </a:solidFill>
                <a:effectLst>
                  <a:outerShdw blurRad="38100" dist="38100" dir="2700000" algn="tl">
                    <a:srgbClr val="000000">
                      <a:alpha val="43137"/>
                    </a:srgbClr>
                  </a:outerShdw>
                </a:effectLst>
                <a:latin typeface="+mj-lt"/>
                <a:cs typeface="Times New Roman" pitchFamily="18" charset="0"/>
              </a:rPr>
              <a:t>trở về, trở về với Cha nhân lành. Hãy trở về, trở về để sớm hồi sinh. Hãy trở về, trở về sống trong an bình, trở về trở về để mãi sống trong ân tình.</a:t>
            </a:r>
            <a:endParaRPr lang="en-US" sz="52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414299741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367</TotalTime>
  <Words>1565</Words>
  <Application>Microsoft Office PowerPoint</Application>
  <PresentationFormat>On-screen Show (16:9)</PresentationFormat>
  <Paragraphs>62</Paragraphs>
  <Slides>64</Slides>
  <Notes>0</Notes>
  <HiddenSlides>0</HiddenSlides>
  <MMClips>0</MMClips>
  <ScaleCrop>false</ScaleCrop>
  <HeadingPairs>
    <vt:vector size="4" baseType="variant">
      <vt:variant>
        <vt:lpstr>Theme</vt:lpstr>
      </vt:variant>
      <vt:variant>
        <vt:i4>9</vt:i4>
      </vt:variant>
      <vt:variant>
        <vt:lpstr>Slide Titles</vt:lpstr>
      </vt:variant>
      <vt:variant>
        <vt:i4>64</vt:i4>
      </vt:variant>
    </vt:vector>
  </HeadingPairs>
  <TitlesOfParts>
    <vt:vector size="73" baseType="lpstr">
      <vt:lpstr>Office Theme</vt:lpstr>
      <vt:lpstr>1_Office Theme</vt:lpstr>
      <vt:lpstr>4_Office Theme</vt:lpstr>
      <vt:lpstr>12_Office Theme</vt:lpstr>
      <vt:lpstr>2_Office Theme</vt:lpstr>
      <vt:lpstr>10_Office Theme</vt:lpstr>
      <vt:lpstr>37_Default Design</vt:lpstr>
      <vt:lpstr>3_Office Theme</vt:lpstr>
      <vt:lpstr>5_Office Theme</vt:lpstr>
      <vt:lpstr>PowerPoint Presentation</vt:lpstr>
      <vt:lpstr>TẬP HÁT CỘNG ĐỒNG</vt:lpstr>
      <vt:lpstr>Đk: Tất cả đường lối Chúa đều là từ bi, trung tín dành cho ai giữ Giao ước của Ngài.</vt:lpstr>
      <vt:lpstr>Người ta sống không nguyên bởi bánh, nhưng bởi mọi lời do miệng Thiên Chúa phán ra.</vt:lpstr>
      <vt:lpstr>PowerPoint Presentation</vt:lpstr>
      <vt:lpstr>Ca Nhập Lễ HÃY TRỞ VỀ Ngọc Kôn</vt:lpstr>
      <vt:lpstr>Đk: Hãy trở về, trở về với Cha nhân lành. Hãy trở về, trở về để sớm hồi sinh. Hãy trở về, trở về sống trong an bình, trở về trở về để mãi sống trong ân tình.</vt:lpstr>
      <vt:lpstr>Tk1: Bao năm trôi qua hồn con lạc bước đi xa, quên bao ơn Cha trầm kha bể đắm bao la. Nay con ăn năn hồi tâm thống hối bao lỗi lầm, đền bù bất xứng bao năm, quyết tâm trở về Cha lành.</vt:lpstr>
      <vt:lpstr>Đk: Hãy trở về, trở về với Cha nhân lành. Hãy trở về, trở về để sớm hồi sinh. Hãy trở về, trở về sống trong an bình, trở về trở về để mãi sống trong ân tình.</vt:lpstr>
      <vt:lpstr>Tk2: Xin Cha tha cho hồn con lỡ bước hoen nhơ, tim Cha bao dung hồn tội lụy chẳng bơ vơ. Tin ơn dung tha lòng con quên hết bao lo sợ, tìm về nương bóng bên Cha trái tim nhân hậu vô bờ.</vt:lpstr>
      <vt:lpstr>Đk: Hãy trở về, trở về với Cha nhân lành. Hãy trở về, trở về để sớm hồi sinh. Hãy trở về, trở về sống trong an bình, trở về trở về để mãi sống trong ân tình.</vt:lpstr>
      <vt:lpstr>PowerPoint Presentation</vt:lpstr>
      <vt:lpstr>PowerPoint Presentation</vt:lpstr>
      <vt:lpstr>Đáp Ca Thánh Vịnh 24 Lm. Kim Long 03 Câu</vt:lpstr>
      <vt:lpstr>Đk: Tất cả đường lối Chúa đều là từ bi, trung tín dành cho ai giữ Giao ước của Ngài.</vt:lpstr>
      <vt:lpstr>Tk1: Xin chỉ dạy con biết đường lối Chúa và dẫn con theo chân lý của Ngài. Vì Ngài là Thần Linh tế độ cho con. Ngày đêm con vững tin lòng thương xót Ngài.</vt:lpstr>
      <vt:lpstr>Đk: Tất cả đường lối Chúa đều là từ bi, trung tín dành cho ai giữ Giao ước của Ngài.</vt:lpstr>
      <vt:lpstr>Tk2: Xin dủ lòng thương nhớ tình nghĩa cũ. Ngài đã ban qua muôn thuở muôn đời. Tội tình của tuổi thơ Chúa đừng ghi tâm, mà xin luôn nhớ con vì ân nghĩa Ngài.</vt:lpstr>
      <vt:lpstr>Đk: Tất cả đường lối Chúa đều là từ bi, trung tín dành cho ai giữ Giao ước của Ngài.</vt:lpstr>
      <vt:lpstr>Tk3: Xin chỉ đường cho những kẻ lỡ bước, vì Chúa đây luôn nhân ái chân thực. Dìu kẻ nghèo hèn theo lối đường công minh, dạy con luôn vững tâm tìm theo lối Ngài.</vt:lpstr>
      <vt:lpstr>Đk: Tất cả đường lối Chúa đều là từ bi, trung tín dành cho ai giữ Giao ước của Ngài.</vt:lpstr>
      <vt:lpstr>PowerPoint Presentation</vt:lpstr>
      <vt:lpstr>Người ta sống không nguyên bởi bánh, nhưng bởi mọi lời do miệng Thiên Chúa phán ra.</vt:lpstr>
      <vt:lpstr>PowerPoint Presentation</vt:lpstr>
      <vt:lpstr>PowerPoint Presentation</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 Nhập Lễ VÀO NHÀ CHÚA St: Minh Tâm</dc:title>
  <dc:creator>Hung Nam</dc:creator>
  <cp:lastModifiedBy>RePack by Diakov</cp:lastModifiedBy>
  <cp:revision>90</cp:revision>
  <dcterms:created xsi:type="dcterms:W3CDTF">2023-01-29T22:00:16Z</dcterms:created>
  <dcterms:modified xsi:type="dcterms:W3CDTF">2024-02-14T22:49:57Z</dcterms:modified>
</cp:coreProperties>
</file>