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Lst>
  <p:sldIdLst>
    <p:sldId id="384" r:id="rId11"/>
    <p:sldId id="9692" r:id="rId12"/>
    <p:sldId id="9734" r:id="rId13"/>
    <p:sldId id="9735" r:id="rId14"/>
    <p:sldId id="9727" r:id="rId15"/>
    <p:sldId id="402" r:id="rId16"/>
    <p:sldId id="9684" r:id="rId17"/>
    <p:sldId id="9683" r:id="rId18"/>
    <p:sldId id="9730" r:id="rId19"/>
    <p:sldId id="9728" r:id="rId20"/>
    <p:sldId id="385" r:id="rId21"/>
    <p:sldId id="9713" r:id="rId22"/>
    <p:sldId id="9714" r:id="rId23"/>
    <p:sldId id="9715" r:id="rId24"/>
    <p:sldId id="9731" r:id="rId25"/>
    <p:sldId id="9717" r:id="rId26"/>
    <p:sldId id="9732" r:id="rId27"/>
    <p:sldId id="9719" r:id="rId28"/>
    <p:sldId id="9733" r:id="rId29"/>
    <p:sldId id="390" r:id="rId30"/>
    <p:sldId id="9724" r:id="rId31"/>
    <p:sldId id="354" r:id="rId32"/>
    <p:sldId id="401" r:id="rId33"/>
    <p:sldId id="9700" r:id="rId34"/>
    <p:sldId id="9701" r:id="rId35"/>
    <p:sldId id="9702" r:id="rId36"/>
    <p:sldId id="9703" r:id="rId37"/>
    <p:sldId id="9704" r:id="rId38"/>
    <p:sldId id="9705" r:id="rId39"/>
    <p:sldId id="9706" r:id="rId40"/>
    <p:sldId id="9707" r:id="rId41"/>
    <p:sldId id="9708" r:id="rId42"/>
    <p:sldId id="9709" r:id="rId43"/>
    <p:sldId id="9710" r:id="rId44"/>
    <p:sldId id="9711" r:id="rId45"/>
    <p:sldId id="9712" r:id="rId46"/>
    <p:sldId id="9699" r:id="rId47"/>
    <p:sldId id="9698" r:id="rId48"/>
    <p:sldId id="559" r:id="rId49"/>
    <p:sldId id="561" r:id="rId50"/>
    <p:sldId id="614" r:id="rId51"/>
    <p:sldId id="9736" r:id="rId52"/>
    <p:sldId id="443" r:id="rId53"/>
    <p:sldId id="9742" r:id="rId54"/>
    <p:sldId id="387" r:id="rId55"/>
    <p:sldId id="278" r:id="rId56"/>
    <p:sldId id="279" r:id="rId57"/>
    <p:sldId id="357" r:id="rId58"/>
    <p:sldId id="9674" r:id="rId59"/>
    <p:sldId id="9737" r:id="rId60"/>
    <p:sldId id="280" r:id="rId61"/>
    <p:sldId id="9738" r:id="rId62"/>
    <p:sldId id="463" r:id="rId63"/>
    <p:sldId id="475" r:id="rId64"/>
    <p:sldId id="293" r:id="rId65"/>
    <p:sldId id="9739" r:id="rId66"/>
    <p:sldId id="294" r:id="rId67"/>
    <p:sldId id="9740" r:id="rId68"/>
    <p:sldId id="295" r:id="rId69"/>
    <p:sldId id="9741" r:id="rId70"/>
    <p:sldId id="9729" r:id="rId7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84" d="100"/>
          <a:sy n="84" d="100"/>
        </p:scale>
        <p:origin x="-2794" y="-1334"/>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1938992"/>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000" i="1" dirty="0">
                <a:solidFill>
                  <a:schemeClr val="bg1"/>
                </a:solidFill>
              </a:rPr>
              <a:t>Tổ phụ Áp-ra-ham dâng lễ tế.</a:t>
            </a:r>
          </a:p>
          <a:p>
            <a:r>
              <a:rPr lang="vi-VN" sz="4000" dirty="0" smtClean="0">
                <a:solidFill>
                  <a:schemeClr val="bg1"/>
                </a:solidFill>
              </a:rPr>
              <a:t>trích </a:t>
            </a:r>
            <a:r>
              <a:rPr lang="vi-VN" sz="4000" dirty="0">
                <a:solidFill>
                  <a:schemeClr val="bg1"/>
                </a:solidFill>
              </a:rPr>
              <a:t>sách Sáng thế.</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a:t>
            </a:r>
            <a:r>
              <a:rPr lang="en-US">
                <a:solidFill>
                  <a:srgbClr val="FFFF00"/>
                </a:solidFill>
              </a:rPr>
              <a:t>VỊNH </a:t>
            </a:r>
            <a:r>
              <a:rPr lang="en-US" smtClean="0">
                <a:solidFill>
                  <a:srgbClr val="FFFF00"/>
                </a:solidFill>
              </a:rPr>
              <a:t>115</a:t>
            </a:r>
            <a:r>
              <a:rPr lang="en-US">
                <a:solidFill>
                  <a:srgbClr val="FFFF00"/>
                </a:solidFill>
              </a:rPr>
              <a:t/>
            </a:r>
            <a:br>
              <a:rPr lang="en-US">
                <a:solidFill>
                  <a:srgbClr val="FFFF00"/>
                </a:solidFill>
              </a:rPr>
            </a:br>
            <a:r>
              <a:rPr lang="en-US" smtClean="0">
                <a:solidFill>
                  <a:srgbClr val="FFFF00"/>
                </a:solidFill>
              </a:rPr>
              <a:t>CHÚA </a:t>
            </a:r>
            <a:r>
              <a:rPr lang="en-US">
                <a:solidFill>
                  <a:srgbClr val="FFFF00"/>
                </a:solidFill>
              </a:rPr>
              <a:t>NHẬT </a:t>
            </a:r>
            <a:r>
              <a:rPr lang="en-US" smtClean="0">
                <a:solidFill>
                  <a:srgbClr val="FFFF00"/>
                </a:solidFill>
              </a:rPr>
              <a:t>II </a:t>
            </a:r>
            <a:r>
              <a:rPr lang="en-US">
                <a:solidFill>
                  <a:srgbClr val="FFFF00"/>
                </a:solidFill>
              </a:rPr>
              <a:t>MÙA CHAY</a:t>
            </a:r>
            <a:br>
              <a:rPr lang="en-US">
                <a:solidFill>
                  <a:srgbClr val="FFFF00"/>
                </a:solidFill>
              </a:rPr>
            </a:br>
            <a:r>
              <a:rPr lang="en-US">
                <a:solidFill>
                  <a:srgbClr val="FFFF00"/>
                </a:solidFill>
              </a:rPr>
              <a:t>NĂM </a:t>
            </a:r>
            <a:r>
              <a:rPr lang="en-US" smtClean="0">
                <a:solidFill>
                  <a:srgbClr val="FFFF00"/>
                </a:solidFill>
              </a:rPr>
              <a:t>B</a:t>
            </a:r>
            <a:br>
              <a:rPr lang="en-US" smtClean="0">
                <a:solidFill>
                  <a:srgbClr val="FFFF00"/>
                </a:solidFill>
              </a:rPr>
            </a:br>
            <a:r>
              <a:rPr lang="en-US" smtClean="0">
                <a:solidFill>
                  <a:srgbClr val="FFFF00"/>
                </a:solidFill>
              </a:rPr>
              <a:t>LM KIM LONG</a:t>
            </a:r>
            <a:endParaRPr lang="en-US">
              <a:solidFill>
                <a:srgbClr val="FFFF00"/>
              </a:solidFill>
            </a:endParaRPr>
          </a:p>
        </p:txBody>
      </p:sp>
    </p:spTree>
    <p:extLst>
      <p:ext uri="{BB962C8B-B14F-4D97-AF65-F5344CB8AC3E}">
        <p14:creationId xmlns:p14="http://schemas.microsoft.com/office/powerpoint/2010/main" val="390619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137363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a:solidFill>
                  <a:schemeClr val="bg1"/>
                </a:solidFill>
              </a:rPr>
              <a:t> </a:t>
            </a:r>
            <a:r>
              <a:rPr lang="vi-VN" sz="5400" dirty="0">
                <a:solidFill>
                  <a:schemeClr val="bg1"/>
                </a:solidFill>
              </a:rPr>
              <a:t>Vẫn vững tin khi tôi nói rằng: Này phận tôi muôn nỗi khổ đau. Nơi Tôn Nhan thực đáng quý trọng kẻ tử vong vì trung nghĩa với Người.</a:t>
            </a:r>
            <a:endParaRPr lang="en-US" sz="5400" dirty="0">
              <a:solidFill>
                <a:schemeClr val="bg1"/>
              </a:solidFill>
            </a:endParaRPr>
          </a:p>
        </p:txBody>
      </p:sp>
    </p:spTree>
    <p:extLst>
      <p:ext uri="{BB962C8B-B14F-4D97-AF65-F5344CB8AC3E}">
        <p14:creationId xmlns:p14="http://schemas.microsoft.com/office/powerpoint/2010/main" val="393254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57989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Tôi tớ đây thân con nữ tỳ được Ngài thương cởi xích xiềng cho. Nay xin dâng của lễ cảm tạ và cầu xin danh thánh của Ngài.</a:t>
            </a:r>
            <a:endParaRPr lang="en-US" sz="5400">
              <a:solidFill>
                <a:schemeClr val="bg1"/>
              </a:solidFill>
            </a:endParaRPr>
          </a:p>
        </p:txBody>
      </p:sp>
    </p:spTree>
    <p:extLst>
      <p:ext uri="{BB962C8B-B14F-4D97-AF65-F5344CB8AC3E}">
        <p14:creationId xmlns:p14="http://schemas.microsoft.com/office/powerpoint/2010/main" val="119776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2499725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Với Chúa đây tôi luôn giữ trọn lời thề xưa ngay trước toàn dân. Nơi khuôn viên đền thiêng của Ngài, giữa lòng ngươi, này Giê-ru-sa-lem.</a:t>
            </a:r>
            <a:endParaRPr lang="en-US" sz="5400">
              <a:solidFill>
                <a:schemeClr val="bg1"/>
              </a:solidFill>
            </a:endParaRPr>
          </a:p>
        </p:txBody>
      </p:sp>
    </p:spTree>
    <p:extLst>
      <p:ext uri="{BB962C8B-B14F-4D97-AF65-F5344CB8AC3E}">
        <p14:creationId xmlns:p14="http://schemas.microsoft.com/office/powerpoint/2010/main" val="3779751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323608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smtClean="0">
                <a:solidFill>
                  <a:srgbClr val="FFFF00"/>
                </a:solidFill>
                <a:effectLst>
                  <a:outerShdw blurRad="38100" dist="38100" dir="2700000" algn="tl">
                    <a:srgbClr val="000000">
                      <a:alpha val="43137"/>
                    </a:srgbClr>
                  </a:outerShdw>
                </a:effectLst>
                <a:cs typeface="Times New Roman" pitchFamily="18" charset="0"/>
              </a:rPr>
              <a:t>Tập</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Hát</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Cộng</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0" y="2266950"/>
            <a:ext cx="9144000" cy="2800767"/>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3600" i="1" dirty="0">
                <a:solidFill>
                  <a:schemeClr val="bg1"/>
                </a:solidFill>
              </a:rPr>
              <a:t>Đến như chính Con Một, Thiên Chúa cũng chẳng tiếc</a:t>
            </a:r>
            <a:r>
              <a:rPr lang="vi-VN" sz="3600" i="1" dirty="0" smtClean="0">
                <a:solidFill>
                  <a:schemeClr val="bg1"/>
                </a:solidFill>
              </a:rPr>
              <a:t>.</a:t>
            </a:r>
            <a:endParaRPr lang="vi-VN" sz="3600" i="1" dirty="0">
              <a:solidFill>
                <a:schemeClr val="bg1"/>
              </a:solidFill>
            </a:endParaRPr>
          </a:p>
          <a:p>
            <a:r>
              <a:rPr lang="vi-VN" sz="3600" dirty="0">
                <a:solidFill>
                  <a:schemeClr val="bg1"/>
                </a:solidFill>
              </a:rPr>
              <a:t>Bài trích thư của thánh Phao-lô tông đồ gửi tín hữu Rô-ma.</a:t>
            </a:r>
            <a:endParaRPr lang="vi-VN" sz="32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bg1"/>
                </a:solidFill>
              </a:rPr>
              <a:t>Từ trong đám mây sáng chói, tiếng Chúa Cha phán rằng: “Đây là Con Ta rất yêu dấu, các ngươi hãy nghe lời Người”.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302701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smtClean="0">
                <a:solidFill>
                  <a:schemeClr val="bg1"/>
                </a:solidFill>
                <a:effectLst/>
                <a:latin typeface="+mj-lt"/>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600" b="0" dirty="0">
                <a:solidFill>
                  <a:schemeClr val="bg1"/>
                </a:solidFill>
                <a:effectLst/>
                <a:latin typeface="+mj-lt"/>
              </a:rPr>
              <a:t>Vì loài người chúng ta và để cứu độ chúng ta,</a:t>
            </a:r>
            <a:r>
              <a:rPr lang="en-US" sz="7600" b="0" dirty="0">
                <a:solidFill>
                  <a:schemeClr val="bg1"/>
                </a:solidFill>
                <a:effectLst/>
                <a:latin typeface="+mj-lt"/>
              </a:rPr>
              <a:t> </a:t>
            </a:r>
            <a:r>
              <a:rPr lang="vi-VN" sz="7600" b="0" dirty="0">
                <a:solidFill>
                  <a:schemeClr val="bg1"/>
                </a:solidFill>
                <a:effectLst/>
                <a:latin typeface="+mj-lt"/>
                <a:cs typeface="Times New Roman" pitchFamily="18" charset="0"/>
              </a:rPr>
              <a:t>Người đã từ trời xuống thế. </a:t>
            </a:r>
            <a:endParaRPr lang="en-US" sz="7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Trong miền đất </a:t>
            </a:r>
            <a:r>
              <a:rPr lang="en-US" sz="6600" dirty="0" smtClean="0">
                <a:solidFill>
                  <a:schemeClr val="bg1"/>
                </a:solidFill>
              </a:rPr>
              <a:t>d</a:t>
            </a:r>
            <a:r>
              <a:rPr lang="vi-VN" sz="6600" dirty="0" smtClean="0">
                <a:solidFill>
                  <a:schemeClr val="bg1"/>
                </a:solidFill>
              </a:rPr>
              <a:t>ành </a:t>
            </a:r>
            <a:r>
              <a:rPr lang="vi-VN" sz="6600" dirty="0">
                <a:solidFill>
                  <a:schemeClr val="bg1"/>
                </a:solidFill>
              </a:rPr>
              <a:t>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3459747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700" b="0" dirty="0">
                <a:solidFill>
                  <a:schemeClr val="bg1"/>
                </a:solidFill>
                <a:effectLst/>
                <a:latin typeface="+mj-lt"/>
                <a:cs typeface="Times New Roman" pitchFamily="18" charset="0"/>
              </a:rPr>
              <a:t>Người chịu đóng đinh vào thập giá vì chúng ta, thời quan Phongxiô </a:t>
            </a:r>
            <a:r>
              <a:rPr lang="vi-VN" sz="5700" b="0" dirty="0" smtClean="0">
                <a:solidFill>
                  <a:schemeClr val="bg1"/>
                </a:solidFill>
                <a:effectLst/>
                <a:latin typeface="+mj-lt"/>
                <a:cs typeface="Times New Roman" pitchFamily="18" charset="0"/>
              </a:rPr>
              <a:t>Philatô</a:t>
            </a:r>
            <a:r>
              <a:rPr lang="en-US" sz="5700" b="0" dirty="0" smtClean="0">
                <a:solidFill>
                  <a:schemeClr val="bg1"/>
                </a:solidFill>
                <a:effectLst/>
                <a:latin typeface="+mj-lt"/>
                <a:cs typeface="Times New Roman" pitchFamily="18" charset="0"/>
              </a:rPr>
              <a:t>.</a:t>
            </a:r>
            <a:r>
              <a:rPr lang="vi-VN" sz="5700" b="0" dirty="0" smtClean="0">
                <a:solidFill>
                  <a:schemeClr val="bg1"/>
                </a:solidFill>
                <a:effectLst/>
                <a:latin typeface="+mj-lt"/>
                <a:cs typeface="Times New Roman" pitchFamily="18" charset="0"/>
              </a:rPr>
              <a:t> </a:t>
            </a:r>
            <a:r>
              <a:rPr lang="vi-VN" sz="5700" b="0" dirty="0">
                <a:solidFill>
                  <a:schemeClr val="bg1"/>
                </a:solidFill>
                <a:effectLst/>
                <a:latin typeface="+mj-lt"/>
                <a:cs typeface="Times New Roman" pitchFamily="18" charset="0"/>
              </a:rPr>
              <a:t>Người chịu khổ hình và mai táng, ngày thứ ba Người sống lại như lời Thánh Kinh.</a:t>
            </a:r>
            <a:endParaRPr lang="en-US" sz="5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700" b="0" dirty="0">
                <a:solidFill>
                  <a:schemeClr val="bg1"/>
                </a:solidFill>
                <a:effectLst/>
                <a:latin typeface="+mj-lt"/>
                <a:cs typeface="Times New Roman" pitchFamily="18" charset="0"/>
              </a:rPr>
              <a:t>Tôi tuyên xưng có một Phép Rửa để tha tội. Tôi trông đợi kẻ chết sống lại và sự</a:t>
            </a:r>
            <a:r>
              <a:rPr lang="en-US" sz="6700" b="0" dirty="0">
                <a:solidFill>
                  <a:schemeClr val="bg1"/>
                </a:solidFill>
                <a:effectLst/>
                <a:latin typeface="+mj-lt"/>
                <a:cs typeface="Times New Roman" pitchFamily="18" charset="0"/>
              </a:rPr>
              <a:t> </a:t>
            </a:r>
            <a:r>
              <a:rPr lang="vi-VN" sz="6700" b="0" dirty="0">
                <a:solidFill>
                  <a:schemeClr val="bg1"/>
                </a:solidFill>
                <a:effectLst/>
                <a:latin typeface="+mj-lt"/>
                <a:cs typeface="Times New Roman" pitchFamily="18" charset="0"/>
              </a:rPr>
              <a:t>sống đời sau. </a:t>
            </a:r>
            <a:r>
              <a:rPr lang="vi-VN" sz="6700" b="0" dirty="0">
                <a:solidFill>
                  <a:srgbClr val="FFFF00"/>
                </a:solidFill>
                <a:effectLst/>
                <a:latin typeface="+mj-lt"/>
                <a:cs typeface="Times New Roman" pitchFamily="18" charset="0"/>
              </a:rPr>
              <a:t>Amen.</a:t>
            </a:r>
            <a:endParaRPr lang="en-US" sz="67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95600" y="133350"/>
            <a:ext cx="5410200" cy="584775"/>
          </a:xfrm>
          <a:prstGeom prst="rect">
            <a:avLst/>
          </a:prstGeom>
          <a:noFill/>
        </p:spPr>
        <p:txBody>
          <a:bodyPr wrap="square" rtlCol="0">
            <a:spAutoFit/>
          </a:bodyPr>
          <a:lstStyle/>
          <a:p>
            <a:pPr algn="ctr"/>
            <a:r>
              <a:rPr lang="en-US" sz="3200" dirty="0" smtClean="0">
                <a:solidFill>
                  <a:srgbClr val="FFFF00"/>
                </a:solidFill>
              </a:rPr>
              <a:t>LỜI NGUYỆN TÍN HỮU</a:t>
            </a:r>
            <a:endParaRPr lang="en-US" sz="3200" dirty="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pPr algn="ctr"/>
            <a:r>
              <a:rPr lang="en-US" sz="2800" u="sng" dirty="0" smtClean="0">
                <a:solidFill>
                  <a:srgbClr val="FFFF00"/>
                </a:solidFill>
              </a:rPr>
              <a:t>CHÚA NHẬT II MÙA CHAY NĂM B</a:t>
            </a:r>
          </a:p>
          <a:p>
            <a:pPr algn="just"/>
            <a:r>
              <a:rPr lang="vi-VN" sz="2800" dirty="0">
                <a:solidFill>
                  <a:schemeClr val="bg1"/>
                </a:solidFill>
              </a:rPr>
              <a:t>Anh chị em thân mến, Đức Giêsu đã biến hình cho các môn đệ thấy vinh quang của Người, để củng cố đức tin cho các ông, và chuẩn bị các ông đón nhận cuộc tử nạn và phục sinh của </a:t>
            </a:r>
            <a:r>
              <a:rPr lang="vi-VN" sz="2800" dirty="0" smtClean="0">
                <a:solidFill>
                  <a:schemeClr val="bg1"/>
                </a:solidFill>
              </a:rPr>
              <a:t>Chúa</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smtClean="0">
                <a:solidFill>
                  <a:srgbClr val="FFFF00"/>
                </a:solidFill>
              </a:rPr>
              <a:t>XIN DÂNG LÊN</a:t>
            </a:r>
          </a:p>
          <a:p>
            <a:pPr algn="ctr"/>
            <a:r>
              <a:rPr lang="en-US" sz="4000" i="1" dirty="0" err="1" smtClean="0">
                <a:solidFill>
                  <a:schemeClr val="bg1"/>
                </a:solidFill>
              </a:rPr>
              <a:t>Hoàng</a:t>
            </a:r>
            <a:r>
              <a:rPr lang="en-US" sz="4000" i="1" dirty="0" smtClean="0">
                <a:solidFill>
                  <a:schemeClr val="bg1"/>
                </a:solidFill>
              </a:rPr>
              <a:t> </a:t>
            </a:r>
            <a:r>
              <a:rPr lang="en-US" sz="4000" i="1" dirty="0" err="1" smtClean="0">
                <a:solidFill>
                  <a:schemeClr val="bg1"/>
                </a:solidFill>
              </a:rPr>
              <a:t>Vũ</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sng" dirty="0">
                <a:solidFill>
                  <a:srgbClr val="FFFF00"/>
                </a:solidFill>
                <a:effectLst>
                  <a:outerShdw blurRad="38100" dist="38100" dir="2700000" algn="tl">
                    <a:srgbClr val="000000">
                      <a:alpha val="43137"/>
                    </a:srgbClr>
                  </a:outerShdw>
                </a:effectLst>
              </a:rPr>
              <a:t>Tk1:</a:t>
            </a:r>
            <a:r>
              <a:rPr lang="en-US" sz="5200" b="1" dirty="0">
                <a:solidFill>
                  <a:schemeClr val="bg1"/>
                </a:solidFill>
                <a:effectLst>
                  <a:outerShdw blurRad="38100" dist="38100" dir="2700000" algn="tl">
                    <a:srgbClr val="000000">
                      <a:alpha val="43137"/>
                    </a:srgbClr>
                  </a:outerShdw>
                </a:effectLst>
              </a:rPr>
              <a:t> </a:t>
            </a:r>
            <a:r>
              <a:rPr lang="vi-VN" sz="5200" dirty="0">
                <a:solidFill>
                  <a:schemeClr val="bg1"/>
                </a:solidFill>
              </a:rPr>
              <a:t>Với tiếng hát du dương ngân nhịp nhàng, xin dâng lên trước ngai Vua cao sang. Rượu </a:t>
            </a:r>
            <a:r>
              <a:rPr lang="en-US" sz="5200" dirty="0" err="1" smtClean="0">
                <a:solidFill>
                  <a:schemeClr val="bg1"/>
                </a:solidFill>
              </a:rPr>
              <a:t>thơm</a:t>
            </a:r>
            <a:r>
              <a:rPr lang="en-US" sz="5200" dirty="0" smtClean="0">
                <a:solidFill>
                  <a:schemeClr val="bg1"/>
                </a:solidFill>
              </a:rPr>
              <a:t> </a:t>
            </a:r>
            <a:r>
              <a:rPr lang="en-US" sz="5200" dirty="0" err="1" smtClean="0">
                <a:solidFill>
                  <a:schemeClr val="bg1"/>
                </a:solidFill>
              </a:rPr>
              <a:t>ngát</a:t>
            </a:r>
            <a:r>
              <a:rPr lang="en-US" sz="5200" dirty="0" smtClean="0">
                <a:solidFill>
                  <a:schemeClr val="bg1"/>
                </a:solidFill>
              </a:rPr>
              <a:t> </a:t>
            </a:r>
            <a:r>
              <a:rPr lang="vi-VN" sz="5200" dirty="0" smtClean="0">
                <a:solidFill>
                  <a:schemeClr val="bg1"/>
                </a:solidFill>
              </a:rPr>
              <a:t>bánh </a:t>
            </a:r>
            <a:r>
              <a:rPr lang="vi-VN" sz="5200" dirty="0">
                <a:solidFill>
                  <a:schemeClr val="bg1"/>
                </a:solidFill>
              </a:rPr>
              <a:t>nuôi ngàn dân, như khi xưa thịt Chiên Thánh giáng trần</a:t>
            </a:r>
            <a:r>
              <a:rPr lang="vi-VN" sz="5200" dirty="0" smtClean="0">
                <a:solidFill>
                  <a:schemeClr val="bg1"/>
                </a:solidFill>
              </a:rPr>
              <a:t>.</a:t>
            </a:r>
            <a:endParaRPr lang="en-US" sz="5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lnSpc>
                <a:spcPct val="110000"/>
              </a:lnSpc>
            </a:pPr>
            <a:r>
              <a:rPr lang="vi-VN" sz="5400" dirty="0">
                <a:solidFill>
                  <a:schemeClr val="bg1"/>
                </a:solidFill>
              </a:rPr>
              <a:t>Từ trong đám mây sáng chói, tiếng Chúa Cha phán rằng: “Đây là Con Ta rất yêu dấu, các ngươi hãy nghe lời Người”.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3215826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err="1">
                <a:solidFill>
                  <a:srgbClr val="FFFF00"/>
                </a:solidFill>
                <a:effectLst>
                  <a:outerShdw blurRad="38100" dist="38100" dir="2700000" algn="tl">
                    <a:srgbClr val="000000">
                      <a:alpha val="43137"/>
                    </a:srgbClr>
                  </a:outerShdw>
                </a:effectLst>
              </a:rPr>
              <a:t>Đk</a:t>
            </a:r>
            <a:r>
              <a:rPr lang="en-US" sz="5000" b="1" u="sng" dirty="0">
                <a:solidFill>
                  <a:srgbClr val="FFFF00"/>
                </a:solidFill>
                <a:effectLst>
                  <a:outerShdw blurRad="38100" dist="38100" dir="2700000" algn="tl">
                    <a:srgbClr val="000000">
                      <a:alpha val="43137"/>
                    </a:srgbClr>
                  </a:outerShdw>
                </a:effectLst>
              </a:rPr>
              <a:t>:</a:t>
            </a:r>
            <a:r>
              <a:rPr lang="en-US" sz="5000" b="1" dirty="0">
                <a:solidFill>
                  <a:schemeClr val="bg1"/>
                </a:solidFill>
                <a:effectLst>
                  <a:outerShdw blurRad="38100" dist="38100" dir="2700000" algn="tl">
                    <a:srgbClr val="000000">
                      <a:alpha val="43137"/>
                    </a:srgbClr>
                  </a:outerShdw>
                </a:effectLst>
              </a:rPr>
              <a:t> </a:t>
            </a:r>
            <a:r>
              <a:rPr lang="en-US" sz="5000" dirty="0" err="1">
                <a:solidFill>
                  <a:schemeClr val="bg1"/>
                </a:solidFill>
              </a:rPr>
              <a:t>Vinh</a:t>
            </a:r>
            <a:r>
              <a:rPr lang="en-US" sz="5000" dirty="0">
                <a:solidFill>
                  <a:schemeClr val="bg1"/>
                </a:solidFill>
              </a:rPr>
              <a:t> </a:t>
            </a:r>
            <a:r>
              <a:rPr lang="en-US" sz="5000" dirty="0" err="1">
                <a:solidFill>
                  <a:schemeClr val="bg1"/>
                </a:solidFill>
              </a:rPr>
              <a:t>quang</a:t>
            </a:r>
            <a:r>
              <a:rPr lang="en-US" sz="5000" dirty="0">
                <a:solidFill>
                  <a:schemeClr val="bg1"/>
                </a:solidFill>
              </a:rPr>
              <a:t> </a:t>
            </a:r>
            <a:r>
              <a:rPr lang="en-US" sz="5000" dirty="0" err="1">
                <a:solidFill>
                  <a:schemeClr val="bg1"/>
                </a:solidFill>
              </a:rPr>
              <a:t>ngàn</a:t>
            </a:r>
            <a:r>
              <a:rPr lang="en-US" sz="5000" dirty="0">
                <a:solidFill>
                  <a:schemeClr val="bg1"/>
                </a:solidFill>
              </a:rPr>
              <a:t> </a:t>
            </a:r>
            <a:r>
              <a:rPr lang="en-US" sz="5000" dirty="0" err="1">
                <a:solidFill>
                  <a:schemeClr val="bg1"/>
                </a:solidFill>
              </a:rPr>
              <a:t>vinh</a:t>
            </a:r>
            <a:r>
              <a:rPr lang="en-US" sz="5000" dirty="0">
                <a:solidFill>
                  <a:schemeClr val="bg1"/>
                </a:solidFill>
              </a:rPr>
              <a:t> </a:t>
            </a:r>
            <a:r>
              <a:rPr lang="en-US" sz="5000" dirty="0" err="1">
                <a:solidFill>
                  <a:schemeClr val="bg1"/>
                </a:solidFill>
              </a:rPr>
              <a:t>quang</a:t>
            </a:r>
            <a:r>
              <a:rPr lang="en-US" sz="5000" dirty="0">
                <a:solidFill>
                  <a:schemeClr val="bg1"/>
                </a:solidFill>
              </a:rPr>
              <a:t>, </a:t>
            </a:r>
            <a:r>
              <a:rPr lang="en-US" sz="5000" dirty="0" err="1">
                <a:solidFill>
                  <a:schemeClr val="bg1"/>
                </a:solidFill>
              </a:rPr>
              <a:t>cao</a:t>
            </a:r>
            <a:r>
              <a:rPr lang="en-US" sz="5000" dirty="0">
                <a:solidFill>
                  <a:schemeClr val="bg1"/>
                </a:solidFill>
              </a:rPr>
              <a:t> sang </a:t>
            </a:r>
            <a:r>
              <a:rPr lang="en-US" sz="5000" dirty="0" err="1">
                <a:solidFill>
                  <a:schemeClr val="bg1"/>
                </a:solidFill>
              </a:rPr>
              <a:t>là</a:t>
            </a:r>
            <a:r>
              <a:rPr lang="en-US" sz="5000" dirty="0">
                <a:solidFill>
                  <a:schemeClr val="bg1"/>
                </a:solidFill>
              </a:rPr>
              <a:t> </a:t>
            </a:r>
            <a:r>
              <a:rPr lang="en-US" sz="5000" dirty="0" err="1">
                <a:solidFill>
                  <a:schemeClr val="bg1"/>
                </a:solidFill>
              </a:rPr>
              <a:t>cao</a:t>
            </a:r>
            <a:r>
              <a:rPr lang="en-US" sz="5000" dirty="0">
                <a:solidFill>
                  <a:schemeClr val="bg1"/>
                </a:solidFill>
              </a:rPr>
              <a:t> sang, </a:t>
            </a:r>
            <a:r>
              <a:rPr lang="en-US" sz="5000" dirty="0" err="1">
                <a:solidFill>
                  <a:schemeClr val="bg1"/>
                </a:solidFill>
              </a:rPr>
              <a:t>khoan</a:t>
            </a:r>
            <a:r>
              <a:rPr lang="en-US" sz="5000" dirty="0">
                <a:solidFill>
                  <a:schemeClr val="bg1"/>
                </a:solidFill>
              </a:rPr>
              <a:t> </a:t>
            </a:r>
            <a:r>
              <a:rPr lang="en-US" sz="5000" dirty="0" err="1">
                <a:solidFill>
                  <a:schemeClr val="bg1"/>
                </a:solidFill>
              </a:rPr>
              <a:t>nhân</a:t>
            </a:r>
            <a:r>
              <a:rPr lang="en-US" sz="5000" dirty="0">
                <a:solidFill>
                  <a:schemeClr val="bg1"/>
                </a:solidFill>
              </a:rPr>
              <a:t> </a:t>
            </a:r>
            <a:r>
              <a:rPr lang="en-US" sz="5000" dirty="0" err="1">
                <a:solidFill>
                  <a:schemeClr val="bg1"/>
                </a:solidFill>
              </a:rPr>
              <a:t>đầy</a:t>
            </a:r>
            <a:r>
              <a:rPr lang="en-US" sz="5000" dirty="0">
                <a:solidFill>
                  <a:schemeClr val="bg1"/>
                </a:solidFill>
              </a:rPr>
              <a:t> </a:t>
            </a:r>
            <a:r>
              <a:rPr lang="en-US" sz="5000" dirty="0" err="1">
                <a:solidFill>
                  <a:schemeClr val="bg1"/>
                </a:solidFill>
              </a:rPr>
              <a:t>khoan</a:t>
            </a:r>
            <a:r>
              <a:rPr lang="en-US" sz="5000" dirty="0">
                <a:solidFill>
                  <a:schemeClr val="bg1"/>
                </a:solidFill>
              </a:rPr>
              <a:t> </a:t>
            </a:r>
            <a:r>
              <a:rPr lang="en-US" sz="5000" dirty="0" err="1">
                <a:solidFill>
                  <a:schemeClr val="bg1"/>
                </a:solidFill>
              </a:rPr>
              <a:t>nhân</a:t>
            </a:r>
            <a:r>
              <a:rPr lang="en-US" sz="5000" dirty="0">
                <a:solidFill>
                  <a:schemeClr val="bg1"/>
                </a:solidFill>
              </a:rPr>
              <a:t> </a:t>
            </a:r>
            <a:r>
              <a:rPr lang="en-US" sz="5000" dirty="0" err="1">
                <a:solidFill>
                  <a:schemeClr val="bg1"/>
                </a:solidFill>
              </a:rPr>
              <a:t>Vua</a:t>
            </a:r>
            <a:r>
              <a:rPr lang="en-US" sz="5000" dirty="0">
                <a:solidFill>
                  <a:schemeClr val="bg1"/>
                </a:solidFill>
              </a:rPr>
              <a:t> </a:t>
            </a:r>
            <a:r>
              <a:rPr lang="en-US" sz="5000" dirty="0" err="1">
                <a:solidFill>
                  <a:schemeClr val="bg1"/>
                </a:solidFill>
              </a:rPr>
              <a:t>trời</a:t>
            </a:r>
            <a:r>
              <a:rPr lang="en-US" sz="5000" dirty="0">
                <a:solidFill>
                  <a:schemeClr val="bg1"/>
                </a:solidFill>
              </a:rPr>
              <a:t> </a:t>
            </a:r>
            <a:r>
              <a:rPr lang="en-US" sz="5000" dirty="0" err="1">
                <a:solidFill>
                  <a:schemeClr val="bg1"/>
                </a:solidFill>
              </a:rPr>
              <a:t>đất</a:t>
            </a:r>
            <a:r>
              <a:rPr lang="en-US" sz="5000" dirty="0">
                <a:solidFill>
                  <a:schemeClr val="bg1"/>
                </a:solidFill>
              </a:rPr>
              <a:t>. </a:t>
            </a:r>
            <a:r>
              <a:rPr lang="en-US" sz="5000" dirty="0" err="1">
                <a:solidFill>
                  <a:schemeClr val="bg1"/>
                </a:solidFill>
              </a:rPr>
              <a:t>Hãy</a:t>
            </a:r>
            <a:r>
              <a:rPr lang="en-US" sz="5000" dirty="0">
                <a:solidFill>
                  <a:schemeClr val="bg1"/>
                </a:solidFill>
              </a:rPr>
              <a:t> </a:t>
            </a:r>
            <a:r>
              <a:rPr lang="en-US" sz="5000" dirty="0" err="1">
                <a:solidFill>
                  <a:schemeClr val="bg1"/>
                </a:solidFill>
              </a:rPr>
              <a:t>đoái</a:t>
            </a:r>
            <a:r>
              <a:rPr lang="en-US" sz="5000" dirty="0">
                <a:solidFill>
                  <a:schemeClr val="bg1"/>
                </a:solidFill>
              </a:rPr>
              <a:t> </a:t>
            </a:r>
            <a:r>
              <a:rPr lang="en-US" sz="5000" dirty="0" err="1">
                <a:solidFill>
                  <a:schemeClr val="bg1"/>
                </a:solidFill>
              </a:rPr>
              <a:t>nhìn</a:t>
            </a:r>
            <a:r>
              <a:rPr lang="en-US" sz="5000" dirty="0">
                <a:solidFill>
                  <a:schemeClr val="bg1"/>
                </a:solidFill>
              </a:rPr>
              <a:t> </a:t>
            </a:r>
            <a:r>
              <a:rPr lang="en-US" sz="5000" dirty="0" err="1">
                <a:solidFill>
                  <a:schemeClr val="bg1"/>
                </a:solidFill>
              </a:rPr>
              <a:t>Thánh</a:t>
            </a:r>
            <a:r>
              <a:rPr lang="en-US" sz="5000" dirty="0">
                <a:solidFill>
                  <a:schemeClr val="bg1"/>
                </a:solidFill>
              </a:rPr>
              <a:t> </a:t>
            </a:r>
            <a:r>
              <a:rPr lang="en-US" sz="5000" dirty="0" err="1">
                <a:solidFill>
                  <a:schemeClr val="bg1"/>
                </a:solidFill>
              </a:rPr>
              <a:t>lễ</a:t>
            </a:r>
            <a:r>
              <a:rPr lang="en-US" sz="5000" dirty="0">
                <a:solidFill>
                  <a:schemeClr val="bg1"/>
                </a:solidFill>
              </a:rPr>
              <a:t> </a:t>
            </a:r>
            <a:r>
              <a:rPr lang="en-US" sz="5000" dirty="0" err="1">
                <a:solidFill>
                  <a:schemeClr val="bg1"/>
                </a:solidFill>
              </a:rPr>
              <a:t>chân</a:t>
            </a:r>
            <a:r>
              <a:rPr lang="en-US" sz="5000" dirty="0">
                <a:solidFill>
                  <a:schemeClr val="bg1"/>
                </a:solidFill>
              </a:rPr>
              <a:t> </a:t>
            </a:r>
            <a:r>
              <a:rPr lang="en-US" sz="5000" dirty="0" err="1">
                <a:solidFill>
                  <a:schemeClr val="bg1"/>
                </a:solidFill>
              </a:rPr>
              <a:t>thành</a:t>
            </a:r>
            <a:r>
              <a:rPr lang="en-US" sz="5000" dirty="0">
                <a:solidFill>
                  <a:schemeClr val="bg1"/>
                </a:solidFill>
              </a:rPr>
              <a:t> con </a:t>
            </a:r>
            <a:r>
              <a:rPr lang="en-US" sz="5000" dirty="0" err="1">
                <a:solidFill>
                  <a:schemeClr val="bg1"/>
                </a:solidFill>
              </a:rPr>
              <a:t>kính</a:t>
            </a:r>
            <a:r>
              <a:rPr lang="en-US" sz="5000" dirty="0">
                <a:solidFill>
                  <a:schemeClr val="bg1"/>
                </a:solidFill>
              </a:rPr>
              <a:t> </a:t>
            </a:r>
            <a:r>
              <a:rPr lang="en-US" sz="5000" dirty="0" err="1">
                <a:solidFill>
                  <a:schemeClr val="bg1"/>
                </a:solidFill>
              </a:rPr>
              <a:t>dâng</a:t>
            </a:r>
            <a:r>
              <a:rPr lang="en-US" sz="5000" dirty="0">
                <a:solidFill>
                  <a:schemeClr val="bg1"/>
                </a:solidFill>
              </a:rPr>
              <a:t>, </a:t>
            </a:r>
            <a:r>
              <a:rPr lang="en-US" sz="5000" dirty="0" err="1">
                <a:solidFill>
                  <a:schemeClr val="bg1"/>
                </a:solidFill>
              </a:rPr>
              <a:t>xin</a:t>
            </a:r>
            <a:r>
              <a:rPr lang="en-US" sz="5000" dirty="0">
                <a:solidFill>
                  <a:schemeClr val="bg1"/>
                </a:solidFill>
              </a:rPr>
              <a:t> </a:t>
            </a:r>
            <a:r>
              <a:rPr lang="en-US" sz="5000" dirty="0" err="1">
                <a:solidFill>
                  <a:schemeClr val="bg1"/>
                </a:solidFill>
              </a:rPr>
              <a:t>tha</a:t>
            </a:r>
            <a:r>
              <a:rPr lang="en-US" sz="5000" dirty="0">
                <a:solidFill>
                  <a:schemeClr val="bg1"/>
                </a:solidFill>
              </a:rPr>
              <a:t> </a:t>
            </a:r>
            <a:r>
              <a:rPr lang="en-US" sz="5000" dirty="0" err="1">
                <a:solidFill>
                  <a:schemeClr val="bg1"/>
                </a:solidFill>
              </a:rPr>
              <a:t>muôn</a:t>
            </a:r>
            <a:r>
              <a:rPr lang="en-US" sz="5000" dirty="0">
                <a:solidFill>
                  <a:schemeClr val="bg1"/>
                </a:solidFill>
              </a:rPr>
              <a:t> </a:t>
            </a:r>
            <a:r>
              <a:rPr lang="en-US" sz="5000" dirty="0" err="1">
                <a:solidFill>
                  <a:schemeClr val="bg1"/>
                </a:solidFill>
              </a:rPr>
              <a:t>ngàn</a:t>
            </a:r>
            <a:r>
              <a:rPr lang="en-US" sz="5000" dirty="0">
                <a:solidFill>
                  <a:schemeClr val="bg1"/>
                </a:solidFill>
              </a:rPr>
              <a:t> </a:t>
            </a:r>
            <a:r>
              <a:rPr lang="en-US" sz="5000" dirty="0" err="1">
                <a:solidFill>
                  <a:schemeClr val="bg1"/>
                </a:solidFill>
              </a:rPr>
              <a:t>lỗi</a:t>
            </a:r>
            <a:r>
              <a:rPr lang="en-US" sz="5000" dirty="0">
                <a:solidFill>
                  <a:schemeClr val="bg1"/>
                </a:solidFill>
              </a:rPr>
              <a:t> </a:t>
            </a:r>
            <a:r>
              <a:rPr lang="en-US" sz="5000" dirty="0" err="1">
                <a:solidFill>
                  <a:schemeClr val="bg1"/>
                </a:solidFill>
              </a:rPr>
              <a:t>cho</a:t>
            </a:r>
            <a:r>
              <a:rPr lang="en-US" sz="5000" dirty="0">
                <a:solidFill>
                  <a:schemeClr val="bg1"/>
                </a:solidFill>
              </a:rPr>
              <a:t> </a:t>
            </a:r>
            <a:r>
              <a:rPr lang="en-US" sz="5000" dirty="0" err="1">
                <a:solidFill>
                  <a:schemeClr val="bg1"/>
                </a:solidFill>
              </a:rPr>
              <a:t>nhân</a:t>
            </a:r>
            <a:r>
              <a:rPr lang="en-US" sz="5000" dirty="0">
                <a:solidFill>
                  <a:schemeClr val="bg1"/>
                </a:solidFill>
              </a:rPr>
              <a:t> </a:t>
            </a:r>
            <a:r>
              <a:rPr lang="en-US" sz="5000" dirty="0" err="1">
                <a:solidFill>
                  <a:schemeClr val="bg1"/>
                </a:solidFill>
              </a:rPr>
              <a:t>trần</a:t>
            </a:r>
            <a:r>
              <a:rPr lang="en-US" sz="5000" dirty="0">
                <a:solidFill>
                  <a:schemeClr val="bg1"/>
                </a:solidFill>
              </a:rPr>
              <a:t>.</a:t>
            </a:r>
            <a:endParaRPr lang="en-US"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Tk2:</a:t>
            </a:r>
            <a:r>
              <a:rPr lang="en-US" sz="5400" b="1" dirty="0">
                <a:solidFill>
                  <a:srgbClr val="FFFF00"/>
                </a:solidFill>
                <a:effectLst>
                  <a:outerShdw blurRad="38100" dist="38100" dir="2700000" algn="tl">
                    <a:srgbClr val="000000">
                      <a:alpha val="43137"/>
                    </a:srgbClr>
                  </a:outerShdw>
                </a:effectLst>
              </a:rPr>
              <a:t> </a:t>
            </a:r>
            <a:r>
              <a:rPr lang="vi-VN" sz="5400" dirty="0">
                <a:solidFill>
                  <a:schemeClr val="bg1"/>
                </a:solidFill>
              </a:rPr>
              <a:t>Với ánh nến lung linh trên bàn thờ, xin dâng lên xác con với tâm tư. Hiệp Thánh lễ tiến trên đồi cao, Golgotha tràn tuôn hết máu đào.</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err="1">
                <a:solidFill>
                  <a:srgbClr val="FFFF00"/>
                </a:solidFill>
                <a:effectLst>
                  <a:outerShdw blurRad="38100" dist="38100" dir="2700000" algn="tl">
                    <a:srgbClr val="000000">
                      <a:alpha val="43137"/>
                    </a:srgbClr>
                  </a:outerShdw>
                </a:effectLst>
              </a:rPr>
              <a:t>Đk</a:t>
            </a:r>
            <a:r>
              <a:rPr lang="en-US" sz="5000" b="1" u="sng" dirty="0">
                <a:solidFill>
                  <a:srgbClr val="FFFF00"/>
                </a:solidFill>
                <a:effectLst>
                  <a:outerShdw blurRad="38100" dist="38100" dir="2700000" algn="tl">
                    <a:srgbClr val="000000">
                      <a:alpha val="43137"/>
                    </a:srgbClr>
                  </a:outerShdw>
                </a:effectLst>
              </a:rPr>
              <a:t>:</a:t>
            </a:r>
            <a:r>
              <a:rPr lang="en-US" sz="5000" b="1" dirty="0">
                <a:solidFill>
                  <a:schemeClr val="bg1"/>
                </a:solidFill>
                <a:effectLst>
                  <a:outerShdw blurRad="38100" dist="38100" dir="2700000" algn="tl">
                    <a:srgbClr val="000000">
                      <a:alpha val="43137"/>
                    </a:srgbClr>
                  </a:outerShdw>
                </a:effectLst>
              </a:rPr>
              <a:t> </a:t>
            </a:r>
            <a:r>
              <a:rPr lang="en-US" sz="5000" dirty="0" err="1">
                <a:solidFill>
                  <a:schemeClr val="bg1"/>
                </a:solidFill>
              </a:rPr>
              <a:t>Vinh</a:t>
            </a:r>
            <a:r>
              <a:rPr lang="en-US" sz="5000" dirty="0">
                <a:solidFill>
                  <a:schemeClr val="bg1"/>
                </a:solidFill>
              </a:rPr>
              <a:t> </a:t>
            </a:r>
            <a:r>
              <a:rPr lang="en-US" sz="5000" dirty="0" err="1">
                <a:solidFill>
                  <a:schemeClr val="bg1"/>
                </a:solidFill>
              </a:rPr>
              <a:t>quang</a:t>
            </a:r>
            <a:r>
              <a:rPr lang="en-US" sz="5000" dirty="0">
                <a:solidFill>
                  <a:schemeClr val="bg1"/>
                </a:solidFill>
              </a:rPr>
              <a:t> </a:t>
            </a:r>
            <a:r>
              <a:rPr lang="en-US" sz="5000" dirty="0" err="1">
                <a:solidFill>
                  <a:schemeClr val="bg1"/>
                </a:solidFill>
              </a:rPr>
              <a:t>ngàn</a:t>
            </a:r>
            <a:r>
              <a:rPr lang="en-US" sz="5000" dirty="0">
                <a:solidFill>
                  <a:schemeClr val="bg1"/>
                </a:solidFill>
              </a:rPr>
              <a:t> </a:t>
            </a:r>
            <a:r>
              <a:rPr lang="en-US" sz="5000" dirty="0" err="1">
                <a:solidFill>
                  <a:schemeClr val="bg1"/>
                </a:solidFill>
              </a:rPr>
              <a:t>vinh</a:t>
            </a:r>
            <a:r>
              <a:rPr lang="en-US" sz="5000" dirty="0">
                <a:solidFill>
                  <a:schemeClr val="bg1"/>
                </a:solidFill>
              </a:rPr>
              <a:t> </a:t>
            </a:r>
            <a:r>
              <a:rPr lang="en-US" sz="5000" dirty="0" err="1">
                <a:solidFill>
                  <a:schemeClr val="bg1"/>
                </a:solidFill>
              </a:rPr>
              <a:t>quang</a:t>
            </a:r>
            <a:r>
              <a:rPr lang="en-US" sz="5000" dirty="0">
                <a:solidFill>
                  <a:schemeClr val="bg1"/>
                </a:solidFill>
              </a:rPr>
              <a:t>, </a:t>
            </a:r>
            <a:r>
              <a:rPr lang="en-US" sz="5000" dirty="0" err="1">
                <a:solidFill>
                  <a:schemeClr val="bg1"/>
                </a:solidFill>
              </a:rPr>
              <a:t>cao</a:t>
            </a:r>
            <a:r>
              <a:rPr lang="en-US" sz="5000" dirty="0">
                <a:solidFill>
                  <a:schemeClr val="bg1"/>
                </a:solidFill>
              </a:rPr>
              <a:t> sang </a:t>
            </a:r>
            <a:r>
              <a:rPr lang="en-US" sz="5000" dirty="0" err="1">
                <a:solidFill>
                  <a:schemeClr val="bg1"/>
                </a:solidFill>
              </a:rPr>
              <a:t>là</a:t>
            </a:r>
            <a:r>
              <a:rPr lang="en-US" sz="5000" dirty="0">
                <a:solidFill>
                  <a:schemeClr val="bg1"/>
                </a:solidFill>
              </a:rPr>
              <a:t> </a:t>
            </a:r>
            <a:r>
              <a:rPr lang="en-US" sz="5000" dirty="0" err="1">
                <a:solidFill>
                  <a:schemeClr val="bg1"/>
                </a:solidFill>
              </a:rPr>
              <a:t>cao</a:t>
            </a:r>
            <a:r>
              <a:rPr lang="en-US" sz="5000" dirty="0">
                <a:solidFill>
                  <a:schemeClr val="bg1"/>
                </a:solidFill>
              </a:rPr>
              <a:t> sang, </a:t>
            </a:r>
            <a:r>
              <a:rPr lang="en-US" sz="5000" dirty="0" err="1">
                <a:solidFill>
                  <a:schemeClr val="bg1"/>
                </a:solidFill>
              </a:rPr>
              <a:t>khoan</a:t>
            </a:r>
            <a:r>
              <a:rPr lang="en-US" sz="5000" dirty="0">
                <a:solidFill>
                  <a:schemeClr val="bg1"/>
                </a:solidFill>
              </a:rPr>
              <a:t> </a:t>
            </a:r>
            <a:r>
              <a:rPr lang="en-US" sz="5000" dirty="0" err="1">
                <a:solidFill>
                  <a:schemeClr val="bg1"/>
                </a:solidFill>
              </a:rPr>
              <a:t>nhân</a:t>
            </a:r>
            <a:r>
              <a:rPr lang="en-US" sz="5000" dirty="0">
                <a:solidFill>
                  <a:schemeClr val="bg1"/>
                </a:solidFill>
              </a:rPr>
              <a:t> </a:t>
            </a:r>
            <a:r>
              <a:rPr lang="en-US" sz="5000" dirty="0" err="1">
                <a:solidFill>
                  <a:schemeClr val="bg1"/>
                </a:solidFill>
              </a:rPr>
              <a:t>đầy</a:t>
            </a:r>
            <a:r>
              <a:rPr lang="en-US" sz="5000" dirty="0">
                <a:solidFill>
                  <a:schemeClr val="bg1"/>
                </a:solidFill>
              </a:rPr>
              <a:t> </a:t>
            </a:r>
            <a:r>
              <a:rPr lang="en-US" sz="5000" dirty="0" err="1">
                <a:solidFill>
                  <a:schemeClr val="bg1"/>
                </a:solidFill>
              </a:rPr>
              <a:t>khoan</a:t>
            </a:r>
            <a:r>
              <a:rPr lang="en-US" sz="5000" dirty="0">
                <a:solidFill>
                  <a:schemeClr val="bg1"/>
                </a:solidFill>
              </a:rPr>
              <a:t> </a:t>
            </a:r>
            <a:r>
              <a:rPr lang="en-US" sz="5000" dirty="0" err="1">
                <a:solidFill>
                  <a:schemeClr val="bg1"/>
                </a:solidFill>
              </a:rPr>
              <a:t>nhân</a:t>
            </a:r>
            <a:r>
              <a:rPr lang="en-US" sz="5000" dirty="0">
                <a:solidFill>
                  <a:schemeClr val="bg1"/>
                </a:solidFill>
              </a:rPr>
              <a:t> </a:t>
            </a:r>
            <a:r>
              <a:rPr lang="en-US" sz="5000" dirty="0" err="1">
                <a:solidFill>
                  <a:schemeClr val="bg1"/>
                </a:solidFill>
              </a:rPr>
              <a:t>Vua</a:t>
            </a:r>
            <a:r>
              <a:rPr lang="en-US" sz="5000" dirty="0">
                <a:solidFill>
                  <a:schemeClr val="bg1"/>
                </a:solidFill>
              </a:rPr>
              <a:t> </a:t>
            </a:r>
            <a:r>
              <a:rPr lang="en-US" sz="5000" dirty="0" err="1">
                <a:solidFill>
                  <a:schemeClr val="bg1"/>
                </a:solidFill>
              </a:rPr>
              <a:t>trời</a:t>
            </a:r>
            <a:r>
              <a:rPr lang="en-US" sz="5000" dirty="0">
                <a:solidFill>
                  <a:schemeClr val="bg1"/>
                </a:solidFill>
              </a:rPr>
              <a:t> </a:t>
            </a:r>
            <a:r>
              <a:rPr lang="en-US" sz="5000" dirty="0" err="1">
                <a:solidFill>
                  <a:schemeClr val="bg1"/>
                </a:solidFill>
              </a:rPr>
              <a:t>đất</a:t>
            </a:r>
            <a:r>
              <a:rPr lang="en-US" sz="5000" dirty="0">
                <a:solidFill>
                  <a:schemeClr val="bg1"/>
                </a:solidFill>
              </a:rPr>
              <a:t>. </a:t>
            </a:r>
            <a:r>
              <a:rPr lang="en-US" sz="5000" dirty="0" err="1">
                <a:solidFill>
                  <a:schemeClr val="bg1"/>
                </a:solidFill>
              </a:rPr>
              <a:t>Hãy</a:t>
            </a:r>
            <a:r>
              <a:rPr lang="en-US" sz="5000" dirty="0">
                <a:solidFill>
                  <a:schemeClr val="bg1"/>
                </a:solidFill>
              </a:rPr>
              <a:t> </a:t>
            </a:r>
            <a:r>
              <a:rPr lang="en-US" sz="5000" dirty="0" err="1">
                <a:solidFill>
                  <a:schemeClr val="bg1"/>
                </a:solidFill>
              </a:rPr>
              <a:t>đoái</a:t>
            </a:r>
            <a:r>
              <a:rPr lang="en-US" sz="5000" dirty="0">
                <a:solidFill>
                  <a:schemeClr val="bg1"/>
                </a:solidFill>
              </a:rPr>
              <a:t> </a:t>
            </a:r>
            <a:r>
              <a:rPr lang="en-US" sz="5000" dirty="0" err="1">
                <a:solidFill>
                  <a:schemeClr val="bg1"/>
                </a:solidFill>
              </a:rPr>
              <a:t>nhìn</a:t>
            </a:r>
            <a:r>
              <a:rPr lang="en-US" sz="5000" dirty="0">
                <a:solidFill>
                  <a:schemeClr val="bg1"/>
                </a:solidFill>
              </a:rPr>
              <a:t> </a:t>
            </a:r>
            <a:r>
              <a:rPr lang="en-US" sz="5000" dirty="0" err="1">
                <a:solidFill>
                  <a:schemeClr val="bg1"/>
                </a:solidFill>
              </a:rPr>
              <a:t>Thánh</a:t>
            </a:r>
            <a:r>
              <a:rPr lang="en-US" sz="5000" dirty="0">
                <a:solidFill>
                  <a:schemeClr val="bg1"/>
                </a:solidFill>
              </a:rPr>
              <a:t> </a:t>
            </a:r>
            <a:r>
              <a:rPr lang="en-US" sz="5000" dirty="0" err="1">
                <a:solidFill>
                  <a:schemeClr val="bg1"/>
                </a:solidFill>
              </a:rPr>
              <a:t>lễ</a:t>
            </a:r>
            <a:r>
              <a:rPr lang="en-US" sz="5000" dirty="0">
                <a:solidFill>
                  <a:schemeClr val="bg1"/>
                </a:solidFill>
              </a:rPr>
              <a:t> </a:t>
            </a:r>
            <a:r>
              <a:rPr lang="en-US" sz="5000" dirty="0" err="1">
                <a:solidFill>
                  <a:schemeClr val="bg1"/>
                </a:solidFill>
              </a:rPr>
              <a:t>chân</a:t>
            </a:r>
            <a:r>
              <a:rPr lang="en-US" sz="5000" dirty="0">
                <a:solidFill>
                  <a:schemeClr val="bg1"/>
                </a:solidFill>
              </a:rPr>
              <a:t> </a:t>
            </a:r>
            <a:r>
              <a:rPr lang="en-US" sz="5000" dirty="0" err="1">
                <a:solidFill>
                  <a:schemeClr val="bg1"/>
                </a:solidFill>
              </a:rPr>
              <a:t>thành</a:t>
            </a:r>
            <a:r>
              <a:rPr lang="en-US" sz="5000" dirty="0">
                <a:solidFill>
                  <a:schemeClr val="bg1"/>
                </a:solidFill>
              </a:rPr>
              <a:t> con </a:t>
            </a:r>
            <a:r>
              <a:rPr lang="en-US" sz="5000" dirty="0" err="1">
                <a:solidFill>
                  <a:schemeClr val="bg1"/>
                </a:solidFill>
              </a:rPr>
              <a:t>kính</a:t>
            </a:r>
            <a:r>
              <a:rPr lang="en-US" sz="5000" dirty="0">
                <a:solidFill>
                  <a:schemeClr val="bg1"/>
                </a:solidFill>
              </a:rPr>
              <a:t> </a:t>
            </a:r>
            <a:r>
              <a:rPr lang="en-US" sz="5000" dirty="0" err="1">
                <a:solidFill>
                  <a:schemeClr val="bg1"/>
                </a:solidFill>
              </a:rPr>
              <a:t>dâng</a:t>
            </a:r>
            <a:r>
              <a:rPr lang="en-US" sz="5000" dirty="0">
                <a:solidFill>
                  <a:schemeClr val="bg1"/>
                </a:solidFill>
              </a:rPr>
              <a:t>, </a:t>
            </a:r>
            <a:r>
              <a:rPr lang="en-US" sz="5000" dirty="0" err="1">
                <a:solidFill>
                  <a:schemeClr val="bg1"/>
                </a:solidFill>
              </a:rPr>
              <a:t>xin</a:t>
            </a:r>
            <a:r>
              <a:rPr lang="en-US" sz="5000" dirty="0">
                <a:solidFill>
                  <a:schemeClr val="bg1"/>
                </a:solidFill>
              </a:rPr>
              <a:t> </a:t>
            </a:r>
            <a:r>
              <a:rPr lang="en-US" sz="5000" dirty="0" err="1">
                <a:solidFill>
                  <a:schemeClr val="bg1"/>
                </a:solidFill>
              </a:rPr>
              <a:t>tha</a:t>
            </a:r>
            <a:r>
              <a:rPr lang="en-US" sz="5000" dirty="0">
                <a:solidFill>
                  <a:schemeClr val="bg1"/>
                </a:solidFill>
              </a:rPr>
              <a:t> </a:t>
            </a:r>
            <a:r>
              <a:rPr lang="en-US" sz="5000" dirty="0" err="1">
                <a:solidFill>
                  <a:schemeClr val="bg1"/>
                </a:solidFill>
              </a:rPr>
              <a:t>muôn</a:t>
            </a:r>
            <a:r>
              <a:rPr lang="en-US" sz="5000" dirty="0">
                <a:solidFill>
                  <a:schemeClr val="bg1"/>
                </a:solidFill>
              </a:rPr>
              <a:t> </a:t>
            </a:r>
            <a:r>
              <a:rPr lang="en-US" sz="5000" dirty="0" err="1">
                <a:solidFill>
                  <a:schemeClr val="bg1"/>
                </a:solidFill>
              </a:rPr>
              <a:t>ngàn</a:t>
            </a:r>
            <a:r>
              <a:rPr lang="en-US" sz="5000" dirty="0">
                <a:solidFill>
                  <a:schemeClr val="bg1"/>
                </a:solidFill>
              </a:rPr>
              <a:t> </a:t>
            </a:r>
            <a:r>
              <a:rPr lang="en-US" sz="5000" dirty="0" err="1">
                <a:solidFill>
                  <a:schemeClr val="bg1"/>
                </a:solidFill>
              </a:rPr>
              <a:t>lỗi</a:t>
            </a:r>
            <a:r>
              <a:rPr lang="en-US" sz="5000" dirty="0">
                <a:solidFill>
                  <a:schemeClr val="bg1"/>
                </a:solidFill>
              </a:rPr>
              <a:t> </a:t>
            </a:r>
            <a:r>
              <a:rPr lang="en-US" sz="5000" dirty="0" err="1">
                <a:solidFill>
                  <a:schemeClr val="bg1"/>
                </a:solidFill>
              </a:rPr>
              <a:t>cho</a:t>
            </a:r>
            <a:r>
              <a:rPr lang="en-US" sz="5000" dirty="0">
                <a:solidFill>
                  <a:schemeClr val="bg1"/>
                </a:solidFill>
              </a:rPr>
              <a:t> </a:t>
            </a:r>
            <a:r>
              <a:rPr lang="en-US" sz="5000" dirty="0" err="1">
                <a:solidFill>
                  <a:schemeClr val="bg1"/>
                </a:solidFill>
              </a:rPr>
              <a:t>nhân</a:t>
            </a:r>
            <a:r>
              <a:rPr lang="en-US" sz="5000" dirty="0">
                <a:solidFill>
                  <a:schemeClr val="bg1"/>
                </a:solidFill>
              </a:rPr>
              <a:t> </a:t>
            </a:r>
            <a:r>
              <a:rPr lang="en-US" sz="5000" dirty="0" err="1">
                <a:solidFill>
                  <a:schemeClr val="bg1"/>
                </a:solidFill>
              </a:rPr>
              <a:t>trần</a:t>
            </a:r>
            <a:r>
              <a:rPr lang="en-US" sz="5000" dirty="0">
                <a:solidFill>
                  <a:schemeClr val="bg1"/>
                </a:solidFill>
              </a:rPr>
              <a:t>.</a:t>
            </a:r>
            <a:endParaRPr lang="en-US"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564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895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smtClean="0">
                <a:solidFill>
                  <a:srgbClr val="FFFF00"/>
                </a:solidFill>
                <a:effectLst>
                  <a:outerShdw blurRad="38100" dist="38100" dir="2700000" algn="tl">
                    <a:srgbClr val="000000">
                      <a:alpha val="43137"/>
                    </a:srgbClr>
                  </a:outerShdw>
                </a:effectLst>
                <a:cs typeface="Times New Roman" pitchFamily="18" charset="0"/>
              </a:rPr>
              <a:t>BAO LA TÌNH CHÚA</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Đinh</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Công</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Huỳnh</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a:solidFill>
                  <a:srgbClr val="FFFF00"/>
                </a:solidFill>
                <a:effectLst>
                  <a:outerShdw blurRad="38100" dist="38100" dir="2700000" algn="tl">
                    <a:srgbClr val="000000">
                      <a:alpha val="43137"/>
                    </a:srgbClr>
                  </a:outerShdw>
                </a:effectLst>
                <a:cs typeface="Times New Roman" pitchFamily="18" charset="0"/>
              </a:rPr>
              <a:t>Tk1:</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dirty="0">
                <a:solidFill>
                  <a:schemeClr val="bg1"/>
                </a:solidFill>
              </a:rPr>
              <a:t>Tình yêu Thiên Chúa cho </a:t>
            </a:r>
            <a:r>
              <a:rPr lang="vi-VN" sz="5200" dirty="0" smtClean="0">
                <a:solidFill>
                  <a:schemeClr val="bg1"/>
                </a:solidFill>
              </a:rPr>
              <a:t>con</a:t>
            </a:r>
            <a:r>
              <a:rPr lang="en-US" sz="5200" dirty="0" smtClean="0">
                <a:solidFill>
                  <a:schemeClr val="bg1"/>
                </a:solidFill>
              </a:rPr>
              <a:t>, t</a:t>
            </a:r>
            <a:r>
              <a:rPr lang="vi-VN" sz="5200" dirty="0" smtClean="0">
                <a:solidFill>
                  <a:schemeClr val="bg1"/>
                </a:solidFill>
              </a:rPr>
              <a:t>ình </a:t>
            </a:r>
            <a:r>
              <a:rPr lang="vi-VN" sz="5200" dirty="0">
                <a:solidFill>
                  <a:schemeClr val="bg1"/>
                </a:solidFill>
              </a:rPr>
              <a:t>yêu vượt trội Thái Sơn </a:t>
            </a:r>
            <a:r>
              <a:rPr lang="en-US" sz="5200" dirty="0">
                <a:solidFill>
                  <a:schemeClr val="bg1"/>
                </a:solidFill>
              </a:rPr>
              <a:t>v</a:t>
            </a:r>
            <a:r>
              <a:rPr lang="vi-VN" sz="5200" dirty="0" smtClean="0">
                <a:solidFill>
                  <a:schemeClr val="bg1"/>
                </a:solidFill>
              </a:rPr>
              <a:t>ì </a:t>
            </a:r>
            <a:r>
              <a:rPr lang="vi-VN" sz="5200" dirty="0">
                <a:solidFill>
                  <a:schemeClr val="bg1"/>
                </a:solidFill>
              </a:rPr>
              <a:t>yêu Thiên Chúa trao ban Người Con Giêsu từ ái Trần gian bao nhiêu lỗi tội Ngài luôn yêu thương một đời.</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1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100" b="1" u="sng" dirty="0">
                <a:solidFill>
                  <a:srgbClr val="FFFF00"/>
                </a:solidFill>
                <a:effectLst>
                  <a:outerShdw blurRad="38100" dist="38100" dir="2700000" algn="tl">
                    <a:srgbClr val="000000">
                      <a:alpha val="43137"/>
                    </a:srgbClr>
                  </a:outerShdw>
                </a:effectLst>
                <a:cs typeface="Times New Roman" pitchFamily="18" charset="0"/>
              </a:rPr>
              <a:t>:</a:t>
            </a:r>
            <a:r>
              <a:rPr lang="en-US" sz="5100" b="1" dirty="0">
                <a:solidFill>
                  <a:schemeClr val="bg1"/>
                </a:solidFill>
                <a:effectLst>
                  <a:outerShdw blurRad="38100" dist="38100" dir="2700000" algn="tl">
                    <a:srgbClr val="000000">
                      <a:alpha val="43137"/>
                    </a:srgbClr>
                  </a:outerShdw>
                </a:effectLst>
                <a:cs typeface="Times New Roman" pitchFamily="18" charset="0"/>
              </a:rPr>
              <a:t> </a:t>
            </a:r>
            <a:r>
              <a:rPr lang="vi-VN" sz="5100" dirty="0">
                <a:solidFill>
                  <a:schemeClr val="bg1"/>
                </a:solidFill>
              </a:rPr>
              <a:t>Xin ăn năn thống hối trở về bên tình của </a:t>
            </a:r>
            <a:r>
              <a:rPr lang="vi-VN" sz="5100" dirty="0" smtClean="0">
                <a:solidFill>
                  <a:schemeClr val="bg1"/>
                </a:solidFill>
              </a:rPr>
              <a:t>Cha</a:t>
            </a:r>
            <a:r>
              <a:rPr lang="en-US" sz="5100" dirty="0" smtClean="0">
                <a:solidFill>
                  <a:schemeClr val="bg1"/>
                </a:solidFill>
              </a:rPr>
              <a:t>.</a:t>
            </a:r>
            <a:r>
              <a:rPr lang="vi-VN" sz="5100" dirty="0" smtClean="0">
                <a:solidFill>
                  <a:schemeClr val="bg1"/>
                </a:solidFill>
              </a:rPr>
              <a:t> </a:t>
            </a:r>
            <a:r>
              <a:rPr lang="vi-VN" sz="5100" dirty="0">
                <a:solidFill>
                  <a:schemeClr val="bg1"/>
                </a:solidFill>
              </a:rPr>
              <a:t>Bao năm qua xa nhà xin Ngài thứ </a:t>
            </a:r>
            <a:r>
              <a:rPr lang="vi-VN" sz="5100" dirty="0" smtClean="0">
                <a:solidFill>
                  <a:schemeClr val="bg1"/>
                </a:solidFill>
              </a:rPr>
              <a:t>tha</a:t>
            </a:r>
            <a:r>
              <a:rPr lang="en-US" sz="5100" dirty="0" smtClean="0">
                <a:solidFill>
                  <a:schemeClr val="bg1"/>
                </a:solidFill>
              </a:rPr>
              <a:t>.</a:t>
            </a:r>
            <a:r>
              <a:rPr lang="vi-VN" sz="5100" dirty="0" smtClean="0">
                <a:solidFill>
                  <a:schemeClr val="bg1"/>
                </a:solidFill>
              </a:rPr>
              <a:t> </a:t>
            </a:r>
            <a:r>
              <a:rPr lang="vi-VN" sz="5100" dirty="0">
                <a:solidFill>
                  <a:schemeClr val="bg1"/>
                </a:solidFill>
              </a:rPr>
              <a:t>Xin Cha thương đón lấy đứa con hoang đàng ngã </a:t>
            </a:r>
            <a:r>
              <a:rPr lang="vi-VN" sz="5100" dirty="0" smtClean="0">
                <a:solidFill>
                  <a:schemeClr val="bg1"/>
                </a:solidFill>
              </a:rPr>
              <a:t>sa</a:t>
            </a:r>
            <a:r>
              <a:rPr lang="en-US" sz="5100" dirty="0" smtClean="0">
                <a:solidFill>
                  <a:schemeClr val="bg1"/>
                </a:solidFill>
              </a:rPr>
              <a:t>.</a:t>
            </a:r>
            <a:r>
              <a:rPr lang="vi-VN" sz="5100" dirty="0" smtClean="0">
                <a:solidFill>
                  <a:schemeClr val="bg1"/>
                </a:solidFill>
              </a:rPr>
              <a:t> </a:t>
            </a:r>
            <a:r>
              <a:rPr lang="vi-VN" sz="5100" dirty="0">
                <a:solidFill>
                  <a:schemeClr val="bg1"/>
                </a:solidFill>
              </a:rPr>
              <a:t>Con xin quay về đây để sống trong ân tình Cha.</a:t>
            </a:r>
            <a:endParaRPr lang="vi-VN" sz="5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a:solidFill>
                  <a:srgbClr val="FFFF00"/>
                </a:solidFill>
                <a:effectLst>
                  <a:outerShdw blurRad="38100" dist="38100" dir="2700000" algn="tl">
                    <a:srgbClr val="000000">
                      <a:alpha val="43137"/>
                    </a:srgbClr>
                  </a:outerShdw>
                </a:effectLst>
                <a:cs typeface="Times New Roman" pitchFamily="18" charset="0"/>
              </a:rPr>
              <a:t>Tk2:</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dirty="0">
                <a:solidFill>
                  <a:schemeClr val="bg1"/>
                </a:solidFill>
              </a:rPr>
              <a:t>Vì yêu Thiên Chúa đã ban Người Con chuộc tội thế </a:t>
            </a:r>
            <a:r>
              <a:rPr lang="vi-VN" sz="5200" dirty="0" smtClean="0">
                <a:solidFill>
                  <a:schemeClr val="bg1"/>
                </a:solidFill>
              </a:rPr>
              <a:t>nhân</a:t>
            </a:r>
            <a:r>
              <a:rPr lang="en-US" sz="5200" dirty="0" smtClean="0">
                <a:solidFill>
                  <a:schemeClr val="bg1"/>
                </a:solidFill>
              </a:rPr>
              <a:t>. </a:t>
            </a:r>
            <a:r>
              <a:rPr lang="vi-VN" sz="5200" dirty="0" smtClean="0">
                <a:solidFill>
                  <a:schemeClr val="bg1"/>
                </a:solidFill>
              </a:rPr>
              <a:t>Đồi </a:t>
            </a:r>
            <a:r>
              <a:rPr lang="vi-VN" sz="5200" dirty="0">
                <a:solidFill>
                  <a:schemeClr val="bg1"/>
                </a:solidFill>
              </a:rPr>
              <a:t>xưa loang máu Con </a:t>
            </a:r>
            <a:r>
              <a:rPr lang="vi-VN" sz="5200" dirty="0" smtClean="0">
                <a:solidFill>
                  <a:schemeClr val="bg1"/>
                </a:solidFill>
              </a:rPr>
              <a:t>Cha</a:t>
            </a:r>
            <a:r>
              <a:rPr lang="en-US" sz="5200" dirty="0" smtClean="0">
                <a:solidFill>
                  <a:schemeClr val="bg1"/>
                </a:solidFill>
              </a:rPr>
              <a:t> c</a:t>
            </a:r>
            <a:r>
              <a:rPr lang="vi-VN" sz="5200" dirty="0" smtClean="0">
                <a:solidFill>
                  <a:schemeClr val="bg1"/>
                </a:solidFill>
              </a:rPr>
              <a:t>hịu </a:t>
            </a:r>
            <a:r>
              <a:rPr lang="vi-VN" sz="5200" dirty="0">
                <a:solidFill>
                  <a:schemeClr val="bg1"/>
                </a:solidFill>
              </a:rPr>
              <a:t>treo trên cây thập </a:t>
            </a:r>
            <a:r>
              <a:rPr lang="vi-VN" sz="5200" dirty="0" smtClean="0">
                <a:solidFill>
                  <a:schemeClr val="bg1"/>
                </a:solidFill>
              </a:rPr>
              <a:t>giá</a:t>
            </a:r>
            <a:r>
              <a:rPr lang="en-US" sz="5200" dirty="0" smtClean="0">
                <a:solidFill>
                  <a:schemeClr val="bg1"/>
                </a:solidFill>
              </a:rPr>
              <a:t>, đ</a:t>
            </a:r>
            <a:r>
              <a:rPr lang="vi-VN" sz="5200" dirty="0" smtClean="0">
                <a:solidFill>
                  <a:schemeClr val="bg1"/>
                </a:solidFill>
              </a:rPr>
              <a:t>òng </a:t>
            </a:r>
            <a:r>
              <a:rPr lang="vi-VN" sz="5200" dirty="0">
                <a:solidFill>
                  <a:schemeClr val="bg1"/>
                </a:solidFill>
              </a:rPr>
              <a:t>kia đâm thâu cõi lòng Vì yêu Giêsu nhục thân.</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1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100" b="1" u="sng" dirty="0">
                <a:solidFill>
                  <a:srgbClr val="FFFF00"/>
                </a:solidFill>
                <a:effectLst>
                  <a:outerShdw blurRad="38100" dist="38100" dir="2700000" algn="tl">
                    <a:srgbClr val="000000">
                      <a:alpha val="43137"/>
                    </a:srgbClr>
                  </a:outerShdw>
                </a:effectLst>
                <a:cs typeface="Times New Roman" pitchFamily="18" charset="0"/>
              </a:rPr>
              <a:t>:</a:t>
            </a:r>
            <a:r>
              <a:rPr lang="en-US" sz="5100" b="1" dirty="0">
                <a:solidFill>
                  <a:schemeClr val="bg1"/>
                </a:solidFill>
                <a:effectLst>
                  <a:outerShdw blurRad="38100" dist="38100" dir="2700000" algn="tl">
                    <a:srgbClr val="000000">
                      <a:alpha val="43137"/>
                    </a:srgbClr>
                  </a:outerShdw>
                </a:effectLst>
                <a:cs typeface="Times New Roman" pitchFamily="18" charset="0"/>
              </a:rPr>
              <a:t> </a:t>
            </a:r>
            <a:r>
              <a:rPr lang="vi-VN" sz="5100" dirty="0">
                <a:solidFill>
                  <a:schemeClr val="bg1"/>
                </a:solidFill>
              </a:rPr>
              <a:t>Xin ăn năn thống hối trở về bên tình của </a:t>
            </a:r>
            <a:r>
              <a:rPr lang="vi-VN" sz="5100" dirty="0" smtClean="0">
                <a:solidFill>
                  <a:schemeClr val="bg1"/>
                </a:solidFill>
              </a:rPr>
              <a:t>Cha</a:t>
            </a:r>
            <a:r>
              <a:rPr lang="en-US" sz="5100" dirty="0" smtClean="0">
                <a:solidFill>
                  <a:schemeClr val="bg1"/>
                </a:solidFill>
              </a:rPr>
              <a:t>.</a:t>
            </a:r>
            <a:r>
              <a:rPr lang="vi-VN" sz="5100" dirty="0" smtClean="0">
                <a:solidFill>
                  <a:schemeClr val="bg1"/>
                </a:solidFill>
              </a:rPr>
              <a:t> </a:t>
            </a:r>
            <a:r>
              <a:rPr lang="vi-VN" sz="5100" dirty="0">
                <a:solidFill>
                  <a:schemeClr val="bg1"/>
                </a:solidFill>
              </a:rPr>
              <a:t>Bao năm qua xa nhà xin Ngài thứ </a:t>
            </a:r>
            <a:r>
              <a:rPr lang="vi-VN" sz="5100" dirty="0" smtClean="0">
                <a:solidFill>
                  <a:schemeClr val="bg1"/>
                </a:solidFill>
              </a:rPr>
              <a:t>tha</a:t>
            </a:r>
            <a:r>
              <a:rPr lang="en-US" sz="5100" dirty="0" smtClean="0">
                <a:solidFill>
                  <a:schemeClr val="bg1"/>
                </a:solidFill>
              </a:rPr>
              <a:t>.</a:t>
            </a:r>
            <a:r>
              <a:rPr lang="vi-VN" sz="5100" dirty="0" smtClean="0">
                <a:solidFill>
                  <a:schemeClr val="bg1"/>
                </a:solidFill>
              </a:rPr>
              <a:t> </a:t>
            </a:r>
            <a:r>
              <a:rPr lang="vi-VN" sz="5100" dirty="0">
                <a:solidFill>
                  <a:schemeClr val="bg1"/>
                </a:solidFill>
              </a:rPr>
              <a:t>Xin Cha thương đón lấy đứa con hoang đàng ngã </a:t>
            </a:r>
            <a:r>
              <a:rPr lang="vi-VN" sz="5100" dirty="0" smtClean="0">
                <a:solidFill>
                  <a:schemeClr val="bg1"/>
                </a:solidFill>
              </a:rPr>
              <a:t>sa</a:t>
            </a:r>
            <a:r>
              <a:rPr lang="en-US" sz="5100" dirty="0" smtClean="0">
                <a:solidFill>
                  <a:schemeClr val="bg1"/>
                </a:solidFill>
              </a:rPr>
              <a:t>.</a:t>
            </a:r>
            <a:r>
              <a:rPr lang="vi-VN" sz="5100" dirty="0" smtClean="0">
                <a:solidFill>
                  <a:schemeClr val="bg1"/>
                </a:solidFill>
              </a:rPr>
              <a:t> </a:t>
            </a:r>
            <a:r>
              <a:rPr lang="vi-VN" sz="5100" dirty="0">
                <a:solidFill>
                  <a:schemeClr val="bg1"/>
                </a:solidFill>
              </a:rPr>
              <a:t>Con xin quay về đây để sống trong ân tình Cha.</a:t>
            </a:r>
            <a:endParaRPr lang="vi-VN" sz="5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4893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a:solidFill>
                  <a:srgbClr val="FFFF00"/>
                </a:solidFill>
                <a:effectLst>
                  <a:outerShdw blurRad="38100" dist="38100" dir="2700000" algn="tl">
                    <a:srgbClr val="000000">
                      <a:alpha val="43137"/>
                    </a:srgbClr>
                  </a:outerShdw>
                </a:effectLst>
                <a:cs typeface="Times New Roman" pitchFamily="18" charset="0"/>
              </a:rPr>
              <a:t>Tk3:</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dirty="0">
                <a:solidFill>
                  <a:schemeClr val="bg1"/>
                </a:solidFill>
              </a:rPr>
              <a:t>Hoàng hôn giăng tím </a:t>
            </a:r>
            <a:r>
              <a:rPr lang="vi-VN" sz="5200" dirty="0" smtClean="0">
                <a:solidFill>
                  <a:schemeClr val="bg1"/>
                </a:solidFill>
              </a:rPr>
              <a:t>Canvê</a:t>
            </a:r>
            <a:r>
              <a:rPr lang="en-US" sz="5200" dirty="0" smtClean="0">
                <a:solidFill>
                  <a:schemeClr val="bg1"/>
                </a:solidFill>
              </a:rPr>
              <a:t>, l</a:t>
            </a:r>
            <a:r>
              <a:rPr lang="vi-VN" sz="5200" dirty="0" smtClean="0">
                <a:solidFill>
                  <a:schemeClr val="bg1"/>
                </a:solidFill>
              </a:rPr>
              <a:t>òng </a:t>
            </a:r>
            <a:r>
              <a:rPr lang="vi-VN" sz="5200" dirty="0">
                <a:solidFill>
                  <a:schemeClr val="bg1"/>
                </a:solidFill>
              </a:rPr>
              <a:t>con nặng sầu tái </a:t>
            </a:r>
            <a:r>
              <a:rPr lang="vi-VN" sz="5200" dirty="0" smtClean="0">
                <a:solidFill>
                  <a:schemeClr val="bg1"/>
                </a:solidFill>
              </a:rPr>
              <a:t>tê</a:t>
            </a:r>
            <a:r>
              <a:rPr lang="en-US" sz="5200" dirty="0" smtClean="0">
                <a:solidFill>
                  <a:schemeClr val="bg1"/>
                </a:solidFill>
              </a:rPr>
              <a:t>. </a:t>
            </a:r>
            <a:r>
              <a:rPr lang="vi-VN" sz="5200" dirty="0" smtClean="0">
                <a:solidFill>
                  <a:schemeClr val="bg1"/>
                </a:solidFill>
              </a:rPr>
              <a:t>Giờ </a:t>
            </a:r>
            <a:r>
              <a:rPr lang="vi-VN" sz="5200" dirty="0">
                <a:solidFill>
                  <a:schemeClr val="bg1"/>
                </a:solidFill>
              </a:rPr>
              <a:t>đây thống hối ăn năn </a:t>
            </a:r>
            <a:r>
              <a:rPr lang="en-US" sz="5200" dirty="0" smtClean="0">
                <a:solidFill>
                  <a:schemeClr val="bg1"/>
                </a:solidFill>
              </a:rPr>
              <a:t>v</a:t>
            </a:r>
            <a:r>
              <a:rPr lang="vi-VN" sz="5200" dirty="0" smtClean="0">
                <a:solidFill>
                  <a:schemeClr val="bg1"/>
                </a:solidFill>
              </a:rPr>
              <a:t>ề </a:t>
            </a:r>
            <a:r>
              <a:rPr lang="vi-VN" sz="5200" dirty="0">
                <a:solidFill>
                  <a:schemeClr val="bg1"/>
                </a:solidFill>
              </a:rPr>
              <a:t>trong yêu thương của </a:t>
            </a:r>
            <a:r>
              <a:rPr lang="vi-VN" sz="5200" dirty="0" smtClean="0">
                <a:solidFill>
                  <a:schemeClr val="bg1"/>
                </a:solidFill>
              </a:rPr>
              <a:t>Chúa</a:t>
            </a:r>
            <a:r>
              <a:rPr lang="en-US" sz="5200" dirty="0" smtClean="0">
                <a:solidFill>
                  <a:schemeClr val="bg1"/>
                </a:solidFill>
              </a:rPr>
              <a:t>, h</a:t>
            </a:r>
            <a:r>
              <a:rPr lang="vi-VN" sz="5200" dirty="0" smtClean="0">
                <a:solidFill>
                  <a:schemeClr val="bg1"/>
                </a:solidFill>
              </a:rPr>
              <a:t>ồng </a:t>
            </a:r>
            <a:r>
              <a:rPr lang="vi-VN" sz="5200" dirty="0">
                <a:solidFill>
                  <a:schemeClr val="bg1"/>
                </a:solidFill>
              </a:rPr>
              <a:t>ân Cha ban vô </a:t>
            </a:r>
            <a:r>
              <a:rPr lang="vi-VN" sz="5200" dirty="0" smtClean="0">
                <a:solidFill>
                  <a:schemeClr val="bg1"/>
                </a:solidFill>
              </a:rPr>
              <a:t>bờ</a:t>
            </a:r>
            <a:r>
              <a:rPr lang="en-US" sz="5200" dirty="0" smtClean="0">
                <a:solidFill>
                  <a:schemeClr val="bg1"/>
                </a:solidFill>
              </a:rPr>
              <a:t> đ</a:t>
            </a:r>
            <a:r>
              <a:rPr lang="vi-VN" sz="5200" dirty="0" smtClean="0">
                <a:solidFill>
                  <a:schemeClr val="bg1"/>
                </a:solidFill>
              </a:rPr>
              <a:t>ời </a:t>
            </a:r>
            <a:r>
              <a:rPr lang="vi-VN" sz="5200" dirty="0">
                <a:solidFill>
                  <a:schemeClr val="bg1"/>
                </a:solidFill>
              </a:rPr>
              <a:t>con sẽ mãi tụng ca.</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1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100" b="1" u="sng" dirty="0">
                <a:solidFill>
                  <a:srgbClr val="FFFF00"/>
                </a:solidFill>
                <a:effectLst>
                  <a:outerShdw blurRad="38100" dist="38100" dir="2700000" algn="tl">
                    <a:srgbClr val="000000">
                      <a:alpha val="43137"/>
                    </a:srgbClr>
                  </a:outerShdw>
                </a:effectLst>
                <a:cs typeface="Times New Roman" pitchFamily="18" charset="0"/>
              </a:rPr>
              <a:t>:</a:t>
            </a:r>
            <a:r>
              <a:rPr lang="en-US" sz="5100" b="1" dirty="0">
                <a:solidFill>
                  <a:schemeClr val="bg1"/>
                </a:solidFill>
                <a:effectLst>
                  <a:outerShdw blurRad="38100" dist="38100" dir="2700000" algn="tl">
                    <a:srgbClr val="000000">
                      <a:alpha val="43137"/>
                    </a:srgbClr>
                  </a:outerShdw>
                </a:effectLst>
                <a:cs typeface="Times New Roman" pitchFamily="18" charset="0"/>
              </a:rPr>
              <a:t> </a:t>
            </a:r>
            <a:r>
              <a:rPr lang="vi-VN" sz="5100" dirty="0">
                <a:solidFill>
                  <a:schemeClr val="bg1"/>
                </a:solidFill>
              </a:rPr>
              <a:t>Xin ăn năn thống hối trở về bên tình của </a:t>
            </a:r>
            <a:r>
              <a:rPr lang="vi-VN" sz="5100" dirty="0" smtClean="0">
                <a:solidFill>
                  <a:schemeClr val="bg1"/>
                </a:solidFill>
              </a:rPr>
              <a:t>Cha</a:t>
            </a:r>
            <a:r>
              <a:rPr lang="en-US" sz="5100" dirty="0" smtClean="0">
                <a:solidFill>
                  <a:schemeClr val="bg1"/>
                </a:solidFill>
              </a:rPr>
              <a:t>.</a:t>
            </a:r>
            <a:r>
              <a:rPr lang="vi-VN" sz="5100" dirty="0" smtClean="0">
                <a:solidFill>
                  <a:schemeClr val="bg1"/>
                </a:solidFill>
              </a:rPr>
              <a:t> </a:t>
            </a:r>
            <a:r>
              <a:rPr lang="vi-VN" sz="5100" dirty="0">
                <a:solidFill>
                  <a:schemeClr val="bg1"/>
                </a:solidFill>
              </a:rPr>
              <a:t>Bao năm qua xa nhà xin Ngài thứ </a:t>
            </a:r>
            <a:r>
              <a:rPr lang="vi-VN" sz="5100" dirty="0" smtClean="0">
                <a:solidFill>
                  <a:schemeClr val="bg1"/>
                </a:solidFill>
              </a:rPr>
              <a:t>tha</a:t>
            </a:r>
            <a:r>
              <a:rPr lang="en-US" sz="5100" dirty="0" smtClean="0">
                <a:solidFill>
                  <a:schemeClr val="bg1"/>
                </a:solidFill>
              </a:rPr>
              <a:t>.</a:t>
            </a:r>
            <a:r>
              <a:rPr lang="vi-VN" sz="5100" dirty="0" smtClean="0">
                <a:solidFill>
                  <a:schemeClr val="bg1"/>
                </a:solidFill>
              </a:rPr>
              <a:t> </a:t>
            </a:r>
            <a:r>
              <a:rPr lang="vi-VN" sz="5100" dirty="0">
                <a:solidFill>
                  <a:schemeClr val="bg1"/>
                </a:solidFill>
              </a:rPr>
              <a:t>Xin Cha thương đón lấy đứa con hoang đàng ngã </a:t>
            </a:r>
            <a:r>
              <a:rPr lang="vi-VN" sz="5100" dirty="0" smtClean="0">
                <a:solidFill>
                  <a:schemeClr val="bg1"/>
                </a:solidFill>
              </a:rPr>
              <a:t>sa</a:t>
            </a:r>
            <a:r>
              <a:rPr lang="en-US" sz="5100" dirty="0" smtClean="0">
                <a:solidFill>
                  <a:schemeClr val="bg1"/>
                </a:solidFill>
              </a:rPr>
              <a:t>.</a:t>
            </a:r>
            <a:r>
              <a:rPr lang="vi-VN" sz="5100" dirty="0" smtClean="0">
                <a:solidFill>
                  <a:schemeClr val="bg1"/>
                </a:solidFill>
              </a:rPr>
              <a:t> </a:t>
            </a:r>
            <a:r>
              <a:rPr lang="vi-VN" sz="5100" dirty="0">
                <a:solidFill>
                  <a:schemeClr val="bg1"/>
                </a:solidFill>
              </a:rPr>
              <a:t>Con xin quay về đây để sống trong ân tình Cha.</a:t>
            </a:r>
            <a:endParaRPr lang="vi-VN" sz="5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777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MẸ NHÂN LOẠI</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Phanxico</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6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vi-VN" sz="5600" dirty="0">
                <a:solidFill>
                  <a:schemeClr val="bg1"/>
                </a:solidFill>
              </a:rPr>
              <a:t>Ma-ri-a ngày xa xưa ấy, đồi hoang liêu bóng mây nhạt </a:t>
            </a:r>
            <a:r>
              <a:rPr lang="vi-VN" sz="5600" dirty="0" smtClean="0">
                <a:solidFill>
                  <a:schemeClr val="bg1"/>
                </a:solidFill>
              </a:rPr>
              <a:t>chiều</a:t>
            </a:r>
            <a:r>
              <a:rPr lang="en-US" sz="5600" dirty="0" smtClean="0">
                <a:solidFill>
                  <a:schemeClr val="bg1"/>
                </a:solidFill>
              </a:rPr>
              <a:t>, đ</a:t>
            </a:r>
            <a:r>
              <a:rPr lang="vi-VN" sz="5600" dirty="0" smtClean="0">
                <a:solidFill>
                  <a:schemeClr val="bg1"/>
                </a:solidFill>
              </a:rPr>
              <a:t>ứng </a:t>
            </a:r>
            <a:r>
              <a:rPr lang="vi-VN" sz="5600" dirty="0">
                <a:solidFill>
                  <a:schemeClr val="bg1"/>
                </a:solidFill>
              </a:rPr>
              <a:t>tiêu điều, xót xa nhiều, Thánh Giá chiều treo xác con yêu</a:t>
            </a:r>
            <a:r>
              <a:rPr lang="vi-VN" sz="5600" dirty="0" smtClean="0">
                <a:solidFill>
                  <a:schemeClr val="bg1"/>
                </a:solidFill>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04480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200" b="1" u="sng" dirty="0">
                <a:solidFill>
                  <a:srgbClr val="FFFF00"/>
                </a:solidFill>
                <a:effectLst>
                  <a:outerShdw blurRad="38100" dist="38100" dir="2700000" algn="tl">
                    <a:srgbClr val="000000">
                      <a:alpha val="43137"/>
                    </a:srgbClr>
                  </a:outerShdw>
                </a:effectLst>
                <a:cs typeface="Times New Roman" pitchFamily="18" charset="0"/>
              </a:rPr>
              <a:t>:</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dirty="0">
                <a:solidFill>
                  <a:schemeClr val="bg1"/>
                </a:solidFill>
              </a:rPr>
              <a:t>Mẹ đứng nhìn nhân </a:t>
            </a:r>
            <a:r>
              <a:rPr lang="vi-VN" sz="5200" dirty="0" smtClean="0">
                <a:solidFill>
                  <a:schemeClr val="bg1"/>
                </a:solidFill>
              </a:rPr>
              <a:t>loại</a:t>
            </a:r>
            <a:r>
              <a:rPr lang="en-US" sz="5200" dirty="0" smtClean="0">
                <a:solidFill>
                  <a:schemeClr val="bg1"/>
                </a:solidFill>
              </a:rPr>
              <a:t>, </a:t>
            </a:r>
            <a:r>
              <a:rPr lang="vi-VN" sz="5200" dirty="0" smtClean="0">
                <a:solidFill>
                  <a:schemeClr val="bg1"/>
                </a:solidFill>
              </a:rPr>
              <a:t>ôi </a:t>
            </a:r>
            <a:r>
              <a:rPr lang="vi-VN" sz="5200" dirty="0">
                <a:solidFill>
                  <a:schemeClr val="bg1"/>
                </a:solidFill>
              </a:rPr>
              <a:t>con người đang hấp hối giữa tội nhơ. Mẹ nhìn lên bàn tay Thánh Giá, chung tâm hồn, chung đau buồn bên Con mình cứu rỗi cho cuộc đời</a:t>
            </a:r>
            <a:r>
              <a:rPr lang="vi-VN" sz="5200" dirty="0" smtClean="0">
                <a:solidFill>
                  <a:schemeClr val="bg1"/>
                </a:solidFill>
              </a:rPr>
              <a:t>.</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6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vi-VN" sz="5600" dirty="0">
                <a:solidFill>
                  <a:schemeClr val="bg1"/>
                </a:solidFill>
              </a:rPr>
              <a:t>Ma-ri-a ngày xa xưa ấy, đồi hoang liêu bóng mây nhạt </a:t>
            </a:r>
            <a:r>
              <a:rPr lang="vi-VN" sz="5600" dirty="0" smtClean="0">
                <a:solidFill>
                  <a:schemeClr val="bg1"/>
                </a:solidFill>
              </a:rPr>
              <a:t>chiều</a:t>
            </a:r>
            <a:r>
              <a:rPr lang="en-US" sz="5600" dirty="0" smtClean="0">
                <a:solidFill>
                  <a:schemeClr val="bg1"/>
                </a:solidFill>
              </a:rPr>
              <a:t>, đ</a:t>
            </a:r>
            <a:r>
              <a:rPr lang="vi-VN" sz="5600" dirty="0" smtClean="0">
                <a:solidFill>
                  <a:schemeClr val="bg1"/>
                </a:solidFill>
              </a:rPr>
              <a:t>ứng </a:t>
            </a:r>
            <a:r>
              <a:rPr lang="vi-VN" sz="5600" dirty="0">
                <a:solidFill>
                  <a:schemeClr val="bg1"/>
                </a:solidFill>
              </a:rPr>
              <a:t>tiêu điều, xót xa nhiều, Thánh Giá chiều treo xác con yêu</a:t>
            </a:r>
            <a:r>
              <a:rPr lang="vi-VN" sz="5600" dirty="0" smtClean="0">
                <a:solidFill>
                  <a:schemeClr val="bg1"/>
                </a:solidFill>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76999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200" b="1" u="sng" dirty="0">
                <a:solidFill>
                  <a:srgbClr val="FFFF00"/>
                </a:solidFill>
                <a:effectLst>
                  <a:outerShdw blurRad="38100" dist="38100" dir="2700000" algn="tl">
                    <a:srgbClr val="000000">
                      <a:alpha val="43137"/>
                    </a:srgbClr>
                  </a:outerShdw>
                </a:effectLst>
                <a:cs typeface="Times New Roman" pitchFamily="18" charset="0"/>
              </a:rPr>
              <a:t>T</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k2</a:t>
            </a:r>
            <a:r>
              <a:rPr lang="en-US" sz="5200" b="1" u="sng" dirty="0">
                <a:solidFill>
                  <a:srgbClr val="FFFF00"/>
                </a:solidFill>
                <a:effectLst>
                  <a:outerShdw blurRad="38100" dist="38100" dir="2700000" algn="tl">
                    <a:srgbClr val="000000">
                      <a:alpha val="43137"/>
                    </a:srgbClr>
                  </a:outerShdw>
                </a:effectLst>
                <a:cs typeface="Times New Roman" pitchFamily="18" charset="0"/>
              </a:rPr>
              <a:t>:</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dirty="0">
                <a:solidFill>
                  <a:schemeClr val="bg1"/>
                </a:solidFill>
              </a:rPr>
              <a:t>Mẹ đã nhiều mong đợi cho con người mau xa thoát những khổ đau. Mẹ hiệp thông cùng con thương mến, xin ân tình, xin an bình như mưa hồng rơi xuống cho lòng người</a:t>
            </a:r>
            <a:r>
              <a:rPr lang="vi-VN" sz="5200" dirty="0" smtClean="0">
                <a:solidFill>
                  <a:schemeClr val="bg1"/>
                </a:solidFill>
              </a:rPr>
              <a:t>.</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7000" b="1" dirty="0" smtClean="0">
                <a:solidFill>
                  <a:srgbClr val="FFFF00"/>
                </a:solidFill>
                <a:effectLst>
                  <a:outerShdw blurRad="38100" dist="38100" dir="2700000" algn="tl">
                    <a:srgbClr val="000000">
                      <a:alpha val="43137"/>
                    </a:srgbClr>
                  </a:outerShdw>
                </a:effectLst>
                <a:cs typeface="Times New Roman" pitchFamily="18" charset="0"/>
              </a:rPr>
              <a:t>NHỮNG KẺ TÌM CHÚA</a:t>
            </a:r>
            <a:r>
              <a:rPr lang="en-US" sz="7000" b="1" dirty="0">
                <a:solidFill>
                  <a:srgbClr val="FFFF00"/>
                </a:solidFill>
                <a:effectLst>
                  <a:outerShdw blurRad="38100" dist="38100" dir="2700000" algn="tl">
                    <a:srgbClr val="000000">
                      <a:alpha val="43137"/>
                    </a:srgbClr>
                  </a:outerShdw>
                </a:effectLst>
                <a:cs typeface="Times New Roman" pitchFamily="18" charset="0"/>
              </a:rPr>
              <a:t/>
            </a:r>
            <a:br>
              <a:rPr lang="en-US" sz="7000" b="1" dirty="0">
                <a:solidFill>
                  <a:srgbClr val="FFFF00"/>
                </a:solidFill>
                <a:effectLst>
                  <a:outerShdw blurRad="38100" dist="38100" dir="2700000" algn="tl">
                    <a:srgbClr val="000000">
                      <a:alpha val="43137"/>
                    </a:srgbClr>
                  </a:outerShdw>
                </a:effectLst>
                <a:cs typeface="Times New Roman" pitchFamily="18" charset="0"/>
              </a:rPr>
            </a:br>
            <a:r>
              <a:rPr lang="en-US" sz="7000" b="1" i="1" dirty="0" err="1" smtClean="0">
                <a:solidFill>
                  <a:schemeClr val="bg1"/>
                </a:solidFill>
                <a:effectLst>
                  <a:outerShdw blurRad="38100" dist="38100" dir="2700000" algn="tl">
                    <a:srgbClr val="000000">
                      <a:alpha val="43137"/>
                    </a:srgbClr>
                  </a:outerShdw>
                </a:effectLst>
                <a:cs typeface="Times New Roman" pitchFamily="18" charset="0"/>
              </a:rPr>
              <a:t>Ngọc</a:t>
            </a:r>
            <a:r>
              <a:rPr lang="en-US" sz="7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i="1" dirty="0" err="1" smtClean="0">
                <a:solidFill>
                  <a:schemeClr val="bg1"/>
                </a:solidFill>
                <a:effectLst>
                  <a:outerShdw blurRad="38100" dist="38100" dir="2700000" algn="tl">
                    <a:srgbClr val="000000">
                      <a:alpha val="43137"/>
                    </a:srgbClr>
                  </a:outerShdw>
                </a:effectLst>
                <a:cs typeface="Times New Roman" pitchFamily="18" charset="0"/>
              </a:rPr>
              <a:t>Báu</a:t>
            </a:r>
            <a:endParaRPr lang="en-US" sz="7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6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vi-VN" sz="5600" dirty="0">
                <a:solidFill>
                  <a:schemeClr val="bg1"/>
                </a:solidFill>
              </a:rPr>
              <a:t>Ma-ri-a ngày xa xưa ấy, đồi hoang liêu bóng mây nhạt </a:t>
            </a:r>
            <a:r>
              <a:rPr lang="vi-VN" sz="5600" dirty="0" smtClean="0">
                <a:solidFill>
                  <a:schemeClr val="bg1"/>
                </a:solidFill>
              </a:rPr>
              <a:t>chiều</a:t>
            </a:r>
            <a:r>
              <a:rPr lang="en-US" sz="5600" dirty="0" smtClean="0">
                <a:solidFill>
                  <a:schemeClr val="bg1"/>
                </a:solidFill>
              </a:rPr>
              <a:t>, đ</a:t>
            </a:r>
            <a:r>
              <a:rPr lang="vi-VN" sz="5600" dirty="0" smtClean="0">
                <a:solidFill>
                  <a:schemeClr val="bg1"/>
                </a:solidFill>
              </a:rPr>
              <a:t>ứng </a:t>
            </a:r>
            <a:r>
              <a:rPr lang="vi-VN" sz="5600" dirty="0">
                <a:solidFill>
                  <a:schemeClr val="bg1"/>
                </a:solidFill>
              </a:rPr>
              <a:t>tiêu điều, xót xa nhiều, Thánh Giá chiều treo xác con yêu</a:t>
            </a:r>
            <a:r>
              <a:rPr lang="vi-VN" sz="5600" dirty="0" smtClean="0">
                <a:solidFill>
                  <a:schemeClr val="bg1"/>
                </a:solidFill>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998055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9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900" b="1" u="sng" dirty="0">
                <a:solidFill>
                  <a:srgbClr val="FFFF00"/>
                </a:solidFill>
                <a:effectLst>
                  <a:outerShdw blurRad="38100" dist="38100" dir="2700000" algn="tl">
                    <a:srgbClr val="000000">
                      <a:alpha val="43137"/>
                    </a:srgbClr>
                  </a:outerShdw>
                </a:effectLst>
                <a:cs typeface="Times New Roman" pitchFamily="18" charset="0"/>
              </a:rPr>
              <a:t>:</a:t>
            </a:r>
            <a:r>
              <a:rPr lang="en-US" sz="4900" b="1" dirty="0">
                <a:solidFill>
                  <a:schemeClr val="bg1"/>
                </a:solidFill>
                <a:effectLst>
                  <a:outerShdw blurRad="38100" dist="38100" dir="2700000" algn="tl">
                    <a:srgbClr val="000000">
                      <a:alpha val="43137"/>
                    </a:srgbClr>
                  </a:outerShdw>
                </a:effectLst>
                <a:cs typeface="Times New Roman" pitchFamily="18" charset="0"/>
              </a:rPr>
              <a:t> </a:t>
            </a:r>
            <a:r>
              <a:rPr lang="vi-VN" sz="4900" dirty="0" smtClean="0">
                <a:solidFill>
                  <a:schemeClr val="bg1"/>
                </a:solidFill>
              </a:rPr>
              <a:t>Đi </a:t>
            </a:r>
            <a:r>
              <a:rPr lang="vi-VN" sz="4900" dirty="0">
                <a:solidFill>
                  <a:schemeClr val="bg1"/>
                </a:solidFill>
              </a:rPr>
              <a:t>đi mau ta về nhà Chúa Chúa Cha toàn năng. Đi đi mau ta về nhà Chúa thánh cung </a:t>
            </a:r>
            <a:r>
              <a:rPr lang="en-US" sz="4900" dirty="0" err="1" smtClean="0">
                <a:solidFill>
                  <a:schemeClr val="bg1"/>
                </a:solidFill>
              </a:rPr>
              <a:t>thiên</a:t>
            </a:r>
            <a:r>
              <a:rPr lang="en-US" sz="4900" dirty="0" smtClean="0">
                <a:solidFill>
                  <a:schemeClr val="bg1"/>
                </a:solidFill>
              </a:rPr>
              <a:t> </a:t>
            </a:r>
            <a:r>
              <a:rPr lang="en-US" sz="4900" dirty="0" err="1" smtClean="0">
                <a:solidFill>
                  <a:schemeClr val="bg1"/>
                </a:solidFill>
              </a:rPr>
              <a:t>đường</a:t>
            </a:r>
            <a:r>
              <a:rPr lang="vi-VN" sz="4900" dirty="0" smtClean="0">
                <a:solidFill>
                  <a:schemeClr val="bg1"/>
                </a:solidFill>
              </a:rPr>
              <a:t>.</a:t>
            </a:r>
            <a:r>
              <a:rPr lang="en-US" sz="4900" dirty="0">
                <a:solidFill>
                  <a:schemeClr val="bg1"/>
                </a:solidFill>
              </a:rPr>
              <a:t> </a:t>
            </a:r>
            <a:r>
              <a:rPr lang="vi-VN" sz="4900" dirty="0" smtClean="0">
                <a:solidFill>
                  <a:schemeClr val="bg1"/>
                </a:solidFill>
              </a:rPr>
              <a:t>Muôn </a:t>
            </a:r>
            <a:r>
              <a:rPr lang="vi-VN" sz="4900" dirty="0">
                <a:solidFill>
                  <a:schemeClr val="bg1"/>
                </a:solidFill>
              </a:rPr>
              <a:t>chư dân đi tìm nhan Chúa vui trong bình an. Dâng </a:t>
            </a:r>
            <a:r>
              <a:rPr lang="en-US" sz="4900" dirty="0" err="1" smtClean="0">
                <a:solidFill>
                  <a:schemeClr val="bg1"/>
                </a:solidFill>
              </a:rPr>
              <a:t>Gia</a:t>
            </a:r>
            <a:r>
              <a:rPr lang="en-US" sz="4900" dirty="0" err="1">
                <a:solidFill>
                  <a:schemeClr val="bg1"/>
                </a:solidFill>
              </a:rPr>
              <a:t>-</a:t>
            </a:r>
            <a:r>
              <a:rPr lang="en-US" sz="4900" dirty="0" err="1" smtClean="0">
                <a:solidFill>
                  <a:schemeClr val="bg1"/>
                </a:solidFill>
              </a:rPr>
              <a:t>Vê</a:t>
            </a:r>
            <a:r>
              <a:rPr lang="en-US" sz="4900" dirty="0" smtClean="0">
                <a:solidFill>
                  <a:schemeClr val="bg1"/>
                </a:solidFill>
              </a:rPr>
              <a:t> </a:t>
            </a:r>
            <a:r>
              <a:rPr lang="vi-VN" sz="4900" dirty="0" smtClean="0">
                <a:solidFill>
                  <a:schemeClr val="bg1"/>
                </a:solidFill>
              </a:rPr>
              <a:t>tâm </a:t>
            </a:r>
            <a:r>
              <a:rPr lang="vi-VN" sz="4900" dirty="0">
                <a:solidFill>
                  <a:schemeClr val="bg1"/>
                </a:solidFill>
              </a:rPr>
              <a:t>tình dân Chúa sống nơi gian trần</a:t>
            </a:r>
            <a:r>
              <a:rPr lang="vi-VN" sz="4900" dirty="0" smtClean="0">
                <a:solidFill>
                  <a:schemeClr val="bg1"/>
                </a:solidFill>
              </a:rPr>
              <a:t>.</a:t>
            </a:r>
            <a:endParaRPr lang="en-US" sz="49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u="sng" dirty="0">
                <a:solidFill>
                  <a:srgbClr val="FFFF00"/>
                </a:solidFill>
                <a:effectLst>
                  <a:outerShdw blurRad="38100" dist="38100" dir="2700000" algn="tl">
                    <a:srgbClr val="000000">
                      <a:alpha val="43137"/>
                    </a:srgbClr>
                  </a:outerShdw>
                </a:effectLst>
                <a:cs typeface="Times New Roman" pitchFamily="18" charset="0"/>
              </a:rPr>
              <a:t>Tk1:</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rPr>
              <a:t>Lạy </a:t>
            </a:r>
            <a:r>
              <a:rPr lang="vi-VN" sz="5000" dirty="0" smtClean="0">
                <a:solidFill>
                  <a:schemeClr val="bg1"/>
                </a:solidFill>
              </a:rPr>
              <a:t>Chúa</a:t>
            </a:r>
            <a:r>
              <a:rPr lang="en-US" sz="5000" dirty="0" smtClean="0">
                <a:solidFill>
                  <a:schemeClr val="bg1"/>
                </a:solidFill>
              </a:rPr>
              <a:t>,</a:t>
            </a:r>
            <a:r>
              <a:rPr lang="vi-VN" sz="5000" dirty="0" smtClean="0">
                <a:solidFill>
                  <a:schemeClr val="bg1"/>
                </a:solidFill>
              </a:rPr>
              <a:t> </a:t>
            </a:r>
            <a:r>
              <a:rPr lang="vi-VN" sz="5000" dirty="0">
                <a:solidFill>
                  <a:schemeClr val="bg1"/>
                </a:solidFill>
              </a:rPr>
              <a:t>hãy dạy con biết mến </a:t>
            </a:r>
            <a:r>
              <a:rPr lang="vi-VN" sz="5000" dirty="0" smtClean="0">
                <a:solidFill>
                  <a:schemeClr val="bg1"/>
                </a:solidFill>
              </a:rPr>
              <a:t>yêu</a:t>
            </a:r>
            <a:r>
              <a:rPr lang="en-US" sz="5000" dirty="0" smtClean="0">
                <a:solidFill>
                  <a:schemeClr val="bg1"/>
                </a:solidFill>
              </a:rPr>
              <a:t> v</a:t>
            </a:r>
            <a:r>
              <a:rPr lang="vi-VN" sz="5000" dirty="0" smtClean="0">
                <a:solidFill>
                  <a:schemeClr val="bg1"/>
                </a:solidFill>
              </a:rPr>
              <a:t>ui </a:t>
            </a:r>
            <a:r>
              <a:rPr lang="vi-VN" sz="5000" dirty="0">
                <a:solidFill>
                  <a:schemeClr val="bg1"/>
                </a:solidFill>
              </a:rPr>
              <a:t>sống trong tình Chúa khoan nhân dịu </a:t>
            </a:r>
            <a:r>
              <a:rPr lang="vi-VN" sz="5000" dirty="0" smtClean="0">
                <a:solidFill>
                  <a:schemeClr val="bg1"/>
                </a:solidFill>
              </a:rPr>
              <a:t>hiền</a:t>
            </a:r>
            <a:r>
              <a:rPr lang="en-US" sz="5000" dirty="0" smtClean="0">
                <a:solidFill>
                  <a:schemeClr val="bg1"/>
                </a:solidFill>
              </a:rPr>
              <a:t>. </a:t>
            </a:r>
            <a:r>
              <a:rPr lang="vi-VN" sz="5000" dirty="0" smtClean="0">
                <a:solidFill>
                  <a:schemeClr val="bg1"/>
                </a:solidFill>
              </a:rPr>
              <a:t>Ai </a:t>
            </a:r>
            <a:r>
              <a:rPr lang="vi-VN" sz="5000" dirty="0">
                <a:solidFill>
                  <a:schemeClr val="bg1"/>
                </a:solidFill>
              </a:rPr>
              <a:t>khát khao bơ vơ khốn khó đã nhiều. Con khấn nguyện thi hành Lời Chúa sớm chiều</a:t>
            </a:r>
            <a:r>
              <a:rPr lang="vi-VN" sz="5000" dirty="0" smtClean="0">
                <a:solidFill>
                  <a:schemeClr val="bg1"/>
                </a:solidFill>
              </a:rPr>
              <a:t>.</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9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900" b="1" u="sng" dirty="0">
                <a:solidFill>
                  <a:srgbClr val="FFFF00"/>
                </a:solidFill>
                <a:effectLst>
                  <a:outerShdw blurRad="38100" dist="38100" dir="2700000" algn="tl">
                    <a:srgbClr val="000000">
                      <a:alpha val="43137"/>
                    </a:srgbClr>
                  </a:outerShdw>
                </a:effectLst>
                <a:cs typeface="Times New Roman" pitchFamily="18" charset="0"/>
              </a:rPr>
              <a:t>:</a:t>
            </a:r>
            <a:r>
              <a:rPr lang="en-US" sz="4900" b="1" dirty="0">
                <a:solidFill>
                  <a:schemeClr val="bg1"/>
                </a:solidFill>
                <a:effectLst>
                  <a:outerShdw blurRad="38100" dist="38100" dir="2700000" algn="tl">
                    <a:srgbClr val="000000">
                      <a:alpha val="43137"/>
                    </a:srgbClr>
                  </a:outerShdw>
                </a:effectLst>
                <a:cs typeface="Times New Roman" pitchFamily="18" charset="0"/>
              </a:rPr>
              <a:t> </a:t>
            </a:r>
            <a:r>
              <a:rPr lang="vi-VN" sz="4900" dirty="0" smtClean="0">
                <a:solidFill>
                  <a:schemeClr val="bg1"/>
                </a:solidFill>
              </a:rPr>
              <a:t>Đi </a:t>
            </a:r>
            <a:r>
              <a:rPr lang="vi-VN" sz="4900" dirty="0">
                <a:solidFill>
                  <a:schemeClr val="bg1"/>
                </a:solidFill>
              </a:rPr>
              <a:t>đi mau ta về nhà Chúa Chúa Cha toàn năng. Đi đi mau ta về nhà Chúa thánh cung </a:t>
            </a:r>
            <a:r>
              <a:rPr lang="en-US" sz="4900" dirty="0" err="1" smtClean="0">
                <a:solidFill>
                  <a:schemeClr val="bg1"/>
                </a:solidFill>
              </a:rPr>
              <a:t>thiên</a:t>
            </a:r>
            <a:r>
              <a:rPr lang="en-US" sz="4900" dirty="0" smtClean="0">
                <a:solidFill>
                  <a:schemeClr val="bg1"/>
                </a:solidFill>
              </a:rPr>
              <a:t> </a:t>
            </a:r>
            <a:r>
              <a:rPr lang="en-US" sz="4900" dirty="0" err="1" smtClean="0">
                <a:solidFill>
                  <a:schemeClr val="bg1"/>
                </a:solidFill>
              </a:rPr>
              <a:t>đường</a:t>
            </a:r>
            <a:r>
              <a:rPr lang="vi-VN" sz="4900" dirty="0" smtClean="0">
                <a:solidFill>
                  <a:schemeClr val="bg1"/>
                </a:solidFill>
              </a:rPr>
              <a:t>.</a:t>
            </a:r>
            <a:r>
              <a:rPr lang="en-US" sz="4900" dirty="0">
                <a:solidFill>
                  <a:schemeClr val="bg1"/>
                </a:solidFill>
              </a:rPr>
              <a:t> </a:t>
            </a:r>
            <a:r>
              <a:rPr lang="vi-VN" sz="4900" dirty="0" smtClean="0">
                <a:solidFill>
                  <a:schemeClr val="bg1"/>
                </a:solidFill>
              </a:rPr>
              <a:t>Muôn </a:t>
            </a:r>
            <a:r>
              <a:rPr lang="vi-VN" sz="4900" dirty="0">
                <a:solidFill>
                  <a:schemeClr val="bg1"/>
                </a:solidFill>
              </a:rPr>
              <a:t>chư dân đi tìm nhan Chúa vui trong bình an. Dâng </a:t>
            </a:r>
            <a:r>
              <a:rPr lang="en-US" sz="4900" dirty="0" err="1" smtClean="0">
                <a:solidFill>
                  <a:schemeClr val="bg1"/>
                </a:solidFill>
              </a:rPr>
              <a:t>Gia</a:t>
            </a:r>
            <a:r>
              <a:rPr lang="en-US" sz="4900" dirty="0" err="1">
                <a:solidFill>
                  <a:schemeClr val="bg1"/>
                </a:solidFill>
              </a:rPr>
              <a:t>-</a:t>
            </a:r>
            <a:r>
              <a:rPr lang="en-US" sz="4900" dirty="0" err="1" smtClean="0">
                <a:solidFill>
                  <a:schemeClr val="bg1"/>
                </a:solidFill>
              </a:rPr>
              <a:t>Vê</a:t>
            </a:r>
            <a:r>
              <a:rPr lang="en-US" sz="4900" dirty="0" smtClean="0">
                <a:solidFill>
                  <a:schemeClr val="bg1"/>
                </a:solidFill>
              </a:rPr>
              <a:t> </a:t>
            </a:r>
            <a:r>
              <a:rPr lang="vi-VN" sz="4900" dirty="0" smtClean="0">
                <a:solidFill>
                  <a:schemeClr val="bg1"/>
                </a:solidFill>
              </a:rPr>
              <a:t>tâm </a:t>
            </a:r>
            <a:r>
              <a:rPr lang="vi-VN" sz="4900" dirty="0">
                <a:solidFill>
                  <a:schemeClr val="bg1"/>
                </a:solidFill>
              </a:rPr>
              <a:t>tình dân Chúa sống nơi gian trần</a:t>
            </a:r>
            <a:r>
              <a:rPr lang="vi-VN" sz="4900" dirty="0" smtClean="0">
                <a:solidFill>
                  <a:schemeClr val="bg1"/>
                </a:solidFill>
              </a:rPr>
              <a:t>.</a:t>
            </a:r>
            <a:endParaRPr lang="en-US" sz="49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68292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1446</Words>
  <Application>Microsoft Office PowerPoint</Application>
  <PresentationFormat>On-screen Show (16:9)</PresentationFormat>
  <Paragraphs>59</Paragraphs>
  <Slides>61</Slides>
  <Notes>0</Notes>
  <HiddenSlides>0</HiddenSlides>
  <MMClips>0</MMClips>
  <ScaleCrop>false</ScaleCrop>
  <HeadingPairs>
    <vt:vector size="4" baseType="variant">
      <vt:variant>
        <vt:lpstr>Theme</vt:lpstr>
      </vt:variant>
      <vt:variant>
        <vt:i4>10</vt:i4>
      </vt:variant>
      <vt:variant>
        <vt:lpstr>Slide Titles</vt:lpstr>
      </vt:variant>
      <vt:variant>
        <vt:i4>61</vt:i4>
      </vt:variant>
    </vt:vector>
  </HeadingPairs>
  <TitlesOfParts>
    <vt:vector size="71"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PowerPoint Presentation</vt:lpstr>
      <vt:lpstr>Tập Hát Cộng Đoàn </vt:lpstr>
      <vt:lpstr>Đk: Trong miền đất dành cho kẻ sống, tôi sẽ bước đi trước mặt Ngài.</vt:lpstr>
      <vt:lpstr>Từ trong đám mây sáng chói, tiếng Chúa Cha phán rằng: “Đây là Con Ta rất yêu dấu, các ngươi hãy nghe lời Người”.</vt:lpstr>
      <vt:lpstr>PowerPoint Presentation</vt:lpstr>
      <vt:lpstr>Ca Nhập Lễ NHỮNG KẺ TÌM CHÚA Ngọc Báu</vt:lpstr>
      <vt:lpstr>Đk: Đi đi mau ta về nhà Chúa Chúa Cha toàn năng. Đi đi mau ta về nhà Chúa thánh cung thiên đường. Muôn chư dân đi tìm nhan Chúa vui trong bình an. Dâng Gia-Vê tâm tình dân Chúa sống nơi gian trần.</vt:lpstr>
      <vt:lpstr>Tk1: Lạy Chúa, hãy dạy con biết mến yêu vui sống trong tình Chúa khoan nhân dịu hiền. Ai khát khao bơ vơ khốn khó đã nhiều. Con khấn nguyện thi hành Lời Chúa sớm chiều.</vt:lpstr>
      <vt:lpstr>Đk: Đi đi mau ta về nhà Chúa Chúa Cha toàn năng. Đi đi mau ta về nhà Chúa thánh cung thiên đường. Muôn chư dân đi tìm nhan Chúa vui trong bình an. Dâng Gia-Vê tâm tình dân Chúa sống nơi gian trần.</vt:lpstr>
      <vt:lpstr>PowerPoint Presentation</vt:lpstr>
      <vt:lpstr>PowerPoint Presentation</vt:lpstr>
      <vt:lpstr>THÁNH VỊNH 115 CHÚA NHẬT II MÙA CHAY NĂM B LM KIM LONG</vt:lpstr>
      <vt:lpstr>Đk: Trong miền đất dành cho kẻ sống, tôi sẽ bước đi trước mặt Ngài.</vt:lpstr>
      <vt:lpstr>Tk1: Vẫn vững tin khi tôi nói rằng: Này phận tôi muôn nỗi khổ đau. Nơi Tôn Nhan thực đáng quý trọng kẻ tử vong vì trung nghĩa với Người.</vt:lpstr>
      <vt:lpstr>Đk: Trong miền đất dành cho kẻ sống, tôi sẽ bước đi trước mặt Ngài.</vt:lpstr>
      <vt:lpstr>Tk2: Tôi tớ đây thân con nữ tỳ được Ngài thương cởi xích xiềng cho. Nay xin dâng của lễ cảm tạ và cầu xin danh thánh của Ngài.</vt:lpstr>
      <vt:lpstr>Đk: Trong miền đất dành cho kẻ sống, tôi sẽ bước đi trước mặt Ngài.</vt:lpstr>
      <vt:lpstr>Tk3: Với Chúa đây tôi luôn giữ trọn lời thề xưa ngay trước toàn dân. Nơi khuôn viên đền thiêng của Ngài, giữa lòng ngươi, này Giê-ru-sa-lem.</vt:lpstr>
      <vt:lpstr>Đk: Trong miền đất dành cho kẻ sống, tôi sẽ bước đi trước mặt Ngài.</vt:lpstr>
      <vt:lpstr>PowerPoint Presentation</vt:lpstr>
      <vt:lpstr>Từ trong đám mây sáng chói, tiếng Chúa Cha phán rằng: “Đây là Con Ta rất yêu dấu, các ngươi hãy nghe lời Người”.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Với tiếng hát du dương ngân nhịp nhàng, xin dâng lên trước ngai Vua cao sang. Rượu thơm ngát bánh nuôi ngàn dân, như khi xưa thịt Chiên Thánh giáng trần.</vt:lpstr>
      <vt:lpstr>Đk: Vinh quang ngàn vinh quang, cao sang là cao sang, khoan nhân đầy khoan nhân Vua trời đất. Hãy đoái nhìn Thánh lễ chân thành con kính dâng, xin tha muôn ngàn lỗi cho nhân trần.</vt:lpstr>
      <vt:lpstr>Tk2: Với ánh nến lung linh trên bàn thờ, xin dâng lên xác con với tâm tư. Hiệp Thánh lễ tiến trên đồi cao, Golgotha tràn tuôn hết máu đào.</vt:lpstr>
      <vt:lpstr>Đk: Vinh quang ngàn vinh quang, cao sang là cao sang, khoan nhân đầy khoan nhân Vua trời đất. Hãy đoái nhìn Thánh lễ chân thành con kính dâng, xin tha muôn ngàn lỗi cho nhân trần.</vt:lpstr>
      <vt:lpstr>PowerPoint Presentation</vt:lpstr>
      <vt:lpstr>PowerPoint Presentation</vt:lpstr>
      <vt:lpstr>PowerPoint Presentation</vt:lpstr>
      <vt:lpstr>Ca Nguyện Hiệp Lễ  BAO LA TÌNH CHÚA Đinh Công Huỳnh</vt:lpstr>
      <vt:lpstr>Tk1: Tình yêu Thiên Chúa cho con, tình yêu vượt trội Thái Sơn vì yêu Thiên Chúa trao ban Người Con Giêsu từ ái Trần gian bao nhiêu lỗi tội Ngài luôn yêu thương một đời.</vt:lpstr>
      <vt:lpstr>Đk: Xin ăn năn thống hối trở về bên tình của Cha. Bao năm qua xa nhà xin Ngài thứ tha. Xin Cha thương đón lấy đứa con hoang đàng ngã sa. Con xin quay về đây để sống trong ân tình Cha.</vt:lpstr>
      <vt:lpstr>Tk2: Vì yêu Thiên Chúa đã ban Người Con chuộc tội thế nhân. Đồi xưa loang máu Con Cha chịu treo trên cây thập giá, đòng kia đâm thâu cõi lòng Vì yêu Giêsu nhục thân.</vt:lpstr>
      <vt:lpstr>Đk: Xin ăn năn thống hối trở về bên tình của Cha. Bao năm qua xa nhà xin Ngài thứ tha. Xin Cha thương đón lấy đứa con hoang đàng ngã sa. Con xin quay về đây để sống trong ân tình Cha.</vt:lpstr>
      <vt:lpstr>Tk3: Hoàng hôn giăng tím Canvê, lòng con nặng sầu tái tê. Giờ đây thống hối ăn năn về trong yêu thương của Chúa, hồng ân Cha ban vô bờ đời con sẽ mãi tụng ca.</vt:lpstr>
      <vt:lpstr>Đk: Xin ăn năn thống hối trở về bên tình của Cha. Bao năm qua xa nhà xin Ngài thứ tha. Xin Cha thương đón lấy đứa con hoang đàng ngã sa. Con xin quay về đây để sống trong ân tình Cha.</vt:lpstr>
      <vt:lpstr>PowerPoint Presentation</vt:lpstr>
      <vt:lpstr>PowerPoint Presentation</vt:lpstr>
      <vt:lpstr>Ca Kết Lễ MẸ NHÂN LOẠI Phanxico </vt:lpstr>
      <vt:lpstr>Đk: Ma-ri-a ngày xa xưa ấy, đồi hoang liêu bóng mây nhạt chiều, đứng tiêu điều, xót xa nhiều, Thánh Giá chiều treo xác con yêu.</vt:lpstr>
      <vt:lpstr>Tk1: Mẹ đứng nhìn nhân loại, ôi con người đang hấp hối giữa tội nhơ. Mẹ nhìn lên bàn tay Thánh Giá, chung tâm hồn, chung đau buồn bên Con mình cứu rỗi cho cuộc đời.</vt:lpstr>
      <vt:lpstr>Đk: Ma-ri-a ngày xa xưa ấy, đồi hoang liêu bóng mây nhạt chiều, đứng tiêu điều, xót xa nhiều, Thánh Giá chiều treo xác con yêu.</vt:lpstr>
      <vt:lpstr>Tk2: Mẹ đã nhiều mong đợi cho con người mau xa thoát những khổ đau. Mẹ hiệp thông cùng con thương mến, xin ân tình, xin an bình như mưa hồng rơi xuống cho lòng người.</vt:lpstr>
      <vt:lpstr>Đk: Ma-ri-a ngày xa xưa ấy, đồi hoang liêu bóng mây nhạt chiều, đứng tiêu điều, xót xa nhiều, Thánh Giá chiều treo xác con yêu.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112</cp:revision>
  <dcterms:created xsi:type="dcterms:W3CDTF">2023-01-29T22:00:16Z</dcterms:created>
  <dcterms:modified xsi:type="dcterms:W3CDTF">2024-02-22T09:08:14Z</dcterms:modified>
</cp:coreProperties>
</file>