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74"/>
  </p:notesMasterIdLst>
  <p:sldIdLst>
    <p:sldId id="849" r:id="rId14"/>
    <p:sldId id="376" r:id="rId15"/>
    <p:sldId id="871" r:id="rId16"/>
    <p:sldId id="873" r:id="rId17"/>
    <p:sldId id="886" r:id="rId18"/>
    <p:sldId id="553" r:id="rId19"/>
    <p:sldId id="585" r:id="rId20"/>
    <p:sldId id="877" r:id="rId21"/>
    <p:sldId id="676" r:id="rId22"/>
    <p:sldId id="891" r:id="rId23"/>
    <p:sldId id="861" r:id="rId24"/>
    <p:sldId id="860" r:id="rId25"/>
    <p:sldId id="811" r:id="rId26"/>
    <p:sldId id="812" r:id="rId27"/>
    <p:sldId id="813" r:id="rId28"/>
    <p:sldId id="892" r:id="rId29"/>
    <p:sldId id="814" r:id="rId30"/>
    <p:sldId id="893" r:id="rId31"/>
    <p:sldId id="815" r:id="rId32"/>
    <p:sldId id="894" r:id="rId33"/>
    <p:sldId id="843" r:id="rId34"/>
    <p:sldId id="819" r:id="rId35"/>
    <p:sldId id="887" r:id="rId36"/>
    <p:sldId id="842"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841" r:id="rId51"/>
    <p:sldId id="558" r:id="rId52"/>
    <p:sldId id="561" r:id="rId53"/>
    <p:sldId id="559" r:id="rId54"/>
    <p:sldId id="614" r:id="rId55"/>
    <p:sldId id="895" r:id="rId56"/>
    <p:sldId id="276" r:id="rId57"/>
    <p:sldId id="838" r:id="rId58"/>
    <p:sldId id="888" r:id="rId59"/>
    <p:sldId id="277" r:id="rId60"/>
    <p:sldId id="278" r:id="rId61"/>
    <p:sldId id="279" r:id="rId62"/>
    <p:sldId id="881" r:id="rId63"/>
    <p:sldId id="896" r:id="rId64"/>
    <p:sldId id="290" r:id="rId65"/>
    <p:sldId id="897" r:id="rId66"/>
    <p:sldId id="857" r:id="rId67"/>
    <p:sldId id="889" r:id="rId68"/>
    <p:sldId id="293" r:id="rId69"/>
    <p:sldId id="563" r:id="rId70"/>
    <p:sldId id="564" r:id="rId71"/>
    <p:sldId id="898" r:id="rId72"/>
    <p:sldId id="890"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UCFofGqniYFlnccJD9Szg==" hashData="NjdJa2hh3PGTebDQ7XxRRI5bkXM="/>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a:t>
            </a:r>
            <a:r>
              <a:rPr lang="en-US" sz="5200" b="0" u="sng" dirty="0" err="1">
                <a:solidFill>
                  <a:srgbClr val="FFFF00"/>
                </a:solidFill>
                <a:effectLst/>
                <a:latin typeface="+mj-lt"/>
              </a:rPr>
              <a:t>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Mừng vui lên anh em vì Chúa sắp đến rồi, Chúa sắp đến rồi: Ngày hồng ân cho muôn nơi. Mừng vui lên anh em Đấng Cứu Độ đang tới. Chúa sắp đến rồi: Ngày hạnh phúc tuyệt vời.</a:t>
            </a:r>
          </a:p>
        </p:txBody>
      </p:sp>
    </p:spTree>
    <p:extLst>
      <p:ext uri="{BB962C8B-B14F-4D97-AF65-F5344CB8AC3E}">
        <p14:creationId xmlns:p14="http://schemas.microsoft.com/office/powerpoint/2010/main" val="15587576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ngôn sứ I-sai-a</a:t>
            </a:r>
            <a:r>
              <a:rPr lang="en-US" sz="3600" smtClean="0">
                <a:solidFill>
                  <a:prstClr val="white"/>
                </a:solidFill>
              </a:rPr>
              <a:t>.</a:t>
            </a:r>
          </a:p>
          <a:p>
            <a:r>
              <a:rPr lang="vi-VN" sz="3600" smtClean="0">
                <a:solidFill>
                  <a:prstClr val="white"/>
                </a:solidFill>
              </a:rPr>
              <a:t>Hãy </a:t>
            </a:r>
            <a:r>
              <a:rPr lang="vi-VN" sz="3600">
                <a:solidFill>
                  <a:prstClr val="white"/>
                </a:solidFill>
              </a:rPr>
              <a:t>mở một con đường cho Đức Chúa</a:t>
            </a:r>
            <a:r>
              <a:rPr lang="vi-VN" sz="3600" smtClean="0">
                <a:solidFill>
                  <a:prstClr val="white"/>
                </a:solidFill>
              </a:rPr>
              <a:t>.</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II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800" u="sng" smtClean="0">
                <a:solidFill>
                  <a:srgbClr val="FFFF00"/>
                </a:solidFill>
              </a:rPr>
              <a:t>Đk:</a:t>
            </a:r>
            <a:r>
              <a:rPr lang="en-US" sz="6800" smtClean="0">
                <a:solidFill>
                  <a:schemeClr val="bg1"/>
                </a:solidFill>
              </a:rPr>
              <a:t> </a:t>
            </a:r>
            <a:r>
              <a:rPr lang="vi-VN" sz="6800" smtClean="0">
                <a:solidFill>
                  <a:schemeClr val="bg1"/>
                </a:solidFill>
              </a:rPr>
              <a:t>Lạy </a:t>
            </a:r>
            <a:r>
              <a:rPr lang="vi-VN" sz="6800">
                <a:solidFill>
                  <a:schemeClr val="bg1"/>
                </a:solidFill>
              </a:rPr>
              <a:t>Chúa xin cho chúng con được thấy tình thương của Chúa, và ban ơn cứu độ cho chúng con.</a:t>
            </a:r>
            <a:endParaRPr lang="vi-VN" sz="68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800" u="sng" smtClean="0">
                <a:solidFill>
                  <a:srgbClr val="FFFF00"/>
                </a:solidFill>
              </a:rPr>
              <a:t>Đk:</a:t>
            </a:r>
            <a:r>
              <a:rPr lang="en-US" sz="6800" smtClean="0">
                <a:solidFill>
                  <a:schemeClr val="bg1"/>
                </a:solidFill>
              </a:rPr>
              <a:t> </a:t>
            </a:r>
            <a:r>
              <a:rPr lang="vi-VN" sz="6800" smtClean="0">
                <a:solidFill>
                  <a:schemeClr val="bg1"/>
                </a:solidFill>
              </a:rPr>
              <a:t>Lạy </a:t>
            </a:r>
            <a:r>
              <a:rPr lang="vi-VN" sz="6800">
                <a:solidFill>
                  <a:schemeClr val="bg1"/>
                </a:solidFill>
              </a:rPr>
              <a:t>Chúa xin cho chúng con được thấy tình thương của Chúa, và ban ơn cứu độ cho chúng con.</a:t>
            </a:r>
            <a:endParaRPr lang="vi-VN" sz="6800" smtClean="0">
              <a:solidFill>
                <a:schemeClr val="bg1"/>
              </a:solidFill>
            </a:endParaRPr>
          </a:p>
        </p:txBody>
      </p:sp>
    </p:spTree>
    <p:extLst>
      <p:ext uri="{BB962C8B-B14F-4D97-AF65-F5344CB8AC3E}">
        <p14:creationId xmlns:p14="http://schemas.microsoft.com/office/powerpoint/2010/main" val="2841523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800" u="sng" smtClean="0">
                <a:solidFill>
                  <a:srgbClr val="FFFF00"/>
                </a:solidFill>
              </a:rPr>
              <a:t>Đk:</a:t>
            </a:r>
            <a:r>
              <a:rPr lang="en-US" sz="6800" smtClean="0">
                <a:solidFill>
                  <a:schemeClr val="bg1"/>
                </a:solidFill>
              </a:rPr>
              <a:t> </a:t>
            </a:r>
            <a:r>
              <a:rPr lang="vi-VN" sz="6800" smtClean="0">
                <a:solidFill>
                  <a:schemeClr val="bg1"/>
                </a:solidFill>
              </a:rPr>
              <a:t>Lạy </a:t>
            </a:r>
            <a:r>
              <a:rPr lang="vi-VN" sz="6800">
                <a:solidFill>
                  <a:schemeClr val="bg1"/>
                </a:solidFill>
              </a:rPr>
              <a:t>Chúa xin cho chúng con được thấy tình thương của Chúa, và ban ơn cứu độ cho chúng con.</a:t>
            </a:r>
            <a:endParaRPr lang="vi-VN" sz="6800" smtClean="0">
              <a:solidFill>
                <a:schemeClr val="bg1"/>
              </a:solidFill>
            </a:endParaRPr>
          </a:p>
        </p:txBody>
      </p:sp>
    </p:spTree>
    <p:extLst>
      <p:ext uri="{BB962C8B-B14F-4D97-AF65-F5344CB8AC3E}">
        <p14:creationId xmlns:p14="http://schemas.microsoft.com/office/powerpoint/2010/main" val="932502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Vâng, chính Ngài ban phúc ân dư đầy, và ruộng đồng nở rộ hoa trái. Tín trung rày làm tiền phong mở lối bước chân của Ngài.</a:t>
            </a:r>
            <a:endParaRPr lang="vi-VN" sz="600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800" u="sng" smtClean="0">
                <a:solidFill>
                  <a:srgbClr val="FFFF00"/>
                </a:solidFill>
              </a:rPr>
              <a:t>Đk:</a:t>
            </a:r>
            <a:r>
              <a:rPr lang="en-US" sz="6800" smtClean="0">
                <a:solidFill>
                  <a:schemeClr val="bg1"/>
                </a:solidFill>
              </a:rPr>
              <a:t> </a:t>
            </a:r>
            <a:r>
              <a:rPr lang="vi-VN" sz="6800" smtClean="0">
                <a:solidFill>
                  <a:schemeClr val="bg1"/>
                </a:solidFill>
              </a:rPr>
              <a:t>Lạy </a:t>
            </a:r>
            <a:r>
              <a:rPr lang="vi-VN" sz="6800">
                <a:solidFill>
                  <a:schemeClr val="bg1"/>
                </a:solidFill>
              </a:rPr>
              <a:t>Chúa xin cho chúng con được thấy tình thương của Chúa, và ban ơn cứu độ cho chúng con.</a:t>
            </a:r>
            <a:endParaRPr lang="vi-VN" sz="6800" smtClean="0">
              <a:solidFill>
                <a:schemeClr val="bg1"/>
              </a:solidFill>
            </a:endParaRPr>
          </a:p>
        </p:txBody>
      </p:sp>
    </p:spTree>
    <p:extLst>
      <p:ext uri="{BB962C8B-B14F-4D97-AF65-F5344CB8AC3E}">
        <p14:creationId xmlns:p14="http://schemas.microsoft.com/office/powerpoint/2010/main" val="413254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thứ hai của thánh Phê-rô tông đồ.</a:t>
            </a:r>
            <a:r>
              <a:rPr lang="en-US" sz="3200" smtClean="0">
                <a:solidFill>
                  <a:schemeClr val="bg1"/>
                </a:solidFill>
              </a:rPr>
              <a:t/>
            </a:r>
            <a:br>
              <a:rPr lang="en-US" sz="3200" smtClean="0">
                <a:solidFill>
                  <a:schemeClr val="bg1"/>
                </a:solidFill>
              </a:rPr>
            </a:br>
            <a:r>
              <a:rPr lang="vi-VN" sz="4000" smtClean="0">
                <a:solidFill>
                  <a:schemeClr val="bg1"/>
                </a:solidFill>
              </a:rPr>
              <a:t>Chúng </a:t>
            </a:r>
            <a:r>
              <a:rPr lang="vi-VN" sz="4000">
                <a:solidFill>
                  <a:schemeClr val="bg1"/>
                </a:solidFill>
              </a:rPr>
              <a:t>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800" dirty="0">
                <a:solidFill>
                  <a:schemeClr val="bg1"/>
                </a:solidFill>
              </a:rPr>
              <a:t>Hãy dọn đường cho Chúa, hãy sửa đường Chúa cho thẳng ngay, và mọi người sẽ thấy ơn Thiên Chúa cứu độ.</a:t>
            </a:r>
            <a:endParaRPr lang="en-US" sz="58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dirty="0">
                <a:solidFill>
                  <a:schemeClr val="bg1"/>
                </a:solidFill>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9633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ctr"/>
            <a:r>
              <a:rPr lang="en-US" sz="3200" u="sng" dirty="0" smtClean="0">
                <a:solidFill>
                  <a:srgbClr val="FFFF00"/>
                </a:solidFill>
              </a:rPr>
              <a:t>LỜI NGUYỆN TÍN HỮU</a:t>
            </a:r>
          </a:p>
          <a:p>
            <a:pPr algn="just"/>
            <a:r>
              <a:rPr lang="en-US" sz="3200" dirty="0" smtClean="0">
                <a:solidFill>
                  <a:schemeClr val="bg1"/>
                </a:solidFill>
              </a:rPr>
              <a:t>A</a:t>
            </a:r>
            <a:r>
              <a:rPr lang="vi-VN" sz="3200" dirty="0" smtClean="0">
                <a:solidFill>
                  <a:schemeClr val="bg1"/>
                </a:solidFill>
              </a:rPr>
              <a:t>nh </a:t>
            </a:r>
            <a:r>
              <a:rPr lang="vi-VN" sz="3200" dirty="0">
                <a:solidFill>
                  <a:schemeClr val="bg1"/>
                </a:solidFill>
              </a:rPr>
              <a:t>chị em thân mến, hôm nay Chúa nhật thứ 2 Mùa Vọng, Hội thánh mời gọi mọi người hãy dọn đường cho Chúa đến, sửa lối cho thẳng để Người đi. Chúa đến là một hồng ân cho mỗi </a:t>
            </a:r>
            <a:r>
              <a:rPr lang="vi-VN" sz="3200" dirty="0" smtClean="0">
                <a:solidFill>
                  <a:schemeClr val="bg1"/>
                </a:solidFill>
              </a:rPr>
              <a:t>người</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2246769"/>
          </a:xfrm>
          <a:prstGeom prst="rect">
            <a:avLst/>
          </a:prstGeom>
        </p:spPr>
        <p:txBody>
          <a:bodyPr>
            <a:spAutoFit/>
          </a:bodyPr>
          <a:lstStyle/>
          <a:p>
            <a:pPr algn="ctr"/>
            <a:r>
              <a:rPr lang="en-US" sz="5000" dirty="0" err="1" smtClean="0">
                <a:solidFill>
                  <a:srgbClr val="FFFF00"/>
                </a:solidFill>
              </a:rPr>
              <a:t>Lễ</a:t>
            </a:r>
            <a:r>
              <a:rPr lang="en-US" sz="5000" dirty="0" smtClean="0">
                <a:solidFill>
                  <a:srgbClr val="FFFF00"/>
                </a:solidFill>
              </a:rPr>
              <a:t> DÂNG TRÔNG ĐỢI</a:t>
            </a:r>
          </a:p>
          <a:p>
            <a:pPr algn="ctr"/>
            <a:r>
              <a:rPr lang="en-US" sz="4000" i="1" dirty="0" err="1" smtClean="0">
                <a:solidFill>
                  <a:schemeClr val="bg1"/>
                </a:solidFill>
              </a:rPr>
              <a:t>Viết</a:t>
            </a:r>
            <a:r>
              <a:rPr lang="en-US" sz="4000" i="1" dirty="0" smtClean="0">
                <a:solidFill>
                  <a:schemeClr val="bg1"/>
                </a:solidFill>
              </a:rPr>
              <a:t> Chung</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6361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450" b="0" u="sng" dirty="0" smtClean="0">
                <a:solidFill>
                  <a:srgbClr val="FFFF00"/>
                </a:solidFill>
                <a:effectLst/>
              </a:rPr>
              <a:t>Tk1:</a:t>
            </a:r>
            <a:r>
              <a:rPr lang="en-US" sz="4450" dirty="0">
                <a:solidFill>
                  <a:schemeClr val="bg1"/>
                </a:solidFill>
              </a:rPr>
              <a:t> </a:t>
            </a:r>
            <a:r>
              <a:rPr lang="vi-VN" sz="4450" dirty="0">
                <a:solidFill>
                  <a:schemeClr val="bg1"/>
                </a:solidFill>
              </a:rPr>
              <a:t>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a:t>
            </a:r>
            <a:endParaRPr lang="en-US" sz="445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FFFF00"/>
                </a:solidFill>
                <a:effectLst/>
              </a:rPr>
              <a:t>Đk</a:t>
            </a:r>
            <a:r>
              <a:rPr lang="en-US" sz="4500" b="0" u="sng" dirty="0">
                <a:solidFill>
                  <a:srgbClr val="FFFF00"/>
                </a:solidFill>
                <a:effectLst/>
              </a:rPr>
              <a:t>:</a:t>
            </a:r>
            <a:r>
              <a:rPr lang="en-US" sz="4500" b="0" dirty="0">
                <a:solidFill>
                  <a:schemeClr val="bg1"/>
                </a:solidFill>
                <a:effectLst/>
              </a:rPr>
              <a:t> </a:t>
            </a:r>
            <a:r>
              <a:rPr lang="vi-VN" sz="4500" dirty="0">
                <a:solidFill>
                  <a:schemeClr val="bg1"/>
                </a:solidFill>
              </a:rPr>
              <a:t>Lòng thành con kính dâng lễ vật cậy trông mến tin. Chờ đợi ơn giáng sinh, Chúa Trời </a:t>
            </a:r>
            <a:r>
              <a:rPr lang="en-US" sz="4500" dirty="0" err="1" smtClean="0">
                <a:solidFill>
                  <a:schemeClr val="bg1"/>
                </a:solidFill>
              </a:rPr>
              <a:t>xóa</a:t>
            </a:r>
            <a:r>
              <a:rPr lang="en-US" sz="4500" dirty="0" smtClean="0">
                <a:solidFill>
                  <a:schemeClr val="bg1"/>
                </a:solidFill>
              </a:rPr>
              <a:t> </a:t>
            </a:r>
            <a:r>
              <a:rPr lang="en-US" sz="4500" dirty="0" err="1" smtClean="0">
                <a:solidFill>
                  <a:schemeClr val="bg1"/>
                </a:solidFill>
              </a:rPr>
              <a:t>bỏ</a:t>
            </a:r>
            <a:r>
              <a:rPr lang="en-US" sz="4500" dirty="0" smtClean="0">
                <a:solidFill>
                  <a:schemeClr val="bg1"/>
                </a:solidFill>
              </a:rPr>
              <a:t> </a:t>
            </a:r>
            <a:r>
              <a:rPr lang="vi-VN" sz="4500" dirty="0" smtClean="0">
                <a:solidFill>
                  <a:schemeClr val="bg1"/>
                </a:solidFill>
              </a:rPr>
              <a:t>tội </a:t>
            </a:r>
            <a:r>
              <a:rPr lang="vi-VN" sz="4500" dirty="0">
                <a:solidFill>
                  <a:schemeClr val="bg1"/>
                </a:solidFill>
              </a:rPr>
              <a:t>khiên. Lòng thành con kính dâng lễ vật cậy trông mến tin. Chờ đợi ơn giáng sinh, Chúa Trời xuống ở cùng con.</a:t>
            </a:r>
            <a:endParaRPr lang="en-US" sz="4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4500" b="0" u="sng" dirty="0">
                <a:solidFill>
                  <a:srgbClr val="FFFF00"/>
                </a:solidFill>
                <a:effectLst/>
              </a:rPr>
              <a:t>Tk2:</a:t>
            </a:r>
            <a:r>
              <a:rPr lang="en-US" sz="4500" b="0" dirty="0">
                <a:solidFill>
                  <a:srgbClr val="FFFF00"/>
                </a:solidFill>
                <a:effectLst/>
              </a:rPr>
              <a:t> </a:t>
            </a:r>
            <a:r>
              <a:rPr lang="vi-VN" sz="4500" dirty="0">
                <a:solidFill>
                  <a:schemeClr val="bg1"/>
                </a:solidFill>
              </a:rPr>
              <a:t>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a:t>
            </a:r>
            <a:r>
              <a:rPr lang="vi-VN" sz="4500" dirty="0" smtClean="0">
                <a:solidFill>
                  <a:schemeClr val="bg1"/>
                </a:solidFill>
              </a:rPr>
              <a:t>.</a:t>
            </a:r>
            <a:endParaRPr lang="vi-VN" sz="45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FFFF00"/>
                </a:solidFill>
                <a:effectLst/>
              </a:rPr>
              <a:t>Đk</a:t>
            </a:r>
            <a:r>
              <a:rPr lang="en-US" sz="4500" b="0" u="sng" dirty="0">
                <a:solidFill>
                  <a:srgbClr val="FFFF00"/>
                </a:solidFill>
                <a:effectLst/>
              </a:rPr>
              <a:t>:</a:t>
            </a:r>
            <a:r>
              <a:rPr lang="en-US" sz="4500" b="0" dirty="0">
                <a:solidFill>
                  <a:schemeClr val="bg1"/>
                </a:solidFill>
                <a:effectLst/>
              </a:rPr>
              <a:t> </a:t>
            </a:r>
            <a:r>
              <a:rPr lang="vi-VN" sz="4500" dirty="0">
                <a:solidFill>
                  <a:schemeClr val="bg1"/>
                </a:solidFill>
              </a:rPr>
              <a:t>Lòng thành con kính dâng lễ vật cậy trông mến tin. Chờ đợi ơn giáng sinh, Chúa Trời </a:t>
            </a:r>
            <a:r>
              <a:rPr lang="en-US" sz="4500" dirty="0" err="1" smtClean="0">
                <a:solidFill>
                  <a:schemeClr val="bg1"/>
                </a:solidFill>
              </a:rPr>
              <a:t>xóa</a:t>
            </a:r>
            <a:r>
              <a:rPr lang="en-US" sz="4500" dirty="0" smtClean="0">
                <a:solidFill>
                  <a:schemeClr val="bg1"/>
                </a:solidFill>
              </a:rPr>
              <a:t> </a:t>
            </a:r>
            <a:r>
              <a:rPr lang="en-US" sz="4500" dirty="0" err="1" smtClean="0">
                <a:solidFill>
                  <a:schemeClr val="bg1"/>
                </a:solidFill>
              </a:rPr>
              <a:t>bỏ</a:t>
            </a:r>
            <a:r>
              <a:rPr lang="en-US" sz="4500" dirty="0" smtClean="0">
                <a:solidFill>
                  <a:schemeClr val="bg1"/>
                </a:solidFill>
              </a:rPr>
              <a:t> </a:t>
            </a:r>
            <a:r>
              <a:rPr lang="vi-VN" sz="4500" dirty="0" smtClean="0">
                <a:solidFill>
                  <a:schemeClr val="bg1"/>
                </a:solidFill>
              </a:rPr>
              <a:t>tội </a:t>
            </a:r>
            <a:r>
              <a:rPr lang="vi-VN" sz="4500" dirty="0">
                <a:solidFill>
                  <a:schemeClr val="bg1"/>
                </a:solidFill>
              </a:rPr>
              <a:t>khiên. Lòng thành con kính dâng lễ vật cậy trông mến tin. Chờ đợi ơn giáng sinh, Chúa Trời xuống ở cùng con.</a:t>
            </a:r>
            <a:endParaRPr lang="en-US" sz="4500" b="0" dirty="0">
              <a:solidFill>
                <a:schemeClr val="bg1"/>
              </a:solidFill>
              <a:effectLst/>
            </a:endParaRPr>
          </a:p>
        </p:txBody>
      </p:sp>
    </p:spTree>
    <p:extLst>
      <p:ext uri="{BB962C8B-B14F-4D97-AF65-F5344CB8AC3E}">
        <p14:creationId xmlns:p14="http://schemas.microsoft.com/office/powerpoint/2010/main" val="2513922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dirty="0" smtClean="0">
                <a:solidFill>
                  <a:srgbClr val="FFFF00"/>
                </a:solidFill>
              </a:rPr>
              <a:t>Xin </a:t>
            </a:r>
            <a:r>
              <a:rPr lang="en-US" sz="4400" u="sng" dirty="0" err="1" smtClean="0">
                <a:solidFill>
                  <a:srgbClr val="FFFF00"/>
                </a:solidFill>
              </a:rPr>
              <a:t>cộng</a:t>
            </a:r>
            <a:r>
              <a:rPr lang="en-US" sz="4400" u="sng" dirty="0" smtClean="0">
                <a:solidFill>
                  <a:srgbClr val="FFFF00"/>
                </a:solidFill>
              </a:rPr>
              <a:t> </a:t>
            </a:r>
            <a:r>
              <a:rPr lang="en-US" sz="4400" u="sng" dirty="0" err="1" smtClean="0">
                <a:solidFill>
                  <a:srgbClr val="FFFF00"/>
                </a:solidFill>
              </a:rPr>
              <a:t>đoàn</a:t>
            </a:r>
            <a:r>
              <a:rPr lang="en-US" sz="4400" u="sng" dirty="0" smtClean="0">
                <a:solidFill>
                  <a:srgbClr val="FFFF00"/>
                </a:solidFill>
              </a:rPr>
              <a:t> </a:t>
            </a:r>
            <a:r>
              <a:rPr lang="en-US" sz="4400" u="sng" dirty="0" err="1" smtClean="0">
                <a:solidFill>
                  <a:srgbClr val="FFFF00"/>
                </a:solidFill>
              </a:rPr>
              <a:t>lưu</a:t>
            </a:r>
            <a:r>
              <a:rPr lang="en-US" sz="4400" u="sng" dirty="0" smtClean="0">
                <a:solidFill>
                  <a:srgbClr val="FFFF00"/>
                </a:solidFill>
              </a:rPr>
              <a:t> ý.</a:t>
            </a:r>
          </a:p>
          <a:p>
            <a:endParaRPr lang="en-US" sz="4400" dirty="0">
              <a:solidFill>
                <a:srgbClr val="FFFF00"/>
              </a:solidFill>
            </a:endParaRPr>
          </a:p>
          <a:p>
            <a:r>
              <a:rPr lang="en-US" sz="4400" dirty="0" err="1" smtClean="0">
                <a:solidFill>
                  <a:schemeClr val="bg1"/>
                </a:solidFill>
              </a:rPr>
              <a:t>Để</a:t>
            </a:r>
            <a:r>
              <a:rPr lang="en-US" sz="4400" dirty="0" smtClean="0">
                <a:solidFill>
                  <a:schemeClr val="bg1"/>
                </a:solidFill>
              </a:rPr>
              <a:t> </a:t>
            </a:r>
            <a:r>
              <a:rPr lang="en-US" sz="4400" dirty="0" err="1" smtClean="0">
                <a:solidFill>
                  <a:schemeClr val="bg1"/>
                </a:solidFill>
              </a:rPr>
              <a:t>việc</a:t>
            </a:r>
            <a:r>
              <a:rPr lang="en-US" sz="4400" dirty="0" smtClean="0">
                <a:solidFill>
                  <a:schemeClr val="bg1"/>
                </a:solidFill>
              </a:rPr>
              <a:t> </a:t>
            </a:r>
            <a:r>
              <a:rPr lang="en-US" sz="4400" dirty="0" err="1" smtClean="0">
                <a:solidFill>
                  <a:schemeClr val="bg1"/>
                </a:solidFill>
              </a:rPr>
              <a:t>lên</a:t>
            </a:r>
            <a:r>
              <a:rPr lang="en-US" sz="4400" dirty="0" smtClean="0">
                <a:solidFill>
                  <a:schemeClr val="bg1"/>
                </a:solidFill>
              </a:rPr>
              <a:t> </a:t>
            </a:r>
            <a:r>
              <a:rPr lang="en-US" sz="4400" dirty="0" err="1" smtClean="0">
                <a:solidFill>
                  <a:schemeClr val="bg1"/>
                </a:solidFill>
              </a:rPr>
              <a:t>rước</a:t>
            </a:r>
            <a:r>
              <a:rPr lang="en-US" sz="4400" dirty="0" smtClean="0">
                <a:solidFill>
                  <a:schemeClr val="bg1"/>
                </a:solidFill>
              </a:rPr>
              <a:t> </a:t>
            </a:r>
            <a:r>
              <a:rPr lang="en-US" sz="4400" dirty="0" err="1" smtClean="0">
                <a:solidFill>
                  <a:schemeClr val="bg1"/>
                </a:solidFill>
              </a:rPr>
              <a:t>lễ</a:t>
            </a:r>
            <a:r>
              <a:rPr lang="en-US" sz="4400" dirty="0" smtClean="0">
                <a:solidFill>
                  <a:schemeClr val="bg1"/>
                </a:solidFill>
              </a:rPr>
              <a:t> </a:t>
            </a:r>
            <a:r>
              <a:rPr lang="en-US" sz="4400" dirty="0" err="1" smtClean="0">
                <a:solidFill>
                  <a:schemeClr val="bg1"/>
                </a:solidFill>
              </a:rPr>
              <a:t>được</a:t>
            </a:r>
            <a:r>
              <a:rPr lang="en-US" sz="4400" dirty="0" smtClean="0">
                <a:solidFill>
                  <a:schemeClr val="bg1"/>
                </a:solidFill>
              </a:rPr>
              <a:t> </a:t>
            </a:r>
            <a:r>
              <a:rPr lang="en-US" sz="4400" dirty="0" err="1" smtClean="0">
                <a:solidFill>
                  <a:schemeClr val="bg1"/>
                </a:solidFill>
              </a:rPr>
              <a:t>nghiêm</a:t>
            </a:r>
            <a:r>
              <a:rPr lang="en-US" sz="4400" dirty="0" smtClean="0">
                <a:solidFill>
                  <a:schemeClr val="bg1"/>
                </a:solidFill>
              </a:rPr>
              <a:t> </a:t>
            </a:r>
            <a:r>
              <a:rPr lang="en-US" sz="4400" dirty="0" err="1" smtClean="0">
                <a:solidFill>
                  <a:schemeClr val="bg1"/>
                </a:solidFill>
              </a:rPr>
              <a:t>trang</a:t>
            </a:r>
            <a:r>
              <a:rPr lang="en-US" sz="4400" dirty="0" smtClean="0">
                <a:solidFill>
                  <a:schemeClr val="bg1"/>
                </a:solidFill>
              </a:rPr>
              <a:t>, </a:t>
            </a:r>
            <a:r>
              <a:rPr lang="en-US" sz="4400" dirty="0" err="1" smtClean="0">
                <a:solidFill>
                  <a:schemeClr val="bg1"/>
                </a:solidFill>
              </a:rPr>
              <a:t>xin</a:t>
            </a:r>
            <a:r>
              <a:rPr lang="en-US" sz="4400" dirty="0" smtClean="0">
                <a:solidFill>
                  <a:schemeClr val="bg1"/>
                </a:solidFill>
              </a:rPr>
              <a:t> </a:t>
            </a:r>
            <a:r>
              <a:rPr lang="en-US" sz="4400" dirty="0" err="1" smtClean="0">
                <a:solidFill>
                  <a:schemeClr val="bg1"/>
                </a:solidFill>
              </a:rPr>
              <a:t>cộng</a:t>
            </a:r>
            <a:r>
              <a:rPr lang="en-US" sz="4400" dirty="0" smtClean="0">
                <a:solidFill>
                  <a:schemeClr val="bg1"/>
                </a:solidFill>
              </a:rPr>
              <a:t> </a:t>
            </a:r>
            <a:r>
              <a:rPr lang="en-US" sz="4400" dirty="0" err="1" smtClean="0">
                <a:solidFill>
                  <a:schemeClr val="bg1"/>
                </a:solidFill>
              </a:rPr>
              <a:t>đoàn</a:t>
            </a:r>
            <a:r>
              <a:rPr lang="en-US" sz="4400" dirty="0" smtClean="0">
                <a:solidFill>
                  <a:schemeClr val="bg1"/>
                </a:solidFill>
              </a:rPr>
              <a:t> </a:t>
            </a:r>
            <a:r>
              <a:rPr lang="en-US" sz="4400" dirty="0" err="1" smtClean="0">
                <a:solidFill>
                  <a:schemeClr val="bg1"/>
                </a:solidFill>
              </a:rPr>
              <a:t>hãy</a:t>
            </a:r>
            <a:r>
              <a:rPr lang="en-US" sz="4400" dirty="0" smtClean="0">
                <a:solidFill>
                  <a:schemeClr val="bg1"/>
                </a:solidFill>
              </a:rPr>
              <a:t> </a:t>
            </a:r>
            <a:r>
              <a:rPr lang="en-US" sz="4400" dirty="0" err="1" smtClean="0">
                <a:solidFill>
                  <a:schemeClr val="bg1"/>
                </a:solidFill>
              </a:rPr>
              <a:t>lần</a:t>
            </a:r>
            <a:r>
              <a:rPr lang="en-US" sz="4400" dirty="0" smtClean="0">
                <a:solidFill>
                  <a:schemeClr val="bg1"/>
                </a:solidFill>
              </a:rPr>
              <a:t> </a:t>
            </a:r>
            <a:r>
              <a:rPr lang="en-US" sz="4400" dirty="0" err="1" smtClean="0">
                <a:solidFill>
                  <a:schemeClr val="bg1"/>
                </a:solidFill>
              </a:rPr>
              <a:t>lượt</a:t>
            </a:r>
            <a:r>
              <a:rPr lang="en-US" sz="4400" dirty="0" smtClean="0">
                <a:solidFill>
                  <a:schemeClr val="bg1"/>
                </a:solidFill>
              </a:rPr>
              <a:t> </a:t>
            </a:r>
            <a:r>
              <a:rPr lang="en-US" sz="4400" dirty="0" err="1" smtClean="0">
                <a:solidFill>
                  <a:schemeClr val="bg1"/>
                </a:solidFill>
              </a:rPr>
              <a:t>đi</a:t>
            </a:r>
            <a:r>
              <a:rPr lang="en-US" sz="4400" dirty="0" smtClean="0">
                <a:solidFill>
                  <a:schemeClr val="bg1"/>
                </a:solidFill>
              </a:rPr>
              <a:t> </a:t>
            </a:r>
            <a:r>
              <a:rPr lang="en-US" sz="4400" dirty="0" err="1" smtClean="0">
                <a:solidFill>
                  <a:schemeClr val="bg1"/>
                </a:solidFill>
              </a:rPr>
              <a:t>theo</a:t>
            </a:r>
            <a:r>
              <a:rPr lang="en-US" sz="4400" dirty="0" smtClean="0">
                <a:solidFill>
                  <a:schemeClr val="bg1"/>
                </a:solidFill>
              </a:rPr>
              <a:t> </a:t>
            </a:r>
            <a:r>
              <a:rPr lang="en-US" sz="4400" dirty="0" err="1" smtClean="0">
                <a:solidFill>
                  <a:schemeClr val="bg1"/>
                </a:solidFill>
              </a:rPr>
              <a:t>thứ</a:t>
            </a:r>
            <a:r>
              <a:rPr lang="en-US" sz="4400" dirty="0" smtClean="0">
                <a:solidFill>
                  <a:schemeClr val="bg1"/>
                </a:solidFill>
              </a:rPr>
              <a:t> </a:t>
            </a:r>
            <a:r>
              <a:rPr lang="en-US" sz="4400" dirty="0" err="1" smtClean="0">
                <a:solidFill>
                  <a:schemeClr val="bg1"/>
                </a:solidFill>
              </a:rPr>
              <a:t>tự</a:t>
            </a:r>
            <a:r>
              <a:rPr lang="en-US" sz="4400" dirty="0" smtClean="0">
                <a:solidFill>
                  <a:schemeClr val="bg1"/>
                </a:solidFill>
              </a:rPr>
              <a:t> </a:t>
            </a:r>
            <a:r>
              <a:rPr lang="en-US" sz="4400" dirty="0" err="1" smtClean="0">
                <a:solidFill>
                  <a:schemeClr val="bg1"/>
                </a:solidFill>
              </a:rPr>
              <a:t>từng</a:t>
            </a:r>
            <a:r>
              <a:rPr lang="en-US" sz="4400" dirty="0" smtClean="0">
                <a:solidFill>
                  <a:schemeClr val="bg1"/>
                </a:solidFill>
              </a:rPr>
              <a:t> </a:t>
            </a:r>
            <a:r>
              <a:rPr lang="en-US" sz="4400" dirty="0" err="1" smtClean="0">
                <a:solidFill>
                  <a:schemeClr val="bg1"/>
                </a:solidFill>
              </a:rPr>
              <a:t>hàng</a:t>
            </a:r>
            <a:r>
              <a:rPr lang="en-US" sz="4400" dirty="0" smtClean="0">
                <a:solidFill>
                  <a:schemeClr val="bg1"/>
                </a:solidFill>
              </a:rPr>
              <a:t> </a:t>
            </a:r>
            <a:r>
              <a:rPr lang="en-US" sz="4400" dirty="0" err="1" smtClean="0">
                <a:solidFill>
                  <a:schemeClr val="bg1"/>
                </a:solidFill>
              </a:rPr>
              <a:t>ghế</a:t>
            </a:r>
            <a:r>
              <a:rPr lang="en-US" sz="4400" dirty="0" smtClean="0">
                <a:solidFill>
                  <a:schemeClr val="bg1"/>
                </a:solidFill>
              </a:rPr>
              <a:t> </a:t>
            </a:r>
            <a:r>
              <a:rPr lang="en-US" sz="4400" dirty="0" err="1" smtClean="0">
                <a:solidFill>
                  <a:schemeClr val="bg1"/>
                </a:solidFill>
              </a:rPr>
              <a:t>từ</a:t>
            </a:r>
            <a:r>
              <a:rPr lang="en-US" sz="4400" dirty="0" smtClean="0">
                <a:solidFill>
                  <a:schemeClr val="bg1"/>
                </a:solidFill>
              </a:rPr>
              <a:t> </a:t>
            </a:r>
            <a:r>
              <a:rPr lang="en-US" sz="4400" dirty="0" err="1" smtClean="0">
                <a:solidFill>
                  <a:schemeClr val="bg1"/>
                </a:solidFill>
              </a:rPr>
              <a:t>trên</a:t>
            </a:r>
            <a:r>
              <a:rPr lang="en-US" sz="4400" dirty="0" smtClean="0">
                <a:solidFill>
                  <a:schemeClr val="bg1"/>
                </a:solidFill>
              </a:rPr>
              <a:t> </a:t>
            </a:r>
            <a:r>
              <a:rPr lang="en-US" sz="4400" dirty="0" err="1" smtClean="0">
                <a:solidFill>
                  <a:schemeClr val="bg1"/>
                </a:solidFill>
              </a:rPr>
              <a:t>xuống</a:t>
            </a:r>
            <a:r>
              <a:rPr lang="en-US" sz="4400" dirty="0" smtClean="0">
                <a:solidFill>
                  <a:schemeClr val="bg1"/>
                </a:solidFill>
              </a:rPr>
              <a:t> </a:t>
            </a:r>
            <a:r>
              <a:rPr lang="en-US" sz="4400" dirty="0" err="1" smtClean="0">
                <a:solidFill>
                  <a:schemeClr val="bg1"/>
                </a:solidFill>
              </a:rPr>
              <a:t>dưới</a:t>
            </a:r>
            <a:r>
              <a:rPr lang="en-US" sz="4400"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000" dirty="0" smtClean="0">
                <a:solidFill>
                  <a:srgbClr val="FFFF00"/>
                </a:solidFill>
              </a:rPr>
              <a:t>TIẾNG GỌI TRONG SA MẠC</a:t>
            </a:r>
            <a:r>
              <a:rPr lang="en-US" sz="4800" dirty="0" smtClean="0">
                <a:solidFill>
                  <a:srgbClr val="FFFF00"/>
                </a:solidFill>
              </a:rPr>
              <a:t/>
            </a:r>
            <a:br>
              <a:rPr lang="en-US" sz="4800" dirty="0" smtClean="0">
                <a:solidFill>
                  <a:srgbClr val="FFFF00"/>
                </a:solidFill>
              </a:rPr>
            </a:br>
            <a:r>
              <a:rPr lang="en-US" sz="6000" b="0" i="1" dirty="0" err="1" smtClean="0">
                <a:solidFill>
                  <a:schemeClr val="bg1"/>
                </a:solidFill>
                <a:effectLst/>
                <a:latin typeface="+mj-lt"/>
              </a:rPr>
              <a:t>Xuân</a:t>
            </a:r>
            <a:r>
              <a:rPr lang="en-US" sz="6000" b="0" i="1" dirty="0" smtClean="0">
                <a:solidFill>
                  <a:schemeClr val="bg1"/>
                </a:solidFill>
                <a:effectLst/>
                <a:latin typeface="+mj-lt"/>
              </a:rPr>
              <a:t> </a:t>
            </a:r>
            <a:r>
              <a:rPr lang="en-US" sz="6000" b="0" i="1" dirty="0" err="1" smtClean="0">
                <a:solidFill>
                  <a:schemeClr val="bg1"/>
                </a:solidFill>
                <a:effectLst/>
                <a:latin typeface="+mj-lt"/>
              </a:rPr>
              <a:t>Thảo</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90000"/>
              </a:lnSpc>
            </a:pPr>
            <a:r>
              <a:rPr lang="en-US" sz="4600" b="0" u="sng" dirty="0">
                <a:solidFill>
                  <a:srgbClr val="FFFF00"/>
                </a:solidFill>
                <a:effectLst/>
              </a:rPr>
              <a:t>Tk1:</a:t>
            </a:r>
            <a:r>
              <a:rPr lang="en-US" sz="4600" b="0" dirty="0">
                <a:solidFill>
                  <a:srgbClr val="FFFF00"/>
                </a:solidFill>
                <a:effectLst/>
              </a:rPr>
              <a:t> </a:t>
            </a:r>
            <a:r>
              <a:rPr lang="vi-VN" sz="4600" dirty="0">
                <a:solidFill>
                  <a:schemeClr val="bg1"/>
                </a:solidFill>
              </a:rPr>
              <a:t>Trong sa mạc hoang vu, trên rừng vắng âm </a:t>
            </a:r>
            <a:r>
              <a:rPr lang="vi-VN" sz="4600" dirty="0" smtClean="0">
                <a:solidFill>
                  <a:schemeClr val="bg1"/>
                </a:solidFill>
              </a:rPr>
              <a:t>u</a:t>
            </a:r>
            <a:r>
              <a:rPr lang="en-US" sz="4600" dirty="0" smtClean="0">
                <a:solidFill>
                  <a:schemeClr val="bg1"/>
                </a:solidFill>
              </a:rPr>
              <a:t>,</a:t>
            </a:r>
            <a:r>
              <a:rPr lang="vi-VN" sz="4600" dirty="0" smtClean="0">
                <a:solidFill>
                  <a:schemeClr val="bg1"/>
                </a:solidFill>
              </a:rPr>
              <a:t> </a:t>
            </a:r>
            <a:r>
              <a:rPr lang="vi-VN" sz="4600" dirty="0">
                <a:solidFill>
                  <a:schemeClr val="bg1"/>
                </a:solidFill>
              </a:rPr>
              <a:t>có tiếng gọi trong sa mạc, có tiếng gọi nơi hoang địa, có tiếng gọi trong lòng. Trong sa mạc hoang vu, trong cuộc sống âu </a:t>
            </a:r>
            <a:r>
              <a:rPr lang="vi-VN" sz="4600" dirty="0" smtClean="0">
                <a:solidFill>
                  <a:schemeClr val="bg1"/>
                </a:solidFill>
              </a:rPr>
              <a:t>lo</a:t>
            </a:r>
            <a:r>
              <a:rPr lang="en-US" sz="4600" dirty="0" smtClean="0">
                <a:solidFill>
                  <a:schemeClr val="bg1"/>
                </a:solidFill>
              </a:rPr>
              <a:t>,</a:t>
            </a:r>
            <a:r>
              <a:rPr lang="vi-VN" sz="4600" dirty="0" smtClean="0">
                <a:solidFill>
                  <a:schemeClr val="bg1"/>
                </a:solidFill>
              </a:rPr>
              <a:t> </a:t>
            </a:r>
            <a:r>
              <a:rPr lang="vi-VN" sz="4600" dirty="0">
                <a:solidFill>
                  <a:schemeClr val="bg1"/>
                </a:solidFill>
              </a:rPr>
              <a:t>có tiếng gọi trong sa mạc, có tiếng gọi </a:t>
            </a:r>
            <a:r>
              <a:rPr lang="en-US" sz="4600" dirty="0" err="1" smtClean="0">
                <a:solidFill>
                  <a:schemeClr val="bg1"/>
                </a:solidFill>
              </a:rPr>
              <a:t>nơi</a:t>
            </a:r>
            <a:r>
              <a:rPr lang="vi-VN" sz="4600" dirty="0" smtClean="0">
                <a:solidFill>
                  <a:schemeClr val="bg1"/>
                </a:solidFill>
              </a:rPr>
              <a:t> </a:t>
            </a:r>
            <a:r>
              <a:rPr lang="vi-VN" sz="4600" dirty="0">
                <a:solidFill>
                  <a:schemeClr val="bg1"/>
                </a:solidFill>
              </a:rPr>
              <a:t>hoang địa, có tiếng gọi lòng ta.</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4600" u="sng" dirty="0" smtClean="0">
                <a:solidFill>
                  <a:srgbClr val="FFFF00"/>
                </a:solidFill>
              </a:rPr>
              <a:t>Tk2</a:t>
            </a:r>
            <a:r>
              <a:rPr lang="en-US" sz="4600" b="0" u="sng" dirty="0" smtClean="0">
                <a:solidFill>
                  <a:srgbClr val="FFFF00"/>
                </a:solidFill>
                <a:effectLst/>
              </a:rPr>
              <a:t>:</a:t>
            </a:r>
            <a:r>
              <a:rPr lang="en-US" sz="4600" b="0" dirty="0" smtClean="0">
                <a:solidFill>
                  <a:schemeClr val="bg1"/>
                </a:solidFill>
                <a:effectLst/>
              </a:rPr>
              <a:t> </a:t>
            </a:r>
            <a:r>
              <a:rPr lang="vi-VN" sz="4600" dirty="0">
                <a:solidFill>
                  <a:schemeClr val="bg1"/>
                </a:solidFill>
              </a:rPr>
              <a:t>Khi con người xa hoa, đang chìm đắm say </a:t>
            </a:r>
            <a:r>
              <a:rPr lang="vi-VN" sz="4600" dirty="0" smtClean="0">
                <a:solidFill>
                  <a:schemeClr val="bg1"/>
                </a:solidFill>
              </a:rPr>
              <a:t>sưa</a:t>
            </a:r>
            <a:r>
              <a:rPr lang="en-US" sz="4600" dirty="0" smtClean="0">
                <a:solidFill>
                  <a:schemeClr val="bg1"/>
                </a:solidFill>
              </a:rPr>
              <a:t>,</a:t>
            </a:r>
            <a:r>
              <a:rPr lang="vi-VN" sz="4600" dirty="0" smtClean="0">
                <a:solidFill>
                  <a:schemeClr val="bg1"/>
                </a:solidFill>
              </a:rPr>
              <a:t> </a:t>
            </a:r>
            <a:r>
              <a:rPr lang="en-US" sz="4600" dirty="0" err="1" smtClean="0">
                <a:solidFill>
                  <a:schemeClr val="bg1"/>
                </a:solidFill>
              </a:rPr>
              <a:t>có</a:t>
            </a:r>
            <a:r>
              <a:rPr lang="en-US" sz="4600" dirty="0" smtClean="0">
                <a:solidFill>
                  <a:schemeClr val="bg1"/>
                </a:solidFill>
              </a:rPr>
              <a:t> </a:t>
            </a:r>
            <a:r>
              <a:rPr lang="en-US" sz="4600" dirty="0" err="1" smtClean="0">
                <a:solidFill>
                  <a:schemeClr val="bg1"/>
                </a:solidFill>
              </a:rPr>
              <a:t>tiếng</a:t>
            </a:r>
            <a:r>
              <a:rPr lang="en-US" sz="4600" dirty="0" smtClean="0">
                <a:solidFill>
                  <a:schemeClr val="bg1"/>
                </a:solidFill>
              </a:rPr>
              <a:t> </a:t>
            </a:r>
            <a:r>
              <a:rPr lang="en-US" sz="4600" dirty="0" err="1" smtClean="0">
                <a:solidFill>
                  <a:schemeClr val="bg1"/>
                </a:solidFill>
              </a:rPr>
              <a:t>gọi</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sa</a:t>
            </a:r>
            <a:r>
              <a:rPr lang="en-US" sz="4600" dirty="0" smtClean="0">
                <a:solidFill>
                  <a:schemeClr val="bg1"/>
                </a:solidFill>
              </a:rPr>
              <a:t> </a:t>
            </a:r>
            <a:r>
              <a:rPr lang="en-US" sz="4600" dirty="0" err="1" smtClean="0">
                <a:solidFill>
                  <a:schemeClr val="bg1"/>
                </a:solidFill>
              </a:rPr>
              <a:t>mạc</a:t>
            </a:r>
            <a:r>
              <a:rPr lang="en-US" sz="4600" dirty="0" smtClean="0">
                <a:solidFill>
                  <a:schemeClr val="bg1"/>
                </a:solidFill>
              </a:rPr>
              <a:t>, </a:t>
            </a:r>
            <a:r>
              <a:rPr lang="vi-VN" sz="4600" dirty="0" smtClean="0">
                <a:solidFill>
                  <a:schemeClr val="bg1"/>
                </a:solidFill>
              </a:rPr>
              <a:t>có </a:t>
            </a:r>
            <a:r>
              <a:rPr lang="vi-VN" sz="4600" dirty="0">
                <a:solidFill>
                  <a:schemeClr val="bg1"/>
                </a:solidFill>
              </a:rPr>
              <a:t>tiếng gọi nơi hoang địa, có tiếng gọi trong lòng. Khi con người hiên ngang trong cuộc sống gian </a:t>
            </a:r>
            <a:r>
              <a:rPr lang="vi-VN" sz="4600" dirty="0" smtClean="0">
                <a:solidFill>
                  <a:schemeClr val="bg1"/>
                </a:solidFill>
              </a:rPr>
              <a:t>tham</a:t>
            </a:r>
            <a:r>
              <a:rPr lang="en-US" sz="4600" dirty="0" smtClean="0">
                <a:solidFill>
                  <a:schemeClr val="bg1"/>
                </a:solidFill>
              </a:rPr>
              <a:t>,</a:t>
            </a:r>
            <a:r>
              <a:rPr lang="vi-VN" sz="4600" dirty="0" smtClean="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tiếng</a:t>
            </a:r>
            <a:r>
              <a:rPr lang="en-US" sz="4600" dirty="0">
                <a:solidFill>
                  <a:schemeClr val="bg1"/>
                </a:solidFill>
              </a:rPr>
              <a:t> </a:t>
            </a:r>
            <a:r>
              <a:rPr lang="en-US" sz="4600" dirty="0" err="1">
                <a:solidFill>
                  <a:schemeClr val="bg1"/>
                </a:solidFill>
              </a:rPr>
              <a:t>gọi</a:t>
            </a:r>
            <a:r>
              <a:rPr lang="en-US" sz="4600" dirty="0">
                <a:solidFill>
                  <a:schemeClr val="bg1"/>
                </a:solidFill>
              </a:rPr>
              <a:t> </a:t>
            </a:r>
            <a:r>
              <a:rPr lang="en-US" sz="4600" dirty="0" err="1">
                <a:solidFill>
                  <a:schemeClr val="bg1"/>
                </a:solidFill>
              </a:rPr>
              <a:t>trong</a:t>
            </a:r>
            <a:r>
              <a:rPr lang="en-US" sz="4600" dirty="0">
                <a:solidFill>
                  <a:schemeClr val="bg1"/>
                </a:solidFill>
              </a:rPr>
              <a:t> </a:t>
            </a:r>
            <a:r>
              <a:rPr lang="en-US" sz="4600" dirty="0" err="1">
                <a:solidFill>
                  <a:schemeClr val="bg1"/>
                </a:solidFill>
              </a:rPr>
              <a:t>sa</a:t>
            </a:r>
            <a:r>
              <a:rPr lang="en-US" sz="4600" dirty="0">
                <a:solidFill>
                  <a:schemeClr val="bg1"/>
                </a:solidFill>
              </a:rPr>
              <a:t> </a:t>
            </a:r>
            <a:r>
              <a:rPr lang="en-US" sz="4600" dirty="0" err="1" smtClean="0">
                <a:solidFill>
                  <a:schemeClr val="bg1"/>
                </a:solidFill>
              </a:rPr>
              <a:t>mạc</a:t>
            </a:r>
            <a:r>
              <a:rPr lang="en-US" sz="4600" dirty="0" smtClean="0">
                <a:solidFill>
                  <a:schemeClr val="bg1"/>
                </a:solidFill>
              </a:rPr>
              <a:t>, </a:t>
            </a:r>
            <a:r>
              <a:rPr lang="vi-VN" sz="4600" dirty="0" smtClean="0">
                <a:solidFill>
                  <a:schemeClr val="bg1"/>
                </a:solidFill>
              </a:rPr>
              <a:t>có </a:t>
            </a:r>
            <a:r>
              <a:rPr lang="vi-VN" sz="4600" dirty="0">
                <a:solidFill>
                  <a:schemeClr val="bg1"/>
                </a:solidFill>
              </a:rPr>
              <a:t>tiếng gọi </a:t>
            </a:r>
            <a:r>
              <a:rPr lang="en-US" sz="4600" dirty="0" err="1" smtClean="0">
                <a:solidFill>
                  <a:schemeClr val="bg1"/>
                </a:solidFill>
              </a:rPr>
              <a:t>nơi</a:t>
            </a:r>
            <a:r>
              <a:rPr lang="vi-VN" sz="4600" dirty="0" smtClean="0">
                <a:solidFill>
                  <a:schemeClr val="bg1"/>
                </a:solidFill>
              </a:rPr>
              <a:t> </a:t>
            </a:r>
            <a:r>
              <a:rPr lang="vi-VN" sz="4600" dirty="0">
                <a:solidFill>
                  <a:schemeClr val="bg1"/>
                </a:solidFill>
              </a:rPr>
              <a:t>hoang địa, có tiếng gọi lòng ta.</a:t>
            </a:r>
            <a:endParaRPr lang="en-US" sz="46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endParaRPr lang="en-US" sz="4600" b="0" dirty="0">
              <a:solidFill>
                <a:schemeClr val="bg1"/>
              </a:solidFill>
              <a:effectLst/>
            </a:endParaRPr>
          </a:p>
        </p:txBody>
      </p:sp>
    </p:spTree>
    <p:extLst>
      <p:ext uri="{BB962C8B-B14F-4D97-AF65-F5344CB8AC3E}">
        <p14:creationId xmlns:p14="http://schemas.microsoft.com/office/powerpoint/2010/main" val="245706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90000"/>
              </a:lnSpc>
            </a:pPr>
            <a:r>
              <a:rPr lang="en-US" sz="4600" b="0" u="sng" dirty="0" smtClean="0">
                <a:solidFill>
                  <a:srgbClr val="FFFF00"/>
                </a:solidFill>
                <a:effectLst/>
              </a:rPr>
              <a:t>Tk3:</a:t>
            </a:r>
            <a:r>
              <a:rPr lang="en-US" sz="4600" b="0" dirty="0" smtClean="0">
                <a:solidFill>
                  <a:schemeClr val="bg1"/>
                </a:solidFill>
                <a:effectLst/>
              </a:rPr>
              <a:t> </a:t>
            </a:r>
            <a:r>
              <a:rPr lang="vi-VN" sz="4600" dirty="0">
                <a:solidFill>
                  <a:schemeClr val="bg1"/>
                </a:solidFill>
              </a:rPr>
              <a:t>Khi tâm hồn băn khoăn, cho cuộc sống mai </a:t>
            </a:r>
            <a:r>
              <a:rPr lang="vi-VN" sz="4600" dirty="0" smtClean="0">
                <a:solidFill>
                  <a:schemeClr val="bg1"/>
                </a:solidFill>
              </a:rPr>
              <a:t>sau</a:t>
            </a:r>
            <a:r>
              <a:rPr lang="en-US" sz="4600" dirty="0" smtClean="0">
                <a:solidFill>
                  <a:schemeClr val="bg1"/>
                </a:solidFill>
              </a:rPr>
              <a:t>,</a:t>
            </a:r>
            <a:r>
              <a:rPr lang="vi-VN" sz="4600" dirty="0" smtClean="0">
                <a:solidFill>
                  <a:schemeClr val="bg1"/>
                </a:solidFill>
              </a:rPr>
              <a:t> </a:t>
            </a:r>
            <a:r>
              <a:rPr lang="en-US" sz="4600" dirty="0" err="1" smtClean="0">
                <a:solidFill>
                  <a:schemeClr val="bg1"/>
                </a:solidFill>
              </a:rPr>
              <a:t>có</a:t>
            </a:r>
            <a:r>
              <a:rPr lang="en-US" sz="4600" dirty="0" smtClean="0">
                <a:solidFill>
                  <a:schemeClr val="bg1"/>
                </a:solidFill>
              </a:rPr>
              <a:t> </a:t>
            </a:r>
            <a:r>
              <a:rPr lang="en-US" sz="4600" dirty="0" err="1" smtClean="0">
                <a:solidFill>
                  <a:schemeClr val="bg1"/>
                </a:solidFill>
              </a:rPr>
              <a:t>tiếng</a:t>
            </a:r>
            <a:r>
              <a:rPr lang="en-US" sz="4600" dirty="0" smtClean="0">
                <a:solidFill>
                  <a:schemeClr val="bg1"/>
                </a:solidFill>
              </a:rPr>
              <a:t> </a:t>
            </a:r>
            <a:r>
              <a:rPr lang="en-US" sz="4600" dirty="0" err="1" smtClean="0">
                <a:solidFill>
                  <a:schemeClr val="bg1"/>
                </a:solidFill>
              </a:rPr>
              <a:t>gọi</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sa</a:t>
            </a:r>
            <a:r>
              <a:rPr lang="en-US" sz="4600" dirty="0" smtClean="0">
                <a:solidFill>
                  <a:schemeClr val="bg1"/>
                </a:solidFill>
              </a:rPr>
              <a:t> </a:t>
            </a:r>
            <a:r>
              <a:rPr lang="en-US" sz="4600" dirty="0" err="1" smtClean="0">
                <a:solidFill>
                  <a:schemeClr val="bg1"/>
                </a:solidFill>
              </a:rPr>
              <a:t>mạc</a:t>
            </a:r>
            <a:r>
              <a:rPr lang="en-US" sz="4600" dirty="0" smtClean="0">
                <a:solidFill>
                  <a:schemeClr val="bg1"/>
                </a:solidFill>
              </a:rPr>
              <a:t>, </a:t>
            </a:r>
            <a:r>
              <a:rPr lang="vi-VN" sz="4600" dirty="0" smtClean="0">
                <a:solidFill>
                  <a:schemeClr val="bg1"/>
                </a:solidFill>
              </a:rPr>
              <a:t>có </a:t>
            </a:r>
            <a:r>
              <a:rPr lang="vi-VN" sz="4600" dirty="0">
                <a:solidFill>
                  <a:schemeClr val="bg1"/>
                </a:solidFill>
              </a:rPr>
              <a:t>tiếng gọi nơi hoang địa, có tiếng gọi trong lòng. Khi tâm hồn băn khoăn, đang tự hối ăn </a:t>
            </a:r>
            <a:r>
              <a:rPr lang="vi-VN" sz="4600" dirty="0" smtClean="0">
                <a:solidFill>
                  <a:schemeClr val="bg1"/>
                </a:solidFill>
              </a:rPr>
              <a:t>năn</a:t>
            </a:r>
            <a:r>
              <a:rPr lang="en-US" sz="4600" dirty="0" smtClean="0">
                <a:solidFill>
                  <a:schemeClr val="bg1"/>
                </a:solidFill>
              </a:rPr>
              <a:t>,</a:t>
            </a:r>
            <a:r>
              <a:rPr lang="vi-VN" sz="4600" dirty="0" smtClean="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tiếng</a:t>
            </a:r>
            <a:r>
              <a:rPr lang="en-US" sz="4600" dirty="0">
                <a:solidFill>
                  <a:schemeClr val="bg1"/>
                </a:solidFill>
              </a:rPr>
              <a:t> </a:t>
            </a:r>
            <a:r>
              <a:rPr lang="en-US" sz="4600" dirty="0" err="1">
                <a:solidFill>
                  <a:schemeClr val="bg1"/>
                </a:solidFill>
              </a:rPr>
              <a:t>gọi</a:t>
            </a:r>
            <a:r>
              <a:rPr lang="en-US" sz="4600" dirty="0">
                <a:solidFill>
                  <a:schemeClr val="bg1"/>
                </a:solidFill>
              </a:rPr>
              <a:t> </a:t>
            </a:r>
            <a:r>
              <a:rPr lang="en-US" sz="4600" dirty="0" err="1">
                <a:solidFill>
                  <a:schemeClr val="bg1"/>
                </a:solidFill>
              </a:rPr>
              <a:t>trong</a:t>
            </a:r>
            <a:r>
              <a:rPr lang="en-US" sz="4600" dirty="0">
                <a:solidFill>
                  <a:schemeClr val="bg1"/>
                </a:solidFill>
              </a:rPr>
              <a:t> </a:t>
            </a:r>
            <a:r>
              <a:rPr lang="en-US" sz="4600" dirty="0" err="1">
                <a:solidFill>
                  <a:schemeClr val="bg1"/>
                </a:solidFill>
              </a:rPr>
              <a:t>sa</a:t>
            </a:r>
            <a:r>
              <a:rPr lang="en-US" sz="4600" dirty="0">
                <a:solidFill>
                  <a:schemeClr val="bg1"/>
                </a:solidFill>
              </a:rPr>
              <a:t> </a:t>
            </a:r>
            <a:r>
              <a:rPr lang="en-US" sz="4600" dirty="0" err="1" smtClean="0">
                <a:solidFill>
                  <a:schemeClr val="bg1"/>
                </a:solidFill>
              </a:rPr>
              <a:t>mạc</a:t>
            </a:r>
            <a:r>
              <a:rPr lang="en-US" sz="4600" dirty="0" smtClean="0">
                <a:solidFill>
                  <a:schemeClr val="bg1"/>
                </a:solidFill>
              </a:rPr>
              <a:t>, </a:t>
            </a:r>
            <a:r>
              <a:rPr lang="vi-VN" sz="4600" dirty="0" smtClean="0">
                <a:solidFill>
                  <a:schemeClr val="bg1"/>
                </a:solidFill>
              </a:rPr>
              <a:t>có </a:t>
            </a:r>
            <a:r>
              <a:rPr lang="vi-VN" sz="4600" dirty="0">
                <a:solidFill>
                  <a:schemeClr val="bg1"/>
                </a:solidFill>
              </a:rPr>
              <a:t>tiếng gọi </a:t>
            </a:r>
            <a:r>
              <a:rPr lang="en-US" sz="4600" dirty="0" err="1" smtClean="0">
                <a:solidFill>
                  <a:schemeClr val="bg1"/>
                </a:solidFill>
              </a:rPr>
              <a:t>nơi</a:t>
            </a:r>
            <a:r>
              <a:rPr lang="vi-VN" sz="4600" dirty="0" smtClean="0">
                <a:solidFill>
                  <a:schemeClr val="bg1"/>
                </a:solidFill>
              </a:rPr>
              <a:t> </a:t>
            </a:r>
            <a:r>
              <a:rPr lang="vi-VN" sz="4600" dirty="0">
                <a:solidFill>
                  <a:schemeClr val="bg1"/>
                </a:solidFill>
              </a:rPr>
              <a:t>hoang địa, có tiếng gọi lòng ta</a:t>
            </a:r>
            <a:r>
              <a:rPr lang="vi-VN" sz="46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endParaRPr lang="en-US" sz="4600" b="0" dirty="0">
              <a:solidFill>
                <a:schemeClr val="bg1"/>
              </a:solidFill>
              <a:effectLst/>
            </a:endParaRPr>
          </a:p>
        </p:txBody>
      </p:sp>
    </p:spTree>
    <p:extLst>
      <p:ext uri="{BB962C8B-B14F-4D97-AF65-F5344CB8AC3E}">
        <p14:creationId xmlns:p14="http://schemas.microsoft.com/office/powerpoint/2010/main" val="2059877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smtClean="0">
                <a:solidFill>
                  <a:srgbClr val="FFFF00"/>
                </a:solidFill>
              </a:rPr>
              <a:t>NGUYỆN MÙA VỌNG</a:t>
            </a:r>
            <a:br>
              <a:rPr lang="en-US" sz="6000" dirty="0" smtClean="0">
                <a:solidFill>
                  <a:srgbClr val="FFFF00"/>
                </a:solidFill>
              </a:rPr>
            </a:br>
            <a:r>
              <a:rPr lang="en-US" sz="6000" i="1" dirty="0" err="1" smtClean="0">
                <a:solidFill>
                  <a:schemeClr val="bg1"/>
                </a:solidFill>
              </a:rPr>
              <a:t>Hoàng</a:t>
            </a:r>
            <a:r>
              <a:rPr lang="en-US" sz="6000" i="1" dirty="0" smtClean="0">
                <a:solidFill>
                  <a:schemeClr val="bg1"/>
                </a:solidFill>
              </a:rPr>
              <a:t> </a:t>
            </a:r>
            <a:r>
              <a:rPr lang="en-US" sz="6000" i="1" dirty="0" err="1" smtClean="0">
                <a:solidFill>
                  <a:schemeClr val="bg1"/>
                </a:solidFill>
              </a:rPr>
              <a:t>Vũ</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dirty="0">
                <a:solidFill>
                  <a:schemeClr val="bg1"/>
                </a:solidFill>
              </a:rPr>
              <a:t> </a:t>
            </a:r>
            <a:r>
              <a:rPr lang="vi-VN" sz="4700" dirty="0">
                <a:solidFill>
                  <a:schemeClr val="bg1"/>
                </a:solidFill>
              </a:rPr>
              <a:t>Từ trần gian con ngước trông lên Chúa ơi! Cầu xin hãy mưa Đấng Thiên Sai Chúa ơi! nghe lời van thiết tha. Ngày và đêm con vẫn van xin Chúa thương, </a:t>
            </a:r>
            <a:r>
              <a:rPr lang="vi-VN" sz="4700" dirty="0" smtClean="0">
                <a:solidFill>
                  <a:schemeClr val="bg1"/>
                </a:solidFill>
              </a:rPr>
              <a:t>N</a:t>
            </a:r>
            <a:r>
              <a:rPr lang="en-US" sz="4700" dirty="0" err="1" smtClean="0">
                <a:solidFill>
                  <a:schemeClr val="bg1"/>
                </a:solidFill>
              </a:rPr>
              <a:t>gài</a:t>
            </a:r>
            <a:r>
              <a:rPr lang="vi-VN" sz="4700" dirty="0" smtClean="0">
                <a:solidFill>
                  <a:schemeClr val="bg1"/>
                </a:solidFill>
              </a:rPr>
              <a:t> </a:t>
            </a:r>
            <a:r>
              <a:rPr lang="vi-VN" sz="4700" dirty="0">
                <a:solidFill>
                  <a:schemeClr val="bg1"/>
                </a:solidFill>
              </a:rPr>
              <a:t>ban ơn cứu rỗi yêu </a:t>
            </a:r>
            <a:r>
              <a:rPr lang="en-US" sz="4700" dirty="0" err="1" smtClean="0">
                <a:solidFill>
                  <a:schemeClr val="bg1"/>
                </a:solidFill>
              </a:rPr>
              <a:t>th</a:t>
            </a:r>
            <a:r>
              <a:rPr lang="vi-VN" sz="4700" dirty="0" smtClean="0">
                <a:solidFill>
                  <a:schemeClr val="bg1"/>
                </a:solidFill>
              </a:rPr>
              <a:t>ương </a:t>
            </a:r>
            <a:r>
              <a:rPr lang="vi-VN" sz="4700" dirty="0">
                <a:solidFill>
                  <a:schemeClr val="bg1"/>
                </a:solidFill>
              </a:rPr>
              <a:t>bốn </a:t>
            </a:r>
            <a:r>
              <a:rPr lang="vi-VN" sz="4700" dirty="0" smtClean="0">
                <a:solidFill>
                  <a:schemeClr val="bg1"/>
                </a:solidFill>
              </a:rPr>
              <a:t>p</a:t>
            </a:r>
            <a:r>
              <a:rPr lang="en-US" sz="4700" dirty="0" smtClean="0">
                <a:solidFill>
                  <a:schemeClr val="bg1"/>
                </a:solidFill>
              </a:rPr>
              <a:t>h</a:t>
            </a:r>
            <a:r>
              <a:rPr lang="vi-VN" sz="4700" dirty="0" smtClean="0">
                <a:solidFill>
                  <a:schemeClr val="bg1"/>
                </a:solidFill>
              </a:rPr>
              <a:t>ương </a:t>
            </a:r>
            <a:r>
              <a:rPr lang="vi-VN" sz="4700" dirty="0">
                <a:solidFill>
                  <a:schemeClr val="bg1"/>
                </a:solidFill>
              </a:rPr>
              <a:t>cho đoàn con ngóng chờ</a:t>
            </a:r>
            <a:r>
              <a:rPr lang="vi-VN" sz="4700" dirty="0" smtClean="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a:t>
            </a:r>
            <a:r>
              <a:rPr lang="en-US" sz="5400" b="0" u="sng" dirty="0" smtClean="0">
                <a:solidFill>
                  <a:srgbClr val="FFFF00"/>
                </a:solidFill>
                <a:effectLst/>
              </a:rPr>
              <a:t>1:</a:t>
            </a:r>
            <a:r>
              <a:rPr lang="en-US" sz="5400" b="0" dirty="0" smtClean="0">
                <a:solidFill>
                  <a:schemeClr val="bg1"/>
                </a:solidFill>
                <a:effectLst/>
              </a:rPr>
              <a:t> </a:t>
            </a:r>
            <a:r>
              <a:rPr lang="vi-VN" sz="5400" dirty="0">
                <a:solidFill>
                  <a:schemeClr val="bg1"/>
                </a:solidFill>
              </a:rPr>
              <a:t>Xa xôi cõi trần mong Chúa viếng thăm. Chúa là hừng đông phá tan mờ tối. Qua bao tháng ngày xin Chúa đoái </a:t>
            </a:r>
            <a:r>
              <a:rPr lang="vi-VN" sz="5400" dirty="0" smtClean="0">
                <a:solidFill>
                  <a:schemeClr val="bg1"/>
                </a:solidFill>
              </a:rPr>
              <a:t>thương</a:t>
            </a:r>
            <a:r>
              <a:rPr lang="en-US" sz="5400" dirty="0" smtClean="0">
                <a:solidFill>
                  <a:schemeClr val="bg1"/>
                </a:solidFill>
              </a:rPr>
              <a:t> x</a:t>
            </a:r>
            <a:r>
              <a:rPr lang="vi-VN" sz="5400" dirty="0" smtClean="0">
                <a:solidFill>
                  <a:schemeClr val="bg1"/>
                </a:solidFill>
              </a:rPr>
              <a:t>óa </a:t>
            </a:r>
            <a:r>
              <a:rPr lang="vi-VN" sz="5400" dirty="0">
                <a:solidFill>
                  <a:schemeClr val="bg1"/>
                </a:solidFill>
              </a:rPr>
              <a:t>tội trần gian xóa bao lỗi </a:t>
            </a:r>
            <a:r>
              <a:rPr lang="en-US" sz="5400" dirty="0" err="1" smtClean="0">
                <a:solidFill>
                  <a:schemeClr val="bg1"/>
                </a:solidFill>
              </a:rPr>
              <a:t>lầm</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dirty="0">
                <a:solidFill>
                  <a:schemeClr val="bg1"/>
                </a:solidFill>
              </a:rPr>
              <a:t> </a:t>
            </a:r>
            <a:r>
              <a:rPr lang="vi-VN" sz="4700" dirty="0">
                <a:solidFill>
                  <a:schemeClr val="bg1"/>
                </a:solidFill>
              </a:rPr>
              <a:t>Từ trần gian con ngước trông lên Chúa ơi! Cầu xin hãy mưa Đấng Thiên Sai Chúa ơi! nghe lời van thiết tha. Ngày và đêm con vẫn van xin Chúa thương, </a:t>
            </a:r>
            <a:r>
              <a:rPr lang="vi-VN" sz="4700" dirty="0" smtClean="0">
                <a:solidFill>
                  <a:schemeClr val="bg1"/>
                </a:solidFill>
              </a:rPr>
              <a:t>N</a:t>
            </a:r>
            <a:r>
              <a:rPr lang="en-US" sz="4700" dirty="0" err="1" smtClean="0">
                <a:solidFill>
                  <a:schemeClr val="bg1"/>
                </a:solidFill>
              </a:rPr>
              <a:t>gài</a:t>
            </a:r>
            <a:r>
              <a:rPr lang="vi-VN" sz="4700" dirty="0" smtClean="0">
                <a:solidFill>
                  <a:schemeClr val="bg1"/>
                </a:solidFill>
              </a:rPr>
              <a:t> </a:t>
            </a:r>
            <a:r>
              <a:rPr lang="vi-VN" sz="4700" dirty="0">
                <a:solidFill>
                  <a:schemeClr val="bg1"/>
                </a:solidFill>
              </a:rPr>
              <a:t>ban ơn cứu rỗi yêu </a:t>
            </a:r>
            <a:r>
              <a:rPr lang="en-US" sz="4700" dirty="0" err="1" smtClean="0">
                <a:solidFill>
                  <a:schemeClr val="bg1"/>
                </a:solidFill>
              </a:rPr>
              <a:t>th</a:t>
            </a:r>
            <a:r>
              <a:rPr lang="vi-VN" sz="4700" dirty="0" smtClean="0">
                <a:solidFill>
                  <a:schemeClr val="bg1"/>
                </a:solidFill>
              </a:rPr>
              <a:t>ương </a:t>
            </a:r>
            <a:r>
              <a:rPr lang="vi-VN" sz="4700" dirty="0">
                <a:solidFill>
                  <a:schemeClr val="bg1"/>
                </a:solidFill>
              </a:rPr>
              <a:t>bốn </a:t>
            </a:r>
            <a:r>
              <a:rPr lang="vi-VN" sz="4700" dirty="0" smtClean="0">
                <a:solidFill>
                  <a:schemeClr val="bg1"/>
                </a:solidFill>
              </a:rPr>
              <a:t>p</a:t>
            </a:r>
            <a:r>
              <a:rPr lang="en-US" sz="4700" dirty="0" smtClean="0">
                <a:solidFill>
                  <a:schemeClr val="bg1"/>
                </a:solidFill>
              </a:rPr>
              <a:t>h</a:t>
            </a:r>
            <a:r>
              <a:rPr lang="vi-VN" sz="4700" dirty="0" smtClean="0">
                <a:solidFill>
                  <a:schemeClr val="bg1"/>
                </a:solidFill>
              </a:rPr>
              <a:t>ương </a:t>
            </a:r>
            <a:r>
              <a:rPr lang="vi-VN" sz="4700" dirty="0">
                <a:solidFill>
                  <a:schemeClr val="bg1"/>
                </a:solidFill>
              </a:rPr>
              <a:t>cho đoàn con ngóng chờ</a:t>
            </a:r>
            <a:r>
              <a:rPr lang="vi-VN" sz="4700" dirty="0" smtClean="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171068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smtClean="0">
                <a:solidFill>
                  <a:srgbClr val="FFFF00"/>
                </a:solidFill>
              </a:rPr>
              <a:t>HÃY DỌN ĐƯỜNG</a:t>
            </a:r>
            <a:br>
              <a:rPr lang="en-US" sz="5400" dirty="0" smtClean="0">
                <a:solidFill>
                  <a:srgbClr val="FFFF00"/>
                </a:solidFill>
              </a:rPr>
            </a:br>
            <a:r>
              <a:rPr lang="en-US" sz="5400" i="1" dirty="0" err="1" smtClean="0">
                <a:solidFill>
                  <a:schemeClr val="bg1"/>
                </a:solidFill>
              </a:rPr>
              <a:t>Mi</a:t>
            </a:r>
            <a:r>
              <a:rPr lang="en-US" sz="5400" i="1" dirty="0" smtClean="0">
                <a:solidFill>
                  <a:schemeClr val="bg1"/>
                </a:solidFill>
              </a:rPr>
              <a:t> </a:t>
            </a:r>
            <a:r>
              <a:rPr lang="en-US" sz="5400" i="1" dirty="0" err="1" smtClean="0">
                <a:solidFill>
                  <a:schemeClr val="bg1"/>
                </a:solidFill>
              </a:rPr>
              <a:t>Trầm</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dirty="0" smtClean="0">
                <a:solidFill>
                  <a:srgbClr val="FFFF00"/>
                </a:solidFill>
                <a:effectLst/>
                <a:latin typeface="+mj-lt"/>
              </a:rPr>
              <a:t>Tk1</a:t>
            </a:r>
            <a:r>
              <a:rPr lang="vi-VN" sz="4700" b="0" u="sng" dirty="0">
                <a:solidFill>
                  <a:srgbClr val="FFFF00"/>
                </a:solidFill>
                <a:effectLst/>
                <a:latin typeface="+mj-lt"/>
              </a:rPr>
              <a:t>:</a:t>
            </a:r>
            <a:r>
              <a:rPr lang="vi-VN" sz="4700" b="0" dirty="0">
                <a:solidFill>
                  <a:schemeClr val="bg1"/>
                </a:solidFill>
                <a:effectLst/>
                <a:latin typeface="+mj-lt"/>
              </a:rPr>
              <a:t> </a:t>
            </a:r>
            <a:r>
              <a:rPr lang="vi-VN" sz="4700" dirty="0">
                <a:solidFill>
                  <a:schemeClr val="bg1"/>
                </a:solidFill>
                <a:latin typeface="+mj-lt"/>
              </a:rPr>
              <a:t>Hãy dọn đường Chúa đi, hãy dọn đường Chúa </a:t>
            </a:r>
            <a:r>
              <a:rPr lang="vi-VN" sz="4700" dirty="0" smtClean="0">
                <a:solidFill>
                  <a:schemeClr val="bg1"/>
                </a:solidFill>
                <a:latin typeface="+mj-lt"/>
              </a:rPr>
              <a:t>đi. </a:t>
            </a:r>
            <a:r>
              <a:rPr lang="vi-VN" sz="4700" dirty="0">
                <a:solidFill>
                  <a:schemeClr val="bg1"/>
                </a:solidFill>
                <a:latin typeface="+mj-lt"/>
              </a:rPr>
              <a:t>Đồi cao hãy san bằng, </a:t>
            </a:r>
            <a:r>
              <a:rPr lang="en-US" sz="4700" dirty="0" smtClean="0">
                <a:solidFill>
                  <a:schemeClr val="bg1"/>
                </a:solidFill>
                <a:latin typeface="+mj-lt"/>
              </a:rPr>
              <a:t>h</a:t>
            </a:r>
            <a:r>
              <a:rPr lang="vi-VN" sz="4700" dirty="0" smtClean="0">
                <a:solidFill>
                  <a:schemeClr val="bg1"/>
                </a:solidFill>
                <a:latin typeface="+mj-lt"/>
              </a:rPr>
              <a:t>ố </a:t>
            </a:r>
            <a:r>
              <a:rPr lang="vi-VN" sz="4700" dirty="0">
                <a:solidFill>
                  <a:schemeClr val="bg1"/>
                </a:solidFill>
                <a:latin typeface="+mj-lt"/>
              </a:rPr>
              <a:t>sâu bạc cho phẳng vì nầy đây Chúa đến, Chúa đến. Đường quanh co uốn cho ngay, Nơi gồ ghề lấp cho đầy vì này đây Chúa đến, đến gần.</a:t>
            </a:r>
          </a:p>
        </p:txBody>
      </p:sp>
    </p:spTree>
    <p:extLst>
      <p:ext uri="{BB962C8B-B14F-4D97-AF65-F5344CB8AC3E}">
        <p14:creationId xmlns:p14="http://schemas.microsoft.com/office/powerpoint/2010/main" val="15199061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a:t>
            </a:r>
            <a:r>
              <a:rPr lang="en-US" sz="5200" b="0" u="sng" dirty="0" err="1">
                <a:solidFill>
                  <a:srgbClr val="FFFF00"/>
                </a:solidFill>
                <a:effectLst/>
                <a:latin typeface="+mj-lt"/>
              </a:rPr>
              <a:t>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Mừng vui lên anh em vì Chúa sắp đến rồi, Chúa sắp đến rồi: Ngày hồng ân cho muôn nơi. Mừng vui lên anh em Đấng Cứu Độ đang tới. Chúa sắp đến rồi: Ngày hạnh phúc tuyệt vời.</a:t>
            </a:r>
          </a:p>
        </p:txBody>
      </p:sp>
    </p:spTree>
    <p:extLst>
      <p:ext uri="{BB962C8B-B14F-4D97-AF65-F5344CB8AC3E}">
        <p14:creationId xmlns:p14="http://schemas.microsoft.com/office/powerpoint/2010/main" val="13251543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dirty="0" smtClean="0">
                <a:solidFill>
                  <a:srgbClr val="FFFF00"/>
                </a:solidFill>
                <a:effectLst/>
                <a:latin typeface="+mj-lt"/>
              </a:rPr>
              <a:t>Tk2</a:t>
            </a:r>
            <a:r>
              <a:rPr lang="vi-VN" sz="4700" b="0" u="sng" dirty="0" smtClean="0">
                <a:solidFill>
                  <a:srgbClr val="FFFF00"/>
                </a:solidFill>
                <a:effectLst/>
                <a:latin typeface="+mj-lt"/>
              </a:rPr>
              <a:t>:</a:t>
            </a:r>
            <a:r>
              <a:rPr lang="en-US" sz="4700" dirty="0">
                <a:solidFill>
                  <a:schemeClr val="bg1"/>
                </a:solidFill>
                <a:latin typeface="+mj-lt"/>
              </a:rPr>
              <a:t> </a:t>
            </a:r>
            <a:r>
              <a:rPr lang="vi-VN" sz="4700" dirty="0">
                <a:solidFill>
                  <a:schemeClr val="bg1"/>
                </a:solidFill>
                <a:latin typeface="+mj-lt"/>
              </a:rPr>
              <a:t>Hãy dọn đường Chúa đi. Hãy dọn đường Chúa đi. Người hỡi sống khiêm nhường, mến thương là phần thưởng </a:t>
            </a:r>
            <a:r>
              <a:rPr lang="en-US" sz="4700" dirty="0" smtClean="0">
                <a:solidFill>
                  <a:schemeClr val="bg1"/>
                </a:solidFill>
                <a:latin typeface="+mj-lt"/>
              </a:rPr>
              <a:t>v</a:t>
            </a:r>
            <a:r>
              <a:rPr lang="vi-VN" sz="4700" dirty="0" smtClean="0">
                <a:solidFill>
                  <a:schemeClr val="bg1"/>
                </a:solidFill>
                <a:latin typeface="+mj-lt"/>
              </a:rPr>
              <a:t>ì </a:t>
            </a:r>
            <a:r>
              <a:rPr lang="vi-VN" sz="4700" dirty="0">
                <a:solidFill>
                  <a:schemeClr val="bg1"/>
                </a:solidFill>
                <a:latin typeface="+mj-lt"/>
              </a:rPr>
              <a:t>nầy đây Chúa đến, Chúa đến. Ngày tháng tới hãy yêu đời, không lọc lừa, sống chân thành vì nầy đây Chúa đến, đến gần.</a:t>
            </a: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1684</Words>
  <Application>Microsoft Office PowerPoint</Application>
  <PresentationFormat>On-screen Show (16:9)</PresentationFormat>
  <Paragraphs>61</Paragraphs>
  <Slides>60</Slides>
  <Notes>0</Notes>
  <HiddenSlides>0</HiddenSlides>
  <MMClips>0</MMClips>
  <ScaleCrop>false</ScaleCrop>
  <HeadingPairs>
    <vt:vector size="4" baseType="variant">
      <vt:variant>
        <vt:lpstr>Theme</vt:lpstr>
      </vt:variant>
      <vt:variant>
        <vt:i4>13</vt:i4>
      </vt:variant>
      <vt:variant>
        <vt:lpstr>Slide Titles</vt:lpstr>
      </vt:variant>
      <vt:variant>
        <vt:i4>60</vt:i4>
      </vt:variant>
    </vt:vector>
  </HeadingPairs>
  <TitlesOfParts>
    <vt:vector size="73"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Hãy dọn đường cho Chúa, hãy sửa đường Chúa cho thẳng ngay, và mọi người sẽ thấy ơn Thiên Chúa cứu độ.</vt:lpstr>
      <vt:lpstr>PowerPoint Presentation</vt:lpstr>
      <vt:lpstr>Ca Nhập Lễ HÃY DỌN ĐƯỜNG Mi Trầm</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vt:lpstr>
      <vt:lpstr>Đk: Lòng thành con kính dâng lễ vật cậy trông mến tin. Chờ đợi ơn giáng sinh, Chúa Trời xóa bỏ tội khiên. Lòng thành con kính dâng lễ vật cậy trông mến tin. Chờ đợi ơn giáng sinh, Chúa Trời xuống ở cùng con.</vt:lpstr>
      <vt:lpstr>Tk2: 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vt:lpstr>
      <vt:lpstr>Đk: Lòng thành con kính dâng lễ vật cậy trông mến tin. Chờ đợi ơn giáng sinh, Chúa Trời xóa bỏ tội khiên. Lòng thành con kính dâng lễ vật cậy trông mến tin. Chờ đợi ơn giáng sinh, Chúa Trời xuống ở cùng con.</vt:lpstr>
      <vt:lpstr>PowerPoint Presentation</vt:lpstr>
      <vt:lpstr>PowerPoint Presentation</vt:lpstr>
      <vt:lpstr>PowerPoint Presentation</vt:lpstr>
      <vt:lpstr>Ca Nguyện Hiệp Lễ TIẾNG GỌI TRONG SA MẠC Xuân Thảo</vt:lpstr>
      <vt:lpstr>Tk1: Trong sa mạc hoang vu, trên rừng vắng âm u, có tiếng gọi trong sa mạc, có tiếng gọi nơi hoang địa, có tiếng gọi trong lòng. Trong sa mạc hoang vu, trong cuộc sống âu lo, có tiếng gọi trong sa mạc, có tiếng gọi nơi hoang địa, có tiếng gọi lòng ta.</vt:lpstr>
      <vt:lpstr>Đk: 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vt:lpstr>
      <vt:lpstr>Tk2: Khi con người xa hoa, đang chìm đắm say sưa, có tiếng gọi trong sa mạc, có tiếng gọi nơi hoang địa, có tiếng gọi trong lòng. Khi con người hiên ngang trong cuộc sống gian tham, có tiếng gọi trong sa mạc, có tiếng gọi nơi hoang địa, có tiếng gọi lòng ta.</vt:lpstr>
      <vt:lpstr>Đk: 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vt:lpstr>
      <vt:lpstr>Tk3: Khi tâm hồn băn khoăn, cho cuộc sống mai sau, có tiếng gọi trong sa mạc, có tiếng gọi nơi hoang địa, có tiếng gọi trong lòng. Khi tâm hồn băn khoăn, đang tự hối ăn năn, có tiếng gọi trong sa mạc, có tiếng gọi nơi hoang địa, có tiếng gọi lòng ta.</vt:lpstr>
      <vt:lpstr>Đk: 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vt:lpstr>
      <vt:lpstr>PowerPoint Presentation</vt:lpstr>
      <vt:lpstr>PowerPoint Presentation</vt:lpstr>
      <vt:lpstr>Ca Kết Lễ NGUYỆN MÙA VỌNG Hoàng Vũ</vt:lpstr>
      <vt:lpstr>Đk: Từ trần gian con ngước trông lên Chúa ơi! Cầu xin hãy mưa Đấng Thiên Sai Chúa ơi! nghe lời van thiết tha. Ngày và đêm con vẫn van xin Chúa thương, Ngài ban ơn cứu rỗi yêu thương bốn phương cho đoàn con ngóng chờ.</vt:lpstr>
      <vt:lpstr>Tk1: Xa xôi cõi trần mong Chúa viếng thăm. Chúa là hừng đông phá tan mờ tối. Qua bao tháng ngày xin Chúa đoái thương xóa tội trần gian xóa bao lỗi lầm.</vt:lpstr>
      <vt:lpstr>Đk: Từ trần gian con ngước trông lên Chúa ơi! Cầu xin hãy mưa Đấng Thiên Sai Chúa ơi! nghe lời van thiết tha. Ngày và đêm con vẫn van xin Chúa thương, Ngài ban ơn cứu rỗi yêu thương bốn phương cho đoàn con ngóng chờ.</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220</cp:revision>
  <dcterms:created xsi:type="dcterms:W3CDTF">2023-05-21T07:25:42Z</dcterms:created>
  <dcterms:modified xsi:type="dcterms:W3CDTF">2023-12-07T22:15:28Z</dcterms:modified>
</cp:coreProperties>
</file>