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00" r:id="rId7"/>
    <p:sldMasterId id="2147483812" r:id="rId8"/>
    <p:sldMasterId id="2147483824" r:id="rId9"/>
    <p:sldMasterId id="2147483848" r:id="rId10"/>
    <p:sldMasterId id="2147483860" r:id="rId11"/>
    <p:sldMasterId id="2147483872" r:id="rId12"/>
    <p:sldMasterId id="2147483884" r:id="rId13"/>
  </p:sldMasterIdLst>
  <p:notesMasterIdLst>
    <p:notesMasterId r:id="rId87"/>
  </p:notesMasterIdLst>
  <p:sldIdLst>
    <p:sldId id="9723" r:id="rId14"/>
    <p:sldId id="359" r:id="rId15"/>
    <p:sldId id="9698" r:id="rId16"/>
    <p:sldId id="9699" r:id="rId17"/>
    <p:sldId id="9724" r:id="rId18"/>
    <p:sldId id="2146" r:id="rId19"/>
    <p:sldId id="1986" r:id="rId20"/>
    <p:sldId id="9670" r:id="rId21"/>
    <p:sldId id="9700" r:id="rId22"/>
    <p:sldId id="9701" r:id="rId23"/>
    <p:sldId id="9697" r:id="rId24"/>
    <p:sldId id="9635" r:id="rId25"/>
    <p:sldId id="9710" r:id="rId26"/>
    <p:sldId id="9709" r:id="rId27"/>
    <p:sldId id="9708" r:id="rId28"/>
    <p:sldId id="9707" r:id="rId29"/>
    <p:sldId id="9706" r:id="rId30"/>
    <p:sldId id="9705" r:id="rId31"/>
    <p:sldId id="9688" r:id="rId32"/>
    <p:sldId id="2361" r:id="rId33"/>
    <p:sldId id="9690" r:id="rId34"/>
    <p:sldId id="261" r:id="rId35"/>
    <p:sldId id="262" r:id="rId36"/>
    <p:sldId id="9671" r:id="rId37"/>
    <p:sldId id="264" r:id="rId38"/>
    <p:sldId id="9672" r:id="rId39"/>
    <p:sldId id="266" r:id="rId40"/>
    <p:sldId id="9673" r:id="rId41"/>
    <p:sldId id="9689" r:id="rId42"/>
    <p:sldId id="9584" r:id="rId43"/>
    <p:sldId id="9658" r:id="rId44"/>
    <p:sldId id="9659" r:id="rId45"/>
    <p:sldId id="9644" r:id="rId46"/>
    <p:sldId id="9645" r:id="rId47"/>
    <p:sldId id="9646" r:id="rId48"/>
    <p:sldId id="9647" r:id="rId49"/>
    <p:sldId id="9648" r:id="rId50"/>
    <p:sldId id="9649" r:id="rId51"/>
    <p:sldId id="9650" r:id="rId52"/>
    <p:sldId id="9651" r:id="rId53"/>
    <p:sldId id="9652" r:id="rId54"/>
    <p:sldId id="9653" r:id="rId55"/>
    <p:sldId id="9654" r:id="rId56"/>
    <p:sldId id="9655" r:id="rId57"/>
    <p:sldId id="9656" r:id="rId58"/>
    <p:sldId id="9692" r:id="rId59"/>
    <p:sldId id="258" r:id="rId60"/>
    <p:sldId id="1134" r:id="rId61"/>
    <p:sldId id="1161" r:id="rId62"/>
    <p:sldId id="1139" r:id="rId63"/>
    <p:sldId id="9553" r:id="rId64"/>
    <p:sldId id="9714" r:id="rId65"/>
    <p:sldId id="9669" r:id="rId66"/>
    <p:sldId id="9722" r:id="rId67"/>
    <p:sldId id="9693" r:id="rId68"/>
    <p:sldId id="9384" r:id="rId69"/>
    <p:sldId id="2344" r:id="rId70"/>
    <p:sldId id="9555" r:id="rId71"/>
    <p:sldId id="9715" r:id="rId72"/>
    <p:sldId id="9556" r:id="rId73"/>
    <p:sldId id="9716" r:id="rId74"/>
    <p:sldId id="9717" r:id="rId75"/>
    <p:sldId id="2348" r:id="rId76"/>
    <p:sldId id="9718" r:id="rId77"/>
    <p:sldId id="9719" r:id="rId78"/>
    <p:sldId id="9691" r:id="rId79"/>
    <p:sldId id="9694" r:id="rId80"/>
    <p:sldId id="9390" r:id="rId81"/>
    <p:sldId id="2180" r:id="rId82"/>
    <p:sldId id="2182" r:id="rId83"/>
    <p:sldId id="9720" r:id="rId84"/>
    <p:sldId id="9721" r:id="rId85"/>
    <p:sldId id="9695"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71" d="100"/>
          <a:sy n="71" d="100"/>
        </p:scale>
        <p:origin x="-3178" y="-155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viewProps" Target="view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notesMaster" Target="notesMasters/notesMaster1.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869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69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17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95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695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71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671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975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56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56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98376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530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315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3182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44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5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9909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8000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524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2688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4692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98376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530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3153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3182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58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9909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8000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5248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2688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46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4230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90826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90826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0428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solidFill>
                  <a:srgbClr val="003399"/>
                </a:solidFill>
                <a:latin typeface="+mj-lt"/>
              </a:rPr>
              <a:t>Al-lê-lu-ia, al-lê-lu-ia, bao uy quyền vinh dự thuộc về Chúa chúng ta. Khắp thế giới muôn người, khắp trái đất muôn loài, hãy ca ngợi tình Ngài chan hòa ngàn nơi</a:t>
            </a:r>
            <a:r>
              <a:rPr lang="vi-VN" sz="5000" dirty="0" smtClean="0">
                <a:solidFill>
                  <a:srgbClr val="003399"/>
                </a:solidFill>
                <a:latin typeface="+mj-lt"/>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56307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6600" b="1" i="1" u="sng" dirty="0" smtClean="0">
                <a:solidFill>
                  <a:srgbClr val="FF0000"/>
                </a:solidFill>
                <a:latin typeface="+mj-lt"/>
                <a:cs typeface="Times New Roman" panose="02020603050405020304" pitchFamily="18" charset="0"/>
              </a:rPr>
              <a:t>Chủ tế: </a:t>
            </a:r>
            <a:r>
              <a:rPr lang="vi-VN" sz="6600" b="1" i="1" dirty="0" smtClean="0">
                <a:solidFill>
                  <a:srgbClr val="FF0000"/>
                </a:solidFill>
                <a:latin typeface="+mj-lt"/>
                <a:cs typeface="Times New Roman" panose="02020603050405020304" pitchFamily="18" charset="0"/>
              </a:rPr>
              <a:t>Vinh danh Thiên Chúa trên các tầng trời. </a:t>
            </a:r>
            <a:r>
              <a:rPr lang="vi-VN" sz="6600" b="1" dirty="0" smtClean="0">
                <a:solidFill>
                  <a:srgbClr val="003399"/>
                </a:solidFill>
                <a:latin typeface="+mj-lt"/>
                <a:cs typeface="Times New Roman" panose="02020603050405020304" pitchFamily="18" charset="0"/>
              </a:rPr>
              <a:t>Và bình an dưới thế, bình an dưới thế cho người thiện tâm. </a:t>
            </a:r>
            <a:endParaRPr lang="vi-VN" sz="6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44764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9525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5600" b="1" dirty="0" err="1" smtClean="0">
                <a:solidFill>
                  <a:srgbClr val="003399"/>
                </a:solidFill>
                <a:latin typeface="+mj-lt"/>
                <a:cs typeface="Times New Roman" panose="02020603050405020304" pitchFamily="18" charset="0"/>
              </a:rPr>
              <a:t>Chúng</a:t>
            </a:r>
            <a:r>
              <a:rPr lang="en-US" sz="5600" b="1" dirty="0" smtClean="0">
                <a:solidFill>
                  <a:srgbClr val="003399"/>
                </a:solidFill>
                <a:latin typeface="+mj-lt"/>
                <a:cs typeface="Times New Roman" panose="02020603050405020304" pitchFamily="18" charset="0"/>
              </a:rPr>
              <a:t> con ca </a:t>
            </a:r>
            <a:r>
              <a:rPr lang="en-US" sz="5600" b="1" dirty="0" err="1" smtClean="0">
                <a:solidFill>
                  <a:srgbClr val="003399"/>
                </a:solidFill>
                <a:latin typeface="+mj-lt"/>
                <a:cs typeface="Times New Roman" panose="02020603050405020304" pitchFamily="18" charset="0"/>
              </a:rPr>
              <a:t>ngợi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Chúng</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chúc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tụng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Chúng</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thờ</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lạy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Chúng</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tôn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vinh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Chúng</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cảm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tạ</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vì</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vinh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quang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cả</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endParaRPr lang="en-US" sz="5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792362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Tx/>
              <a:buNone/>
            </a:pPr>
            <a:r>
              <a:rPr lang="vi-VN" sz="5500" b="1" dirty="0" smtClean="0">
                <a:solidFill>
                  <a:srgbClr val="003399"/>
                </a:solidFill>
                <a:latin typeface="+mj-lt"/>
                <a:cs typeface="Times New Roman" panose="02020603050405020304" pitchFamily="18" charset="0"/>
              </a:rPr>
              <a:t>Lạy Chúa là Thiên Chúa, là Vua trên trời, là Chúa Cha toàn năng. Lạy Con Một Thiên Chúa, </a:t>
            </a:r>
            <a:r>
              <a:rPr lang="vi-VN" sz="5500" b="1" dirty="0" smtClean="0">
                <a:solidFill>
                  <a:srgbClr val="FF0000"/>
                </a:solidFill>
                <a:latin typeface="+mj-lt"/>
                <a:cs typeface="Times New Roman" panose="02020603050405020304" pitchFamily="18" charset="0"/>
              </a:rPr>
              <a:t>Chúa Giê-su Ki-tô. </a:t>
            </a:r>
            <a:endParaRPr lang="vi-VN" sz="55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4039319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143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Tx/>
              <a:buNone/>
            </a:pPr>
            <a:r>
              <a:rPr lang="vi-VN" sz="5600" b="1" dirty="0" smtClean="0">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endParaRPr lang="vi-VN" sz="5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7413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7150"/>
            <a:ext cx="9144000" cy="520065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FontTx/>
              <a:buNone/>
            </a:pPr>
            <a:r>
              <a:rPr lang="vi-VN" sz="5600" b="1" dirty="0" smtClean="0">
                <a:solidFill>
                  <a:srgbClr val="003399"/>
                </a:solidFill>
                <a:latin typeface="+mj-lt"/>
                <a:cs typeface="Times New Roman" panose="02020603050405020304" pitchFamily="18" charset="0"/>
              </a:rPr>
              <a:t>Chúa xoá tội trần gian, </a:t>
            </a:r>
            <a:r>
              <a:rPr lang="en-US" sz="5600" b="1" dirty="0" smtClean="0">
                <a:solidFill>
                  <a:srgbClr val="003399"/>
                </a:solidFill>
                <a:latin typeface="+mj-lt"/>
                <a:cs typeface="Times New Roman" panose="02020603050405020304" pitchFamily="18" charset="0"/>
              </a:rPr>
              <a:t>x</a:t>
            </a:r>
            <a:r>
              <a:rPr lang="vi-VN" sz="5600" b="1" dirty="0" smtClean="0">
                <a:solidFill>
                  <a:srgbClr val="003399"/>
                </a:solidFill>
                <a:latin typeface="+mj-lt"/>
                <a:cs typeface="Times New Roman" panose="02020603050405020304" pitchFamily="18" charset="0"/>
              </a:rPr>
              <a:t>in nhận lời chúng con cầu khẩn. Chúa ngự bên hữu Đức Chúa Cha, xin thương, xin thương, xin thương xót chúng con.</a:t>
            </a:r>
            <a:endParaRPr lang="en-US" sz="5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9459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143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en-US" sz="5400" b="1" dirty="0" err="1" smtClean="0">
                <a:solidFill>
                  <a:srgbClr val="FF0000"/>
                </a:solidFill>
                <a:latin typeface="+mj-lt"/>
                <a:cs typeface="Times New Roman" panose="02020603050405020304" pitchFamily="18" charset="0"/>
              </a:rPr>
              <a:t>Vì</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lạy</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Chúa</a:t>
            </a:r>
            <a:r>
              <a:rPr lang="en-US" sz="5400" b="1" dirty="0" smtClean="0">
                <a:solidFill>
                  <a:srgbClr val="FF0000"/>
                </a:solidFill>
                <a:latin typeface="+mj-lt"/>
                <a:cs typeface="Times New Roman" panose="02020603050405020304" pitchFamily="18" charset="0"/>
              </a:rPr>
              <a:t> </a:t>
            </a:r>
            <a:r>
              <a:rPr lang="en-US" sz="5400" b="1" dirty="0" err="1" smtClean="0">
                <a:solidFill>
                  <a:srgbClr val="FF0000"/>
                </a:solidFill>
                <a:latin typeface="+mj-lt"/>
                <a:cs typeface="Times New Roman" panose="02020603050405020304" pitchFamily="18" charset="0"/>
              </a:rPr>
              <a:t>Giê-su</a:t>
            </a:r>
            <a:r>
              <a:rPr lang="en-US" sz="5400" b="1" dirty="0" smtClean="0">
                <a:solidFill>
                  <a:srgbClr val="FF0000"/>
                </a:solidFill>
                <a:latin typeface="+mj-lt"/>
                <a:cs typeface="Times New Roman" panose="02020603050405020304" pitchFamily="18" charset="0"/>
              </a:rPr>
              <a:t> Ki-</a:t>
            </a:r>
            <a:r>
              <a:rPr lang="en-US" sz="5400" b="1" dirty="0" err="1" smtClean="0">
                <a:solidFill>
                  <a:srgbClr val="FF0000"/>
                </a:solidFill>
                <a:latin typeface="+mj-lt"/>
                <a:cs typeface="Times New Roman" panose="02020603050405020304" pitchFamily="18" charset="0"/>
              </a:rPr>
              <a:t>tô</a:t>
            </a:r>
            <a:r>
              <a:rPr lang="en-US" sz="5400" b="1" dirty="0" smtClean="0">
                <a:solidFill>
                  <a:srgbClr val="FF0000"/>
                </a:solidFill>
                <a:latin typeface="+mj-lt"/>
                <a:cs typeface="Times New Roman" panose="02020603050405020304" pitchFamily="18" charset="0"/>
              </a:rPr>
              <a: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chỉ</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có</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Đấng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chỉ</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có</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chỉ</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có</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Đấng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Tối</a:t>
            </a:r>
            <a:r>
              <a:rPr lang="en-US" sz="5400" b="1" dirty="0" smtClean="0">
                <a:solidFill>
                  <a:srgbClr val="003399"/>
                </a:solidFill>
                <a:latin typeface="+mj-lt"/>
                <a:cs typeface="Times New Roman" panose="02020603050405020304" pitchFamily="18" charset="0"/>
              </a:rPr>
              <a:t> Cao, </a:t>
            </a:r>
            <a:r>
              <a:rPr lang="en-US" sz="5400" b="1" dirty="0" err="1" smtClean="0">
                <a:solidFill>
                  <a:srgbClr val="003399"/>
                </a:solidFill>
                <a:latin typeface="+mj-lt"/>
                <a:cs typeface="Times New Roman" panose="02020603050405020304" pitchFamily="18" charset="0"/>
              </a:rPr>
              <a:t>cùng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Đức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Thần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trong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vinh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quang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Đức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Cha. </a:t>
            </a:r>
            <a:r>
              <a:rPr lang="en-US" sz="5400" b="1" u="sng" dirty="0" smtClean="0">
                <a:solidFill>
                  <a:srgbClr val="FF0000"/>
                </a:solidFill>
                <a:latin typeface="+mj-lt"/>
                <a:cs typeface="Times New Roman" panose="02020603050405020304" pitchFamily="18" charset="0"/>
              </a:rPr>
              <a:t>A-men. A-men.</a:t>
            </a:r>
            <a:r>
              <a:rPr lang="en-US" sz="5400" b="1" u="sng" dirty="0" smtClean="0">
                <a:solidFill>
                  <a:srgbClr val="003399"/>
                </a:solidFill>
                <a:latin typeface="+mj-lt"/>
                <a:cs typeface="Times New Roman" panose="02020603050405020304" pitchFamily="18" charset="0"/>
              </a:rPr>
              <a:t> </a:t>
            </a:r>
            <a:endParaRPr lang="vi-VN" sz="5400" b="1" u="sng"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855803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dirty="0">
                <a:solidFill>
                  <a:srgbClr val="FF0000"/>
                </a:solidFill>
                <a:effectLst>
                  <a:outerShdw blurRad="38100" dist="38100" dir="2700000" algn="tl">
                    <a:srgbClr val="000000">
                      <a:alpha val="43137"/>
                    </a:srgbClr>
                  </a:outerShdw>
                </a:effectLst>
                <a:cs typeface="Times New Roman" pitchFamily="18" charset="0"/>
              </a:rPr>
              <a:t> </a:t>
            </a:r>
            <a:r>
              <a:rPr lang="vi-VN" sz="4800" b="1" dirty="0">
                <a:solidFill>
                  <a:srgbClr val="003399"/>
                </a:solidFill>
                <a:cs typeface="Times New Roman" panose="02020603050405020304" pitchFamily="18" charset="0"/>
              </a:rPr>
              <a:t>Is-ra-el nào hãy nói rằng: Ngàn đời Chúa vẫn trọn tình thương. A-a-ron hãy nói lên rằng: Ngàn đời Chúa vẫn trọn tình thương. Ai tôn sợ Chúa hãy nói lên rằng: Ngàn </a:t>
            </a:r>
            <a:r>
              <a:rPr lang="en-US" sz="4800" b="1" dirty="0">
                <a:solidFill>
                  <a:srgbClr val="003399"/>
                </a:solidFill>
                <a:cs typeface="Times New Roman" panose="02020603050405020304" pitchFamily="18" charset="0"/>
              </a:rPr>
              <a:t>đ</a:t>
            </a:r>
            <a:r>
              <a:rPr lang="vi-VN" sz="4800" b="1" dirty="0">
                <a:solidFill>
                  <a:srgbClr val="003399"/>
                </a:solidFill>
                <a:cs typeface="Times New Roman" panose="02020603050405020304" pitchFamily="18" charset="0"/>
              </a:rPr>
              <a:t>ời Chúa vẫn trọn tình thương.</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Tk2:</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Cánh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tay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vận</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dụng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uy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lực</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kìa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cánh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hữu</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vùng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thoát</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vong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thân</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loan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truyền</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nghiệp</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suốt</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Vâng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bị</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từng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sửa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phạt</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chẳng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nỡ</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khiến</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bị</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mạng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vong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Tk3:</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Đó</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viên</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đá</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nề</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loại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thành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đá</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góc</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tường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Đó</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chính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công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trình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làm</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kỳ</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diệu</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trước</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mắt</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mọi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smtClean="0">
                <a:solidFill>
                  <a:srgbClr val="003399"/>
                </a:solidFill>
                <a:effectLst>
                  <a:outerShdw blurRad="38100" dist="38100" dir="2700000" algn="tl">
                    <a:srgbClr val="000000">
                      <a:alpha val="43137"/>
                    </a:srgbClr>
                  </a:outerShdw>
                </a:effectLst>
                <a:cs typeface="Times New Roman" panose="02020603050405020304" pitchFamily="18" charset="0"/>
              </a:rPr>
              <a:t>phàm</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nhân</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Vâng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chính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ngày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tạo</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thành</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ngày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này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hát</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hò</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mừng</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alt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altLang="en-US" sz="4800" b="1" dirty="0" smtClean="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smtClean="0">
              <a:solidFill>
                <a:srgbClr val="003399"/>
              </a:solidFill>
            </a:endParaRPr>
          </a:p>
          <a:p>
            <a:r>
              <a:rPr lang="vi-VN" sz="3600" dirty="0" smtClean="0">
                <a:solidFill>
                  <a:srgbClr val="003399"/>
                </a:solidFill>
              </a:rPr>
              <a:t>đều </a:t>
            </a:r>
            <a:r>
              <a:rPr lang="vi-VN" sz="3600" dirty="0">
                <a:solidFill>
                  <a:srgbClr val="003399"/>
                </a:solidFill>
              </a:rPr>
              <a:t>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800" b="1" dirty="0">
                <a:solidFill>
                  <a:srgbClr val="003399"/>
                </a:solidFill>
                <a:latin typeface="+mj-lt"/>
                <a:cs typeface="Times New Roman" panose="02020603050405020304" pitchFamily="18" charset="0"/>
              </a:rPr>
              <a:t>Hãy tạ ơn Chúa vì Chúa nhân từ, ngàn đời Chúa vẫn trọn tình thương.</a:t>
            </a:r>
            <a:endParaRPr lang="en-US" sz="7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730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nói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Tô</a:t>
            </a:r>
            <a:r>
              <a:rPr lang="en-US" sz="6600" b="1" dirty="0">
                <a:solidFill>
                  <a:srgbClr val="003399"/>
                </a:solidFill>
                <a:latin typeface="+mj-lt"/>
                <a:cs typeface="Times New Roman" panose="02020603050405020304" pitchFamily="18" charset="0"/>
              </a:rPr>
              <a:t>-ma,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đã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thấy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Thầy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nên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mới</a:t>
            </a:r>
            <a:r>
              <a:rPr lang="en-US" sz="6600" b="1" dirty="0">
                <a:solidFill>
                  <a:srgbClr val="003399"/>
                </a:solidFill>
                <a:latin typeface="+mj-lt"/>
                <a:cs typeface="Times New Roman" panose="02020603050405020304" pitchFamily="18" charset="0"/>
              </a:rPr>
              <a:t> tin. </a:t>
            </a:r>
            <a:r>
              <a:rPr lang="en-US" sz="6600" b="1" dirty="0" err="1">
                <a:solidFill>
                  <a:srgbClr val="003399"/>
                </a:solidFill>
                <a:latin typeface="+mj-lt"/>
                <a:cs typeface="Times New Roman" panose="02020603050405020304" pitchFamily="18" charset="0"/>
              </a:rPr>
              <a:t>Phúc</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những</a:t>
            </a:r>
            <a:r>
              <a:rPr lang="en-US" sz="6600" b="1" dirty="0">
                <a:solidFill>
                  <a:srgbClr val="003399"/>
                </a:solidFill>
                <a:latin typeface="+mj-lt"/>
                <a:cs typeface="Times New Roman" panose="02020603050405020304" pitchFamily="18" charset="0"/>
              </a:rPr>
              <a:t> ai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thấy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mà</a:t>
            </a:r>
            <a:r>
              <a:rPr lang="en-US" sz="6600" b="1" dirty="0">
                <a:solidFill>
                  <a:srgbClr val="003399"/>
                </a:solidFill>
                <a:latin typeface="+mj-lt"/>
                <a:cs typeface="Times New Roman" panose="02020603050405020304" pitchFamily="18" charset="0"/>
              </a:rPr>
              <a:t> tin.</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9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9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900" b="1" dirty="0">
                <a:solidFill>
                  <a:srgbClr val="003399"/>
                </a:solidFill>
                <a:effectLst>
                  <a:outerShdw blurRad="38100" dist="38100" dir="2700000" algn="tl">
                    <a:srgbClr val="000000">
                      <a:alpha val="43137"/>
                    </a:srgbClr>
                  </a:outerShdw>
                </a:effectLst>
                <a:cs typeface="Times New Roman" pitchFamily="18" charset="0"/>
              </a:rPr>
              <a:t>s</a:t>
            </a:r>
            <a:r>
              <a:rPr lang="vi-VN" sz="6900" b="1" dirty="0" smtClean="0">
                <a:solidFill>
                  <a:srgbClr val="003399"/>
                </a:solidFill>
                <a:effectLst>
                  <a:outerShdw blurRad="38100" dist="38100" dir="2700000" algn="tl">
                    <a:srgbClr val="000000">
                      <a:alpha val="43137"/>
                    </a:srgbClr>
                  </a:outerShdw>
                </a:effectLst>
                <a:latin typeface="+mj-lt"/>
                <a:cs typeface="Times New Roman" pitchFamily="18" charset="0"/>
              </a:rPr>
              <a:t>inh </a:t>
            </a:r>
            <a:r>
              <a:rPr lang="vi-VN" sz="6900" b="1" dirty="0">
                <a:solidFill>
                  <a:srgbClr val="003399"/>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9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8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3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300" b="1" dirty="0" smtClean="0">
                <a:solidFill>
                  <a:srgbClr val="003399"/>
                </a:solidFill>
                <a:effectLst>
                  <a:outerShdw blurRad="38100" dist="38100" dir="2700000" algn="tl">
                    <a:srgbClr val="000000">
                      <a:alpha val="43137"/>
                    </a:srgbClr>
                  </a:outerShdw>
                </a:effectLst>
                <a:latin typeface="+mj-lt"/>
              </a:rPr>
              <a:t>Cha</a:t>
            </a:r>
            <a:r>
              <a:rPr lang="en-US" sz="6300" b="1" dirty="0" smtClean="0">
                <a:solidFill>
                  <a:srgbClr val="003399"/>
                </a:solidFill>
                <a:effectLst>
                  <a:outerShdw blurRad="38100" dist="38100" dir="2700000" algn="tl">
                    <a:srgbClr val="000000">
                      <a:alpha val="43137"/>
                    </a:srgbClr>
                  </a:outerShdw>
                </a:effectLst>
                <a:latin typeface="+mj-lt"/>
              </a:rPr>
              <a:t>,</a:t>
            </a:r>
            <a:r>
              <a:rPr lang="vi-VN" sz="6300" b="1" dirty="0" smtClean="0">
                <a:solidFill>
                  <a:srgbClr val="003399"/>
                </a:solidFill>
                <a:effectLst>
                  <a:outerShdw blurRad="38100" dist="38100" dir="2700000" algn="tl">
                    <a:srgbClr val="000000">
                      <a:alpha val="43137"/>
                    </a:srgbClr>
                  </a:outerShdw>
                </a:effectLst>
                <a:latin typeface="+mj-lt"/>
              </a:rPr>
              <a:t> </a:t>
            </a:r>
            <a:r>
              <a:rPr lang="vi-VN" sz="6300" b="1" dirty="0">
                <a:solidFill>
                  <a:srgbClr val="003399"/>
                </a:solidFill>
                <a:effectLst>
                  <a:outerShdw blurRad="38100" dist="38100" dir="2700000" algn="tl">
                    <a:srgbClr val="000000">
                      <a:alpha val="43137"/>
                    </a:srgbClr>
                  </a:outerShdw>
                </a:effectLst>
                <a:latin typeface="+mj-lt"/>
              </a:rPr>
              <a:t>nhờ Người mà muôn vật được tạo thành. </a:t>
            </a:r>
            <a:endParaRPr lang="en-US" sz="6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800" b="1" dirty="0">
                <a:solidFill>
                  <a:srgbClr val="003399"/>
                </a:solidFill>
                <a:effectLst>
                  <a:outerShdw blurRad="38100" dist="38100" dir="2700000" algn="tl">
                    <a:srgbClr val="000000">
                      <a:alpha val="43137"/>
                    </a:srgbClr>
                  </a:outerShdw>
                </a:effectLst>
                <a:latin typeface="+mj-lt"/>
              </a:rPr>
              <a:t> </a:t>
            </a:r>
            <a:r>
              <a:rPr lang="vi-VN" sz="78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nói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Tô</a:t>
            </a:r>
            <a:r>
              <a:rPr lang="en-US" sz="6600" b="1" dirty="0">
                <a:solidFill>
                  <a:srgbClr val="003399"/>
                </a:solidFill>
                <a:latin typeface="+mj-lt"/>
                <a:cs typeface="Times New Roman" panose="02020603050405020304" pitchFamily="18" charset="0"/>
              </a:rPr>
              <a:t>-ma,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đã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thấy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Thầy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nên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mới</a:t>
            </a:r>
            <a:r>
              <a:rPr lang="en-US" sz="6600" b="1" dirty="0">
                <a:solidFill>
                  <a:srgbClr val="003399"/>
                </a:solidFill>
                <a:latin typeface="+mj-lt"/>
                <a:cs typeface="Times New Roman" panose="02020603050405020304" pitchFamily="18" charset="0"/>
              </a:rPr>
              <a:t> tin. </a:t>
            </a:r>
            <a:r>
              <a:rPr lang="en-US" sz="6600" b="1" dirty="0" err="1">
                <a:solidFill>
                  <a:srgbClr val="003399"/>
                </a:solidFill>
                <a:latin typeface="+mj-lt"/>
                <a:cs typeface="Times New Roman" panose="02020603050405020304" pitchFamily="18" charset="0"/>
              </a:rPr>
              <a:t>Phúc</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những</a:t>
            </a:r>
            <a:r>
              <a:rPr lang="en-US" sz="6600" b="1" dirty="0">
                <a:solidFill>
                  <a:srgbClr val="003399"/>
                </a:solidFill>
                <a:latin typeface="+mj-lt"/>
                <a:cs typeface="Times New Roman" panose="02020603050405020304" pitchFamily="18" charset="0"/>
              </a:rPr>
              <a:t> ai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thấy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mà</a:t>
            </a:r>
            <a:r>
              <a:rPr lang="en-US" sz="6600" b="1" dirty="0">
                <a:solidFill>
                  <a:srgbClr val="003399"/>
                </a:solidFill>
                <a:latin typeface="+mj-lt"/>
                <a:cs typeface="Times New Roman" panose="02020603050405020304" pitchFamily="18" charset="0"/>
              </a:rPr>
              <a:t> tin.</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21570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600" b="1" dirty="0" smtClean="0">
                <a:solidFill>
                  <a:srgbClr val="003399"/>
                </a:solidFill>
                <a:effectLst>
                  <a:outerShdw blurRad="38100" dist="38100" dir="2700000" algn="tl">
                    <a:srgbClr val="000000">
                      <a:alpha val="43137"/>
                    </a:srgbClr>
                  </a:outerShdw>
                </a:effectLst>
                <a:latin typeface="+mj-lt"/>
              </a:rPr>
              <a:t>Con</a:t>
            </a:r>
            <a:r>
              <a:rPr lang="en-US" sz="6600" b="1" dirty="0" smtClean="0">
                <a:solidFill>
                  <a:srgbClr val="003399"/>
                </a:solidFill>
                <a:effectLst>
                  <a:outerShdw blurRad="38100" dist="38100" dir="2700000" algn="tl">
                    <a:srgbClr val="000000">
                      <a:alpha val="43137"/>
                    </a:srgbClr>
                  </a:outerShdw>
                </a:effectLst>
                <a:latin typeface="+mj-lt"/>
              </a:rPr>
              <a:t>.</a:t>
            </a:r>
            <a:r>
              <a:rPr lang="vi-VN" sz="6600" b="1" dirty="0" smtClean="0">
                <a:solidFill>
                  <a:srgbClr val="003399"/>
                </a:solidFill>
                <a:effectLst>
                  <a:outerShdw blurRad="38100" dist="38100" dir="2700000" algn="tl">
                    <a:srgbClr val="000000">
                      <a:alpha val="43137"/>
                    </a:srgbClr>
                  </a:outerShdw>
                </a:effectLst>
                <a:latin typeface="+mj-lt"/>
              </a:rPr>
              <a:t> </a:t>
            </a:r>
            <a:r>
              <a:rPr lang="vi-VN" sz="6600" b="1" dirty="0">
                <a:solidFill>
                  <a:srgbClr val="003399"/>
                </a:solidFill>
                <a:effectLst>
                  <a:outerShdw blurRad="38100" dist="38100" dir="2700000" algn="tl">
                    <a:srgbClr val="000000">
                      <a:alpha val="43137"/>
                    </a:srgbClr>
                  </a:outerShdw>
                </a:effectLst>
                <a:latin typeface="+mj-lt"/>
              </a:rPr>
              <a:t>Người đã dùng các tiên tri mà phán dạy.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3399"/>
                </a:solidFill>
                <a:latin typeface="+mj-lt"/>
                <a:cs typeface="Times New Roman" panose="02020603050405020304" pitchFamily="18" charset="0"/>
              </a:rPr>
              <a:t>Hiệp </a:t>
            </a:r>
            <a:r>
              <a:rPr lang="vi-VN" sz="4700" b="1" dirty="0">
                <a:solidFill>
                  <a:srgbClr val="003399"/>
                </a:solidFill>
                <a:latin typeface="+mj-lt"/>
                <a:cs typeface="Times New Roman" panose="02020603050405020304" pitchFamily="18" charset="0"/>
              </a:rPr>
              <a:t>lòng xin tiến dâng này của lễ tinh tuyền, là rượu nho bánh miến bởi lao công ngày đêm. Tựa Mình Máu xưa Chiên Con hiến dâng cứu độ cho toàn dân. Người đổi lấy chính thân mình làm giá cứu chuộc khắp trần gian</a:t>
            </a:r>
            <a:r>
              <a:rPr lang="vi-VN" sz="4700" b="1" dirty="0" smtClean="0">
                <a:solidFill>
                  <a:srgbClr val="003399"/>
                </a:solidFill>
                <a:latin typeface="+mj-lt"/>
                <a:cs typeface="Times New Roman" panose="02020603050405020304" pitchFamily="18" charset="0"/>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0428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100" b="1" dirty="0">
                <a:solidFill>
                  <a:srgbClr val="003399"/>
                </a:solidFill>
                <a:latin typeface="+mj-lt"/>
                <a:cs typeface="Times New Roman" panose="02020603050405020304" pitchFamily="18" charset="0"/>
              </a:rPr>
              <a:t>Nguyện dâng lên Chúa</a:t>
            </a:r>
            <a:r>
              <a:rPr lang="en-US" sz="5100" b="1" dirty="0">
                <a:solidFill>
                  <a:srgbClr val="003399"/>
                </a:solidFill>
                <a:latin typeface="+mj-lt"/>
                <a:cs typeface="Times New Roman" panose="02020603050405020304" pitchFamily="18" charset="0"/>
              </a:rPr>
              <a:t>,</a:t>
            </a:r>
            <a:r>
              <a:rPr lang="vi-VN" sz="5100" b="1" dirty="0">
                <a:solidFill>
                  <a:srgbClr val="003399"/>
                </a:solidFill>
                <a:latin typeface="+mj-lt"/>
                <a:cs typeface="Times New Roman" panose="02020603050405020304" pitchFamily="18" charset="0"/>
              </a:rPr>
              <a:t> Rượu nho tinh khiết</a:t>
            </a:r>
            <a:r>
              <a:rPr lang="en-US" sz="5100" b="1" dirty="0">
                <a:solidFill>
                  <a:srgbClr val="003399"/>
                </a:solidFill>
                <a:latin typeface="+mj-lt"/>
                <a:cs typeface="Times New Roman" panose="02020603050405020304" pitchFamily="18" charset="0"/>
              </a:rPr>
              <a:t>, </a:t>
            </a:r>
            <a:r>
              <a:rPr lang="vi-VN" sz="51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5100" b="1" dirty="0">
                <a:solidFill>
                  <a:srgbClr val="003399"/>
                </a:solidFill>
                <a:latin typeface="+mj-lt"/>
                <a:cs typeface="Times New Roman" panose="02020603050405020304" pitchFamily="18" charset="0"/>
              </a:rPr>
              <a:t>.</a:t>
            </a:r>
            <a:endParaRPr lang="en-US" altLang="en-US" sz="5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latin typeface="+mj-lt"/>
                <a:cs typeface="Times New Roman" panose="02020603050405020304" pitchFamily="18" charset="0"/>
              </a:rPr>
              <a:t>Nhờ Con Chúa hiến thân bằng khổ giá can trường. Giờ trở nên hiến lễ để trao ban tình thương. Người phục sinh trong quang vinh thánh oai lẫy lừng trên tầng xanh. Nào thiên sứ với nhân trần hợp tiếng hát </a:t>
            </a:r>
            <a:r>
              <a:rPr lang="vi-VN" sz="4700" b="1" dirty="0" smtClean="0">
                <a:solidFill>
                  <a:srgbClr val="003399"/>
                </a:solidFill>
                <a:latin typeface="+mj-lt"/>
                <a:cs typeface="Times New Roman" panose="02020603050405020304" pitchFamily="18" charset="0"/>
              </a:rPr>
              <a:t>mừng: </a:t>
            </a:r>
            <a:r>
              <a:rPr lang="vi-VN" sz="4700" b="1" dirty="0">
                <a:solidFill>
                  <a:srgbClr val="003399"/>
                </a:solidFill>
                <a:latin typeface="+mj-lt"/>
                <a:cs typeface="Times New Roman" panose="02020603050405020304" pitchFamily="18" charset="0"/>
              </a:rPr>
              <a:t>Chúa Phục Sinh</a:t>
            </a:r>
            <a:r>
              <a:rPr lang="vi-VN" sz="4700" b="1" dirty="0" smtClean="0">
                <a:solidFill>
                  <a:srgbClr val="003399"/>
                </a:solidFill>
                <a:latin typeface="+mj-lt"/>
                <a:cs typeface="Times New Roman" panose="02020603050405020304" pitchFamily="18" charset="0"/>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1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100" b="1" dirty="0">
                <a:solidFill>
                  <a:srgbClr val="003399"/>
                </a:solidFill>
                <a:latin typeface="+mj-lt"/>
                <a:cs typeface="Times New Roman" panose="02020603050405020304" pitchFamily="18" charset="0"/>
              </a:rPr>
              <a:t>Nguyện dâng lên Chúa</a:t>
            </a:r>
            <a:r>
              <a:rPr lang="en-US" sz="5100" b="1" dirty="0">
                <a:solidFill>
                  <a:srgbClr val="003399"/>
                </a:solidFill>
                <a:latin typeface="+mj-lt"/>
                <a:cs typeface="Times New Roman" panose="02020603050405020304" pitchFamily="18" charset="0"/>
              </a:rPr>
              <a:t>,</a:t>
            </a:r>
            <a:r>
              <a:rPr lang="vi-VN" sz="5100" b="1" dirty="0">
                <a:solidFill>
                  <a:srgbClr val="003399"/>
                </a:solidFill>
                <a:latin typeface="+mj-lt"/>
                <a:cs typeface="Times New Roman" panose="02020603050405020304" pitchFamily="18" charset="0"/>
              </a:rPr>
              <a:t> Rượu nho tinh khiết</a:t>
            </a:r>
            <a:r>
              <a:rPr lang="en-US" sz="5100" b="1" dirty="0">
                <a:solidFill>
                  <a:srgbClr val="003399"/>
                </a:solidFill>
                <a:latin typeface="+mj-lt"/>
                <a:cs typeface="Times New Roman" panose="02020603050405020304" pitchFamily="18" charset="0"/>
              </a:rPr>
              <a:t>, </a:t>
            </a:r>
            <a:r>
              <a:rPr lang="vi-VN" sz="51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5100" b="1" dirty="0">
                <a:solidFill>
                  <a:srgbClr val="003399"/>
                </a:solidFill>
                <a:latin typeface="+mj-lt"/>
                <a:cs typeface="Times New Roman" panose="02020603050405020304" pitchFamily="18" charset="0"/>
              </a:rPr>
              <a:t>.</a:t>
            </a:r>
            <a:endParaRPr lang="en-US" altLang="en-US" sz="51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833233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2343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5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 THƯƠNG XÓT CHÚA 3</a:t>
            </a:r>
            <a:endParaRPr lang="en-US" sz="55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Chánh</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smtClean="0">
                <a:solidFill>
                  <a:srgbClr val="000099"/>
                </a:solidFill>
                <a:latin typeface="+mj-lt"/>
              </a:rPr>
              <a:t>Khi </a:t>
            </a:r>
            <a:r>
              <a:rPr lang="vi-VN" sz="4700" b="1" dirty="0">
                <a:solidFill>
                  <a:srgbClr val="000099"/>
                </a:solidFill>
                <a:latin typeface="+mj-lt"/>
              </a:rPr>
              <a:t>con khẩn cầu lòng thương xót </a:t>
            </a:r>
            <a:r>
              <a:rPr lang="vi-VN" sz="4700" b="1" dirty="0" smtClean="0">
                <a:solidFill>
                  <a:srgbClr val="000099"/>
                </a:solidFill>
                <a:latin typeface="+mj-lt"/>
              </a:rPr>
              <a:t>của</a:t>
            </a:r>
            <a:r>
              <a:rPr lang="en-US" sz="4700" b="1" dirty="0" smtClean="0">
                <a:solidFill>
                  <a:srgbClr val="000099"/>
                </a:solidFill>
                <a:latin typeface="+mj-lt"/>
              </a:rPr>
              <a:t> </a:t>
            </a:r>
            <a:r>
              <a:rPr lang="en-US" sz="4700" b="1" dirty="0" err="1" smtClean="0">
                <a:solidFill>
                  <a:srgbClr val="000099"/>
                </a:solidFill>
                <a:latin typeface="+mj-lt"/>
              </a:rPr>
              <a:t>Chúa</a:t>
            </a:r>
            <a:r>
              <a:rPr lang="en-US" sz="4700" b="1" dirty="0" smtClean="0">
                <a:solidFill>
                  <a:srgbClr val="000099"/>
                </a:solidFill>
                <a:latin typeface="+mj-lt"/>
              </a:rPr>
              <a:t>, </a:t>
            </a:r>
            <a:r>
              <a:rPr lang="vi-VN" sz="4700" b="1" dirty="0" smtClean="0">
                <a:solidFill>
                  <a:srgbClr val="000099"/>
                </a:solidFill>
                <a:latin typeface="+mj-lt"/>
              </a:rPr>
              <a:t>Chúa ơi!</a:t>
            </a:r>
            <a:r>
              <a:rPr lang="en-US" sz="4700" b="1" dirty="0">
                <a:solidFill>
                  <a:srgbClr val="000099"/>
                </a:solidFill>
                <a:latin typeface="+mj-lt"/>
              </a:rPr>
              <a:t> </a:t>
            </a:r>
            <a:r>
              <a:rPr lang="vi-VN" sz="4700" b="1" dirty="0" smtClean="0">
                <a:solidFill>
                  <a:srgbClr val="000099"/>
                </a:solidFill>
                <a:latin typeface="+mj-lt"/>
              </a:rPr>
              <a:t>Khi </a:t>
            </a:r>
            <a:r>
              <a:rPr lang="vi-VN" sz="4700" b="1" dirty="0">
                <a:solidFill>
                  <a:srgbClr val="000099"/>
                </a:solidFill>
                <a:latin typeface="+mj-lt"/>
              </a:rPr>
              <a:t>con nhìn về quá khứ hiện tại cuộc sống của </a:t>
            </a:r>
            <a:r>
              <a:rPr lang="vi-VN" sz="4700" b="1" dirty="0" smtClean="0">
                <a:solidFill>
                  <a:srgbClr val="000099"/>
                </a:solidFill>
                <a:latin typeface="+mj-lt"/>
              </a:rPr>
              <a:t>con</a:t>
            </a:r>
            <a:r>
              <a:rPr lang="en-US" sz="4700" b="1" dirty="0" smtClean="0">
                <a:solidFill>
                  <a:srgbClr val="000099"/>
                </a:solidFill>
                <a:latin typeface="+mj-lt"/>
              </a:rPr>
              <a:t>. </a:t>
            </a:r>
            <a:r>
              <a:rPr lang="vi-VN" sz="4700" b="1" dirty="0" smtClean="0">
                <a:solidFill>
                  <a:srgbClr val="000099"/>
                </a:solidFill>
                <a:latin typeface="+mj-lt"/>
              </a:rPr>
              <a:t>Con </a:t>
            </a:r>
            <a:r>
              <a:rPr lang="vi-VN" sz="4700" b="1" dirty="0">
                <a:solidFill>
                  <a:srgbClr val="000099"/>
                </a:solidFill>
                <a:latin typeface="+mj-lt"/>
              </a:rPr>
              <a:t>đây ngỡ ngàng vì ánh sáng lòng thương xót </a:t>
            </a:r>
            <a:r>
              <a:rPr lang="vi-VN" sz="4700" b="1" dirty="0" smtClean="0">
                <a:solidFill>
                  <a:srgbClr val="000099"/>
                </a:solidFill>
                <a:latin typeface="+mj-lt"/>
              </a:rPr>
              <a:t>Chúa.</a:t>
            </a:r>
            <a:r>
              <a:rPr lang="en-US" sz="4700" b="1" dirty="0">
                <a:solidFill>
                  <a:srgbClr val="000099"/>
                </a:solidFill>
                <a:latin typeface="+mj-lt"/>
              </a:rPr>
              <a:t> </a:t>
            </a:r>
            <a:r>
              <a:rPr lang="vi-VN" sz="4700" b="1" dirty="0" smtClean="0">
                <a:solidFill>
                  <a:srgbClr val="000099"/>
                </a:solidFill>
                <a:latin typeface="+mj-lt"/>
              </a:rPr>
              <a:t>Đã </a:t>
            </a:r>
            <a:r>
              <a:rPr lang="vi-VN" sz="4700" b="1" dirty="0">
                <a:solidFill>
                  <a:srgbClr val="000099"/>
                </a:solidFill>
                <a:latin typeface="+mj-lt"/>
              </a:rPr>
              <a:t>dìu con bước đi dù trong khó nguy vì Chúa vẫn thương con</a:t>
            </a:r>
            <a:r>
              <a:rPr lang="vi-VN" sz="4700" b="1" dirty="0" smtClean="0">
                <a:solidFill>
                  <a:srgbClr val="000099"/>
                </a:solidFill>
                <a:latin typeface="+mj-lt"/>
              </a:rPr>
              <a:t>.</a:t>
            </a:r>
            <a:endParaRPr lang="en-US" sz="470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4533900"/>
          </a:xfrm>
        </p:spPr>
        <p:txBody>
          <a:bodyPr>
            <a:noAutofit/>
          </a:bodyPr>
          <a:lstStyle/>
          <a:p>
            <a:pPr marL="27432" indent="0" algn="just">
              <a:lnSpc>
                <a:spcPct val="11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0099"/>
                </a:solidFill>
                <a:latin typeface="+mj-lt"/>
              </a:rPr>
              <a:t>Hãy đến với lòng thương xót Chúa bao la biển rộng suối nguồn hạnh </a:t>
            </a:r>
            <a:r>
              <a:rPr lang="vi-VN" sz="5200" b="1" dirty="0" smtClean="0">
                <a:solidFill>
                  <a:srgbClr val="000099"/>
                </a:solidFill>
                <a:latin typeface="+mj-lt"/>
              </a:rPr>
              <a:t>phúc</a:t>
            </a:r>
            <a:r>
              <a:rPr lang="en-US" sz="5200" b="1" dirty="0" smtClean="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đến với lòng thương xót Chúa con không lo sợ bão tố trần </a:t>
            </a:r>
            <a:r>
              <a:rPr lang="vi-VN" sz="5200" b="1" dirty="0" smtClean="0">
                <a:solidFill>
                  <a:srgbClr val="000099"/>
                </a:solidFill>
                <a:latin typeface="+mj-lt"/>
              </a:rPr>
              <a:t>gian</a:t>
            </a:r>
            <a:r>
              <a:rPr lang="en-US" sz="5200" b="1" dirty="0" smtClean="0">
                <a:solidFill>
                  <a:srgbClr val="FF0000"/>
                </a:solidFill>
                <a:latin typeface="+mj-lt"/>
              </a:rPr>
              <a:t>…</a:t>
            </a:r>
            <a:endPar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4457700"/>
          </a:xfrm>
        </p:spPr>
        <p:txBody>
          <a:bodyPr>
            <a:noAutofit/>
          </a:bodyPr>
          <a:lstStyle/>
          <a:p>
            <a:pPr marL="27432" indent="0" algn="just">
              <a:lnSpc>
                <a:spcPct val="110000"/>
              </a:lnSpc>
              <a:buNone/>
            </a:pP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200" b="1" dirty="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đến với lòng thương xót Chúa ánh sáng diệu kỳ chở che đời </a:t>
            </a:r>
            <a:r>
              <a:rPr lang="vi-VN" sz="5200" b="1" dirty="0" smtClean="0">
                <a:solidFill>
                  <a:srgbClr val="000099"/>
                </a:solidFill>
                <a:latin typeface="+mj-lt"/>
              </a:rPr>
              <a:t>con</a:t>
            </a:r>
            <a:r>
              <a:rPr lang="en-US" sz="5200" b="1" dirty="0" smtClean="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tín thác vào lòng thương xót Chúa sẽ đưa con đi trong an bình</a:t>
            </a:r>
            <a:r>
              <a:rPr lang="vi-VN" sz="5200" b="1" dirty="0" smtClean="0">
                <a:solidFill>
                  <a:srgbClr val="000099"/>
                </a:solidFill>
                <a:latin typeface="+mj-lt"/>
              </a:rPr>
              <a:t>.</a:t>
            </a:r>
            <a:endParaRPr lang="en-US" sz="520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80519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CHUNG MỘT NIỀM TIN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Đỗ</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Vy</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Hạ</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5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65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50" b="1" dirty="0">
                <a:solidFill>
                  <a:srgbClr val="000099"/>
                </a:solidFill>
                <a:latin typeface="+mj-lt"/>
              </a:rPr>
              <a:t>Bao la vô bờ lòng thương xót tựa như biển </a:t>
            </a:r>
            <a:r>
              <a:rPr lang="vi-VN" sz="4650" b="1" dirty="0" smtClean="0">
                <a:solidFill>
                  <a:srgbClr val="000099"/>
                </a:solidFill>
                <a:latin typeface="+mj-lt"/>
              </a:rPr>
              <a:t>khơi.</a:t>
            </a:r>
            <a:r>
              <a:rPr lang="en-US" sz="4650" b="1" dirty="0">
                <a:solidFill>
                  <a:srgbClr val="000099"/>
                </a:solidFill>
                <a:latin typeface="+mj-lt"/>
              </a:rPr>
              <a:t> </a:t>
            </a:r>
            <a:r>
              <a:rPr lang="vi-VN" sz="4650" b="1" dirty="0" smtClean="0">
                <a:solidFill>
                  <a:srgbClr val="000099"/>
                </a:solidFill>
                <a:latin typeface="+mj-lt"/>
              </a:rPr>
              <a:t>Con </a:t>
            </a:r>
            <a:r>
              <a:rPr lang="vi-VN" sz="4650" b="1" dirty="0">
                <a:solidFill>
                  <a:srgbClr val="000099"/>
                </a:solidFill>
                <a:latin typeface="+mj-lt"/>
              </a:rPr>
              <a:t>xin khẩn cầu ánh sáng của Người dọi chiếu trong con. </a:t>
            </a:r>
            <a:r>
              <a:rPr lang="vi-VN" sz="4650" b="1" dirty="0" smtClean="0">
                <a:solidFill>
                  <a:srgbClr val="000099"/>
                </a:solidFill>
                <a:latin typeface="+mj-lt"/>
              </a:rPr>
              <a:t>Con </a:t>
            </a:r>
            <a:r>
              <a:rPr lang="vi-VN" sz="4650" b="1" dirty="0">
                <a:solidFill>
                  <a:srgbClr val="000099"/>
                </a:solidFill>
                <a:latin typeface="+mj-lt"/>
              </a:rPr>
              <a:t>xin kết hiệp cùng ánh sáng lòng thương xót </a:t>
            </a:r>
            <a:r>
              <a:rPr lang="vi-VN" sz="4650" b="1" dirty="0" smtClean="0">
                <a:solidFill>
                  <a:srgbClr val="000099"/>
                </a:solidFill>
                <a:latin typeface="+mj-lt"/>
              </a:rPr>
              <a:t>Chúa.</a:t>
            </a:r>
            <a:r>
              <a:rPr lang="en-US" sz="4650" b="1" dirty="0">
                <a:solidFill>
                  <a:srgbClr val="000099"/>
                </a:solidFill>
                <a:latin typeface="+mj-lt"/>
              </a:rPr>
              <a:t> </a:t>
            </a:r>
            <a:r>
              <a:rPr lang="vi-VN" sz="4650" b="1" dirty="0" smtClean="0">
                <a:solidFill>
                  <a:srgbClr val="000099"/>
                </a:solidFill>
                <a:latin typeface="+mj-lt"/>
              </a:rPr>
              <a:t>Để </a:t>
            </a:r>
            <a:r>
              <a:rPr lang="vi-VN" sz="4650" b="1" dirty="0">
                <a:solidFill>
                  <a:srgbClr val="000099"/>
                </a:solidFill>
                <a:latin typeface="+mj-lt"/>
              </a:rPr>
              <a:t>truyền rao khắp nơi lòng thương xót Chúa bền vững đến muôn đời. </a:t>
            </a:r>
            <a:endParaRPr lang="en-US" sz="465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4533900"/>
          </a:xfrm>
        </p:spPr>
        <p:txBody>
          <a:bodyPr>
            <a:noAutofit/>
          </a:bodyPr>
          <a:lstStyle/>
          <a:p>
            <a:pPr marL="27432" indent="0" algn="just">
              <a:lnSpc>
                <a:spcPct val="11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0099"/>
                </a:solidFill>
                <a:latin typeface="+mj-lt"/>
              </a:rPr>
              <a:t>Hãy đến với lòng thương xót Chúa bao la biển rộng suối nguồn hạnh </a:t>
            </a:r>
            <a:r>
              <a:rPr lang="vi-VN" sz="5200" b="1" dirty="0" smtClean="0">
                <a:solidFill>
                  <a:srgbClr val="000099"/>
                </a:solidFill>
                <a:latin typeface="+mj-lt"/>
              </a:rPr>
              <a:t>phúc</a:t>
            </a:r>
            <a:r>
              <a:rPr lang="en-US" sz="5200" b="1" dirty="0" smtClean="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đến với lòng thương xót Chúa con không lo sợ bão tố trần </a:t>
            </a:r>
            <a:r>
              <a:rPr lang="vi-VN" sz="5200" b="1" dirty="0" smtClean="0">
                <a:solidFill>
                  <a:srgbClr val="000099"/>
                </a:solidFill>
                <a:latin typeface="+mj-lt"/>
              </a:rPr>
              <a:t>gian</a:t>
            </a:r>
            <a:r>
              <a:rPr lang="en-US" sz="5200" b="1" dirty="0" smtClean="0">
                <a:solidFill>
                  <a:srgbClr val="FF0000"/>
                </a:solidFill>
                <a:latin typeface="+mj-lt"/>
              </a:rPr>
              <a:t>…</a:t>
            </a:r>
            <a:endPar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91832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4457700"/>
          </a:xfrm>
        </p:spPr>
        <p:txBody>
          <a:bodyPr>
            <a:noAutofit/>
          </a:bodyPr>
          <a:lstStyle/>
          <a:p>
            <a:pPr marL="27432" indent="0" algn="just">
              <a:lnSpc>
                <a:spcPct val="110000"/>
              </a:lnSpc>
              <a:buNone/>
            </a:pP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200" b="1" dirty="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đến với lòng thương xót Chúa ánh sáng diệu kỳ chở che đời </a:t>
            </a:r>
            <a:r>
              <a:rPr lang="vi-VN" sz="5200" b="1" dirty="0" smtClean="0">
                <a:solidFill>
                  <a:srgbClr val="000099"/>
                </a:solidFill>
                <a:latin typeface="+mj-lt"/>
              </a:rPr>
              <a:t>con</a:t>
            </a:r>
            <a:r>
              <a:rPr lang="en-US" sz="5200" b="1" dirty="0" smtClean="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tín thác vào lòng thương xót Chúa sẽ đưa con đi trong an bình</a:t>
            </a:r>
            <a:r>
              <a:rPr lang="vi-VN" sz="5200" b="1" dirty="0" smtClean="0">
                <a:solidFill>
                  <a:srgbClr val="000099"/>
                </a:solidFill>
                <a:latin typeface="+mj-lt"/>
              </a:rPr>
              <a:t>.</a:t>
            </a:r>
            <a:endParaRPr lang="en-US" sz="520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168456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65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65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50" b="1" dirty="0">
                <a:solidFill>
                  <a:srgbClr val="000099"/>
                </a:solidFill>
                <a:latin typeface="+mj-lt"/>
              </a:rPr>
              <a:t>Xin cho mọi người được nối kết tình Chúa xót </a:t>
            </a:r>
            <a:r>
              <a:rPr lang="vi-VN" sz="4650" b="1" dirty="0" smtClean="0">
                <a:solidFill>
                  <a:srgbClr val="000099"/>
                </a:solidFill>
                <a:latin typeface="+mj-lt"/>
              </a:rPr>
              <a:t>thương.</a:t>
            </a:r>
            <a:r>
              <a:rPr lang="en-US" sz="4650" b="1" dirty="0">
                <a:solidFill>
                  <a:srgbClr val="000099"/>
                </a:solidFill>
                <a:latin typeface="+mj-lt"/>
              </a:rPr>
              <a:t> </a:t>
            </a:r>
            <a:r>
              <a:rPr lang="vi-VN" sz="4650" b="1" dirty="0" smtClean="0">
                <a:solidFill>
                  <a:srgbClr val="000099"/>
                </a:solidFill>
                <a:latin typeface="+mj-lt"/>
              </a:rPr>
              <a:t>Hoa </a:t>
            </a:r>
            <a:r>
              <a:rPr lang="vi-VN" sz="4650" b="1" dirty="0">
                <a:solidFill>
                  <a:srgbClr val="000099"/>
                </a:solidFill>
                <a:latin typeface="+mj-lt"/>
              </a:rPr>
              <a:t>thơm lòng người bác ái trọn vẹn vì Chúa xót </a:t>
            </a:r>
            <a:r>
              <a:rPr lang="vi-VN" sz="4650" b="1" dirty="0" smtClean="0">
                <a:solidFill>
                  <a:srgbClr val="000099"/>
                </a:solidFill>
                <a:latin typeface="+mj-lt"/>
              </a:rPr>
              <a:t>thương.</a:t>
            </a:r>
            <a:r>
              <a:rPr lang="en-US" sz="4650" b="1" dirty="0">
                <a:solidFill>
                  <a:srgbClr val="000099"/>
                </a:solidFill>
                <a:latin typeface="+mj-lt"/>
              </a:rPr>
              <a:t> </a:t>
            </a:r>
            <a:r>
              <a:rPr lang="vi-VN" sz="4650" b="1" dirty="0" smtClean="0">
                <a:solidFill>
                  <a:srgbClr val="000099"/>
                </a:solidFill>
                <a:latin typeface="+mj-lt"/>
              </a:rPr>
              <a:t>Muôn </a:t>
            </a:r>
            <a:r>
              <a:rPr lang="vi-VN" sz="4650" b="1" dirty="0">
                <a:solidFill>
                  <a:srgbClr val="000099"/>
                </a:solidFill>
                <a:latin typeface="+mj-lt"/>
              </a:rPr>
              <a:t>dân trở về cùng ánh sáng lòng thương xót </a:t>
            </a:r>
            <a:r>
              <a:rPr lang="vi-VN" sz="4650" b="1" dirty="0" smtClean="0">
                <a:solidFill>
                  <a:srgbClr val="000099"/>
                </a:solidFill>
                <a:latin typeface="+mj-lt"/>
              </a:rPr>
              <a:t>Chúa.</a:t>
            </a:r>
            <a:r>
              <a:rPr lang="en-US" sz="4650" b="1" dirty="0">
                <a:solidFill>
                  <a:srgbClr val="000099"/>
                </a:solidFill>
                <a:latin typeface="+mj-lt"/>
              </a:rPr>
              <a:t> </a:t>
            </a:r>
            <a:r>
              <a:rPr lang="vi-VN" sz="4650" b="1" dirty="0" smtClean="0">
                <a:solidFill>
                  <a:srgbClr val="000099"/>
                </a:solidFill>
                <a:latin typeface="+mj-lt"/>
              </a:rPr>
              <a:t>Chỉ </a:t>
            </a:r>
            <a:r>
              <a:rPr lang="vi-VN" sz="4650" b="1" dirty="0">
                <a:solidFill>
                  <a:srgbClr val="000099"/>
                </a:solidFill>
                <a:latin typeface="+mj-lt"/>
              </a:rPr>
              <a:t>một Cha chí nhân và Con dấu yêu cùng với Chúa Thánh Thần. </a:t>
            </a:r>
            <a:endParaRPr lang="en-US" sz="465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4533900"/>
          </a:xfrm>
        </p:spPr>
        <p:txBody>
          <a:bodyPr>
            <a:noAutofit/>
          </a:bodyPr>
          <a:lstStyle/>
          <a:p>
            <a:pPr marL="27432" indent="0" algn="just">
              <a:lnSpc>
                <a:spcPct val="11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0099"/>
                </a:solidFill>
                <a:latin typeface="+mj-lt"/>
              </a:rPr>
              <a:t>Hãy đến với lòng thương xót Chúa bao la biển rộng suối nguồn hạnh </a:t>
            </a:r>
            <a:r>
              <a:rPr lang="vi-VN" sz="5200" b="1" dirty="0" smtClean="0">
                <a:solidFill>
                  <a:srgbClr val="000099"/>
                </a:solidFill>
                <a:latin typeface="+mj-lt"/>
              </a:rPr>
              <a:t>phúc</a:t>
            </a:r>
            <a:r>
              <a:rPr lang="en-US" sz="5200" b="1" dirty="0" smtClean="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đến với lòng thương xót Chúa con không lo sợ bão tố trần </a:t>
            </a:r>
            <a:r>
              <a:rPr lang="vi-VN" sz="5200" b="1" dirty="0" smtClean="0">
                <a:solidFill>
                  <a:srgbClr val="000099"/>
                </a:solidFill>
                <a:latin typeface="+mj-lt"/>
              </a:rPr>
              <a:t>gian</a:t>
            </a:r>
            <a:r>
              <a:rPr lang="en-US" sz="5200" b="1" dirty="0" smtClean="0">
                <a:solidFill>
                  <a:srgbClr val="FF0000"/>
                </a:solidFill>
                <a:latin typeface="+mj-lt"/>
              </a:rPr>
              <a:t>…</a:t>
            </a:r>
            <a:endPar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21737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0050"/>
            <a:ext cx="9144000" cy="4457700"/>
          </a:xfrm>
        </p:spPr>
        <p:txBody>
          <a:bodyPr>
            <a:noAutofit/>
          </a:bodyPr>
          <a:lstStyle/>
          <a:p>
            <a:pPr marL="27432" indent="0" algn="just">
              <a:lnSpc>
                <a:spcPct val="110000"/>
              </a:lnSpc>
              <a:buNone/>
            </a:pPr>
            <a:r>
              <a:rPr lang="en-US" sz="5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vi-VN" sz="5200" b="1" dirty="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đến với lòng thương xót Chúa ánh sáng diệu kỳ chở che đời </a:t>
            </a:r>
            <a:r>
              <a:rPr lang="vi-VN" sz="5200" b="1" dirty="0" smtClean="0">
                <a:solidFill>
                  <a:srgbClr val="000099"/>
                </a:solidFill>
                <a:latin typeface="+mj-lt"/>
              </a:rPr>
              <a:t>con</a:t>
            </a:r>
            <a:r>
              <a:rPr lang="en-US" sz="5200" b="1" dirty="0" smtClean="0">
                <a:solidFill>
                  <a:srgbClr val="000099"/>
                </a:solidFill>
                <a:latin typeface="+mj-lt"/>
              </a:rPr>
              <a:t>. </a:t>
            </a:r>
            <a:r>
              <a:rPr lang="vi-VN" sz="5200" b="1" dirty="0" smtClean="0">
                <a:solidFill>
                  <a:srgbClr val="000099"/>
                </a:solidFill>
                <a:latin typeface="+mj-lt"/>
              </a:rPr>
              <a:t>Hãy </a:t>
            </a:r>
            <a:r>
              <a:rPr lang="vi-VN" sz="5200" b="1" dirty="0">
                <a:solidFill>
                  <a:srgbClr val="000099"/>
                </a:solidFill>
                <a:latin typeface="+mj-lt"/>
              </a:rPr>
              <a:t>tín thác vào lòng thương xót Chúa sẽ đưa con đi trong an bình</a:t>
            </a:r>
            <a:r>
              <a:rPr lang="vi-VN" sz="5200" b="1" dirty="0" smtClean="0">
                <a:solidFill>
                  <a:srgbClr val="000099"/>
                </a:solidFill>
                <a:latin typeface="+mj-lt"/>
              </a:rPr>
              <a:t>.</a:t>
            </a:r>
            <a:endParaRPr lang="en-US" sz="520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85070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b="1" dirty="0">
                <a:solidFill>
                  <a:srgbClr val="FF0000"/>
                </a:solidFill>
                <a:latin typeface="+mj-lt"/>
                <a:cs typeface="Times New Roman" panose="02020603050405020304" pitchFamily="18" charset="0"/>
              </a:rPr>
              <a:t>CHÚA GIÀU LÒNG XÓT THƯƠNG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b="1" dirty="0">
                <a:solidFill>
                  <a:srgbClr val="FF0000"/>
                </a:solidFill>
                <a:latin typeface="+mj-lt"/>
                <a:cs typeface="Times New Roman" panose="02020603050405020304" pitchFamily="18" charset="0"/>
              </a:rPr>
              <a:t>Lm. Giuse Vũ Đức Hiệp</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a:t>
            </a:r>
            <a:r>
              <a:rPr lang="en-US" sz="4800" b="1" dirty="0" err="1" smtClean="0">
                <a:solidFill>
                  <a:srgbClr val="003399"/>
                </a:solidFill>
                <a:latin typeface="+mj-lt"/>
                <a:cs typeface="Times New Roman" panose="02020603050405020304" pitchFamily="18" charset="0"/>
              </a:rPr>
              <a:t>nguồn</a:t>
            </a:r>
            <a:r>
              <a:rPr lang="vi-VN" sz="4800" b="1" dirty="0" smtClean="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tín thác của mỗi chúng con.</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solidFill>
                  <a:srgbClr val="000099"/>
                </a:solidFill>
                <a:latin typeface="+mj-lt"/>
              </a:rPr>
              <a:t>Chung một niềm tin chúng con sum họp về đây, quanh bàn thờ Cha dâng lên lời kinh thánh ái. </a:t>
            </a:r>
            <a:r>
              <a:rPr lang="vi-VN" sz="5000" dirty="0" smtClean="0">
                <a:solidFill>
                  <a:srgbClr val="000099"/>
                </a:solidFill>
                <a:latin typeface="+mj-lt"/>
              </a:rPr>
              <a:t>C</a:t>
            </a:r>
            <a:r>
              <a:rPr lang="en-US" sz="5000" dirty="0">
                <a:solidFill>
                  <a:srgbClr val="000099"/>
                </a:solidFill>
                <a:latin typeface="+mj-lt"/>
              </a:rPr>
              <a:t>ả</a:t>
            </a:r>
            <a:r>
              <a:rPr lang="vi-VN" sz="5000" dirty="0" smtClean="0">
                <a:solidFill>
                  <a:srgbClr val="000099"/>
                </a:solidFill>
                <a:latin typeface="+mj-lt"/>
              </a:rPr>
              <a:t>m </a:t>
            </a:r>
            <a:r>
              <a:rPr lang="vi-VN" sz="5000" dirty="0">
                <a:solidFill>
                  <a:srgbClr val="000099"/>
                </a:solidFill>
                <a:latin typeface="+mj-lt"/>
              </a:rPr>
              <a:t>tạ hồng ân Cha đã khứng ban đêm ngày, giữ gìn hồn thơ trong trắng như cành huệ </a:t>
            </a:r>
            <a:r>
              <a:rPr lang="vi-VN" sz="5000" dirty="0" smtClean="0">
                <a:solidFill>
                  <a:srgbClr val="000099"/>
                </a:solidFill>
                <a:latin typeface="+mj-lt"/>
              </a:rPr>
              <a:t>tươi</a:t>
            </a:r>
            <a:r>
              <a:rPr lang="en-US" sz="5000" dirty="0">
                <a:solidFill>
                  <a:srgbClr val="000099"/>
                </a:solidFill>
                <a:latin typeface="+mj-lt"/>
              </a:rPr>
              <a:t>.</a:t>
            </a:r>
            <a:endParaRPr lang="en-US" sz="5000" b="1" u="sng"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yêu </a:t>
            </a:r>
            <a:r>
              <a:rPr lang="vi-VN" sz="4600" b="1" dirty="0" smtClean="0">
                <a:solidFill>
                  <a:srgbClr val="003399"/>
                </a:solidFill>
                <a:latin typeface="+mj-lt"/>
                <a:cs typeface="Times New Roman" panose="02020603050405020304" pitchFamily="18" charset="0"/>
              </a:rPr>
              <a:t>thương</a:t>
            </a:r>
            <a:r>
              <a:rPr lang="en-US" sz="4600" b="1" dirty="0" smtClean="0">
                <a:solidFill>
                  <a:srgbClr val="003399"/>
                </a:solidFill>
                <a:latin typeface="+mj-lt"/>
                <a:cs typeface="Times New Roman" panose="02020603050405020304" pitchFamily="18" charset="0"/>
              </a:rPr>
              <a:t>.</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6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Tk2:</a:t>
            </a:r>
            <a:r>
              <a:rPr lang="en-US" sz="46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a:solidFill>
                  <a:srgbClr val="000099"/>
                </a:solidFill>
              </a:rPr>
              <a:t>Thánh Thần Cha ban cho thế gian thấy được tội lỗi. Thánh Thần yêu thương đưa dẫn nhân loại về với Chúa. Thú nhận hết tội mình, Chúa rộng tình thứ tha. Thập giá Chúa giao hòa, đưa ta về cùng với Chúa Cha.</a:t>
            </a:r>
            <a:endParaRPr lang="en-US" sz="46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764984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3399"/>
                </a:solidFill>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a:t>
            </a:r>
            <a:r>
              <a:rPr lang="en-US" sz="4800" b="1" dirty="0" err="1" smtClean="0">
                <a:solidFill>
                  <a:srgbClr val="003399"/>
                </a:solidFill>
                <a:latin typeface="+mj-lt"/>
                <a:cs typeface="Times New Roman" panose="02020603050405020304" pitchFamily="18" charset="0"/>
              </a:rPr>
              <a:t>nguồn</a:t>
            </a:r>
            <a:r>
              <a:rPr lang="vi-VN" sz="4800" b="1" dirty="0" smtClean="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tín thác của mỗi chúng con.</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000951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solidFill>
                  <a:srgbClr val="003399"/>
                </a:solidFill>
                <a:latin typeface="+mj-lt"/>
              </a:rPr>
              <a:t>Al-lê-lu-ia, al-lê-lu-ia, bao uy quyền vinh dự thuộc về Chúa chúng ta. Khắp thế giới muôn người, khắp trái đất muôn loài, hãy ca ngợi tình Ngài chan hòa ngàn nơi</a:t>
            </a:r>
            <a:r>
              <a:rPr lang="vi-VN" sz="5000" dirty="0" smtClean="0">
                <a:solidFill>
                  <a:srgbClr val="003399"/>
                </a:solidFill>
                <a:latin typeface="+mj-lt"/>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solidFill>
                  <a:srgbClr val="003399"/>
                </a:solidFill>
                <a:latin typeface="+mj-lt"/>
              </a:rPr>
              <a:t>Con cùng một Cha chúng con chung một Thần Linh, quy tụ về đây chia nhau cùng một tấm bánh. Dâng lời tụng ca danh Chúa khắp nơi xa gần, sáng tựa vầng dương sưởi ấm cõi lòng </a:t>
            </a:r>
            <a:r>
              <a:rPr lang="en-US" sz="4800" dirty="0" err="1" smtClean="0">
                <a:solidFill>
                  <a:srgbClr val="003399"/>
                </a:solidFill>
                <a:latin typeface="+mj-lt"/>
              </a:rPr>
              <a:t>lạnh</a:t>
            </a:r>
            <a:r>
              <a:rPr lang="en-US" sz="4800" dirty="0" smtClean="0">
                <a:solidFill>
                  <a:srgbClr val="003399"/>
                </a:solidFill>
                <a:latin typeface="+mj-lt"/>
              </a:rPr>
              <a:t> </a:t>
            </a:r>
            <a:r>
              <a:rPr lang="en-US" sz="4800" dirty="0" err="1" smtClean="0">
                <a:solidFill>
                  <a:srgbClr val="003399"/>
                </a:solidFill>
                <a:latin typeface="+mj-lt"/>
              </a:rPr>
              <a:t>băng</a:t>
            </a:r>
            <a:r>
              <a:rPr lang="en-US" sz="4800" dirty="0" smtClean="0">
                <a:solidFill>
                  <a:srgbClr val="003399"/>
                </a:solidFill>
                <a:latin typeface="+mj-lt"/>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43920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1716</Words>
  <Application>Microsoft Office PowerPoint</Application>
  <PresentationFormat>On-screen Show (16:9)</PresentationFormat>
  <Paragraphs>94</Paragraphs>
  <Slides>73</Slides>
  <Notes>0</Notes>
  <HiddenSlides>0</HiddenSlides>
  <MMClips>0</MMClips>
  <ScaleCrop>false</ScaleCrop>
  <HeadingPairs>
    <vt:vector size="4" baseType="variant">
      <vt:variant>
        <vt:lpstr>Theme</vt:lpstr>
      </vt:variant>
      <vt:variant>
        <vt:i4>13</vt:i4>
      </vt:variant>
      <vt:variant>
        <vt:lpstr>Slide Titles</vt:lpstr>
      </vt:variant>
      <vt:variant>
        <vt:i4>73</vt:i4>
      </vt:variant>
    </vt:vector>
  </HeadingPairs>
  <TitlesOfParts>
    <vt:vector size="86" baseType="lpstr">
      <vt:lpstr>Office Theme</vt:lpstr>
      <vt:lpstr>10_Office Theme</vt:lpstr>
      <vt:lpstr>36_Default Design</vt:lpstr>
      <vt:lpstr>37_Default Design</vt:lpstr>
      <vt:lpstr>6_Office Theme</vt:lpstr>
      <vt:lpstr>8_Office Theme</vt:lpstr>
      <vt:lpstr>9_Office Theme</vt:lpstr>
      <vt:lpstr>11_Office Theme</vt:lpstr>
      <vt:lpstr>12_Office Theme</vt:lpstr>
      <vt:lpstr>4_Office Theme</vt:lpstr>
      <vt:lpstr>5_Office Theme</vt:lpstr>
      <vt:lpstr>1_Office Theme</vt:lpstr>
      <vt:lpstr>2_Office Theme</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Ai tôn sợ Chúa hãy nói lên rằng: Ngàn đời Chúa vẫn trọn tình thương.</vt:lpstr>
      <vt:lpstr>Đk: Hãy tạ ơn Chúa vì Chúa nhân từ, ngàn đời Chúa vẫn trọn tình thương.</vt:lpstr>
      <vt:lpstr>Tk2: Cánh tay Chúa vận dụng uy lực, kìa là cánh hữu Người vùng lên, thoát vong thân và sống loan truyền sự nghiệp Chúa suốt cả đời tôi.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phàm nhân.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150</cp:revision>
  <dcterms:created xsi:type="dcterms:W3CDTF">2021-05-09T08:36:44Z</dcterms:created>
  <dcterms:modified xsi:type="dcterms:W3CDTF">2024-04-04T14:25:00Z</dcterms:modified>
</cp:coreProperties>
</file>