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2" r:id="rId4"/>
    <p:sldMasterId id="2147483704" r:id="rId5"/>
    <p:sldMasterId id="2147483928" r:id="rId6"/>
    <p:sldMasterId id="2147484024" r:id="rId7"/>
    <p:sldMasterId id="2147484360" r:id="rId8"/>
    <p:sldMasterId id="2147484420" r:id="rId9"/>
    <p:sldMasterId id="2147484432" r:id="rId10"/>
    <p:sldMasterId id="2147484444" r:id="rId11"/>
    <p:sldMasterId id="2147484456" r:id="rId12"/>
    <p:sldMasterId id="2147484468" r:id="rId13"/>
  </p:sldMasterIdLst>
  <p:notesMasterIdLst>
    <p:notesMasterId r:id="rId99"/>
  </p:notesMasterIdLst>
  <p:sldIdLst>
    <p:sldId id="507" r:id="rId14"/>
    <p:sldId id="376" r:id="rId15"/>
    <p:sldId id="874" r:id="rId16"/>
    <p:sldId id="875" r:id="rId17"/>
    <p:sldId id="876" r:id="rId18"/>
    <p:sldId id="857" r:id="rId19"/>
    <p:sldId id="553" r:id="rId20"/>
    <p:sldId id="443" r:id="rId21"/>
    <p:sldId id="585" r:id="rId22"/>
    <p:sldId id="867" r:id="rId23"/>
    <p:sldId id="676" r:id="rId24"/>
    <p:sldId id="868" r:id="rId25"/>
    <p:sldId id="825" r:id="rId26"/>
    <p:sldId id="869" r:id="rId27"/>
    <p:sldId id="858" r:id="rId28"/>
    <p:sldId id="384" r:id="rId29"/>
    <p:sldId id="386" r:id="rId30"/>
    <p:sldId id="387" r:id="rId31"/>
    <p:sldId id="388" r:id="rId32"/>
    <p:sldId id="389" r:id="rId33"/>
    <p:sldId id="390" r:id="rId34"/>
    <p:sldId id="391" r:id="rId35"/>
    <p:sldId id="859" r:id="rId36"/>
    <p:sldId id="839" r:id="rId37"/>
    <p:sldId id="649" r:id="rId38"/>
    <p:sldId id="841" r:id="rId39"/>
    <p:sldId id="842" r:id="rId40"/>
    <p:sldId id="843" r:id="rId41"/>
    <p:sldId id="870" r:id="rId42"/>
    <p:sldId id="845" r:id="rId43"/>
    <p:sldId id="871" r:id="rId44"/>
    <p:sldId id="847" r:id="rId45"/>
    <p:sldId id="872" r:id="rId46"/>
    <p:sldId id="849" r:id="rId47"/>
    <p:sldId id="873" r:id="rId48"/>
    <p:sldId id="861" r:id="rId49"/>
    <p:sldId id="852" r:id="rId50"/>
    <p:sldId id="853" r:id="rId51"/>
    <p:sldId id="549" r:id="rId52"/>
    <p:sldId id="400" r:id="rId53"/>
    <p:sldId id="401" r:id="rId54"/>
    <p:sldId id="402" r:id="rId55"/>
    <p:sldId id="403" r:id="rId56"/>
    <p:sldId id="404" r:id="rId57"/>
    <p:sldId id="405" r:id="rId58"/>
    <p:sldId id="406" r:id="rId59"/>
    <p:sldId id="407" r:id="rId60"/>
    <p:sldId id="408" r:id="rId61"/>
    <p:sldId id="409" r:id="rId62"/>
    <p:sldId id="410" r:id="rId63"/>
    <p:sldId id="411" r:id="rId64"/>
    <p:sldId id="412" r:id="rId65"/>
    <p:sldId id="550" r:id="rId66"/>
    <p:sldId id="558" r:id="rId67"/>
    <p:sldId id="559" r:id="rId68"/>
    <p:sldId id="561" r:id="rId69"/>
    <p:sldId id="830" r:id="rId70"/>
    <p:sldId id="877" r:id="rId71"/>
    <p:sldId id="276" r:id="rId72"/>
    <p:sldId id="810" r:id="rId73"/>
    <p:sldId id="840" r:id="rId74"/>
    <p:sldId id="277" r:id="rId75"/>
    <p:sldId id="278" r:id="rId76"/>
    <p:sldId id="279" r:id="rId77"/>
    <p:sldId id="878" r:id="rId78"/>
    <p:sldId id="879" r:id="rId79"/>
    <p:sldId id="862" r:id="rId80"/>
    <p:sldId id="880" r:id="rId81"/>
    <p:sldId id="881" r:id="rId82"/>
    <p:sldId id="290" r:id="rId83"/>
    <p:sldId id="884" r:id="rId84"/>
    <p:sldId id="882" r:id="rId85"/>
    <p:sldId id="863" r:id="rId86"/>
    <p:sldId id="885" r:id="rId87"/>
    <p:sldId id="883" r:id="rId88"/>
    <p:sldId id="291" r:id="rId89"/>
    <p:sldId id="292" r:id="rId90"/>
    <p:sldId id="698" r:id="rId91"/>
    <p:sldId id="293" r:id="rId92"/>
    <p:sldId id="563" r:id="rId93"/>
    <p:sldId id="886" r:id="rId94"/>
    <p:sldId id="564" r:id="rId95"/>
    <p:sldId id="887" r:id="rId96"/>
    <p:sldId id="888" r:id="rId97"/>
    <p:sldId id="860" r:id="rId98"/>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33CC33"/>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50" d="100"/>
          <a:sy n="150" d="100"/>
        </p:scale>
        <p:origin x="-898" y="-269"/>
      </p:cViewPr>
      <p:guideLst>
        <p:guide orient="horz" pos="1620"/>
        <p:guide pos="2880"/>
      </p:guideLst>
    </p:cSldViewPr>
  </p:slideViewPr>
  <p:outlineViewPr>
    <p:cViewPr>
      <p:scale>
        <a:sx n="33" d="100"/>
        <a:sy n="33" d="100"/>
      </p:scale>
      <p:origin x="0" y="19445"/>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3.xml"/><Relationship Id="rId21" Type="http://schemas.openxmlformats.org/officeDocument/2006/relationships/slide" Target="slides/slide8.xml"/><Relationship Id="rId42" Type="http://schemas.openxmlformats.org/officeDocument/2006/relationships/slide" Target="slides/slide29.xml"/><Relationship Id="rId47" Type="http://schemas.openxmlformats.org/officeDocument/2006/relationships/slide" Target="slides/slide34.xml"/><Relationship Id="rId63" Type="http://schemas.openxmlformats.org/officeDocument/2006/relationships/slide" Target="slides/slide50.xml"/><Relationship Id="rId68" Type="http://schemas.openxmlformats.org/officeDocument/2006/relationships/slide" Target="slides/slide55.xml"/><Relationship Id="rId84" Type="http://schemas.openxmlformats.org/officeDocument/2006/relationships/slide" Target="slides/slide71.xml"/><Relationship Id="rId89" Type="http://schemas.openxmlformats.org/officeDocument/2006/relationships/slide" Target="slides/slide76.xml"/><Relationship Id="rId7" Type="http://schemas.openxmlformats.org/officeDocument/2006/relationships/slideMaster" Target="slideMasters/slideMaster7.xml"/><Relationship Id="rId71" Type="http://schemas.openxmlformats.org/officeDocument/2006/relationships/slide" Target="slides/slide58.xml"/><Relationship Id="rId92" Type="http://schemas.openxmlformats.org/officeDocument/2006/relationships/slide" Target="slides/slide79.xml"/><Relationship Id="rId2" Type="http://schemas.openxmlformats.org/officeDocument/2006/relationships/slideMaster" Target="slideMasters/slideMaster2.xml"/><Relationship Id="rId16" Type="http://schemas.openxmlformats.org/officeDocument/2006/relationships/slide" Target="slides/slide3.xml"/><Relationship Id="rId29" Type="http://schemas.openxmlformats.org/officeDocument/2006/relationships/slide" Target="slides/slide1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3" Type="http://schemas.openxmlformats.org/officeDocument/2006/relationships/slide" Target="slides/slide40.xml"/><Relationship Id="rId58" Type="http://schemas.openxmlformats.org/officeDocument/2006/relationships/slide" Target="slides/slide45.xml"/><Relationship Id="rId66" Type="http://schemas.openxmlformats.org/officeDocument/2006/relationships/slide" Target="slides/slide53.xml"/><Relationship Id="rId74" Type="http://schemas.openxmlformats.org/officeDocument/2006/relationships/slide" Target="slides/slide61.xml"/><Relationship Id="rId79" Type="http://schemas.openxmlformats.org/officeDocument/2006/relationships/slide" Target="slides/slide66.xml"/><Relationship Id="rId87" Type="http://schemas.openxmlformats.org/officeDocument/2006/relationships/slide" Target="slides/slide74.xml"/><Relationship Id="rId102"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48.xml"/><Relationship Id="rId82" Type="http://schemas.openxmlformats.org/officeDocument/2006/relationships/slide" Target="slides/slide69.xml"/><Relationship Id="rId90" Type="http://schemas.openxmlformats.org/officeDocument/2006/relationships/slide" Target="slides/slide77.xml"/><Relationship Id="rId95" Type="http://schemas.openxmlformats.org/officeDocument/2006/relationships/slide" Target="slides/slide82.xml"/><Relationship Id="rId19" Type="http://schemas.openxmlformats.org/officeDocument/2006/relationships/slide" Target="slides/slide6.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56" Type="http://schemas.openxmlformats.org/officeDocument/2006/relationships/slide" Target="slides/slide43.xml"/><Relationship Id="rId64" Type="http://schemas.openxmlformats.org/officeDocument/2006/relationships/slide" Target="slides/slide51.xml"/><Relationship Id="rId69" Type="http://schemas.openxmlformats.org/officeDocument/2006/relationships/slide" Target="slides/slide56.xml"/><Relationship Id="rId77" Type="http://schemas.openxmlformats.org/officeDocument/2006/relationships/slide" Target="slides/slide64.xml"/><Relationship Id="rId100"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38.xml"/><Relationship Id="rId72" Type="http://schemas.openxmlformats.org/officeDocument/2006/relationships/slide" Target="slides/slide59.xml"/><Relationship Id="rId80" Type="http://schemas.openxmlformats.org/officeDocument/2006/relationships/slide" Target="slides/slide67.xml"/><Relationship Id="rId85" Type="http://schemas.openxmlformats.org/officeDocument/2006/relationships/slide" Target="slides/slide72.xml"/><Relationship Id="rId93" Type="http://schemas.openxmlformats.org/officeDocument/2006/relationships/slide" Target="slides/slide80.xml"/><Relationship Id="rId98" Type="http://schemas.openxmlformats.org/officeDocument/2006/relationships/slide" Target="slides/slide85.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59" Type="http://schemas.openxmlformats.org/officeDocument/2006/relationships/slide" Target="slides/slide46.xml"/><Relationship Id="rId67" Type="http://schemas.openxmlformats.org/officeDocument/2006/relationships/slide" Target="slides/slide54.xml"/><Relationship Id="rId103" Type="http://schemas.openxmlformats.org/officeDocument/2006/relationships/tableStyles" Target="tableStyles.xml"/><Relationship Id="rId20" Type="http://schemas.openxmlformats.org/officeDocument/2006/relationships/slide" Target="slides/slide7.xml"/><Relationship Id="rId41" Type="http://schemas.openxmlformats.org/officeDocument/2006/relationships/slide" Target="slides/slide28.xml"/><Relationship Id="rId54" Type="http://schemas.openxmlformats.org/officeDocument/2006/relationships/slide" Target="slides/slide41.xml"/><Relationship Id="rId62" Type="http://schemas.openxmlformats.org/officeDocument/2006/relationships/slide" Target="slides/slide49.xml"/><Relationship Id="rId70" Type="http://schemas.openxmlformats.org/officeDocument/2006/relationships/slide" Target="slides/slide57.xml"/><Relationship Id="rId75" Type="http://schemas.openxmlformats.org/officeDocument/2006/relationships/slide" Target="slides/slide62.xml"/><Relationship Id="rId83" Type="http://schemas.openxmlformats.org/officeDocument/2006/relationships/slide" Target="slides/slide70.xml"/><Relationship Id="rId88" Type="http://schemas.openxmlformats.org/officeDocument/2006/relationships/slide" Target="slides/slide75.xml"/><Relationship Id="rId91" Type="http://schemas.openxmlformats.org/officeDocument/2006/relationships/slide" Target="slides/slide78.xml"/><Relationship Id="rId96" Type="http://schemas.openxmlformats.org/officeDocument/2006/relationships/slide" Target="slides/slide83.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57" Type="http://schemas.openxmlformats.org/officeDocument/2006/relationships/slide" Target="slides/slide44.xml"/><Relationship Id="rId10" Type="http://schemas.openxmlformats.org/officeDocument/2006/relationships/slideMaster" Target="slideMasters/slideMaster10.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slide" Target="slides/slide39.xml"/><Relationship Id="rId60" Type="http://schemas.openxmlformats.org/officeDocument/2006/relationships/slide" Target="slides/slide47.xml"/><Relationship Id="rId65" Type="http://schemas.openxmlformats.org/officeDocument/2006/relationships/slide" Target="slides/slide52.xml"/><Relationship Id="rId73" Type="http://schemas.openxmlformats.org/officeDocument/2006/relationships/slide" Target="slides/slide60.xml"/><Relationship Id="rId78" Type="http://schemas.openxmlformats.org/officeDocument/2006/relationships/slide" Target="slides/slide65.xml"/><Relationship Id="rId81" Type="http://schemas.openxmlformats.org/officeDocument/2006/relationships/slide" Target="slides/slide68.xml"/><Relationship Id="rId86" Type="http://schemas.openxmlformats.org/officeDocument/2006/relationships/slide" Target="slides/slide73.xml"/><Relationship Id="rId94" Type="http://schemas.openxmlformats.org/officeDocument/2006/relationships/slide" Target="slides/slide81.xml"/><Relationship Id="rId99" Type="http://schemas.openxmlformats.org/officeDocument/2006/relationships/notesMaster" Target="notesMasters/notesMaster1.xml"/><Relationship Id="rId10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5.xml"/><Relationship Id="rId39" Type="http://schemas.openxmlformats.org/officeDocument/2006/relationships/slide" Target="slides/slide26.xml"/><Relationship Id="rId34" Type="http://schemas.openxmlformats.org/officeDocument/2006/relationships/slide" Target="slides/slide21.xml"/><Relationship Id="rId50" Type="http://schemas.openxmlformats.org/officeDocument/2006/relationships/slide" Target="slides/slide37.xml"/><Relationship Id="rId55" Type="http://schemas.openxmlformats.org/officeDocument/2006/relationships/slide" Target="slides/slide42.xml"/><Relationship Id="rId76" Type="http://schemas.openxmlformats.org/officeDocument/2006/relationships/slide" Target="slides/slide63.xml"/><Relationship Id="rId97" Type="http://schemas.openxmlformats.org/officeDocument/2006/relationships/slide" Target="slides/slide8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C0324E-2BF0-4F5E-8572-1634D72B40AD}" type="datetimeFigureOut">
              <a:rPr lang="en-US" smtClean="0"/>
              <a:t>1/12/2024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FEB0A7-AB1D-4D04-B523-39A6F4B83193}" type="slidenum">
              <a:rPr lang="en-US" smtClean="0"/>
              <a:t>‹#›</a:t>
            </a:fld>
            <a:endParaRPr lang="en-US"/>
          </a:p>
        </p:txBody>
      </p:sp>
    </p:spTree>
    <p:extLst>
      <p:ext uri="{BB962C8B-B14F-4D97-AF65-F5344CB8AC3E}">
        <p14:creationId xmlns:p14="http://schemas.microsoft.com/office/powerpoint/2010/main" val="550365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FEB0A7-AB1D-4D04-B523-39A6F4B83193}" type="slidenum">
              <a:rPr lang="en-US" smtClean="0"/>
              <a:t>76</a:t>
            </a:fld>
            <a:endParaRPr lang="en-US"/>
          </a:p>
        </p:txBody>
      </p:sp>
    </p:spTree>
    <p:extLst>
      <p:ext uri="{BB962C8B-B14F-4D97-AF65-F5344CB8AC3E}">
        <p14:creationId xmlns:p14="http://schemas.microsoft.com/office/powerpoint/2010/main" val="8618471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1/12/2024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256990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1/12/2024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903247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1/12/2024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452466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390782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017752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961256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252392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867388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653265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70574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115254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769656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176231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068287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390782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017752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9612565"/>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252392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867388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65326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526643"/>
      </p:ext>
    </p:extLst>
  </p:cSld>
  <p:clrMapOvr>
    <a:masterClrMapping/>
  </p:clrMapOvr>
  <p:transition spd="slow" advClick="0"/>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705747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115254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769656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176231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068287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3907820"/>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017752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961256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2523922"/>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86738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319383"/>
      </p:ext>
    </p:extLst>
  </p:cSld>
  <p:clrMapOvr>
    <a:masterClrMapping/>
  </p:clrMapOvr>
  <p:transition spd="slow" advClick="0"/>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653265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705747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115254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7696569"/>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1762314"/>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0682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365108"/>
      </p:ext>
    </p:extLst>
  </p:cSld>
  <p:clrMapOvr>
    <a:masterClrMapping/>
  </p:clrMapOvr>
  <p:transition spd="slow"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193730"/>
      </p:ext>
    </p:extLst>
  </p:cSld>
  <p:clrMapOvr>
    <a:masterClrMapping/>
  </p:clrMapOvr>
  <p:transition spd="slow"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1/12/2024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216233"/>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1/12/2024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06212"/>
      </p:ext>
    </p:extLst>
  </p:cSld>
  <p:clrMapOvr>
    <a:masterClrMapping/>
  </p:clrMapOvr>
  <p:transition spd="slow"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1/12/2024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819458"/>
      </p:ext>
    </p:extLst>
  </p:cSld>
  <p:clrMapOvr>
    <a:masterClrMapping/>
  </p:clrMapOvr>
  <p:transition spd="slow"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205029"/>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8986"/>
      </p:ext>
    </p:extLst>
  </p:cSld>
  <p:clrMapOvr>
    <a:masterClrMapping/>
  </p:clrMapOvr>
  <p:transition spd="slow"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039423"/>
      </p:ext>
    </p:extLst>
  </p:cSld>
  <p:clrMapOvr>
    <a:masterClrMapping/>
  </p:clrMapOvr>
  <p:transition spd="slow"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237270"/>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13443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65650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3441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80327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446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85763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13738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1/12/2024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1/12/2024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1/12/2024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1/12/2024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472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953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1/12/2024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99828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06813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94151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23801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90583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87203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85311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02706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88672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16865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1/12/2024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392700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91007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311706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547454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76479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453855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844783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014511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01860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05771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1/12/2024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131648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492956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62401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148702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549163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925292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900387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116831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187957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67996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1/12/2024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556027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850209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425087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405250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558036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922553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262889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209138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712884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5466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1/12/2024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149639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747772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1/12/2024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005665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1/12/2024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327632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1/12/2024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227787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1/12/2024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782183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99C4AFC-49E7-4410-AD5D-CE20BB0DBB8C}" type="datetimeFigureOut">
              <a:rPr lang="en-US" smtClean="0">
                <a:solidFill>
                  <a:prstClr val="black">
                    <a:tint val="75000"/>
                  </a:prstClr>
                </a:solidFill>
              </a:rPr>
              <a:pPr/>
              <a:t>1/12/2024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518640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99C4AFC-49E7-4410-AD5D-CE20BB0DBB8C}" type="datetimeFigureOut">
              <a:rPr lang="en-US" smtClean="0">
                <a:solidFill>
                  <a:prstClr val="black">
                    <a:tint val="75000"/>
                  </a:prstClr>
                </a:solidFill>
              </a:rPr>
              <a:pPr/>
              <a:t>1/12/2024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255639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C4AFC-49E7-4410-AD5D-CE20BB0DBB8C}" type="datetimeFigureOut">
              <a:rPr lang="en-US" smtClean="0">
                <a:solidFill>
                  <a:prstClr val="black">
                    <a:tint val="75000"/>
                  </a:prstClr>
                </a:solidFill>
              </a:rPr>
              <a:pPr/>
              <a:t>1/12/2024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39216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1/12/2024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95072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4.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1.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image" Target="../media/image1.jpg"/><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3.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2.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3.jp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3.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1/12/2024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99C4AFC-49E7-4410-AD5D-CE20BB0DBB8C}" type="datetimeFigureOut">
              <a:rPr lang="en-US" smtClean="0">
                <a:solidFill>
                  <a:prstClr val="black">
                    <a:tint val="75000"/>
                  </a:prstClr>
                </a:solidFill>
              </a:rPr>
              <a:pPr/>
              <a:t>1/12/2024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3006913"/>
      </p:ext>
    </p:extLst>
  </p:cSld>
  <p:clrMap bg1="lt1" tx1="dk1" bg2="lt2" tx2="dk2" accent1="accent1" accent2="accent2" accent3="accent3" accent4="accent4" accent5="accent5" accent6="accent6" hlink="hlink" folHlink="folHlink"/>
  <p:sldLayoutIdLst>
    <p:sldLayoutId id="2147484433" r:id="rId1"/>
    <p:sldLayoutId id="2147484434" r:id="rId2"/>
    <p:sldLayoutId id="2147484435" r:id="rId3"/>
    <p:sldLayoutId id="2147484436" r:id="rId4"/>
    <p:sldLayoutId id="2147484437" r:id="rId5"/>
    <p:sldLayoutId id="2147484438" r:id="rId6"/>
    <p:sldLayoutId id="2147484439" r:id="rId7"/>
    <p:sldLayoutId id="2147484440" r:id="rId8"/>
    <p:sldLayoutId id="2147484441" r:id="rId9"/>
    <p:sldLayoutId id="2147484442" r:id="rId10"/>
    <p:sldLayoutId id="21474844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366561"/>
      </p:ext>
    </p:extLst>
  </p:cSld>
  <p:clrMap bg1="lt1" tx1="dk1" bg2="lt2" tx2="dk2" accent1="accent1" accent2="accent2" accent3="accent3" accent4="accent4" accent5="accent5" accent6="accent6" hlink="hlink" folHlink="folHlink"/>
  <p:sldLayoutIdLst>
    <p:sldLayoutId id="2147484445" r:id="rId1"/>
    <p:sldLayoutId id="2147484446" r:id="rId2"/>
    <p:sldLayoutId id="2147484447" r:id="rId3"/>
    <p:sldLayoutId id="2147484448" r:id="rId4"/>
    <p:sldLayoutId id="2147484449" r:id="rId5"/>
    <p:sldLayoutId id="2147484450" r:id="rId6"/>
    <p:sldLayoutId id="2147484451" r:id="rId7"/>
    <p:sldLayoutId id="2147484452" r:id="rId8"/>
    <p:sldLayoutId id="2147484453" r:id="rId9"/>
    <p:sldLayoutId id="2147484454" r:id="rId10"/>
    <p:sldLayoutId id="21474844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366561"/>
      </p:ext>
    </p:extLst>
  </p:cSld>
  <p:clrMap bg1="lt1" tx1="dk1" bg2="lt2" tx2="dk2" accent1="accent1" accent2="accent2" accent3="accent3" accent4="accent4" accent5="accent5" accent6="accent6" hlink="hlink" folHlink="folHlink"/>
  <p:sldLayoutIdLst>
    <p:sldLayoutId id="2147484457" r:id="rId1"/>
    <p:sldLayoutId id="2147484458" r:id="rId2"/>
    <p:sldLayoutId id="2147484459" r:id="rId3"/>
    <p:sldLayoutId id="2147484460" r:id="rId4"/>
    <p:sldLayoutId id="2147484461" r:id="rId5"/>
    <p:sldLayoutId id="2147484462" r:id="rId6"/>
    <p:sldLayoutId id="2147484463" r:id="rId7"/>
    <p:sldLayoutId id="2147484464" r:id="rId8"/>
    <p:sldLayoutId id="2147484465" r:id="rId9"/>
    <p:sldLayoutId id="2147484466" r:id="rId10"/>
    <p:sldLayoutId id="21474844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366561"/>
      </p:ext>
    </p:extLst>
  </p:cSld>
  <p:clrMap bg1="lt1" tx1="dk1" bg2="lt2" tx2="dk2" accent1="accent1" accent2="accent2" accent3="accent3" accent4="accent4" accent5="accent5" accent6="accent6" hlink="hlink" folHlink="folHlink"/>
  <p:sldLayoutIdLst>
    <p:sldLayoutId id="2147484469" r:id="rId1"/>
    <p:sldLayoutId id="2147484470" r:id="rId2"/>
    <p:sldLayoutId id="2147484471" r:id="rId3"/>
    <p:sldLayoutId id="2147484472" r:id="rId4"/>
    <p:sldLayoutId id="2147484473" r:id="rId5"/>
    <p:sldLayoutId id="2147484474" r:id="rId6"/>
    <p:sldLayoutId id="2147484475" r:id="rId7"/>
    <p:sldLayoutId id="2147484476" r:id="rId8"/>
    <p:sldLayoutId id="2147484477" r:id="rId9"/>
    <p:sldLayoutId id="2147484478" r:id="rId10"/>
    <p:sldLayoutId id="21474844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1/12/2024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548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92057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1/12/2024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940846"/>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1043320"/>
      </p:ext>
    </p:extLst>
  </p:cSld>
  <p:clrMap bg1="lt1" tx1="dk1" bg2="lt2" tx2="dk2" accent1="accent1" accent2="accent2" accent3="accent3" accent4="accent4" accent5="accent5" accent6="accent6" hlink="hlink" folHlink="folHlink"/>
  <p:sldLayoutIdLst>
    <p:sldLayoutId id="2147484025" r:id="rId1"/>
    <p:sldLayoutId id="2147484026" r:id="rId2"/>
    <p:sldLayoutId id="2147484027" r:id="rId3"/>
    <p:sldLayoutId id="2147484028" r:id="rId4"/>
    <p:sldLayoutId id="2147484029" r:id="rId5"/>
    <p:sldLayoutId id="2147484030" r:id="rId6"/>
    <p:sldLayoutId id="2147484031" r:id="rId7"/>
    <p:sldLayoutId id="2147484032" r:id="rId8"/>
    <p:sldLayoutId id="2147484033" r:id="rId9"/>
    <p:sldLayoutId id="2147484034" r:id="rId10"/>
    <p:sldLayoutId id="21474840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5324173"/>
      </p:ext>
    </p:extLst>
  </p:cSld>
  <p:clrMap bg1="lt1" tx1="dk1" bg2="lt2" tx2="dk2" accent1="accent1" accent2="accent2" accent3="accent3" accent4="accent4" accent5="accent5" accent6="accent6" hlink="hlink" folHlink="folHlink"/>
  <p:sldLayoutIdLst>
    <p:sldLayoutId id="2147484361" r:id="rId1"/>
    <p:sldLayoutId id="2147484362" r:id="rId2"/>
    <p:sldLayoutId id="2147484363" r:id="rId3"/>
    <p:sldLayoutId id="2147484364" r:id="rId4"/>
    <p:sldLayoutId id="2147484365" r:id="rId5"/>
    <p:sldLayoutId id="2147484366" r:id="rId6"/>
    <p:sldLayoutId id="2147484367" r:id="rId7"/>
    <p:sldLayoutId id="2147484368" r:id="rId8"/>
    <p:sldLayoutId id="2147484369" r:id="rId9"/>
    <p:sldLayoutId id="2147484370" r:id="rId10"/>
    <p:sldLayoutId id="21474843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5224567"/>
      </p:ext>
    </p:extLst>
  </p:cSld>
  <p:clrMap bg1="lt1" tx1="dk1" bg2="lt2" tx2="dk2" accent1="accent1" accent2="accent2" accent3="accent3" accent4="accent4" accent5="accent5" accent6="accent6" hlink="hlink" folHlink="folHlink"/>
  <p:sldLayoutIdLst>
    <p:sldLayoutId id="2147484421" r:id="rId1"/>
    <p:sldLayoutId id="2147484422" r:id="rId2"/>
    <p:sldLayoutId id="2147484423" r:id="rId3"/>
    <p:sldLayoutId id="2147484424" r:id="rId4"/>
    <p:sldLayoutId id="2147484425" r:id="rId5"/>
    <p:sldLayoutId id="2147484426" r:id="rId6"/>
    <p:sldLayoutId id="2147484427" r:id="rId7"/>
    <p:sldLayoutId id="2147484428" r:id="rId8"/>
    <p:sldLayoutId id="2147484429" r:id="rId9"/>
    <p:sldLayoutId id="2147484430" r:id="rId10"/>
    <p:sldLayoutId id="21474844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14.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5.xml"/></Relationships>
</file>

<file path=ppt/slides/_rels/slide2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1.xml"/></Relationships>
</file>

<file path=ppt/slides/_rels/slide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9.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3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3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3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3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3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3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3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4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1.xml"/></Relationships>
</file>

<file path=ppt/slides/_rels/slide4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5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03.xml"/></Relationships>
</file>

<file path=ppt/slides/_rels/slide6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70.xml"/></Relationships>
</file>

<file path=ppt/slides/_rels/slide6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0.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86081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110000"/>
              </a:lnSpc>
              <a:spcBef>
                <a:spcPts val="0"/>
              </a:spcBef>
            </a:pPr>
            <a:r>
              <a:rPr lang="en-US" sz="6100" u="sng" dirty="0" err="1" smtClean="0">
                <a:solidFill>
                  <a:srgbClr val="FFFF00"/>
                </a:solidFill>
                <a:latin typeface="+mj-lt"/>
              </a:rPr>
              <a:t>Đk</a:t>
            </a:r>
            <a:r>
              <a:rPr lang="en-US" sz="6100" u="sng" dirty="0" smtClean="0">
                <a:solidFill>
                  <a:srgbClr val="FFFF00"/>
                </a:solidFill>
                <a:latin typeface="+mj-lt"/>
              </a:rPr>
              <a:t>:</a:t>
            </a:r>
            <a:r>
              <a:rPr lang="vi-VN" sz="6100" dirty="0">
                <a:solidFill>
                  <a:schemeClr val="bg1"/>
                </a:solidFill>
                <a:latin typeface="+mj-lt"/>
              </a:rPr>
              <a:t> Con hân hoan vui sướng khi vào đền thánh Chúa Trời. Con say sưa ca hát, chúc khen tình Chúa muôn đời.</a:t>
            </a:r>
          </a:p>
        </p:txBody>
      </p:sp>
    </p:spTree>
    <p:extLst>
      <p:ext uri="{BB962C8B-B14F-4D97-AF65-F5344CB8AC3E}">
        <p14:creationId xmlns:p14="http://schemas.microsoft.com/office/powerpoint/2010/main" val="365582921"/>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110000"/>
              </a:lnSpc>
              <a:spcBef>
                <a:spcPts val="0"/>
              </a:spcBef>
            </a:pPr>
            <a:r>
              <a:rPr lang="en-US" sz="6200" b="0" u="sng" dirty="0" smtClean="0">
                <a:solidFill>
                  <a:srgbClr val="FFFF00"/>
                </a:solidFill>
                <a:effectLst/>
                <a:latin typeface="+mj-lt"/>
              </a:rPr>
              <a:t>Tk2</a:t>
            </a:r>
            <a:r>
              <a:rPr lang="vi-VN" sz="6200" b="0" u="sng" dirty="0" smtClean="0">
                <a:solidFill>
                  <a:srgbClr val="FFFF00"/>
                </a:solidFill>
                <a:effectLst/>
                <a:latin typeface="+mj-lt"/>
              </a:rPr>
              <a:t>:</a:t>
            </a:r>
            <a:r>
              <a:rPr lang="en-US" sz="6200" dirty="0">
                <a:solidFill>
                  <a:schemeClr val="bg1"/>
                </a:solidFill>
                <a:latin typeface="+mj-lt"/>
              </a:rPr>
              <a:t> </a:t>
            </a:r>
            <a:r>
              <a:rPr lang="vi-VN" sz="6200" dirty="0">
                <a:solidFill>
                  <a:schemeClr val="bg1"/>
                </a:solidFill>
                <a:latin typeface="+mj-lt"/>
              </a:rPr>
              <a:t>Cô đơn trong tình trần đời cho con lệ đắng. Thấm thía thân bẽ bàng cậy trông Chúa ủi an.</a:t>
            </a:r>
          </a:p>
        </p:txBody>
      </p:sp>
    </p:spTree>
    <p:extLst>
      <p:ext uri="{BB962C8B-B14F-4D97-AF65-F5344CB8AC3E}">
        <p14:creationId xmlns:p14="http://schemas.microsoft.com/office/powerpoint/2010/main" val="2805845330"/>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110000"/>
              </a:lnSpc>
              <a:spcBef>
                <a:spcPts val="0"/>
              </a:spcBef>
            </a:pPr>
            <a:r>
              <a:rPr lang="en-US" sz="6100" u="sng" dirty="0" err="1" smtClean="0">
                <a:solidFill>
                  <a:srgbClr val="FFFF00"/>
                </a:solidFill>
                <a:latin typeface="+mj-lt"/>
              </a:rPr>
              <a:t>Đk</a:t>
            </a:r>
            <a:r>
              <a:rPr lang="en-US" sz="6100" u="sng" dirty="0" smtClean="0">
                <a:solidFill>
                  <a:srgbClr val="FFFF00"/>
                </a:solidFill>
                <a:latin typeface="+mj-lt"/>
              </a:rPr>
              <a:t>:</a:t>
            </a:r>
            <a:r>
              <a:rPr lang="vi-VN" sz="6100" dirty="0">
                <a:solidFill>
                  <a:schemeClr val="bg1"/>
                </a:solidFill>
                <a:latin typeface="+mj-lt"/>
              </a:rPr>
              <a:t> Con hân hoan vui sướng khi vào đền thánh Chúa Trời. Con say sưa ca hát, chúc khen tình Chúa muôn đời.</a:t>
            </a:r>
          </a:p>
        </p:txBody>
      </p:sp>
    </p:spTree>
    <p:extLst>
      <p:ext uri="{BB962C8B-B14F-4D97-AF65-F5344CB8AC3E}">
        <p14:creationId xmlns:p14="http://schemas.microsoft.com/office/powerpoint/2010/main" val="2554990433"/>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110000"/>
              </a:lnSpc>
              <a:spcBef>
                <a:spcPts val="0"/>
              </a:spcBef>
            </a:pPr>
            <a:r>
              <a:rPr lang="en-US" sz="6000" b="0" u="sng" dirty="0" smtClean="0">
                <a:solidFill>
                  <a:srgbClr val="FFFF00"/>
                </a:solidFill>
                <a:effectLst/>
                <a:latin typeface="+mj-lt"/>
              </a:rPr>
              <a:t>Tk3</a:t>
            </a:r>
            <a:r>
              <a:rPr lang="vi-VN" sz="6000" b="0" u="sng" dirty="0" smtClean="0">
                <a:solidFill>
                  <a:srgbClr val="FFFF00"/>
                </a:solidFill>
                <a:effectLst/>
                <a:latin typeface="+mj-lt"/>
              </a:rPr>
              <a:t>:</a:t>
            </a:r>
            <a:r>
              <a:rPr lang="en-US" sz="6000" dirty="0" smtClean="0">
                <a:solidFill>
                  <a:schemeClr val="bg1"/>
                </a:solidFill>
                <a:latin typeface="+mj-lt"/>
              </a:rPr>
              <a:t> </a:t>
            </a:r>
            <a:r>
              <a:rPr lang="vi-VN" sz="6000" dirty="0">
                <a:solidFill>
                  <a:schemeClr val="bg1"/>
                </a:solidFill>
                <a:latin typeface="+mj-lt"/>
              </a:rPr>
              <a:t>Qua bao ngày đợi chờ, hồn con mơ về Chúa. Những lúc đêm trăng mờ, nguyện dâng Chúa tình thơ</a:t>
            </a:r>
            <a:r>
              <a:rPr lang="vi-VN" sz="6000" dirty="0" smtClean="0">
                <a:solidFill>
                  <a:schemeClr val="bg1"/>
                </a:solidFill>
                <a:latin typeface="+mj-lt"/>
              </a:rPr>
              <a:t>.</a:t>
            </a:r>
            <a:endParaRPr lang="vi-VN" sz="6000" dirty="0">
              <a:solidFill>
                <a:schemeClr val="bg1"/>
              </a:solidFill>
              <a:latin typeface="+mj-lt"/>
            </a:endParaRPr>
          </a:p>
        </p:txBody>
      </p:sp>
    </p:spTree>
    <p:extLst>
      <p:ext uri="{BB962C8B-B14F-4D97-AF65-F5344CB8AC3E}">
        <p14:creationId xmlns:p14="http://schemas.microsoft.com/office/powerpoint/2010/main" val="38489195"/>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110000"/>
              </a:lnSpc>
              <a:spcBef>
                <a:spcPts val="0"/>
              </a:spcBef>
            </a:pPr>
            <a:r>
              <a:rPr lang="en-US" sz="6100" u="sng" dirty="0" err="1" smtClean="0">
                <a:solidFill>
                  <a:srgbClr val="FFFF00"/>
                </a:solidFill>
                <a:latin typeface="+mj-lt"/>
              </a:rPr>
              <a:t>Đk</a:t>
            </a:r>
            <a:r>
              <a:rPr lang="en-US" sz="6100" u="sng" dirty="0" smtClean="0">
                <a:solidFill>
                  <a:srgbClr val="FFFF00"/>
                </a:solidFill>
                <a:latin typeface="+mj-lt"/>
              </a:rPr>
              <a:t>:</a:t>
            </a:r>
            <a:r>
              <a:rPr lang="vi-VN" sz="6100" dirty="0">
                <a:solidFill>
                  <a:schemeClr val="bg1"/>
                </a:solidFill>
                <a:latin typeface="+mj-lt"/>
              </a:rPr>
              <a:t> Con hân hoan vui sướng khi vào đền thánh Chúa Trời. Con say sưa ca hát, chúc khen tình Chúa muôn đời.</a:t>
            </a:r>
          </a:p>
        </p:txBody>
      </p:sp>
    </p:spTree>
    <p:extLst>
      <p:ext uri="{BB962C8B-B14F-4D97-AF65-F5344CB8AC3E}">
        <p14:creationId xmlns:p14="http://schemas.microsoft.com/office/powerpoint/2010/main" val="649898063"/>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2760991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i="1">
                <a:solidFill>
                  <a:srgbClr val="FFFF00"/>
                </a:solidFill>
                <a:effectLst/>
                <a:latin typeface="+mj-lt"/>
                <a:cs typeface="Times New Roman" panose="02020603050405020304" pitchFamily="18" charset="0"/>
              </a:rPr>
              <a:t>KINH VINH DANH</a:t>
            </a:r>
          </a:p>
          <a:p>
            <a:pPr eaLnBrk="1" hangingPunct="1">
              <a:lnSpc>
                <a:spcPct val="150000"/>
              </a:lnSpc>
            </a:pPr>
            <a:r>
              <a:rPr lang="en-US" sz="7200" b="0" i="1">
                <a:solidFill>
                  <a:srgbClr val="FFFF00"/>
                </a:solidFill>
                <a:effectLst/>
                <a:latin typeface="+mj-lt"/>
                <a:cs typeface="Times New Roman" panose="02020603050405020304" pitchFamily="18" charset="0"/>
              </a:rPr>
              <a:t>Ca Lên Đi 2</a:t>
            </a:r>
            <a:endParaRPr lang="vi-VN" sz="7200" b="0" i="1">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687447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19050"/>
            <a:ext cx="9144000" cy="5143500"/>
          </a:xfrm>
        </p:spPr>
        <p:txBody>
          <a:bodyPr/>
          <a:lstStyle/>
          <a:p>
            <a:pPr algn="just" eaLnBrk="1" hangingPunct="1"/>
            <a:r>
              <a:rPr lang="vi-VN" sz="6400" b="0" i="1" u="sng" dirty="0">
                <a:solidFill>
                  <a:srgbClr val="FFFF00"/>
                </a:solidFill>
                <a:effectLst/>
                <a:latin typeface="+mj-lt"/>
                <a:cs typeface="Times New Roman" panose="02020603050405020304" pitchFamily="18" charset="0"/>
              </a:rPr>
              <a:t>Chủ </a:t>
            </a:r>
            <a:r>
              <a:rPr lang="vi-VN" sz="6400" b="0" i="1" u="sng" dirty="0" smtClean="0">
                <a:solidFill>
                  <a:srgbClr val="FFFF00"/>
                </a:solidFill>
                <a:effectLst/>
                <a:latin typeface="+mj-lt"/>
                <a:cs typeface="Times New Roman" panose="02020603050405020304" pitchFamily="18" charset="0"/>
              </a:rPr>
              <a:t>tế</a:t>
            </a:r>
            <a:r>
              <a:rPr lang="vi-VN" sz="6400" b="0" i="1" dirty="0" smtClean="0">
                <a:solidFill>
                  <a:srgbClr val="FFFF00"/>
                </a:solidFill>
                <a:effectLst/>
                <a:latin typeface="+mj-lt"/>
                <a:cs typeface="Times New Roman" panose="02020603050405020304" pitchFamily="18" charset="0"/>
              </a:rPr>
              <a:t>:</a:t>
            </a:r>
            <a:r>
              <a:rPr lang="en-US" sz="6400" b="0" i="1" dirty="0" smtClean="0">
                <a:solidFill>
                  <a:srgbClr val="FFFF00"/>
                </a:solidFill>
                <a:effectLst/>
                <a:latin typeface="+mj-lt"/>
                <a:cs typeface="Times New Roman" panose="02020603050405020304" pitchFamily="18" charset="0"/>
              </a:rPr>
              <a:t> </a:t>
            </a:r>
            <a:r>
              <a:rPr lang="vi-VN" sz="6400" b="0" i="1" dirty="0" smtClean="0">
                <a:solidFill>
                  <a:srgbClr val="FFFF00"/>
                </a:solidFill>
                <a:effectLst/>
                <a:latin typeface="+mj-lt"/>
                <a:cs typeface="Times New Roman" panose="02020603050405020304" pitchFamily="18" charset="0"/>
              </a:rPr>
              <a:t>Vinh </a:t>
            </a:r>
            <a:r>
              <a:rPr lang="vi-VN" sz="6400" b="0" i="1" dirty="0">
                <a:solidFill>
                  <a:srgbClr val="FFFF00"/>
                </a:solidFill>
                <a:effectLst/>
                <a:latin typeface="+mj-lt"/>
                <a:cs typeface="Times New Roman" panose="02020603050405020304" pitchFamily="18" charset="0"/>
              </a:rPr>
              <a:t>danh Thiên Chúa trên các tầng trời. </a:t>
            </a:r>
            <a:r>
              <a:rPr lang="vi-VN" sz="6400" b="0" dirty="0">
                <a:solidFill>
                  <a:schemeClr val="bg1"/>
                </a:solidFill>
                <a:effectLst/>
                <a:latin typeface="+mj-lt"/>
                <a:cs typeface="Times New Roman" panose="02020603050405020304" pitchFamily="18" charset="0"/>
              </a:rPr>
              <a:t>Và bình an dưới thế, bình an dưới thế cho người thiện tâm. </a:t>
            </a:r>
          </a:p>
        </p:txBody>
      </p:sp>
    </p:spTree>
    <p:extLst>
      <p:ext uri="{BB962C8B-B14F-4D97-AF65-F5344CB8AC3E}">
        <p14:creationId xmlns:p14="http://schemas.microsoft.com/office/powerpoint/2010/main" val="9327871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57150"/>
            <a:ext cx="9144000" cy="5143500"/>
          </a:xfrm>
        </p:spPr>
        <p:txBody>
          <a:bodyPr/>
          <a:lstStyle/>
          <a:p>
            <a:pPr algn="just" eaLnBrk="1" hangingPunct="1"/>
            <a:r>
              <a:rPr lang="en-US" sz="5600" b="0" dirty="0" err="1">
                <a:solidFill>
                  <a:schemeClr val="bg1"/>
                </a:solidFill>
                <a:effectLst/>
                <a:latin typeface="+mj-lt"/>
                <a:cs typeface="Times New Roman" panose="02020603050405020304" pitchFamily="18" charset="0"/>
              </a:rPr>
              <a:t>Chúng</a:t>
            </a:r>
            <a:r>
              <a:rPr lang="en-US" sz="5600" b="0" dirty="0">
                <a:solidFill>
                  <a:schemeClr val="bg1"/>
                </a:solidFill>
                <a:effectLst/>
                <a:latin typeface="+mj-lt"/>
                <a:cs typeface="Times New Roman" panose="02020603050405020304" pitchFamily="18" charset="0"/>
              </a:rPr>
              <a:t> con ca </a:t>
            </a:r>
            <a:r>
              <a:rPr lang="en-US" sz="5600" b="0" dirty="0" err="1">
                <a:solidFill>
                  <a:schemeClr val="bg1"/>
                </a:solidFill>
                <a:effectLst/>
                <a:latin typeface="+mj-lt"/>
                <a:cs typeface="Times New Roman" panose="02020603050405020304" pitchFamily="18" charset="0"/>
              </a:rPr>
              <a:t>ngợi</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Chúa</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Chúng</a:t>
            </a:r>
            <a:r>
              <a:rPr lang="en-US" sz="5600" b="0" dirty="0">
                <a:solidFill>
                  <a:schemeClr val="bg1"/>
                </a:solidFill>
                <a:effectLst/>
                <a:latin typeface="+mj-lt"/>
                <a:cs typeface="Times New Roman" panose="02020603050405020304" pitchFamily="18" charset="0"/>
              </a:rPr>
              <a:t> con </a:t>
            </a:r>
            <a:r>
              <a:rPr lang="en-US" sz="5600" b="0" dirty="0" err="1">
                <a:solidFill>
                  <a:schemeClr val="bg1"/>
                </a:solidFill>
                <a:effectLst/>
                <a:latin typeface="+mj-lt"/>
                <a:cs typeface="Times New Roman" panose="02020603050405020304" pitchFamily="18" charset="0"/>
              </a:rPr>
              <a:t>chúc</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tụng</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Chúa</a:t>
            </a:r>
            <a:r>
              <a:rPr lang="en-US" sz="5600" b="0" dirty="0">
                <a:solidFill>
                  <a:schemeClr val="bg1"/>
                </a:solidFill>
                <a:effectLst/>
                <a:latin typeface="+mj-lt"/>
                <a:cs typeface="Times New Roman" panose="02020603050405020304" pitchFamily="18" charset="0"/>
              </a:rPr>
              <a:t>. </a:t>
            </a:r>
            <a:r>
              <a:rPr lang="en-US" sz="5600" b="0" dirty="0" err="1" smtClean="0">
                <a:solidFill>
                  <a:schemeClr val="bg1"/>
                </a:solidFill>
                <a:effectLst/>
                <a:latin typeface="+mj-lt"/>
                <a:cs typeface="Times New Roman" panose="02020603050405020304" pitchFamily="18" charset="0"/>
              </a:rPr>
              <a:t>Chúng</a:t>
            </a:r>
            <a:r>
              <a:rPr lang="en-US" sz="5600" dirty="0">
                <a:solidFill>
                  <a:schemeClr val="bg1"/>
                </a:solidFill>
                <a:latin typeface="+mj-lt"/>
                <a:cs typeface="Times New Roman" panose="02020603050405020304" pitchFamily="18" charset="0"/>
              </a:rPr>
              <a:t> </a:t>
            </a:r>
            <a:r>
              <a:rPr lang="en-US" sz="5600" b="0" dirty="0" smtClean="0">
                <a:solidFill>
                  <a:schemeClr val="bg1"/>
                </a:solidFill>
                <a:effectLst/>
                <a:latin typeface="+mj-lt"/>
                <a:cs typeface="Times New Roman" panose="02020603050405020304" pitchFamily="18" charset="0"/>
              </a:rPr>
              <a:t>con </a:t>
            </a:r>
            <a:r>
              <a:rPr lang="en-US" sz="5600" b="0" dirty="0" err="1">
                <a:solidFill>
                  <a:schemeClr val="bg1"/>
                </a:solidFill>
                <a:effectLst/>
                <a:latin typeface="+mj-lt"/>
                <a:cs typeface="Times New Roman" panose="02020603050405020304" pitchFamily="18" charset="0"/>
              </a:rPr>
              <a:t>thờ</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lạy</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Chúa</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Chúng</a:t>
            </a:r>
            <a:r>
              <a:rPr lang="en-US" sz="5600" b="0" dirty="0">
                <a:solidFill>
                  <a:schemeClr val="bg1"/>
                </a:solidFill>
                <a:effectLst/>
                <a:latin typeface="+mj-lt"/>
                <a:cs typeface="Times New Roman" panose="02020603050405020304" pitchFamily="18" charset="0"/>
              </a:rPr>
              <a:t> con </a:t>
            </a:r>
            <a:r>
              <a:rPr lang="en-US" sz="5600" b="0" dirty="0" err="1">
                <a:solidFill>
                  <a:schemeClr val="bg1"/>
                </a:solidFill>
                <a:effectLst/>
                <a:latin typeface="+mj-lt"/>
                <a:cs typeface="Times New Roman" panose="02020603050405020304" pitchFamily="18" charset="0"/>
              </a:rPr>
              <a:t>tôn</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vinh</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Chúa</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Chúng</a:t>
            </a:r>
            <a:r>
              <a:rPr lang="en-US" sz="5600" b="0" dirty="0">
                <a:solidFill>
                  <a:schemeClr val="bg1"/>
                </a:solidFill>
                <a:effectLst/>
                <a:latin typeface="+mj-lt"/>
                <a:cs typeface="Times New Roman" panose="02020603050405020304" pitchFamily="18" charset="0"/>
              </a:rPr>
              <a:t> con </a:t>
            </a:r>
            <a:r>
              <a:rPr lang="en-US" sz="5600" b="0" dirty="0" err="1">
                <a:solidFill>
                  <a:schemeClr val="bg1"/>
                </a:solidFill>
                <a:effectLst/>
                <a:latin typeface="+mj-lt"/>
                <a:cs typeface="Times New Roman" panose="02020603050405020304" pitchFamily="18" charset="0"/>
              </a:rPr>
              <a:t>cảm</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tạ</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Chúa</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vì</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vinh</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quang</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cao</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cả</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Chúa</a:t>
            </a:r>
            <a:r>
              <a:rPr lang="en-US" sz="5600" b="0" dirty="0">
                <a:solidFill>
                  <a:schemeClr val="bg1"/>
                </a:solidFill>
                <a:effectLst/>
                <a:latin typeface="+mj-lt"/>
                <a:cs typeface="Times New Roman" panose="02020603050405020304" pitchFamily="18" charset="0"/>
              </a:rPr>
              <a:t>. </a:t>
            </a:r>
          </a:p>
        </p:txBody>
      </p:sp>
    </p:spTree>
    <p:extLst>
      <p:ext uri="{BB962C8B-B14F-4D97-AF65-F5344CB8AC3E}">
        <p14:creationId xmlns:p14="http://schemas.microsoft.com/office/powerpoint/2010/main" val="34530946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500" b="0" dirty="0">
                <a:solidFill>
                  <a:schemeClr val="bg1"/>
                </a:solidFill>
                <a:effectLst/>
                <a:latin typeface="+mj-lt"/>
                <a:cs typeface="Times New Roman" panose="02020603050405020304" pitchFamily="18" charset="0"/>
              </a:rPr>
              <a:t>Lạy Chúa là Thiên Chúa, là Vua trên trời, là Chúa Cha toàn năng. Lạy Con Một Thiên Chúa, </a:t>
            </a:r>
            <a:r>
              <a:rPr lang="vi-VN" sz="5500" b="0" dirty="0">
                <a:solidFill>
                  <a:srgbClr val="FFFF00"/>
                </a:solidFill>
                <a:effectLst/>
                <a:latin typeface="+mj-lt"/>
                <a:cs typeface="Times New Roman" panose="02020603050405020304" pitchFamily="18" charset="0"/>
              </a:rPr>
              <a:t>Chúa Giê-su Ki-tô. </a:t>
            </a:r>
          </a:p>
        </p:txBody>
      </p:sp>
    </p:spTree>
    <p:extLst>
      <p:ext uri="{BB962C8B-B14F-4D97-AF65-F5344CB8AC3E}">
        <p14:creationId xmlns:p14="http://schemas.microsoft.com/office/powerpoint/2010/main" val="13612673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a:solidFill>
                  <a:srgbClr val="FFFF00"/>
                </a:solidFill>
                <a:effectLst/>
                <a:latin typeface="+mj-lt"/>
              </a:rPr>
              <a:t>TẬP HÁT CỘNG ĐOÀN</a:t>
            </a:r>
          </a:p>
        </p:txBody>
      </p:sp>
    </p:spTree>
    <p:extLst>
      <p:ext uri="{BB962C8B-B14F-4D97-AF65-F5344CB8AC3E}">
        <p14:creationId xmlns:p14="http://schemas.microsoft.com/office/powerpoint/2010/main" val="6024125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19050"/>
            <a:ext cx="9144000" cy="5391150"/>
          </a:xfrm>
        </p:spPr>
        <p:txBody>
          <a:bodyPr/>
          <a:lstStyle/>
          <a:p>
            <a:pPr marL="0" indent="0" algn="just" eaLnBrk="1" hangingPunct="1">
              <a:lnSpc>
                <a:spcPct val="120000"/>
              </a:lnSpc>
              <a:buFontTx/>
              <a:buNone/>
            </a:pPr>
            <a:r>
              <a:rPr lang="vi-VN" sz="5600" b="0" dirty="0">
                <a:solidFill>
                  <a:schemeClr val="bg1"/>
                </a:solidFill>
                <a:effectLst/>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393044910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0"/>
            <a:ext cx="9144000" cy="5314950"/>
          </a:xfrm>
        </p:spPr>
        <p:txBody>
          <a:bodyPr/>
          <a:lstStyle/>
          <a:p>
            <a:pPr marL="0" indent="0" algn="just" eaLnBrk="1" hangingPunct="1">
              <a:lnSpc>
                <a:spcPct val="120000"/>
              </a:lnSpc>
              <a:buFontTx/>
              <a:buNone/>
            </a:pPr>
            <a:r>
              <a:rPr lang="vi-VN" sz="5600" b="0" dirty="0">
                <a:solidFill>
                  <a:schemeClr val="bg1"/>
                </a:solidFill>
                <a:effectLst/>
                <a:latin typeface="+mj-lt"/>
                <a:cs typeface="Times New Roman" panose="02020603050405020304" pitchFamily="18" charset="0"/>
              </a:rPr>
              <a:t>Chúa xoá tội trần gian, </a:t>
            </a:r>
            <a:r>
              <a:rPr lang="en-US" sz="5600" b="0" dirty="0" smtClean="0">
                <a:solidFill>
                  <a:schemeClr val="bg1"/>
                </a:solidFill>
                <a:effectLst/>
                <a:latin typeface="+mj-lt"/>
                <a:cs typeface="Times New Roman" panose="02020603050405020304" pitchFamily="18" charset="0"/>
              </a:rPr>
              <a:t>x</a:t>
            </a:r>
            <a:r>
              <a:rPr lang="vi-VN" sz="5600" b="0" dirty="0" smtClean="0">
                <a:solidFill>
                  <a:schemeClr val="bg1"/>
                </a:solidFill>
                <a:effectLst/>
                <a:latin typeface="+mj-lt"/>
                <a:cs typeface="Times New Roman" panose="02020603050405020304" pitchFamily="18" charset="0"/>
              </a:rPr>
              <a:t>in </a:t>
            </a:r>
            <a:r>
              <a:rPr lang="vi-VN" sz="5600" b="0" dirty="0">
                <a:solidFill>
                  <a:schemeClr val="bg1"/>
                </a:solidFill>
                <a:effectLst/>
                <a:latin typeface="+mj-lt"/>
                <a:cs typeface="Times New Roman" panose="02020603050405020304" pitchFamily="18" charset="0"/>
              </a:rPr>
              <a:t>nhận lời chúng con cầu khẩn. Chúa ngự bên hữu Đức Chúa Cha, xin thương, xin thương, xin thương xót chúng con.</a:t>
            </a:r>
            <a:endParaRPr lang="en-US" sz="5600" b="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5550585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buFontTx/>
              <a:buNone/>
            </a:pPr>
            <a:r>
              <a:rPr lang="en-US" sz="5500" b="0" dirty="0" err="1">
                <a:solidFill>
                  <a:schemeClr val="bg1"/>
                </a:solidFill>
                <a:effectLst/>
                <a:latin typeface="+mj-lt"/>
                <a:cs typeface="Times New Roman" panose="02020603050405020304" pitchFamily="18" charset="0"/>
              </a:rPr>
              <a:t>Vì</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lạy</a:t>
            </a:r>
            <a:r>
              <a:rPr lang="en-US" sz="5500" b="0" dirty="0">
                <a:solidFill>
                  <a:schemeClr val="bg1"/>
                </a:solidFill>
                <a:effectLst/>
                <a:latin typeface="+mj-lt"/>
                <a:cs typeface="Times New Roman" panose="02020603050405020304" pitchFamily="18" charset="0"/>
              </a:rPr>
              <a:t> </a:t>
            </a:r>
            <a:r>
              <a:rPr lang="en-US" sz="5500" b="0" dirty="0" err="1">
                <a:solidFill>
                  <a:srgbClr val="FFFF00"/>
                </a:solidFill>
                <a:effectLst/>
                <a:latin typeface="+mj-lt"/>
                <a:cs typeface="Times New Roman" panose="02020603050405020304" pitchFamily="18" charset="0"/>
              </a:rPr>
              <a:t>Chúa</a:t>
            </a:r>
            <a:r>
              <a:rPr lang="en-US" sz="5500" b="0" dirty="0">
                <a:solidFill>
                  <a:srgbClr val="FFFF00"/>
                </a:solidFill>
                <a:effectLst/>
                <a:latin typeface="+mj-lt"/>
                <a:cs typeface="Times New Roman" panose="02020603050405020304" pitchFamily="18" charset="0"/>
              </a:rPr>
              <a:t> </a:t>
            </a:r>
            <a:r>
              <a:rPr lang="en-US" sz="5500" b="0" dirty="0" err="1">
                <a:solidFill>
                  <a:srgbClr val="FFFF00"/>
                </a:solidFill>
                <a:effectLst/>
                <a:latin typeface="+mj-lt"/>
                <a:cs typeface="Times New Roman" panose="02020603050405020304" pitchFamily="18" charset="0"/>
              </a:rPr>
              <a:t>Giê-su</a:t>
            </a:r>
            <a:r>
              <a:rPr lang="en-US" sz="5500" b="0" dirty="0">
                <a:solidFill>
                  <a:srgbClr val="FFFF00"/>
                </a:solidFill>
                <a:effectLst/>
                <a:latin typeface="+mj-lt"/>
                <a:cs typeface="Times New Roman" panose="02020603050405020304" pitchFamily="18" charset="0"/>
              </a:rPr>
              <a:t> Ki-</a:t>
            </a:r>
            <a:r>
              <a:rPr lang="en-US" sz="5500" b="0" dirty="0" err="1">
                <a:solidFill>
                  <a:srgbClr val="FFFF00"/>
                </a:solidFill>
                <a:effectLst/>
                <a:latin typeface="+mj-lt"/>
                <a:cs typeface="Times New Roman" panose="02020603050405020304" pitchFamily="18" charset="0"/>
              </a:rPr>
              <a:t>tô</a:t>
            </a:r>
            <a:r>
              <a:rPr lang="en-US" sz="5500" b="0" dirty="0">
                <a:solidFill>
                  <a:srgbClr val="FFFF00"/>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chỉ</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có</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Chúa</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là</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Đấng</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Thánh</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chỉ</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có</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Chúa</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là</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Chúa</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chỉ</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có</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Chúa</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là</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Đấng</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Tối</a:t>
            </a:r>
            <a:r>
              <a:rPr lang="en-US" sz="5500" b="0" dirty="0">
                <a:solidFill>
                  <a:schemeClr val="bg1"/>
                </a:solidFill>
                <a:effectLst/>
                <a:latin typeface="+mj-lt"/>
                <a:cs typeface="Times New Roman" panose="02020603050405020304" pitchFamily="18" charset="0"/>
              </a:rPr>
              <a:t> Cao, </a:t>
            </a:r>
            <a:r>
              <a:rPr lang="en-US" sz="5500" b="0" dirty="0" err="1">
                <a:solidFill>
                  <a:schemeClr val="bg1"/>
                </a:solidFill>
                <a:effectLst/>
                <a:latin typeface="+mj-lt"/>
                <a:cs typeface="Times New Roman" panose="02020603050405020304" pitchFamily="18" charset="0"/>
              </a:rPr>
              <a:t>cùng</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Đức</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Chúa</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Thánh</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Thần</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trong</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vinh</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quang</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Đức</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Chúa</a:t>
            </a:r>
            <a:r>
              <a:rPr lang="en-US" sz="5500" b="0" dirty="0">
                <a:solidFill>
                  <a:schemeClr val="bg1"/>
                </a:solidFill>
                <a:effectLst/>
                <a:latin typeface="+mj-lt"/>
                <a:cs typeface="Times New Roman" panose="02020603050405020304" pitchFamily="18" charset="0"/>
              </a:rPr>
              <a:t> Cha. </a:t>
            </a:r>
            <a:r>
              <a:rPr lang="en-US" sz="5500" b="0" u="sng" dirty="0">
                <a:solidFill>
                  <a:srgbClr val="FFFF00"/>
                </a:solidFill>
                <a:effectLst/>
                <a:latin typeface="+mj-lt"/>
                <a:cs typeface="Times New Roman" panose="02020603050405020304" pitchFamily="18" charset="0"/>
              </a:rPr>
              <a:t>A-men. A-men. </a:t>
            </a:r>
            <a:endParaRPr lang="vi-VN" sz="5500" b="0" u="sng" dirty="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41955961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2760991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63"/>
            <a:ext cx="9144000" cy="5135374"/>
          </a:xfrm>
          <a:prstGeom prst="rect">
            <a:avLst/>
          </a:prstGeom>
        </p:spPr>
      </p:pic>
    </p:spTree>
    <p:extLst>
      <p:ext uri="{BB962C8B-B14F-4D97-AF65-F5344CB8AC3E}">
        <p14:creationId xmlns:p14="http://schemas.microsoft.com/office/powerpoint/2010/main" val="19910667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196" y="24384"/>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374904" y="285750"/>
            <a:ext cx="8305800" cy="2431435"/>
          </a:xfrm>
          <a:prstGeom prst="rect">
            <a:avLst/>
          </a:prstGeom>
          <a:noFill/>
        </p:spPr>
        <p:txBody>
          <a:bodyPr wrap="square" rtlCol="0">
            <a:spAutoFit/>
          </a:bodyPr>
          <a:lstStyle/>
          <a:p>
            <a:r>
              <a:rPr lang="vi-VN" sz="3800" b="1" dirty="0">
                <a:ln w="1905"/>
                <a:solidFill>
                  <a:srgbClr val="A50021"/>
                </a:solidFill>
                <a:effectLst>
                  <a:innerShdw blurRad="69850" dist="43180" dir="5400000">
                    <a:srgbClr val="000000">
                      <a:alpha val="65000"/>
                    </a:srgbClr>
                  </a:innerShdw>
                </a:effectLst>
              </a:rPr>
              <a:t>Bài đọc </a:t>
            </a:r>
            <a:r>
              <a:rPr lang="en-US" sz="3800" b="1" dirty="0" smtClean="0">
                <a:ln w="1905"/>
                <a:solidFill>
                  <a:srgbClr val="A50021"/>
                </a:solidFill>
                <a:effectLst>
                  <a:innerShdw blurRad="69850" dist="43180" dir="5400000">
                    <a:srgbClr val="000000">
                      <a:alpha val="65000"/>
                    </a:srgbClr>
                  </a:innerShdw>
                </a:effectLst>
              </a:rPr>
              <a:t>1</a:t>
            </a:r>
            <a:r>
              <a:rPr lang="vi-VN" sz="3800" b="1" dirty="0" smtClean="0">
                <a:ln w="1905"/>
                <a:solidFill>
                  <a:srgbClr val="A50021"/>
                </a:solidFill>
                <a:effectLst>
                  <a:innerShdw blurRad="69850" dist="43180" dir="5400000">
                    <a:srgbClr val="000000">
                      <a:alpha val="65000"/>
                    </a:srgbClr>
                  </a:innerShdw>
                </a:effectLst>
              </a:rPr>
              <a:t>.</a:t>
            </a:r>
            <a:endParaRPr lang="vi-VN" sz="3800" b="1" dirty="0">
              <a:ln w="1905"/>
              <a:solidFill>
                <a:srgbClr val="A50021"/>
              </a:solidFill>
              <a:effectLst>
                <a:innerShdw blurRad="69850" dist="43180" dir="5400000">
                  <a:srgbClr val="000000">
                    <a:alpha val="65000"/>
                  </a:srgbClr>
                </a:innerShdw>
              </a:effectLst>
            </a:endParaRPr>
          </a:p>
          <a:p>
            <a:r>
              <a:rPr lang="vi-VN" sz="3800" dirty="0"/>
              <a:t>Lạy Đức Chúa, xin Ngài phán, vì tôi tớ Ngài đang lắng nghe.</a:t>
            </a:r>
          </a:p>
          <a:p>
            <a:r>
              <a:rPr lang="vi-VN" sz="3800" dirty="0">
                <a:solidFill>
                  <a:srgbClr val="FF0000"/>
                </a:solidFill>
              </a:rPr>
              <a:t>Bài trích sách Sa-mu-en quyển thứ nhất.</a:t>
            </a:r>
          </a:p>
        </p:txBody>
      </p:sp>
    </p:spTree>
    <p:extLst>
      <p:ext uri="{BB962C8B-B14F-4D97-AF65-F5344CB8AC3E}">
        <p14:creationId xmlns:p14="http://schemas.microsoft.com/office/powerpoint/2010/main" val="34501000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smtClean="0">
                <a:solidFill>
                  <a:srgbClr val="FFFF00"/>
                </a:solidFill>
              </a:rPr>
              <a:t>THÁNH VỊNH 39</a:t>
            </a:r>
            <a:br>
              <a:rPr lang="en-US" smtClean="0">
                <a:solidFill>
                  <a:srgbClr val="FFFF00"/>
                </a:solidFill>
              </a:rPr>
            </a:br>
            <a:r>
              <a:rPr lang="en-US" smtClean="0">
                <a:solidFill>
                  <a:srgbClr val="FFFF00"/>
                </a:solidFill>
              </a:rPr>
              <a:t>CHÚA NHẬT II THƯỜNG NIÊN</a:t>
            </a:r>
            <a:br>
              <a:rPr lang="en-US" smtClean="0">
                <a:solidFill>
                  <a:srgbClr val="FFFF00"/>
                </a:solidFill>
              </a:rPr>
            </a:br>
            <a:r>
              <a:rPr lang="en-US" smtClean="0">
                <a:solidFill>
                  <a:srgbClr val="FFFF00"/>
                </a:solidFill>
              </a:rPr>
              <a:t>NĂM B </a:t>
            </a:r>
            <a:br>
              <a:rPr lang="en-US" smtClean="0">
                <a:solidFill>
                  <a:srgbClr val="FFFF00"/>
                </a:solidFill>
              </a:rPr>
            </a:br>
            <a:r>
              <a:rPr lang="en-US" smtClean="0">
                <a:solidFill>
                  <a:srgbClr val="FFFF00"/>
                </a:solidFill>
              </a:rPr>
              <a:t>LM KIM LONG</a:t>
            </a:r>
            <a:br>
              <a:rPr lang="en-US" smtClean="0">
                <a:solidFill>
                  <a:srgbClr val="FFFF00"/>
                </a:solidFill>
              </a:rPr>
            </a:br>
            <a:r>
              <a:rPr lang="en-US" smtClean="0">
                <a:solidFill>
                  <a:srgbClr val="FFFF00"/>
                </a:solidFill>
              </a:rPr>
              <a:t>04 CÂU</a:t>
            </a:r>
            <a:endParaRPr lang="en-US">
              <a:solidFill>
                <a:srgbClr val="FFFF00"/>
              </a:solidFill>
            </a:endParaRPr>
          </a:p>
        </p:txBody>
      </p:sp>
    </p:spTree>
    <p:extLst>
      <p:ext uri="{BB962C8B-B14F-4D97-AF65-F5344CB8AC3E}">
        <p14:creationId xmlns:p14="http://schemas.microsoft.com/office/powerpoint/2010/main" val="28925446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10000"/>
              </a:lnSpc>
            </a:pPr>
            <a:r>
              <a:rPr lang="en-US" sz="8000" u="sng" dirty="0" err="1" smtClean="0">
                <a:solidFill>
                  <a:srgbClr val="FFFF00"/>
                </a:solidFill>
              </a:rPr>
              <a:t>Đk</a:t>
            </a:r>
            <a:r>
              <a:rPr lang="en-US" sz="8000" u="sng" dirty="0" smtClean="0">
                <a:solidFill>
                  <a:srgbClr val="FFFF00"/>
                </a:solidFill>
              </a:rPr>
              <a:t>:</a:t>
            </a:r>
            <a:r>
              <a:rPr lang="en-US" sz="8000" dirty="0">
                <a:solidFill>
                  <a:schemeClr val="bg1"/>
                </a:solidFill>
              </a:rPr>
              <a:t> </a:t>
            </a:r>
            <a:r>
              <a:rPr lang="vi-VN" sz="8000" dirty="0">
                <a:solidFill>
                  <a:schemeClr val="bg1"/>
                </a:solidFill>
              </a:rPr>
              <a:t>Lạy Chúa này con xin đến </a:t>
            </a:r>
            <a:r>
              <a:rPr lang="vi-VN" sz="8000" dirty="0" smtClean="0">
                <a:solidFill>
                  <a:schemeClr val="bg1"/>
                </a:solidFill>
              </a:rPr>
              <a:t>thực thi</a:t>
            </a:r>
            <a:r>
              <a:rPr lang="en-US" sz="8000" dirty="0" smtClean="0">
                <a:solidFill>
                  <a:schemeClr val="bg1"/>
                </a:solidFill>
              </a:rPr>
              <a:t> </a:t>
            </a:r>
            <a:r>
              <a:rPr lang="en-US" sz="8000" dirty="0" err="1" smtClean="0">
                <a:solidFill>
                  <a:schemeClr val="bg1"/>
                </a:solidFill>
              </a:rPr>
              <a:t>thánh</a:t>
            </a:r>
            <a:r>
              <a:rPr lang="vi-VN" sz="8000" dirty="0" smtClean="0">
                <a:solidFill>
                  <a:schemeClr val="bg1"/>
                </a:solidFill>
              </a:rPr>
              <a:t> </a:t>
            </a:r>
            <a:r>
              <a:rPr lang="vi-VN" sz="8000" dirty="0">
                <a:solidFill>
                  <a:schemeClr val="bg1"/>
                </a:solidFill>
              </a:rPr>
              <a:t>ý Ngài.</a:t>
            </a:r>
            <a:endParaRPr lang="en-US" sz="8000" dirty="0">
              <a:solidFill>
                <a:schemeClr val="bg1"/>
              </a:solidFill>
            </a:endParaRPr>
          </a:p>
        </p:txBody>
      </p:sp>
    </p:spTree>
    <p:extLst>
      <p:ext uri="{BB962C8B-B14F-4D97-AF65-F5344CB8AC3E}">
        <p14:creationId xmlns:p14="http://schemas.microsoft.com/office/powerpoint/2010/main" val="8430251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500" u="sng" dirty="0" smtClean="0">
                <a:solidFill>
                  <a:srgbClr val="FFFF00"/>
                </a:solidFill>
              </a:rPr>
              <a:t>Tk1:</a:t>
            </a:r>
            <a:r>
              <a:rPr lang="en-US" sz="5500" dirty="0">
                <a:solidFill>
                  <a:schemeClr val="bg1"/>
                </a:solidFill>
              </a:rPr>
              <a:t> </a:t>
            </a:r>
            <a:r>
              <a:rPr lang="vi-VN" sz="5500" dirty="0">
                <a:solidFill>
                  <a:schemeClr val="bg1"/>
                </a:solidFill>
              </a:rPr>
              <a:t>Tôi hằng trông đợi hết lòng ở nơi Chúa, nên Ngài cúi mình nghe tôi. Khiến tôi mở miệng xướng bài ca. Xin hát kính Ngài, đây bài ca, một bài ca mới.</a:t>
            </a:r>
            <a:endParaRPr lang="en-US" sz="5500" dirty="0">
              <a:solidFill>
                <a:schemeClr val="bg1"/>
              </a:solidFill>
            </a:endParaRPr>
          </a:p>
        </p:txBody>
      </p:sp>
    </p:spTree>
    <p:extLst>
      <p:ext uri="{BB962C8B-B14F-4D97-AF65-F5344CB8AC3E}">
        <p14:creationId xmlns:p14="http://schemas.microsoft.com/office/powerpoint/2010/main" val="32753228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10000"/>
              </a:lnSpc>
            </a:pPr>
            <a:r>
              <a:rPr lang="en-US" sz="8000" u="sng" dirty="0" err="1" smtClean="0">
                <a:solidFill>
                  <a:srgbClr val="FFFF00"/>
                </a:solidFill>
              </a:rPr>
              <a:t>Đk</a:t>
            </a:r>
            <a:r>
              <a:rPr lang="en-US" sz="8000" u="sng" dirty="0" smtClean="0">
                <a:solidFill>
                  <a:srgbClr val="FFFF00"/>
                </a:solidFill>
              </a:rPr>
              <a:t>:</a:t>
            </a:r>
            <a:r>
              <a:rPr lang="en-US" sz="8000" dirty="0">
                <a:solidFill>
                  <a:schemeClr val="bg1"/>
                </a:solidFill>
              </a:rPr>
              <a:t> </a:t>
            </a:r>
            <a:r>
              <a:rPr lang="vi-VN" sz="8000" dirty="0">
                <a:solidFill>
                  <a:schemeClr val="bg1"/>
                </a:solidFill>
              </a:rPr>
              <a:t>Lạy Chúa này con xin đến </a:t>
            </a:r>
            <a:r>
              <a:rPr lang="vi-VN" sz="8000" dirty="0" smtClean="0">
                <a:solidFill>
                  <a:schemeClr val="bg1"/>
                </a:solidFill>
              </a:rPr>
              <a:t>thực thi</a:t>
            </a:r>
            <a:r>
              <a:rPr lang="en-US" sz="8000" dirty="0" smtClean="0">
                <a:solidFill>
                  <a:schemeClr val="bg1"/>
                </a:solidFill>
              </a:rPr>
              <a:t> </a:t>
            </a:r>
            <a:r>
              <a:rPr lang="en-US" sz="8000" dirty="0" err="1" smtClean="0">
                <a:solidFill>
                  <a:schemeClr val="bg1"/>
                </a:solidFill>
              </a:rPr>
              <a:t>thánh</a:t>
            </a:r>
            <a:r>
              <a:rPr lang="vi-VN" sz="8000" dirty="0" smtClean="0">
                <a:solidFill>
                  <a:schemeClr val="bg1"/>
                </a:solidFill>
              </a:rPr>
              <a:t> </a:t>
            </a:r>
            <a:r>
              <a:rPr lang="vi-VN" sz="8000" dirty="0">
                <a:solidFill>
                  <a:schemeClr val="bg1"/>
                </a:solidFill>
              </a:rPr>
              <a:t>ý Ngài.</a:t>
            </a:r>
            <a:endParaRPr lang="en-US" sz="8000" dirty="0">
              <a:solidFill>
                <a:schemeClr val="bg1"/>
              </a:solidFill>
            </a:endParaRPr>
          </a:p>
        </p:txBody>
      </p:sp>
    </p:spTree>
    <p:extLst>
      <p:ext uri="{BB962C8B-B14F-4D97-AF65-F5344CB8AC3E}">
        <p14:creationId xmlns:p14="http://schemas.microsoft.com/office/powerpoint/2010/main" val="349263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10000"/>
              </a:lnSpc>
            </a:pPr>
            <a:r>
              <a:rPr lang="en-US" sz="8000" u="sng" dirty="0" err="1" smtClean="0">
                <a:solidFill>
                  <a:srgbClr val="FFFF00"/>
                </a:solidFill>
              </a:rPr>
              <a:t>Đk</a:t>
            </a:r>
            <a:r>
              <a:rPr lang="en-US" sz="8000" u="sng" dirty="0" smtClean="0">
                <a:solidFill>
                  <a:srgbClr val="FFFF00"/>
                </a:solidFill>
              </a:rPr>
              <a:t>:</a:t>
            </a:r>
            <a:r>
              <a:rPr lang="en-US" sz="8000" dirty="0">
                <a:solidFill>
                  <a:schemeClr val="bg1"/>
                </a:solidFill>
              </a:rPr>
              <a:t> </a:t>
            </a:r>
            <a:r>
              <a:rPr lang="vi-VN" sz="8000" dirty="0">
                <a:solidFill>
                  <a:schemeClr val="bg1"/>
                </a:solidFill>
              </a:rPr>
              <a:t>Lạy Chúa này con xin đến </a:t>
            </a:r>
            <a:r>
              <a:rPr lang="vi-VN" sz="8000" dirty="0" smtClean="0">
                <a:solidFill>
                  <a:schemeClr val="bg1"/>
                </a:solidFill>
              </a:rPr>
              <a:t>thực thi</a:t>
            </a:r>
            <a:r>
              <a:rPr lang="en-US" sz="8000" dirty="0" smtClean="0">
                <a:solidFill>
                  <a:schemeClr val="bg1"/>
                </a:solidFill>
              </a:rPr>
              <a:t> </a:t>
            </a:r>
            <a:r>
              <a:rPr lang="en-US" sz="8000" dirty="0" err="1" smtClean="0">
                <a:solidFill>
                  <a:schemeClr val="bg1"/>
                </a:solidFill>
              </a:rPr>
              <a:t>thánh</a:t>
            </a:r>
            <a:r>
              <a:rPr lang="vi-VN" sz="8000" dirty="0" smtClean="0">
                <a:solidFill>
                  <a:schemeClr val="bg1"/>
                </a:solidFill>
              </a:rPr>
              <a:t> </a:t>
            </a:r>
            <a:r>
              <a:rPr lang="vi-VN" sz="8000" dirty="0">
                <a:solidFill>
                  <a:schemeClr val="bg1"/>
                </a:solidFill>
              </a:rPr>
              <a:t>ý Ngài.</a:t>
            </a:r>
            <a:endParaRPr lang="en-US" sz="8000" dirty="0">
              <a:solidFill>
                <a:schemeClr val="bg1"/>
              </a:solidFill>
            </a:endParaRPr>
          </a:p>
        </p:txBody>
      </p:sp>
    </p:spTree>
    <p:extLst>
      <p:ext uri="{BB962C8B-B14F-4D97-AF65-F5344CB8AC3E}">
        <p14:creationId xmlns:p14="http://schemas.microsoft.com/office/powerpoint/2010/main" val="6791970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500" u="sng" dirty="0" smtClean="0">
                <a:solidFill>
                  <a:srgbClr val="FFFF00"/>
                </a:solidFill>
              </a:rPr>
              <a:t>Tk2:</a:t>
            </a:r>
            <a:r>
              <a:rPr lang="en-US" sz="5500" dirty="0">
                <a:solidFill>
                  <a:schemeClr val="bg1"/>
                </a:solidFill>
              </a:rPr>
              <a:t> </a:t>
            </a:r>
            <a:r>
              <a:rPr lang="vi-VN" sz="5500" dirty="0">
                <a:solidFill>
                  <a:schemeClr val="bg1"/>
                </a:solidFill>
              </a:rPr>
              <a:t>Chúa đâu thích gì phẩm vật và hy lễ, nhưng Ngài đã mở tai tôi. Chúa đâu có đòi lễ toàn thiêu hay lễ xá tội, con liền thưa: Này con xin đến.</a:t>
            </a:r>
            <a:endParaRPr lang="en-US" sz="5500" dirty="0">
              <a:solidFill>
                <a:schemeClr val="bg1"/>
              </a:solidFill>
            </a:endParaRPr>
          </a:p>
        </p:txBody>
      </p:sp>
    </p:spTree>
    <p:extLst>
      <p:ext uri="{BB962C8B-B14F-4D97-AF65-F5344CB8AC3E}">
        <p14:creationId xmlns:p14="http://schemas.microsoft.com/office/powerpoint/2010/main" val="7152144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10000"/>
              </a:lnSpc>
            </a:pPr>
            <a:r>
              <a:rPr lang="en-US" sz="8000" u="sng" dirty="0" err="1" smtClean="0">
                <a:solidFill>
                  <a:srgbClr val="FFFF00"/>
                </a:solidFill>
              </a:rPr>
              <a:t>Đk</a:t>
            </a:r>
            <a:r>
              <a:rPr lang="en-US" sz="8000" u="sng" dirty="0" smtClean="0">
                <a:solidFill>
                  <a:srgbClr val="FFFF00"/>
                </a:solidFill>
              </a:rPr>
              <a:t>:</a:t>
            </a:r>
            <a:r>
              <a:rPr lang="en-US" sz="8000" dirty="0">
                <a:solidFill>
                  <a:schemeClr val="bg1"/>
                </a:solidFill>
              </a:rPr>
              <a:t> </a:t>
            </a:r>
            <a:r>
              <a:rPr lang="vi-VN" sz="8000" dirty="0">
                <a:solidFill>
                  <a:schemeClr val="bg1"/>
                </a:solidFill>
              </a:rPr>
              <a:t>Lạy Chúa này con xin đến </a:t>
            </a:r>
            <a:r>
              <a:rPr lang="vi-VN" sz="8000" dirty="0" smtClean="0">
                <a:solidFill>
                  <a:schemeClr val="bg1"/>
                </a:solidFill>
              </a:rPr>
              <a:t>thực thi</a:t>
            </a:r>
            <a:r>
              <a:rPr lang="en-US" sz="8000" dirty="0" smtClean="0">
                <a:solidFill>
                  <a:schemeClr val="bg1"/>
                </a:solidFill>
              </a:rPr>
              <a:t> </a:t>
            </a:r>
            <a:r>
              <a:rPr lang="en-US" sz="8000" dirty="0" err="1" smtClean="0">
                <a:solidFill>
                  <a:schemeClr val="bg1"/>
                </a:solidFill>
              </a:rPr>
              <a:t>thánh</a:t>
            </a:r>
            <a:r>
              <a:rPr lang="vi-VN" sz="8000" dirty="0" smtClean="0">
                <a:solidFill>
                  <a:schemeClr val="bg1"/>
                </a:solidFill>
              </a:rPr>
              <a:t> </a:t>
            </a:r>
            <a:r>
              <a:rPr lang="vi-VN" sz="8000" dirty="0">
                <a:solidFill>
                  <a:schemeClr val="bg1"/>
                </a:solidFill>
              </a:rPr>
              <a:t>ý Ngài.</a:t>
            </a:r>
            <a:endParaRPr lang="en-US" sz="8000" dirty="0">
              <a:solidFill>
                <a:schemeClr val="bg1"/>
              </a:solidFill>
            </a:endParaRPr>
          </a:p>
        </p:txBody>
      </p:sp>
    </p:spTree>
    <p:extLst>
      <p:ext uri="{BB962C8B-B14F-4D97-AF65-F5344CB8AC3E}">
        <p14:creationId xmlns:p14="http://schemas.microsoft.com/office/powerpoint/2010/main" val="22687138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500" u="sng" dirty="0" smtClean="0">
                <a:solidFill>
                  <a:srgbClr val="FFFF00"/>
                </a:solidFill>
              </a:rPr>
              <a:t>Tk3:</a:t>
            </a:r>
            <a:r>
              <a:rPr lang="en-US" sz="5500" dirty="0" smtClean="0">
                <a:solidFill>
                  <a:schemeClr val="bg1"/>
                </a:solidFill>
              </a:rPr>
              <a:t> </a:t>
            </a:r>
            <a:r>
              <a:rPr lang="vi-VN" sz="5500" dirty="0">
                <a:solidFill>
                  <a:schemeClr val="bg1"/>
                </a:solidFill>
              </a:rPr>
              <a:t>Sách ghi rõ ràng những lời về con đó: Con tìm ý Ngài vâng theo. Kính thân Chúa Trời, Chúa của con, bao huấn giới Ngài, đây lòng con hằng luôn ủ ấp.</a:t>
            </a:r>
            <a:endParaRPr lang="en-US" sz="5500" dirty="0">
              <a:solidFill>
                <a:schemeClr val="bg1"/>
              </a:solidFill>
            </a:endParaRPr>
          </a:p>
        </p:txBody>
      </p:sp>
    </p:spTree>
    <p:extLst>
      <p:ext uri="{BB962C8B-B14F-4D97-AF65-F5344CB8AC3E}">
        <p14:creationId xmlns:p14="http://schemas.microsoft.com/office/powerpoint/2010/main" val="21552192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10000"/>
              </a:lnSpc>
            </a:pPr>
            <a:r>
              <a:rPr lang="en-US" sz="8000" u="sng" dirty="0" err="1" smtClean="0">
                <a:solidFill>
                  <a:srgbClr val="FFFF00"/>
                </a:solidFill>
              </a:rPr>
              <a:t>Đk</a:t>
            </a:r>
            <a:r>
              <a:rPr lang="en-US" sz="8000" u="sng" dirty="0" smtClean="0">
                <a:solidFill>
                  <a:srgbClr val="FFFF00"/>
                </a:solidFill>
              </a:rPr>
              <a:t>:</a:t>
            </a:r>
            <a:r>
              <a:rPr lang="en-US" sz="8000" dirty="0">
                <a:solidFill>
                  <a:schemeClr val="bg1"/>
                </a:solidFill>
              </a:rPr>
              <a:t> </a:t>
            </a:r>
            <a:r>
              <a:rPr lang="vi-VN" sz="8000" dirty="0">
                <a:solidFill>
                  <a:schemeClr val="bg1"/>
                </a:solidFill>
              </a:rPr>
              <a:t>Lạy Chúa này con xin đến </a:t>
            </a:r>
            <a:r>
              <a:rPr lang="vi-VN" sz="8000" dirty="0" smtClean="0">
                <a:solidFill>
                  <a:schemeClr val="bg1"/>
                </a:solidFill>
              </a:rPr>
              <a:t>thực thi</a:t>
            </a:r>
            <a:r>
              <a:rPr lang="en-US" sz="8000" dirty="0" smtClean="0">
                <a:solidFill>
                  <a:schemeClr val="bg1"/>
                </a:solidFill>
              </a:rPr>
              <a:t> </a:t>
            </a:r>
            <a:r>
              <a:rPr lang="en-US" sz="8000" dirty="0" err="1" smtClean="0">
                <a:solidFill>
                  <a:schemeClr val="bg1"/>
                </a:solidFill>
              </a:rPr>
              <a:t>thánh</a:t>
            </a:r>
            <a:r>
              <a:rPr lang="vi-VN" sz="8000" dirty="0" smtClean="0">
                <a:solidFill>
                  <a:schemeClr val="bg1"/>
                </a:solidFill>
              </a:rPr>
              <a:t> </a:t>
            </a:r>
            <a:r>
              <a:rPr lang="vi-VN" sz="8000" dirty="0">
                <a:solidFill>
                  <a:schemeClr val="bg1"/>
                </a:solidFill>
              </a:rPr>
              <a:t>ý Ngài.</a:t>
            </a:r>
            <a:endParaRPr lang="en-US" sz="8000" dirty="0">
              <a:solidFill>
                <a:schemeClr val="bg1"/>
              </a:solidFill>
            </a:endParaRPr>
          </a:p>
        </p:txBody>
      </p:sp>
    </p:spTree>
    <p:extLst>
      <p:ext uri="{BB962C8B-B14F-4D97-AF65-F5344CB8AC3E}">
        <p14:creationId xmlns:p14="http://schemas.microsoft.com/office/powerpoint/2010/main" val="3540887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500" u="sng" dirty="0" smtClean="0">
                <a:solidFill>
                  <a:srgbClr val="FFFF00"/>
                </a:solidFill>
              </a:rPr>
              <a:t>Tk4:</a:t>
            </a:r>
            <a:r>
              <a:rPr lang="en-US" sz="5500" dirty="0" smtClean="0">
                <a:solidFill>
                  <a:schemeClr val="bg1"/>
                </a:solidFill>
              </a:rPr>
              <a:t> </a:t>
            </a:r>
            <a:r>
              <a:rPr lang="vi-VN" sz="5500" dirty="0">
                <a:solidFill>
                  <a:schemeClr val="bg1"/>
                </a:solidFill>
              </a:rPr>
              <a:t>Đức công chính Ngài khấn nguyện truyền rao mãi, trong ngày nhóm hội con dân. Kính xin Chúa Trời chứng nhận cho vì Chúa biết rằng môi miệng con nào đâu im tiếng.</a:t>
            </a:r>
            <a:endParaRPr lang="en-US" sz="5500" dirty="0">
              <a:solidFill>
                <a:schemeClr val="bg1"/>
              </a:solidFill>
            </a:endParaRPr>
          </a:p>
        </p:txBody>
      </p:sp>
    </p:spTree>
    <p:extLst>
      <p:ext uri="{BB962C8B-B14F-4D97-AF65-F5344CB8AC3E}">
        <p14:creationId xmlns:p14="http://schemas.microsoft.com/office/powerpoint/2010/main" val="22434853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10000"/>
              </a:lnSpc>
            </a:pPr>
            <a:r>
              <a:rPr lang="en-US" sz="8000" u="sng" dirty="0" err="1" smtClean="0">
                <a:solidFill>
                  <a:srgbClr val="FFFF00"/>
                </a:solidFill>
              </a:rPr>
              <a:t>Đk</a:t>
            </a:r>
            <a:r>
              <a:rPr lang="en-US" sz="8000" u="sng" dirty="0" smtClean="0">
                <a:solidFill>
                  <a:srgbClr val="FFFF00"/>
                </a:solidFill>
              </a:rPr>
              <a:t>:</a:t>
            </a:r>
            <a:r>
              <a:rPr lang="en-US" sz="8000" dirty="0">
                <a:solidFill>
                  <a:schemeClr val="bg1"/>
                </a:solidFill>
              </a:rPr>
              <a:t> </a:t>
            </a:r>
            <a:r>
              <a:rPr lang="vi-VN" sz="8000" dirty="0">
                <a:solidFill>
                  <a:schemeClr val="bg1"/>
                </a:solidFill>
              </a:rPr>
              <a:t>Lạy Chúa này con xin đến </a:t>
            </a:r>
            <a:r>
              <a:rPr lang="vi-VN" sz="8000" dirty="0" smtClean="0">
                <a:solidFill>
                  <a:schemeClr val="bg1"/>
                </a:solidFill>
              </a:rPr>
              <a:t>thực thi</a:t>
            </a:r>
            <a:r>
              <a:rPr lang="en-US" sz="8000" dirty="0" smtClean="0">
                <a:solidFill>
                  <a:schemeClr val="bg1"/>
                </a:solidFill>
              </a:rPr>
              <a:t> </a:t>
            </a:r>
            <a:r>
              <a:rPr lang="en-US" sz="8000" dirty="0" err="1" smtClean="0">
                <a:solidFill>
                  <a:schemeClr val="bg1"/>
                </a:solidFill>
              </a:rPr>
              <a:t>thánh</a:t>
            </a:r>
            <a:r>
              <a:rPr lang="vi-VN" sz="8000" dirty="0" smtClean="0">
                <a:solidFill>
                  <a:schemeClr val="bg1"/>
                </a:solidFill>
              </a:rPr>
              <a:t> </a:t>
            </a:r>
            <a:r>
              <a:rPr lang="vi-VN" sz="8000" dirty="0">
                <a:solidFill>
                  <a:schemeClr val="bg1"/>
                </a:solidFill>
              </a:rPr>
              <a:t>ý Ngài.</a:t>
            </a:r>
            <a:endParaRPr lang="en-US" sz="8000" dirty="0">
              <a:solidFill>
                <a:schemeClr val="bg1"/>
              </a:solidFill>
            </a:endParaRPr>
          </a:p>
        </p:txBody>
      </p:sp>
    </p:spTree>
    <p:extLst>
      <p:ext uri="{BB962C8B-B14F-4D97-AF65-F5344CB8AC3E}">
        <p14:creationId xmlns:p14="http://schemas.microsoft.com/office/powerpoint/2010/main" val="18184690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196" y="24384"/>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228600" y="285750"/>
            <a:ext cx="8763000" cy="2062103"/>
          </a:xfrm>
          <a:prstGeom prst="rect">
            <a:avLst/>
          </a:prstGeom>
          <a:noFill/>
        </p:spPr>
        <p:txBody>
          <a:bodyPr wrap="square" rtlCol="0">
            <a:spAutoFit/>
          </a:bodyPr>
          <a:lstStyle/>
          <a:p>
            <a:r>
              <a:rPr lang="vi-VN" sz="3200" b="1" smtClean="0">
                <a:ln w="1905"/>
                <a:solidFill>
                  <a:srgbClr val="A50021"/>
                </a:solidFill>
                <a:effectLst>
                  <a:innerShdw blurRad="69850" dist="43180" dir="5400000">
                    <a:srgbClr val="000000">
                      <a:alpha val="65000"/>
                    </a:srgbClr>
                  </a:innerShdw>
                </a:effectLst>
              </a:rPr>
              <a:t>Bài đọc </a:t>
            </a:r>
            <a:r>
              <a:rPr lang="en-US" sz="3200" b="1" smtClean="0">
                <a:ln w="1905"/>
                <a:solidFill>
                  <a:srgbClr val="A50021"/>
                </a:solidFill>
                <a:effectLst>
                  <a:innerShdw blurRad="69850" dist="43180" dir="5400000">
                    <a:srgbClr val="000000">
                      <a:alpha val="65000"/>
                    </a:srgbClr>
                  </a:innerShdw>
                </a:effectLst>
              </a:rPr>
              <a:t>2</a:t>
            </a:r>
            <a:r>
              <a:rPr lang="vi-VN" sz="3200" b="1" smtClean="0">
                <a:ln w="1905"/>
                <a:solidFill>
                  <a:srgbClr val="A50021"/>
                </a:solidFill>
                <a:effectLst>
                  <a:innerShdw blurRad="69850" dist="43180" dir="5400000">
                    <a:srgbClr val="000000">
                      <a:alpha val="65000"/>
                    </a:srgbClr>
                  </a:innerShdw>
                </a:effectLst>
              </a:rPr>
              <a:t>.</a:t>
            </a:r>
          </a:p>
          <a:p>
            <a:r>
              <a:rPr lang="vi-VN" sz="3200">
                <a:solidFill>
                  <a:prstClr val="black"/>
                </a:solidFill>
              </a:rPr>
              <a:t>Thân xác anh em là phần thân thể của Đức Ki-tô</a:t>
            </a:r>
            <a:r>
              <a:rPr lang="vi-VN" sz="3200" smtClean="0">
                <a:solidFill>
                  <a:prstClr val="black"/>
                </a:solidFill>
              </a:rPr>
              <a:t>.</a:t>
            </a:r>
            <a:endParaRPr lang="vi-VN" sz="3200">
              <a:solidFill>
                <a:prstClr val="black"/>
              </a:solidFill>
            </a:endParaRPr>
          </a:p>
          <a:p>
            <a:r>
              <a:rPr lang="vi-VN" sz="3200">
                <a:solidFill>
                  <a:srgbClr val="FF0000"/>
                </a:solidFill>
              </a:rPr>
              <a:t>Bài trích thư thứ nhất của thánh Phao-lô tông đồ gửi tín hữu Cô-rin-tô.</a:t>
            </a:r>
          </a:p>
        </p:txBody>
      </p:sp>
    </p:spTree>
    <p:extLst>
      <p:ext uri="{BB962C8B-B14F-4D97-AF65-F5344CB8AC3E}">
        <p14:creationId xmlns:p14="http://schemas.microsoft.com/office/powerpoint/2010/main" val="1055334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047750"/>
            <a:ext cx="9144000" cy="3352800"/>
          </a:xfrm>
        </p:spPr>
        <p:txBody>
          <a:bodyPr>
            <a:noAutofit/>
          </a:bodyPr>
          <a:lstStyle/>
          <a:p>
            <a:pPr algn="just"/>
            <a:r>
              <a:rPr lang="vi-VN" sz="6000" dirty="0">
                <a:solidFill>
                  <a:schemeClr val="bg1"/>
                </a:solidFill>
              </a:rPr>
              <a:t>Chúng tôi đã gặp Đấng Mes-si-a nghĩa là Đức Ki-tô. Ân sủng </a:t>
            </a:r>
            <a:r>
              <a:rPr lang="en-US" sz="6000" dirty="0" smtClean="0">
                <a:solidFill>
                  <a:schemeClr val="bg1"/>
                </a:solidFill>
              </a:rPr>
              <a:t>l</a:t>
            </a:r>
            <a:r>
              <a:rPr lang="vi-VN" sz="6000" dirty="0" smtClean="0">
                <a:solidFill>
                  <a:schemeClr val="bg1"/>
                </a:solidFill>
              </a:rPr>
              <a:t>à </a:t>
            </a:r>
            <a:r>
              <a:rPr lang="vi-VN" sz="6000" dirty="0">
                <a:solidFill>
                  <a:schemeClr val="bg1"/>
                </a:solidFill>
              </a:rPr>
              <a:t>chân lý nhờ Người mà có.</a:t>
            </a:r>
          </a:p>
        </p:txBody>
      </p:sp>
      <p:sp>
        <p:nvSpPr>
          <p:cNvPr id="3" name="Rectangle 2"/>
          <p:cNvSpPr/>
          <p:nvPr/>
        </p:nvSpPr>
        <p:spPr>
          <a:xfrm>
            <a:off x="76200" y="133350"/>
            <a:ext cx="6477000" cy="646331"/>
          </a:xfrm>
          <a:prstGeom prst="rect">
            <a:avLst/>
          </a:prstGeom>
        </p:spPr>
        <p:txBody>
          <a:bodyPr wrap="square">
            <a:spAutoFit/>
          </a:bodyPr>
          <a:lstStyle/>
          <a:p>
            <a:r>
              <a:rPr lang="en-US" sz="3600" u="sng" smtClean="0">
                <a:solidFill>
                  <a:srgbClr val="FFFF00"/>
                </a:solidFill>
              </a:rPr>
              <a:t>Alleluia-Alleluia</a:t>
            </a:r>
            <a:endParaRPr lang="en-US" sz="3600" u="sng">
              <a:solidFill>
                <a:srgbClr val="FFFF00"/>
              </a:solidFill>
            </a:endParaRPr>
          </a:p>
        </p:txBody>
      </p:sp>
      <p:sp>
        <p:nvSpPr>
          <p:cNvPr id="4" name="Rectangle 3"/>
          <p:cNvSpPr/>
          <p:nvPr/>
        </p:nvSpPr>
        <p:spPr>
          <a:xfrm>
            <a:off x="6400800" y="4458474"/>
            <a:ext cx="2108269" cy="707886"/>
          </a:xfrm>
          <a:prstGeom prst="rect">
            <a:avLst/>
          </a:prstGeom>
        </p:spPr>
        <p:txBody>
          <a:bodyPr wrap="none">
            <a:spAutoFit/>
          </a:bodyPr>
          <a:lstStyle/>
          <a:p>
            <a:r>
              <a:rPr lang="en-US" sz="4000" smtClean="0">
                <a:solidFill>
                  <a:srgbClr val="FFFF00"/>
                </a:solidFill>
              </a:rPr>
              <a:t>Alleluia…</a:t>
            </a:r>
            <a:endParaRPr lang="en-US" sz="4000">
              <a:solidFill>
                <a:srgbClr val="FFFF00"/>
              </a:solidFill>
            </a:endParaRPr>
          </a:p>
        </p:txBody>
      </p:sp>
    </p:spTree>
    <p:extLst>
      <p:ext uri="{BB962C8B-B14F-4D97-AF65-F5344CB8AC3E}">
        <p14:creationId xmlns:p14="http://schemas.microsoft.com/office/powerpoint/2010/main" val="42842377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a:solidFill>
                <a:schemeClr val="bg1"/>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63"/>
            <a:ext cx="9144000" cy="5135374"/>
          </a:xfrm>
          <a:prstGeom prst="rect">
            <a:avLst/>
          </a:prstGeom>
        </p:spPr>
      </p:pic>
    </p:spTree>
    <p:extLst>
      <p:ext uri="{BB962C8B-B14F-4D97-AF65-F5344CB8AC3E}">
        <p14:creationId xmlns:p14="http://schemas.microsoft.com/office/powerpoint/2010/main" val="22280219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536339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500" u="sng" dirty="0" smtClean="0">
                <a:solidFill>
                  <a:srgbClr val="FFFF00"/>
                </a:solidFill>
              </a:rPr>
              <a:t>Tk1:</a:t>
            </a:r>
            <a:r>
              <a:rPr lang="en-US" sz="5500" dirty="0">
                <a:solidFill>
                  <a:schemeClr val="bg1"/>
                </a:solidFill>
              </a:rPr>
              <a:t> </a:t>
            </a:r>
            <a:r>
              <a:rPr lang="vi-VN" sz="5500" dirty="0">
                <a:solidFill>
                  <a:schemeClr val="bg1"/>
                </a:solidFill>
              </a:rPr>
              <a:t>Tôi hằng trông đợi hết lòng ở nơi Chúa, nên Ngài cúi mình nghe tôi. Khiến tôi mở miệng xướng bài ca. Xin hát kính Ngài, đây bài ca, một bài ca mới.</a:t>
            </a:r>
            <a:endParaRPr lang="en-US" sz="5500" dirty="0">
              <a:solidFill>
                <a:schemeClr val="bg1"/>
              </a:solidFill>
            </a:endParaRPr>
          </a:p>
        </p:txBody>
      </p:sp>
    </p:spTree>
    <p:extLst>
      <p:ext uri="{BB962C8B-B14F-4D97-AF65-F5344CB8AC3E}">
        <p14:creationId xmlns:p14="http://schemas.microsoft.com/office/powerpoint/2010/main" val="23457432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900" b="0" dirty="0">
                <a:solidFill>
                  <a:srgbClr val="FFFF00"/>
                </a:solidFill>
                <a:effectLst/>
                <a:latin typeface="+mj-lt"/>
                <a:cs typeface="Times New Roman" pitchFamily="18" charset="0"/>
              </a:rPr>
              <a:t>Tôi tin kính một Thiên Chúa là Cha toàn năng, </a:t>
            </a:r>
            <a:r>
              <a:rPr lang="vi-VN" sz="6900" b="0" dirty="0">
                <a:solidFill>
                  <a:schemeClr val="bg1"/>
                </a:solidFill>
                <a:effectLst/>
                <a:latin typeface="+mj-lt"/>
                <a:cs typeface="Times New Roman" pitchFamily="18" charset="0"/>
              </a:rPr>
              <a:t>Đấng tạo thành trời đất, muôn vật hữu hình và vô hình. </a:t>
            </a:r>
            <a:endParaRPr lang="en-US" sz="69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376345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6900" b="0" dirty="0" err="1">
                <a:solidFill>
                  <a:schemeClr val="bg1"/>
                </a:solidFill>
                <a:effectLst/>
                <a:latin typeface="+mj-lt"/>
                <a:cs typeface="Times New Roman" pitchFamily="18" charset="0"/>
              </a:rPr>
              <a:t>Tôi</a:t>
            </a:r>
            <a:r>
              <a:rPr lang="en-US" sz="6900" b="0" dirty="0">
                <a:solidFill>
                  <a:schemeClr val="bg1"/>
                </a:solidFill>
                <a:effectLst/>
                <a:latin typeface="+mj-lt"/>
                <a:cs typeface="Times New Roman" pitchFamily="18" charset="0"/>
              </a:rPr>
              <a:t> tin </a:t>
            </a:r>
            <a:r>
              <a:rPr lang="en-US" sz="6900" b="0" dirty="0" err="1">
                <a:solidFill>
                  <a:schemeClr val="bg1"/>
                </a:solidFill>
                <a:effectLst/>
                <a:latin typeface="+mj-lt"/>
                <a:cs typeface="Times New Roman" pitchFamily="18" charset="0"/>
              </a:rPr>
              <a:t>kính</a:t>
            </a:r>
            <a:r>
              <a:rPr lang="en-US" sz="6900" b="0" dirty="0">
                <a:solidFill>
                  <a:schemeClr val="bg1"/>
                </a:solidFill>
                <a:effectLst/>
                <a:latin typeface="+mj-lt"/>
                <a:cs typeface="Times New Roman" pitchFamily="18" charset="0"/>
              </a:rPr>
              <a:t> </a:t>
            </a:r>
            <a:r>
              <a:rPr lang="en-US" sz="6900" b="0" dirty="0" err="1">
                <a:solidFill>
                  <a:schemeClr val="bg1"/>
                </a:solidFill>
                <a:effectLst/>
                <a:latin typeface="+mj-lt"/>
                <a:cs typeface="Times New Roman" pitchFamily="18" charset="0"/>
              </a:rPr>
              <a:t>một</a:t>
            </a:r>
            <a:r>
              <a:rPr lang="en-US" sz="6900" b="0" dirty="0">
                <a:solidFill>
                  <a:schemeClr val="bg1"/>
                </a:solidFill>
                <a:effectLst/>
                <a:latin typeface="+mj-lt"/>
                <a:cs typeface="Times New Roman" pitchFamily="18" charset="0"/>
              </a:rPr>
              <a:t> </a:t>
            </a:r>
            <a:r>
              <a:rPr lang="en-US" sz="6900" b="0" dirty="0" err="1">
                <a:solidFill>
                  <a:schemeClr val="bg1"/>
                </a:solidFill>
                <a:effectLst/>
                <a:latin typeface="+mj-lt"/>
                <a:cs typeface="Times New Roman" pitchFamily="18" charset="0"/>
              </a:rPr>
              <a:t>Chúa</a:t>
            </a:r>
            <a:r>
              <a:rPr lang="en-US" sz="6900" b="0" dirty="0">
                <a:solidFill>
                  <a:schemeClr val="bg1"/>
                </a:solidFill>
                <a:effectLst/>
                <a:latin typeface="+mj-lt"/>
                <a:cs typeface="Times New Roman" pitchFamily="18" charset="0"/>
              </a:rPr>
              <a:t> </a:t>
            </a:r>
            <a:r>
              <a:rPr lang="en-US" sz="6900" b="0" dirty="0" err="1">
                <a:solidFill>
                  <a:schemeClr val="bg1"/>
                </a:solidFill>
                <a:effectLst/>
                <a:latin typeface="+mj-lt"/>
                <a:cs typeface="Times New Roman" pitchFamily="18" charset="0"/>
              </a:rPr>
              <a:t>Giêsu</a:t>
            </a:r>
            <a:r>
              <a:rPr lang="en-US" sz="6900" b="0" dirty="0">
                <a:solidFill>
                  <a:schemeClr val="bg1"/>
                </a:solidFill>
                <a:effectLst/>
                <a:latin typeface="+mj-lt"/>
                <a:cs typeface="Times New Roman" pitchFamily="18" charset="0"/>
              </a:rPr>
              <a:t> </a:t>
            </a:r>
            <a:r>
              <a:rPr lang="en-US" sz="6900" b="0" dirty="0" err="1">
                <a:solidFill>
                  <a:schemeClr val="bg1"/>
                </a:solidFill>
                <a:effectLst/>
                <a:latin typeface="+mj-lt"/>
                <a:cs typeface="Times New Roman" pitchFamily="18" charset="0"/>
              </a:rPr>
              <a:t>Kitô</a:t>
            </a:r>
            <a:r>
              <a:rPr lang="en-US" sz="6900" b="0" dirty="0">
                <a:solidFill>
                  <a:schemeClr val="bg1"/>
                </a:solidFill>
                <a:effectLst/>
                <a:latin typeface="+mj-lt"/>
                <a:cs typeface="Times New Roman" pitchFamily="18" charset="0"/>
              </a:rPr>
              <a:t>, Con </a:t>
            </a:r>
            <a:r>
              <a:rPr lang="en-US" sz="6900" b="0" dirty="0" err="1">
                <a:solidFill>
                  <a:schemeClr val="bg1"/>
                </a:solidFill>
                <a:effectLst/>
                <a:latin typeface="+mj-lt"/>
                <a:cs typeface="Times New Roman" pitchFamily="18" charset="0"/>
              </a:rPr>
              <a:t>Một</a:t>
            </a:r>
            <a:r>
              <a:rPr lang="en-US" sz="6900" b="0" dirty="0">
                <a:solidFill>
                  <a:schemeClr val="bg1"/>
                </a:solidFill>
                <a:effectLst/>
                <a:latin typeface="+mj-lt"/>
                <a:cs typeface="Times New Roman" pitchFamily="18" charset="0"/>
              </a:rPr>
              <a:t> </a:t>
            </a:r>
            <a:r>
              <a:rPr lang="en-US" sz="6900" b="0" dirty="0" err="1">
                <a:solidFill>
                  <a:schemeClr val="bg1"/>
                </a:solidFill>
                <a:effectLst/>
                <a:latin typeface="+mj-lt"/>
                <a:cs typeface="Times New Roman" pitchFamily="18" charset="0"/>
              </a:rPr>
              <a:t>Thiên</a:t>
            </a:r>
            <a:r>
              <a:rPr lang="en-US" sz="6900" b="0" dirty="0">
                <a:solidFill>
                  <a:schemeClr val="bg1"/>
                </a:solidFill>
                <a:effectLst/>
                <a:latin typeface="+mj-lt"/>
                <a:cs typeface="Times New Roman" pitchFamily="18" charset="0"/>
              </a:rPr>
              <a:t> </a:t>
            </a:r>
            <a:r>
              <a:rPr lang="en-US" sz="6900" b="0" dirty="0" err="1">
                <a:solidFill>
                  <a:schemeClr val="bg1"/>
                </a:solidFill>
                <a:effectLst/>
                <a:latin typeface="+mj-lt"/>
                <a:cs typeface="Times New Roman" pitchFamily="18" charset="0"/>
              </a:rPr>
              <a:t>Chúa</a:t>
            </a:r>
            <a:r>
              <a:rPr lang="en-US" sz="6900" b="0" dirty="0">
                <a:solidFill>
                  <a:schemeClr val="bg1"/>
                </a:solidFill>
                <a:effectLst/>
                <a:latin typeface="+mj-lt"/>
                <a:cs typeface="Times New Roman" pitchFamily="18" charset="0"/>
              </a:rPr>
              <a:t>, </a:t>
            </a:r>
            <a:r>
              <a:rPr lang="en-US" sz="6900" dirty="0">
                <a:solidFill>
                  <a:schemeClr val="bg1"/>
                </a:solidFill>
                <a:cs typeface="Times New Roman" pitchFamily="18" charset="0"/>
              </a:rPr>
              <a:t>s</a:t>
            </a:r>
            <a:r>
              <a:rPr lang="vi-VN" sz="6900" b="0" dirty="0" smtClean="0">
                <a:solidFill>
                  <a:schemeClr val="bg1"/>
                </a:solidFill>
                <a:effectLst/>
                <a:latin typeface="+mj-lt"/>
                <a:cs typeface="Times New Roman" pitchFamily="18" charset="0"/>
              </a:rPr>
              <a:t>inh </a:t>
            </a:r>
            <a:r>
              <a:rPr lang="vi-VN" sz="6900" b="0" dirty="0">
                <a:solidFill>
                  <a:schemeClr val="bg1"/>
                </a:solidFill>
                <a:effectLst/>
                <a:latin typeface="+mj-lt"/>
                <a:cs typeface="Times New Roman" pitchFamily="18" charset="0"/>
              </a:rPr>
              <a:t>bởi Đức Chúa Cha từ trước muôn đời. </a:t>
            </a:r>
            <a:endParaRPr lang="en-US" sz="69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279830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900" b="0" dirty="0">
                <a:solidFill>
                  <a:schemeClr val="bg1"/>
                </a:solidFill>
                <a:effectLst/>
                <a:latin typeface="+mj-lt"/>
                <a:cs typeface="Times New Roman" pitchFamily="18" charset="0"/>
              </a:rPr>
              <a:t>Người là Thiên Chúa bởi Thiên Chúa, Ánh Sáng bởi Ánh Sáng,</a:t>
            </a:r>
            <a:r>
              <a:rPr lang="en-US" sz="6900" b="0" dirty="0">
                <a:solidFill>
                  <a:schemeClr val="bg1"/>
                </a:solidFill>
                <a:effectLst/>
                <a:latin typeface="+mj-lt"/>
                <a:cs typeface="Times New Roman" pitchFamily="18" charset="0"/>
              </a:rPr>
              <a:t> </a:t>
            </a:r>
            <a:r>
              <a:rPr lang="en-US" sz="6900" b="0" dirty="0" err="1">
                <a:solidFill>
                  <a:schemeClr val="bg1"/>
                </a:solidFill>
                <a:effectLst/>
                <a:latin typeface="+mj-lt"/>
                <a:cs typeface="Times New Roman" pitchFamily="18" charset="0"/>
              </a:rPr>
              <a:t>Thiên</a:t>
            </a:r>
            <a:r>
              <a:rPr lang="en-US" sz="6900" b="0" dirty="0">
                <a:solidFill>
                  <a:schemeClr val="bg1"/>
                </a:solidFill>
                <a:effectLst/>
                <a:latin typeface="+mj-lt"/>
                <a:cs typeface="Times New Roman" pitchFamily="18" charset="0"/>
              </a:rPr>
              <a:t> </a:t>
            </a:r>
            <a:r>
              <a:rPr lang="en-US" sz="6900" b="0" dirty="0" err="1">
                <a:solidFill>
                  <a:schemeClr val="bg1"/>
                </a:solidFill>
                <a:effectLst/>
                <a:latin typeface="+mj-lt"/>
                <a:cs typeface="Times New Roman" pitchFamily="18" charset="0"/>
              </a:rPr>
              <a:t>Chúa</a:t>
            </a:r>
            <a:r>
              <a:rPr lang="en-US" sz="6900" b="0" dirty="0">
                <a:solidFill>
                  <a:schemeClr val="bg1"/>
                </a:solidFill>
                <a:effectLst/>
                <a:latin typeface="+mj-lt"/>
                <a:cs typeface="Times New Roman" pitchFamily="18" charset="0"/>
              </a:rPr>
              <a:t> </a:t>
            </a:r>
            <a:r>
              <a:rPr lang="en-US" sz="6900" b="0" dirty="0" err="1">
                <a:solidFill>
                  <a:schemeClr val="bg1"/>
                </a:solidFill>
                <a:effectLst/>
                <a:latin typeface="+mj-lt"/>
                <a:cs typeface="Times New Roman" pitchFamily="18" charset="0"/>
              </a:rPr>
              <a:t>thật</a:t>
            </a:r>
            <a:r>
              <a:rPr lang="en-US" sz="6900" b="0" dirty="0">
                <a:solidFill>
                  <a:schemeClr val="bg1"/>
                </a:solidFill>
                <a:effectLst/>
                <a:latin typeface="+mj-lt"/>
                <a:cs typeface="Times New Roman" pitchFamily="18" charset="0"/>
              </a:rPr>
              <a:t> </a:t>
            </a:r>
            <a:r>
              <a:rPr lang="en-US" sz="6900" b="0" dirty="0" err="1">
                <a:solidFill>
                  <a:schemeClr val="bg1"/>
                </a:solidFill>
                <a:effectLst/>
                <a:latin typeface="+mj-lt"/>
                <a:cs typeface="Times New Roman" pitchFamily="18" charset="0"/>
              </a:rPr>
              <a:t>bởi</a:t>
            </a:r>
            <a:r>
              <a:rPr lang="en-US" sz="6900" b="0" dirty="0">
                <a:solidFill>
                  <a:schemeClr val="bg1"/>
                </a:solidFill>
                <a:effectLst/>
                <a:latin typeface="+mj-lt"/>
                <a:cs typeface="Times New Roman" pitchFamily="18" charset="0"/>
              </a:rPr>
              <a:t> </a:t>
            </a:r>
            <a:r>
              <a:rPr lang="en-US" sz="6900" b="0" dirty="0" err="1">
                <a:solidFill>
                  <a:schemeClr val="bg1"/>
                </a:solidFill>
                <a:effectLst/>
                <a:latin typeface="+mj-lt"/>
                <a:cs typeface="Times New Roman" pitchFamily="18" charset="0"/>
              </a:rPr>
              <a:t>Thiên</a:t>
            </a:r>
            <a:r>
              <a:rPr lang="en-US" sz="6900" b="0" dirty="0">
                <a:solidFill>
                  <a:schemeClr val="bg1"/>
                </a:solidFill>
                <a:effectLst/>
                <a:latin typeface="+mj-lt"/>
                <a:cs typeface="Times New Roman" pitchFamily="18" charset="0"/>
              </a:rPr>
              <a:t> </a:t>
            </a:r>
            <a:r>
              <a:rPr lang="en-US" sz="6900" b="0" dirty="0" err="1">
                <a:solidFill>
                  <a:schemeClr val="bg1"/>
                </a:solidFill>
                <a:effectLst/>
                <a:latin typeface="+mj-lt"/>
                <a:cs typeface="Times New Roman" pitchFamily="18" charset="0"/>
              </a:rPr>
              <a:t>Chúa</a:t>
            </a:r>
            <a:r>
              <a:rPr lang="en-US" sz="6900" b="0" dirty="0">
                <a:solidFill>
                  <a:schemeClr val="bg1"/>
                </a:solidFill>
                <a:effectLst/>
                <a:latin typeface="+mj-lt"/>
                <a:cs typeface="Times New Roman" pitchFamily="18" charset="0"/>
              </a:rPr>
              <a:t> </a:t>
            </a:r>
            <a:r>
              <a:rPr lang="en-US" sz="6900" b="0" dirty="0" err="1">
                <a:solidFill>
                  <a:schemeClr val="bg1"/>
                </a:solidFill>
                <a:effectLst/>
                <a:latin typeface="+mj-lt"/>
                <a:cs typeface="Times New Roman" pitchFamily="18" charset="0"/>
              </a:rPr>
              <a:t>thật</a:t>
            </a:r>
            <a:r>
              <a:rPr lang="en-US" sz="69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2216442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400" b="0" dirty="0">
                <a:solidFill>
                  <a:schemeClr val="bg1"/>
                </a:solidFill>
                <a:effectLst/>
                <a:latin typeface="+mj-lt"/>
              </a:rPr>
              <a:t>được sinh ra mà không phải được tạo thành, đồng bản thể với Đức Chúa </a:t>
            </a:r>
            <a:r>
              <a:rPr lang="vi-VN" sz="6400" b="0" dirty="0" smtClean="0">
                <a:solidFill>
                  <a:schemeClr val="bg1"/>
                </a:solidFill>
                <a:effectLst/>
                <a:latin typeface="+mj-lt"/>
              </a:rPr>
              <a:t>Cha</a:t>
            </a:r>
            <a:r>
              <a:rPr lang="en-US" sz="6400" b="0" dirty="0" smtClean="0">
                <a:solidFill>
                  <a:schemeClr val="bg1"/>
                </a:solidFill>
                <a:effectLst/>
                <a:latin typeface="+mj-lt"/>
              </a:rPr>
              <a:t>,</a:t>
            </a:r>
            <a:r>
              <a:rPr lang="vi-VN" sz="6400" b="0" dirty="0" smtClean="0">
                <a:solidFill>
                  <a:schemeClr val="bg1"/>
                </a:solidFill>
                <a:effectLst/>
                <a:latin typeface="+mj-lt"/>
              </a:rPr>
              <a:t> </a:t>
            </a:r>
            <a:r>
              <a:rPr lang="vi-VN" sz="6400" b="0" dirty="0">
                <a:solidFill>
                  <a:schemeClr val="bg1"/>
                </a:solidFill>
                <a:effectLst/>
                <a:latin typeface="+mj-lt"/>
              </a:rPr>
              <a:t>nhờ Người mà muôn vật được tạo thành. </a:t>
            </a:r>
            <a:endParaRPr lang="en-US" sz="64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7635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lnSpc>
                <a:spcPct val="110000"/>
              </a:lnSpc>
            </a:pPr>
            <a:r>
              <a:rPr lang="vi-VN" sz="7300" b="0" dirty="0">
                <a:solidFill>
                  <a:schemeClr val="bg1"/>
                </a:solidFill>
                <a:effectLst/>
                <a:latin typeface="+mj-lt"/>
              </a:rPr>
              <a:t>Vì loài người chúng ta và để cứu độ chúng ta,</a:t>
            </a:r>
            <a:r>
              <a:rPr lang="en-US" sz="7300" b="0" dirty="0">
                <a:solidFill>
                  <a:schemeClr val="bg1"/>
                </a:solidFill>
                <a:effectLst/>
                <a:latin typeface="+mj-lt"/>
              </a:rPr>
              <a:t> </a:t>
            </a:r>
            <a:r>
              <a:rPr lang="vi-VN" sz="7300" b="0" dirty="0">
                <a:solidFill>
                  <a:schemeClr val="bg1"/>
                </a:solidFill>
                <a:effectLst/>
                <a:latin typeface="+mj-lt"/>
                <a:cs typeface="Times New Roman" pitchFamily="18" charset="0"/>
              </a:rPr>
              <a:t>Người đã từ trời xuống thế. </a:t>
            </a:r>
            <a:endParaRPr lang="en-US" sz="7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264921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274055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600" b="0" dirty="0">
                <a:solidFill>
                  <a:schemeClr val="bg1"/>
                </a:solidFill>
                <a:effectLst/>
                <a:latin typeface="+mj-lt"/>
                <a:cs typeface="Times New Roman" pitchFamily="18" charset="0"/>
              </a:rPr>
              <a:t>Người chịu đóng đinh vào thập giá vì chúng ta, thời quan Phongxiô </a:t>
            </a:r>
            <a:r>
              <a:rPr lang="vi-VN" sz="5600" b="0" dirty="0" smtClean="0">
                <a:solidFill>
                  <a:schemeClr val="bg1"/>
                </a:solidFill>
                <a:effectLst/>
                <a:latin typeface="+mj-lt"/>
                <a:cs typeface="Times New Roman" pitchFamily="18" charset="0"/>
              </a:rPr>
              <a:t>Philatô</a:t>
            </a:r>
            <a:r>
              <a:rPr lang="en-US" sz="5600" b="0" dirty="0" smtClean="0">
                <a:solidFill>
                  <a:schemeClr val="bg1"/>
                </a:solidFill>
                <a:effectLst/>
                <a:latin typeface="+mj-lt"/>
                <a:cs typeface="Times New Roman" pitchFamily="18" charset="0"/>
              </a:rPr>
              <a:t>.</a:t>
            </a:r>
            <a:r>
              <a:rPr lang="vi-VN" sz="5600" b="0" dirty="0" smtClean="0">
                <a:solidFill>
                  <a:schemeClr val="bg1"/>
                </a:solidFill>
                <a:effectLst/>
                <a:latin typeface="+mj-lt"/>
                <a:cs typeface="Times New Roman" pitchFamily="18" charset="0"/>
              </a:rPr>
              <a:t> </a:t>
            </a:r>
            <a:r>
              <a:rPr lang="vi-VN" sz="5600" b="0" dirty="0">
                <a:solidFill>
                  <a:schemeClr val="bg1"/>
                </a:solidFill>
                <a:effectLst/>
                <a:latin typeface="+mj-lt"/>
                <a:cs typeface="Times New Roman" pitchFamily="18" charset="0"/>
              </a:rPr>
              <a:t>Người chịu khổ hình và mai táng, ngày thứ ba Người sống lại như lời Thánh Kinh.</a:t>
            </a:r>
            <a:endParaRPr lang="en-US" sz="5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820554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56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124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4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4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98178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047750"/>
            <a:ext cx="9144000" cy="3352800"/>
          </a:xfrm>
        </p:spPr>
        <p:txBody>
          <a:bodyPr>
            <a:noAutofit/>
          </a:bodyPr>
          <a:lstStyle/>
          <a:p>
            <a:pPr algn="just"/>
            <a:r>
              <a:rPr lang="vi-VN" sz="6000" dirty="0">
                <a:solidFill>
                  <a:schemeClr val="bg1"/>
                </a:solidFill>
              </a:rPr>
              <a:t>Chúng tôi đã gặp Đấng Mes-si-a nghĩa là Đức Ki-tô. Ân sủng </a:t>
            </a:r>
            <a:r>
              <a:rPr lang="en-US" sz="6000" dirty="0" smtClean="0">
                <a:solidFill>
                  <a:schemeClr val="bg1"/>
                </a:solidFill>
              </a:rPr>
              <a:t>l</a:t>
            </a:r>
            <a:r>
              <a:rPr lang="vi-VN" sz="6000" dirty="0" smtClean="0">
                <a:solidFill>
                  <a:schemeClr val="bg1"/>
                </a:solidFill>
              </a:rPr>
              <a:t>à </a:t>
            </a:r>
            <a:r>
              <a:rPr lang="vi-VN" sz="6000" dirty="0">
                <a:solidFill>
                  <a:schemeClr val="bg1"/>
                </a:solidFill>
              </a:rPr>
              <a:t>chân lý nhờ Người mà có.</a:t>
            </a:r>
          </a:p>
        </p:txBody>
      </p:sp>
      <p:sp>
        <p:nvSpPr>
          <p:cNvPr id="3" name="Rectangle 2"/>
          <p:cNvSpPr/>
          <p:nvPr/>
        </p:nvSpPr>
        <p:spPr>
          <a:xfrm>
            <a:off x="76200" y="133350"/>
            <a:ext cx="6477000" cy="646331"/>
          </a:xfrm>
          <a:prstGeom prst="rect">
            <a:avLst/>
          </a:prstGeom>
        </p:spPr>
        <p:txBody>
          <a:bodyPr wrap="square">
            <a:spAutoFit/>
          </a:bodyPr>
          <a:lstStyle/>
          <a:p>
            <a:r>
              <a:rPr lang="en-US" sz="3600" u="sng" smtClean="0">
                <a:solidFill>
                  <a:srgbClr val="FFFF00"/>
                </a:solidFill>
              </a:rPr>
              <a:t>Alleluia-Alleluia</a:t>
            </a:r>
            <a:endParaRPr lang="en-US" sz="3600" u="sng">
              <a:solidFill>
                <a:srgbClr val="FFFF00"/>
              </a:solidFill>
            </a:endParaRPr>
          </a:p>
        </p:txBody>
      </p:sp>
      <p:sp>
        <p:nvSpPr>
          <p:cNvPr id="4" name="Rectangle 3"/>
          <p:cNvSpPr/>
          <p:nvPr/>
        </p:nvSpPr>
        <p:spPr>
          <a:xfrm>
            <a:off x="6400800" y="4458474"/>
            <a:ext cx="2108269" cy="707886"/>
          </a:xfrm>
          <a:prstGeom prst="rect">
            <a:avLst/>
          </a:prstGeom>
        </p:spPr>
        <p:txBody>
          <a:bodyPr wrap="none">
            <a:spAutoFit/>
          </a:bodyPr>
          <a:lstStyle/>
          <a:p>
            <a:r>
              <a:rPr lang="en-US" sz="4000" smtClean="0">
                <a:solidFill>
                  <a:srgbClr val="FFFF00"/>
                </a:solidFill>
              </a:rPr>
              <a:t>Alleluia…</a:t>
            </a:r>
            <a:endParaRPr lang="en-US" sz="4000">
              <a:solidFill>
                <a:srgbClr val="FFFF00"/>
              </a:solidFill>
            </a:endParaRPr>
          </a:p>
        </p:txBody>
      </p:sp>
    </p:spTree>
    <p:extLst>
      <p:ext uri="{BB962C8B-B14F-4D97-AF65-F5344CB8AC3E}">
        <p14:creationId xmlns:p14="http://schemas.microsoft.com/office/powerpoint/2010/main" val="395664680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600" b="0" dirty="0">
                <a:solidFill>
                  <a:schemeClr val="bg1"/>
                </a:solidFill>
                <a:effectLst/>
                <a:latin typeface="+mj-lt"/>
              </a:rPr>
              <a:t>Người được phụng thờ và tôn vinh cùng với Đức Chúa Cha và Đức Chúa </a:t>
            </a:r>
            <a:r>
              <a:rPr lang="vi-VN" sz="6600" b="0" dirty="0" smtClean="0">
                <a:solidFill>
                  <a:schemeClr val="bg1"/>
                </a:solidFill>
                <a:effectLst/>
                <a:latin typeface="+mj-lt"/>
              </a:rPr>
              <a:t>Con</a:t>
            </a:r>
            <a:r>
              <a:rPr lang="en-US" sz="6600" b="0" dirty="0" smtClean="0">
                <a:solidFill>
                  <a:schemeClr val="bg1"/>
                </a:solidFill>
                <a:effectLst/>
                <a:latin typeface="+mj-lt"/>
              </a:rPr>
              <a:t>.</a:t>
            </a:r>
            <a:r>
              <a:rPr lang="vi-VN" sz="6600" b="0" dirty="0" smtClean="0">
                <a:solidFill>
                  <a:schemeClr val="bg1"/>
                </a:solidFill>
                <a:effectLst/>
                <a:latin typeface="+mj-lt"/>
              </a:rPr>
              <a:t> </a:t>
            </a:r>
            <a:r>
              <a:rPr lang="vi-VN" sz="6600" b="0" dirty="0">
                <a:solidFill>
                  <a:schemeClr val="bg1"/>
                </a:solidFill>
                <a:effectLst/>
                <a:latin typeface="+mj-lt"/>
              </a:rPr>
              <a:t>Người đã dùng các tiên tri mà phán dạy.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14898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200" b="0" dirty="0">
                <a:solidFill>
                  <a:schemeClr val="bg1"/>
                </a:solidFill>
                <a:effectLst/>
                <a:latin typeface="+mj-lt"/>
              </a:rPr>
              <a:t>Tôi tin Hội Thánh duy nhất thánh thiện công giáo và tông truyền.</a:t>
            </a:r>
            <a:endParaRPr lang="en-US" sz="8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47424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800" b="0" dirty="0">
                <a:solidFill>
                  <a:schemeClr val="bg1"/>
                </a:solidFill>
                <a:effectLst/>
                <a:latin typeface="+mj-lt"/>
                <a:cs typeface="Times New Roman" pitchFamily="18" charset="0"/>
              </a:rPr>
              <a:t>Tôi tuyên xưng có một Phép Rửa để tha tội. Tôi trông đợi kẻ chết sống lại và sự</a:t>
            </a:r>
            <a:r>
              <a:rPr lang="en-US" sz="6800" b="0" dirty="0">
                <a:solidFill>
                  <a:schemeClr val="bg1"/>
                </a:solidFill>
                <a:effectLst/>
                <a:latin typeface="+mj-lt"/>
                <a:cs typeface="Times New Roman" pitchFamily="18" charset="0"/>
              </a:rPr>
              <a:t> </a:t>
            </a:r>
            <a:r>
              <a:rPr lang="vi-VN" sz="6800" b="0" dirty="0">
                <a:solidFill>
                  <a:schemeClr val="bg1"/>
                </a:solidFill>
                <a:effectLst/>
                <a:latin typeface="+mj-lt"/>
                <a:cs typeface="Times New Roman" pitchFamily="18" charset="0"/>
              </a:rPr>
              <a:t>sống đời sau. </a:t>
            </a:r>
            <a:r>
              <a:rPr lang="vi-VN" sz="6800" b="0" dirty="0">
                <a:solidFill>
                  <a:srgbClr val="FFFF00"/>
                </a:solidFill>
                <a:effectLst/>
                <a:latin typeface="+mj-lt"/>
                <a:cs typeface="Times New Roman" pitchFamily="18" charset="0"/>
              </a:rPr>
              <a:t>Amen.</a:t>
            </a:r>
            <a:endParaRPr lang="en-US" sz="68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405411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3048000" y="991683"/>
            <a:ext cx="6019800" cy="2985433"/>
          </a:xfrm>
          <a:prstGeom prst="rect">
            <a:avLst/>
          </a:prstGeom>
        </p:spPr>
        <p:txBody>
          <a:bodyPr wrap="square">
            <a:spAutoFit/>
          </a:bodyPr>
          <a:lstStyle/>
          <a:p>
            <a:pPr algn="ctr"/>
            <a:r>
              <a:rPr lang="en-US" sz="2400" dirty="0" err="1" smtClean="0"/>
              <a:t>Chúa</a:t>
            </a:r>
            <a:r>
              <a:rPr lang="en-US" sz="2400" dirty="0" smtClean="0"/>
              <a:t> </a:t>
            </a:r>
            <a:r>
              <a:rPr lang="en-US" sz="2400" dirty="0" err="1" smtClean="0"/>
              <a:t>Nhật</a:t>
            </a:r>
            <a:r>
              <a:rPr lang="en-US" sz="2400" dirty="0" smtClean="0"/>
              <a:t> II </a:t>
            </a:r>
            <a:r>
              <a:rPr lang="en-US" sz="2400" dirty="0" err="1" smtClean="0"/>
              <a:t>Thường</a:t>
            </a:r>
            <a:r>
              <a:rPr lang="en-US" sz="2400" dirty="0" smtClean="0"/>
              <a:t> </a:t>
            </a:r>
            <a:r>
              <a:rPr lang="en-US" sz="2400" dirty="0" err="1" smtClean="0"/>
              <a:t>Niên</a:t>
            </a:r>
            <a:endParaRPr lang="en-US" sz="2400" dirty="0" smtClean="0"/>
          </a:p>
          <a:p>
            <a:pPr algn="ctr"/>
            <a:r>
              <a:rPr lang="en-US" sz="2400" dirty="0" err="1" smtClean="0"/>
              <a:t>Năm</a:t>
            </a:r>
            <a:r>
              <a:rPr lang="en-US" sz="2400" dirty="0" smtClean="0"/>
              <a:t> B</a:t>
            </a:r>
          </a:p>
          <a:p>
            <a:pPr algn="just"/>
            <a:r>
              <a:rPr lang="vi-VN" sz="2800" dirty="0"/>
              <a:t>Đức Giêsu mời gọi những người muốn theo Người “Hãy đến mà xem”, để hiểu biết Người hơn mà chọn lựa thái độ đối với Người. Chúng ta hãy tin tưởng dâng lên Chúa những ý </a:t>
            </a:r>
            <a:r>
              <a:rPr lang="vi-VN" sz="2800" dirty="0" smtClean="0"/>
              <a:t>nguyện</a:t>
            </a:r>
            <a:r>
              <a:rPr lang="en-US" sz="2800" dirty="0" smtClean="0"/>
              <a:t>.</a:t>
            </a:r>
            <a:endParaRPr lang="en-US" sz="2800" dirty="0"/>
          </a:p>
        </p:txBody>
      </p:sp>
    </p:spTree>
    <p:extLst>
      <p:ext uri="{BB962C8B-B14F-4D97-AF65-F5344CB8AC3E}">
        <p14:creationId xmlns:p14="http://schemas.microsoft.com/office/powerpoint/2010/main" val="420509807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3350"/>
            <a:ext cx="9144000" cy="5010150"/>
          </a:xfrm>
          <a:prstGeom prst="rect">
            <a:avLst/>
          </a:prstGeom>
        </p:spPr>
      </p:pic>
      <p:sp>
        <p:nvSpPr>
          <p:cNvPr id="4" name="Rectangle 3"/>
          <p:cNvSpPr/>
          <p:nvPr/>
        </p:nvSpPr>
        <p:spPr>
          <a:xfrm>
            <a:off x="3810000" y="2570911"/>
            <a:ext cx="5181600" cy="1323439"/>
          </a:xfrm>
          <a:prstGeom prst="rect">
            <a:avLst/>
          </a:prstGeom>
        </p:spPr>
        <p:txBody>
          <a:bodyPr wrap="square">
            <a:spAutoFit/>
          </a:bodyPr>
          <a:lstStyle/>
          <a:p>
            <a:pPr algn="ctr"/>
            <a:r>
              <a:rPr lang="en-US" sz="4000" b="1" dirty="0" smtClean="0">
                <a:solidFill>
                  <a:srgbClr val="FFFF00"/>
                </a:solidFill>
              </a:rPr>
              <a:t>DÂNG BÁNH RƯỢU </a:t>
            </a:r>
            <a:r>
              <a:rPr lang="en-US" sz="4000" b="1" i="1" dirty="0" err="1" smtClean="0">
                <a:solidFill>
                  <a:schemeClr val="bg1"/>
                </a:solidFill>
              </a:rPr>
              <a:t>Nguyễn</a:t>
            </a:r>
            <a:r>
              <a:rPr lang="en-US" sz="4000" b="1" i="1" dirty="0" smtClean="0">
                <a:solidFill>
                  <a:schemeClr val="bg1"/>
                </a:solidFill>
              </a:rPr>
              <a:t> </a:t>
            </a:r>
            <a:r>
              <a:rPr lang="en-US" sz="4000" b="1" i="1" dirty="0" err="1" smtClean="0">
                <a:solidFill>
                  <a:schemeClr val="bg1"/>
                </a:solidFill>
              </a:rPr>
              <a:t>Duy</a:t>
            </a:r>
            <a:r>
              <a:rPr lang="en-US" sz="4000" b="1" i="1" dirty="0" smtClean="0">
                <a:solidFill>
                  <a:schemeClr val="bg1"/>
                </a:solidFill>
              </a:rPr>
              <a:t> Vi</a:t>
            </a:r>
            <a:endParaRPr lang="en-US" sz="4000" b="1" i="1" dirty="0">
              <a:solidFill>
                <a:schemeClr val="bg1"/>
              </a:solidFill>
            </a:endParaRPr>
          </a:p>
        </p:txBody>
      </p:sp>
    </p:spTree>
    <p:extLst>
      <p:ext uri="{BB962C8B-B14F-4D97-AF65-F5344CB8AC3E}">
        <p14:creationId xmlns:p14="http://schemas.microsoft.com/office/powerpoint/2010/main" val="123585548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u="sng" dirty="0" smtClean="0">
                <a:solidFill>
                  <a:srgbClr val="FFFF00"/>
                </a:solidFill>
              </a:rPr>
              <a:t>Tk1</a:t>
            </a:r>
            <a:r>
              <a:rPr lang="en-US" sz="4800" b="0" u="sng" dirty="0" smtClean="0">
                <a:solidFill>
                  <a:srgbClr val="FFFF00"/>
                </a:solidFill>
                <a:effectLst/>
              </a:rPr>
              <a:t>:</a:t>
            </a:r>
            <a:r>
              <a:rPr lang="en-US" sz="4800" dirty="0" smtClean="0">
                <a:solidFill>
                  <a:schemeClr val="bg1"/>
                </a:solidFill>
              </a:rPr>
              <a:t> </a:t>
            </a:r>
            <a:r>
              <a:rPr lang="vi-VN" sz="4800" dirty="0">
                <a:solidFill>
                  <a:schemeClr val="bg1"/>
                </a:solidFill>
              </a:rPr>
              <a:t>Cùng dâng trên bàn thờ Chúa bánh miến với rượu nho, tinh hoa của ngàn đồng lúa, của lòng yêu Chúa. Nguyện xin Cha lành trông đến, thánh hóa cho lễ dâng, nhận về trên tòa cao sang như làn hương trầm.</a:t>
            </a:r>
            <a:endParaRPr lang="en-US" sz="4800" b="0" dirty="0">
              <a:solidFill>
                <a:schemeClr val="bg1"/>
              </a:solidFill>
              <a:effectLst/>
            </a:endParaRPr>
          </a:p>
        </p:txBody>
      </p:sp>
    </p:spTree>
    <p:extLst>
      <p:ext uri="{BB962C8B-B14F-4D97-AF65-F5344CB8AC3E}">
        <p14:creationId xmlns:p14="http://schemas.microsoft.com/office/powerpoint/2010/main" val="375939920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500" u="sng" dirty="0" err="1" smtClean="0">
                <a:solidFill>
                  <a:srgbClr val="FFFF00"/>
                </a:solidFill>
              </a:rPr>
              <a:t>Đk</a:t>
            </a:r>
            <a:r>
              <a:rPr lang="en-US" sz="5500" b="0" u="sng" dirty="0" smtClean="0">
                <a:solidFill>
                  <a:srgbClr val="FFFF00"/>
                </a:solidFill>
                <a:effectLst/>
              </a:rPr>
              <a:t>:</a:t>
            </a:r>
            <a:r>
              <a:rPr lang="en-US" sz="5500" dirty="0" smtClean="0">
                <a:solidFill>
                  <a:schemeClr val="bg1"/>
                </a:solidFill>
              </a:rPr>
              <a:t> </a:t>
            </a:r>
            <a:r>
              <a:rPr lang="vi-VN" sz="5500" dirty="0">
                <a:solidFill>
                  <a:schemeClr val="bg1"/>
                </a:solidFill>
              </a:rPr>
              <a:t>Rượu lành bánh thơm dâng về trước bàn thờ Chúa để làm của nuôi, để </a:t>
            </a:r>
            <a:r>
              <a:rPr lang="en-US" sz="5500" dirty="0" err="1" smtClean="0">
                <a:solidFill>
                  <a:schemeClr val="bg1"/>
                </a:solidFill>
              </a:rPr>
              <a:t>thành</a:t>
            </a:r>
            <a:r>
              <a:rPr lang="vi-VN" sz="5500" dirty="0" smtClean="0">
                <a:solidFill>
                  <a:schemeClr val="bg1"/>
                </a:solidFill>
              </a:rPr>
              <a:t> </a:t>
            </a:r>
            <a:r>
              <a:rPr lang="vi-VN" sz="5500" dirty="0">
                <a:solidFill>
                  <a:schemeClr val="bg1"/>
                </a:solidFill>
              </a:rPr>
              <a:t>máu thịt Con Người.</a:t>
            </a:r>
            <a:endParaRPr lang="en-US" sz="5500" b="0" dirty="0">
              <a:solidFill>
                <a:schemeClr val="bg1"/>
              </a:solidFill>
              <a:effectLst/>
            </a:endParaRPr>
          </a:p>
        </p:txBody>
      </p:sp>
    </p:spTree>
    <p:extLst>
      <p:ext uri="{BB962C8B-B14F-4D97-AF65-F5344CB8AC3E}">
        <p14:creationId xmlns:p14="http://schemas.microsoft.com/office/powerpoint/2010/main" val="220090980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u="sng" dirty="0" smtClean="0">
                <a:solidFill>
                  <a:srgbClr val="FFFF00"/>
                </a:solidFill>
              </a:rPr>
              <a:t>Tk2</a:t>
            </a:r>
            <a:r>
              <a:rPr lang="en-US" sz="4800" b="0" u="sng" dirty="0" smtClean="0">
                <a:solidFill>
                  <a:srgbClr val="FFFF00"/>
                </a:solidFill>
                <a:effectLst/>
              </a:rPr>
              <a:t>:</a:t>
            </a:r>
            <a:r>
              <a:rPr lang="en-US" sz="4800" dirty="0" smtClean="0">
                <a:solidFill>
                  <a:schemeClr val="bg1"/>
                </a:solidFill>
              </a:rPr>
              <a:t> </a:t>
            </a:r>
            <a:r>
              <a:rPr lang="vi-VN" sz="4800" dirty="0">
                <a:solidFill>
                  <a:schemeClr val="bg1"/>
                </a:solidFill>
              </a:rPr>
              <a:t>Cùng dâng lên bàn thờ Chúa bánh miến với rượu </a:t>
            </a:r>
            <a:r>
              <a:rPr lang="vi-VN" sz="4800" dirty="0" smtClean="0">
                <a:solidFill>
                  <a:schemeClr val="bg1"/>
                </a:solidFill>
              </a:rPr>
              <a:t>nho</a:t>
            </a:r>
            <a:r>
              <a:rPr lang="en-US" sz="4800" dirty="0" smtClean="0">
                <a:solidFill>
                  <a:schemeClr val="bg1"/>
                </a:solidFill>
              </a:rPr>
              <a:t>,</a:t>
            </a:r>
            <a:r>
              <a:rPr lang="vi-VN" sz="4800" dirty="0" smtClean="0">
                <a:solidFill>
                  <a:schemeClr val="bg1"/>
                </a:solidFill>
              </a:rPr>
              <a:t> </a:t>
            </a:r>
            <a:r>
              <a:rPr lang="vi-VN" sz="4800" dirty="0">
                <a:solidFill>
                  <a:schemeClr val="bg1"/>
                </a:solidFill>
              </a:rPr>
              <a:t>thay cho muôn vàn tội lỗi của đoàn tôi tớ. Dù con mọn hèn bao xiết, bất xứng với lễ </a:t>
            </a:r>
            <a:r>
              <a:rPr lang="vi-VN" sz="4800" dirty="0" smtClean="0">
                <a:solidFill>
                  <a:schemeClr val="bg1"/>
                </a:solidFill>
              </a:rPr>
              <a:t>dâng</a:t>
            </a:r>
            <a:r>
              <a:rPr lang="en-US" sz="4800" dirty="0" smtClean="0">
                <a:solidFill>
                  <a:schemeClr val="bg1"/>
                </a:solidFill>
              </a:rPr>
              <a:t>,</a:t>
            </a:r>
            <a:r>
              <a:rPr lang="vi-VN" sz="4800" dirty="0" smtClean="0">
                <a:solidFill>
                  <a:schemeClr val="bg1"/>
                </a:solidFill>
              </a:rPr>
              <a:t> </a:t>
            </a:r>
            <a:r>
              <a:rPr lang="vi-VN" sz="4800" dirty="0">
                <a:solidFill>
                  <a:schemeClr val="bg1"/>
                </a:solidFill>
              </a:rPr>
              <a:t>nhưng xin Cha lành trông đến tấm lòng chân thành.</a:t>
            </a:r>
            <a:endParaRPr lang="en-US" sz="4800" b="0" dirty="0">
              <a:solidFill>
                <a:schemeClr val="bg1"/>
              </a:solidFill>
              <a:effectLst/>
            </a:endParaRPr>
          </a:p>
        </p:txBody>
      </p:sp>
    </p:spTree>
    <p:extLst>
      <p:ext uri="{BB962C8B-B14F-4D97-AF65-F5344CB8AC3E}">
        <p14:creationId xmlns:p14="http://schemas.microsoft.com/office/powerpoint/2010/main" val="263882916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500" u="sng" dirty="0" err="1" smtClean="0">
                <a:solidFill>
                  <a:srgbClr val="FFFF00"/>
                </a:solidFill>
              </a:rPr>
              <a:t>Đk</a:t>
            </a:r>
            <a:r>
              <a:rPr lang="en-US" sz="5500" b="0" u="sng" dirty="0" smtClean="0">
                <a:solidFill>
                  <a:srgbClr val="FFFF00"/>
                </a:solidFill>
                <a:effectLst/>
              </a:rPr>
              <a:t>:</a:t>
            </a:r>
            <a:r>
              <a:rPr lang="en-US" sz="5500" dirty="0" smtClean="0">
                <a:solidFill>
                  <a:schemeClr val="bg1"/>
                </a:solidFill>
              </a:rPr>
              <a:t> </a:t>
            </a:r>
            <a:r>
              <a:rPr lang="vi-VN" sz="5500" dirty="0">
                <a:solidFill>
                  <a:schemeClr val="bg1"/>
                </a:solidFill>
              </a:rPr>
              <a:t>Rượu lành bánh thơm dâng về trước bàn thờ Chúa để làm của nuôi, để </a:t>
            </a:r>
            <a:r>
              <a:rPr lang="en-US" sz="5500" dirty="0" err="1" smtClean="0">
                <a:solidFill>
                  <a:schemeClr val="bg1"/>
                </a:solidFill>
              </a:rPr>
              <a:t>thành</a:t>
            </a:r>
            <a:r>
              <a:rPr lang="vi-VN" sz="5500" dirty="0" smtClean="0">
                <a:solidFill>
                  <a:schemeClr val="bg1"/>
                </a:solidFill>
              </a:rPr>
              <a:t> </a:t>
            </a:r>
            <a:r>
              <a:rPr lang="vi-VN" sz="5500" dirty="0">
                <a:solidFill>
                  <a:schemeClr val="bg1"/>
                </a:solidFill>
              </a:rPr>
              <a:t>máu thịt Con Người.</a:t>
            </a:r>
            <a:endParaRPr lang="en-US" sz="5500" b="0" dirty="0">
              <a:solidFill>
                <a:schemeClr val="bg1"/>
              </a:solidFill>
              <a:effectLst/>
            </a:endParaRPr>
          </a:p>
        </p:txBody>
      </p:sp>
    </p:spTree>
    <p:extLst>
      <p:ext uri="{BB962C8B-B14F-4D97-AF65-F5344CB8AC3E}">
        <p14:creationId xmlns:p14="http://schemas.microsoft.com/office/powerpoint/2010/main" val="19984449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4820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27609910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72996591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521"/>
            <a:ext cx="9144000" cy="5136457"/>
          </a:xfrm>
          <a:prstGeom prst="rect">
            <a:avLst/>
          </a:prstGeom>
        </p:spPr>
      </p:pic>
    </p:spTree>
    <p:extLst>
      <p:ext uri="{BB962C8B-B14F-4D97-AF65-F5344CB8AC3E}">
        <p14:creationId xmlns:p14="http://schemas.microsoft.com/office/powerpoint/2010/main" val="253547611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dirty="0">
                <a:solidFill>
                  <a:srgbClr val="FFFF00"/>
                </a:solidFill>
                <a:effectLst/>
                <a:latin typeface="+mj-lt"/>
              </a:rPr>
              <a:t>Ca </a:t>
            </a:r>
            <a:r>
              <a:rPr lang="en-US" sz="6600" b="0" dirty="0" err="1">
                <a:solidFill>
                  <a:srgbClr val="FFFF00"/>
                </a:solidFill>
                <a:effectLst/>
                <a:latin typeface="+mj-lt"/>
              </a:rPr>
              <a:t>Nguyện</a:t>
            </a:r>
            <a:r>
              <a:rPr lang="en-US" sz="6600" b="0" dirty="0">
                <a:solidFill>
                  <a:srgbClr val="FFFF00"/>
                </a:solidFill>
                <a:effectLst/>
                <a:latin typeface="+mj-lt"/>
              </a:rPr>
              <a:t> </a:t>
            </a:r>
            <a:r>
              <a:rPr lang="en-US" sz="6600" b="0" dirty="0" err="1">
                <a:solidFill>
                  <a:srgbClr val="FFFF00"/>
                </a:solidFill>
                <a:effectLst/>
                <a:latin typeface="+mj-lt"/>
              </a:rPr>
              <a:t>Hiệp</a:t>
            </a:r>
            <a:r>
              <a:rPr lang="en-US" sz="6600" b="0" dirty="0">
                <a:solidFill>
                  <a:srgbClr val="FFFF00"/>
                </a:solidFill>
                <a:effectLst/>
                <a:latin typeface="+mj-lt"/>
              </a:rPr>
              <a:t> </a:t>
            </a:r>
            <a:r>
              <a:rPr lang="en-US" sz="6600" b="0" dirty="0" err="1">
                <a:solidFill>
                  <a:srgbClr val="FFFF00"/>
                </a:solidFill>
                <a:effectLst/>
                <a:latin typeface="+mj-lt"/>
              </a:rPr>
              <a:t>Lễ</a:t>
            </a:r>
            <a:r>
              <a:rPr lang="en-US" sz="6600" b="0" dirty="0">
                <a:solidFill>
                  <a:srgbClr val="FFFF00"/>
                </a:solidFill>
                <a:effectLst/>
                <a:latin typeface="+mj-lt"/>
              </a:rPr>
              <a:t/>
            </a:r>
            <a:br>
              <a:rPr lang="en-US" sz="6600" b="0" dirty="0">
                <a:solidFill>
                  <a:srgbClr val="FFFF00"/>
                </a:solidFill>
                <a:effectLst/>
                <a:latin typeface="+mj-lt"/>
              </a:rPr>
            </a:br>
            <a:r>
              <a:rPr lang="en-US" sz="7200" dirty="0" smtClean="0">
                <a:solidFill>
                  <a:srgbClr val="FFFF00"/>
                </a:solidFill>
              </a:rPr>
              <a:t>BIẾT CHÚA BIẾT CON</a:t>
            </a:r>
            <a:br>
              <a:rPr lang="en-US" sz="7200" dirty="0" smtClean="0">
                <a:solidFill>
                  <a:srgbClr val="FFFF00"/>
                </a:solidFill>
              </a:rPr>
            </a:br>
            <a:r>
              <a:rPr lang="en-US" sz="6000" i="1" dirty="0" err="1" smtClean="0">
                <a:solidFill>
                  <a:schemeClr val="bg1"/>
                </a:solidFill>
              </a:rPr>
              <a:t>Ân</a:t>
            </a:r>
            <a:r>
              <a:rPr lang="en-US" sz="6000" i="1" dirty="0" smtClean="0">
                <a:solidFill>
                  <a:schemeClr val="bg1"/>
                </a:solidFill>
              </a:rPr>
              <a:t> </a:t>
            </a:r>
            <a:r>
              <a:rPr lang="en-US" sz="6000" i="1" dirty="0" err="1" smtClean="0">
                <a:solidFill>
                  <a:schemeClr val="bg1"/>
                </a:solidFill>
              </a:rPr>
              <a:t>Đức</a:t>
            </a:r>
            <a:endParaRPr lang="en-US" sz="9600" b="0" i="1" dirty="0">
              <a:solidFill>
                <a:schemeClr val="bg1"/>
              </a:solidFill>
              <a:effectLst/>
              <a:latin typeface="+mj-lt"/>
            </a:endParaRPr>
          </a:p>
        </p:txBody>
      </p:sp>
    </p:spTree>
    <p:extLst>
      <p:ext uri="{BB962C8B-B14F-4D97-AF65-F5344CB8AC3E}">
        <p14:creationId xmlns:p14="http://schemas.microsoft.com/office/powerpoint/2010/main" val="353878427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lnSpc>
                <a:spcPct val="120000"/>
              </a:lnSpc>
            </a:pPr>
            <a:r>
              <a:rPr lang="en-US" sz="6300" u="sng" dirty="0" err="1" smtClean="0">
                <a:solidFill>
                  <a:srgbClr val="FFFF00"/>
                </a:solidFill>
              </a:rPr>
              <a:t>Đk</a:t>
            </a:r>
            <a:r>
              <a:rPr lang="en-US" sz="6300" b="0" u="sng" dirty="0" smtClean="0">
                <a:solidFill>
                  <a:srgbClr val="FFFF00"/>
                </a:solidFill>
                <a:effectLst/>
              </a:rPr>
              <a:t>:</a:t>
            </a:r>
            <a:r>
              <a:rPr lang="en-US" sz="6300" b="0" dirty="0" smtClean="0">
                <a:solidFill>
                  <a:srgbClr val="FFFF00"/>
                </a:solidFill>
                <a:effectLst/>
              </a:rPr>
              <a:t> </a:t>
            </a:r>
            <a:r>
              <a:rPr lang="en-US" sz="6300" dirty="0" smtClean="0">
                <a:solidFill>
                  <a:schemeClr val="bg1"/>
                </a:solidFill>
              </a:rPr>
              <a:t>Xin </a:t>
            </a:r>
            <a:r>
              <a:rPr lang="en-US" sz="6300" dirty="0" err="1" smtClean="0">
                <a:solidFill>
                  <a:schemeClr val="bg1"/>
                </a:solidFill>
              </a:rPr>
              <a:t>cho</a:t>
            </a:r>
            <a:r>
              <a:rPr lang="en-US" sz="6300" dirty="0" smtClean="0">
                <a:solidFill>
                  <a:schemeClr val="bg1"/>
                </a:solidFill>
              </a:rPr>
              <a:t> con </a:t>
            </a:r>
            <a:r>
              <a:rPr lang="en-US" sz="6300" dirty="0" err="1" smtClean="0">
                <a:solidFill>
                  <a:schemeClr val="bg1"/>
                </a:solidFill>
              </a:rPr>
              <a:t>biết</a:t>
            </a:r>
            <a:r>
              <a:rPr lang="en-US" sz="6300" dirty="0" smtClean="0">
                <a:solidFill>
                  <a:schemeClr val="bg1"/>
                </a:solidFill>
              </a:rPr>
              <a:t> </a:t>
            </a:r>
            <a:r>
              <a:rPr lang="en-US" sz="6300" dirty="0" err="1" smtClean="0">
                <a:solidFill>
                  <a:schemeClr val="bg1"/>
                </a:solidFill>
              </a:rPr>
              <a:t>Chúa</a:t>
            </a:r>
            <a:r>
              <a:rPr lang="en-US" sz="6300" dirty="0" smtClean="0">
                <a:solidFill>
                  <a:schemeClr val="bg1"/>
                </a:solidFill>
              </a:rPr>
              <a:t>, </a:t>
            </a:r>
            <a:r>
              <a:rPr lang="en-US" sz="6300" dirty="0" err="1" smtClean="0">
                <a:solidFill>
                  <a:schemeClr val="bg1"/>
                </a:solidFill>
              </a:rPr>
              <a:t>xin</a:t>
            </a:r>
            <a:r>
              <a:rPr lang="en-US" sz="6300" dirty="0" smtClean="0">
                <a:solidFill>
                  <a:schemeClr val="bg1"/>
                </a:solidFill>
              </a:rPr>
              <a:t> </a:t>
            </a:r>
            <a:r>
              <a:rPr lang="en-US" sz="6300" dirty="0" err="1" smtClean="0">
                <a:solidFill>
                  <a:schemeClr val="bg1"/>
                </a:solidFill>
              </a:rPr>
              <a:t>cho</a:t>
            </a:r>
            <a:r>
              <a:rPr lang="en-US" sz="6300" dirty="0" smtClean="0">
                <a:solidFill>
                  <a:schemeClr val="bg1"/>
                </a:solidFill>
              </a:rPr>
              <a:t> con </a:t>
            </a:r>
            <a:r>
              <a:rPr lang="en-US" sz="6300" dirty="0" err="1" smtClean="0">
                <a:solidFill>
                  <a:schemeClr val="bg1"/>
                </a:solidFill>
              </a:rPr>
              <a:t>biết</a:t>
            </a:r>
            <a:r>
              <a:rPr lang="en-US" sz="6300" dirty="0" smtClean="0">
                <a:solidFill>
                  <a:schemeClr val="bg1"/>
                </a:solidFill>
              </a:rPr>
              <a:t> con.</a:t>
            </a:r>
            <a:endParaRPr lang="vi-VN" sz="6300" b="0" dirty="0">
              <a:solidFill>
                <a:schemeClr val="bg1"/>
              </a:solidFill>
              <a:effectLst/>
            </a:endParaRPr>
          </a:p>
        </p:txBody>
      </p:sp>
    </p:spTree>
    <p:extLst>
      <p:ext uri="{BB962C8B-B14F-4D97-AF65-F5344CB8AC3E}">
        <p14:creationId xmlns:p14="http://schemas.microsoft.com/office/powerpoint/2010/main" val="5203507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500" u="sng" dirty="0" smtClean="0">
                <a:solidFill>
                  <a:srgbClr val="FFFF00"/>
                </a:solidFill>
              </a:rPr>
              <a:t>Tk1:</a:t>
            </a:r>
            <a:r>
              <a:rPr lang="en-US" sz="5500" dirty="0" smtClean="0">
                <a:solidFill>
                  <a:schemeClr val="bg1"/>
                </a:solidFill>
              </a:rPr>
              <a:t> </a:t>
            </a:r>
            <a:r>
              <a:rPr lang="vi-VN" sz="5500" dirty="0" smtClean="0">
                <a:solidFill>
                  <a:schemeClr val="bg1"/>
                </a:solidFill>
              </a:rPr>
              <a:t>Biết </a:t>
            </a:r>
            <a:r>
              <a:rPr lang="vi-VN" sz="5500" dirty="0">
                <a:solidFill>
                  <a:schemeClr val="bg1"/>
                </a:solidFill>
              </a:rPr>
              <a:t>Chúa là Thiên Chúa, độc nhất là Cha, là Chúa trời đất. Biết Chúa vua muôn loài. Biết Chúa thương con người. Biết Chúa là tạo hóa là đấng sinh thành nên </a:t>
            </a:r>
            <a:r>
              <a:rPr lang="vi-VN" sz="5500" dirty="0" smtClean="0">
                <a:solidFill>
                  <a:schemeClr val="bg1"/>
                </a:solidFill>
              </a:rPr>
              <a:t>con</a:t>
            </a:r>
            <a:r>
              <a:rPr lang="en-US" sz="5500" dirty="0" smtClean="0">
                <a:solidFill>
                  <a:srgbClr val="FFFF00"/>
                </a:solidFill>
              </a:rPr>
              <a:t>…</a:t>
            </a:r>
            <a:endParaRPr lang="en-US" sz="5500" b="0" dirty="0">
              <a:solidFill>
                <a:srgbClr val="FFFF00"/>
              </a:solidFill>
              <a:effectLst/>
            </a:endParaRPr>
          </a:p>
        </p:txBody>
      </p:sp>
    </p:spTree>
    <p:extLst>
      <p:ext uri="{BB962C8B-B14F-4D97-AF65-F5344CB8AC3E}">
        <p14:creationId xmlns:p14="http://schemas.microsoft.com/office/powerpoint/2010/main" val="171877077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900" dirty="0" smtClean="0">
                <a:solidFill>
                  <a:srgbClr val="FFFF00"/>
                </a:solidFill>
              </a:rPr>
              <a:t>…</a:t>
            </a:r>
            <a:r>
              <a:rPr lang="vi-VN" sz="4900" dirty="0" smtClean="0">
                <a:solidFill>
                  <a:schemeClr val="bg1"/>
                </a:solidFill>
              </a:rPr>
              <a:t> </a:t>
            </a:r>
            <a:r>
              <a:rPr lang="vi-VN" sz="4900" dirty="0">
                <a:solidFill>
                  <a:schemeClr val="bg1"/>
                </a:solidFill>
              </a:rPr>
              <a:t>Biết con là tạo vật, một đời sống kiếp con người. Biết con không là gì, chỉ là bụi cát mà thôi. Biết con thân phàm hèn, mỏng dòn muôn vàn yếu đuối. Biết con bao tội tình, để lòng xao xuyến khôn </a:t>
            </a:r>
            <a:r>
              <a:rPr lang="vi-VN" sz="4900" dirty="0" smtClean="0">
                <a:solidFill>
                  <a:schemeClr val="bg1"/>
                </a:solidFill>
              </a:rPr>
              <a:t>nguô</a:t>
            </a:r>
            <a:r>
              <a:rPr lang="en-US" sz="4900" dirty="0" err="1" smtClean="0">
                <a:solidFill>
                  <a:schemeClr val="bg1"/>
                </a:solidFill>
              </a:rPr>
              <a:t>i</a:t>
            </a:r>
            <a:r>
              <a:rPr lang="vi-VN" sz="4900" dirty="0" smtClean="0">
                <a:solidFill>
                  <a:schemeClr val="bg1"/>
                </a:solidFill>
              </a:rPr>
              <a:t>. </a:t>
            </a:r>
            <a:endParaRPr lang="en-US" sz="4900" b="0" dirty="0">
              <a:solidFill>
                <a:schemeClr val="bg1"/>
              </a:solidFill>
              <a:effectLst/>
            </a:endParaRPr>
          </a:p>
        </p:txBody>
      </p:sp>
    </p:spTree>
    <p:extLst>
      <p:ext uri="{BB962C8B-B14F-4D97-AF65-F5344CB8AC3E}">
        <p14:creationId xmlns:p14="http://schemas.microsoft.com/office/powerpoint/2010/main" val="226903013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lnSpc>
                <a:spcPct val="120000"/>
              </a:lnSpc>
            </a:pPr>
            <a:r>
              <a:rPr lang="en-US" sz="6300" u="sng" dirty="0" err="1" smtClean="0">
                <a:solidFill>
                  <a:srgbClr val="FFFF00"/>
                </a:solidFill>
              </a:rPr>
              <a:t>Đk</a:t>
            </a:r>
            <a:r>
              <a:rPr lang="en-US" sz="6300" b="0" u="sng" dirty="0" smtClean="0">
                <a:solidFill>
                  <a:srgbClr val="FFFF00"/>
                </a:solidFill>
                <a:effectLst/>
              </a:rPr>
              <a:t>:</a:t>
            </a:r>
            <a:r>
              <a:rPr lang="en-US" sz="6300" b="0" dirty="0" smtClean="0">
                <a:solidFill>
                  <a:srgbClr val="FFFF00"/>
                </a:solidFill>
                <a:effectLst/>
              </a:rPr>
              <a:t> </a:t>
            </a:r>
            <a:r>
              <a:rPr lang="en-US" sz="6300" dirty="0" smtClean="0">
                <a:solidFill>
                  <a:schemeClr val="bg1"/>
                </a:solidFill>
              </a:rPr>
              <a:t>Xin </a:t>
            </a:r>
            <a:r>
              <a:rPr lang="en-US" sz="6300" dirty="0" err="1" smtClean="0">
                <a:solidFill>
                  <a:schemeClr val="bg1"/>
                </a:solidFill>
              </a:rPr>
              <a:t>cho</a:t>
            </a:r>
            <a:r>
              <a:rPr lang="en-US" sz="6300" dirty="0" smtClean="0">
                <a:solidFill>
                  <a:schemeClr val="bg1"/>
                </a:solidFill>
              </a:rPr>
              <a:t> con </a:t>
            </a:r>
            <a:r>
              <a:rPr lang="en-US" sz="6300" dirty="0" err="1" smtClean="0">
                <a:solidFill>
                  <a:schemeClr val="bg1"/>
                </a:solidFill>
              </a:rPr>
              <a:t>biết</a:t>
            </a:r>
            <a:r>
              <a:rPr lang="en-US" sz="6300" dirty="0" smtClean="0">
                <a:solidFill>
                  <a:schemeClr val="bg1"/>
                </a:solidFill>
              </a:rPr>
              <a:t> </a:t>
            </a:r>
            <a:r>
              <a:rPr lang="en-US" sz="6300" dirty="0" err="1" smtClean="0">
                <a:solidFill>
                  <a:schemeClr val="bg1"/>
                </a:solidFill>
              </a:rPr>
              <a:t>Chúa</a:t>
            </a:r>
            <a:r>
              <a:rPr lang="en-US" sz="6300" dirty="0" smtClean="0">
                <a:solidFill>
                  <a:schemeClr val="bg1"/>
                </a:solidFill>
              </a:rPr>
              <a:t>, </a:t>
            </a:r>
            <a:r>
              <a:rPr lang="en-US" sz="6300" dirty="0" err="1" smtClean="0">
                <a:solidFill>
                  <a:schemeClr val="bg1"/>
                </a:solidFill>
              </a:rPr>
              <a:t>xin</a:t>
            </a:r>
            <a:r>
              <a:rPr lang="en-US" sz="6300" dirty="0" smtClean="0">
                <a:solidFill>
                  <a:schemeClr val="bg1"/>
                </a:solidFill>
              </a:rPr>
              <a:t> </a:t>
            </a:r>
            <a:r>
              <a:rPr lang="en-US" sz="6300" dirty="0" err="1" smtClean="0">
                <a:solidFill>
                  <a:schemeClr val="bg1"/>
                </a:solidFill>
              </a:rPr>
              <a:t>cho</a:t>
            </a:r>
            <a:r>
              <a:rPr lang="en-US" sz="6300" dirty="0" smtClean="0">
                <a:solidFill>
                  <a:schemeClr val="bg1"/>
                </a:solidFill>
              </a:rPr>
              <a:t> con </a:t>
            </a:r>
            <a:r>
              <a:rPr lang="en-US" sz="6300" dirty="0" err="1" smtClean="0">
                <a:solidFill>
                  <a:schemeClr val="bg1"/>
                </a:solidFill>
              </a:rPr>
              <a:t>biết</a:t>
            </a:r>
            <a:r>
              <a:rPr lang="en-US" sz="6300" dirty="0" smtClean="0">
                <a:solidFill>
                  <a:schemeClr val="bg1"/>
                </a:solidFill>
              </a:rPr>
              <a:t> con.</a:t>
            </a:r>
            <a:endParaRPr lang="vi-VN" sz="6300" b="0" dirty="0">
              <a:solidFill>
                <a:schemeClr val="bg1"/>
              </a:solidFill>
              <a:effectLst/>
            </a:endParaRPr>
          </a:p>
        </p:txBody>
      </p:sp>
    </p:spTree>
    <p:extLst>
      <p:ext uri="{BB962C8B-B14F-4D97-AF65-F5344CB8AC3E}">
        <p14:creationId xmlns:p14="http://schemas.microsoft.com/office/powerpoint/2010/main" val="188259881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000" u="sng" dirty="0" smtClean="0">
                <a:solidFill>
                  <a:srgbClr val="FFFF00"/>
                </a:solidFill>
              </a:rPr>
              <a:t>Tk2:</a:t>
            </a:r>
            <a:r>
              <a:rPr lang="en-US" sz="5000" dirty="0" smtClean="0">
                <a:solidFill>
                  <a:schemeClr val="bg1"/>
                </a:solidFill>
              </a:rPr>
              <a:t> </a:t>
            </a:r>
            <a:r>
              <a:rPr lang="vi-VN" sz="5000" dirty="0" smtClean="0">
                <a:solidFill>
                  <a:schemeClr val="bg1"/>
                </a:solidFill>
              </a:rPr>
              <a:t>Biết </a:t>
            </a:r>
            <a:r>
              <a:rPr lang="vi-VN" sz="5000" dirty="0">
                <a:solidFill>
                  <a:schemeClr val="bg1"/>
                </a:solidFill>
              </a:rPr>
              <a:t>Chúa là con Chúa đã đến trần gian mặc xác phàm nhân. Biết Chúa thương con nhiều. Biết Chúa tha con nhiều. Biết Chúa đã chịu chết và đã sống lại vinh </a:t>
            </a:r>
            <a:r>
              <a:rPr lang="vi-VN" sz="5000" dirty="0" smtClean="0">
                <a:solidFill>
                  <a:schemeClr val="bg1"/>
                </a:solidFill>
              </a:rPr>
              <a:t>quang</a:t>
            </a:r>
            <a:r>
              <a:rPr lang="en-US" sz="5000" dirty="0" smtClean="0">
                <a:solidFill>
                  <a:srgbClr val="FFFF00"/>
                </a:solidFill>
              </a:rPr>
              <a:t>…</a:t>
            </a:r>
            <a:endParaRPr lang="en-US" sz="5000" b="0" dirty="0">
              <a:solidFill>
                <a:srgbClr val="FFFF00"/>
              </a:solidFill>
              <a:effectLst/>
            </a:endParaRPr>
          </a:p>
        </p:txBody>
      </p:sp>
    </p:spTree>
    <p:extLst>
      <p:ext uri="{BB962C8B-B14F-4D97-AF65-F5344CB8AC3E}">
        <p14:creationId xmlns:p14="http://schemas.microsoft.com/office/powerpoint/2010/main" val="285039800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900" dirty="0" smtClean="0">
                <a:solidFill>
                  <a:srgbClr val="FFFF00"/>
                </a:solidFill>
              </a:rPr>
              <a:t>…</a:t>
            </a:r>
            <a:r>
              <a:rPr lang="en-US" sz="4900" dirty="0" smtClean="0">
                <a:solidFill>
                  <a:schemeClr val="bg1"/>
                </a:solidFill>
              </a:rPr>
              <a:t> </a:t>
            </a:r>
            <a:r>
              <a:rPr lang="vi-VN" sz="4900" dirty="0" smtClean="0">
                <a:solidFill>
                  <a:schemeClr val="bg1"/>
                </a:solidFill>
              </a:rPr>
              <a:t>Biết </a:t>
            </a:r>
            <a:r>
              <a:rPr lang="vi-VN" sz="4900" dirty="0">
                <a:solidFill>
                  <a:schemeClr val="bg1"/>
                </a:solidFill>
              </a:rPr>
              <a:t>con bao nghèo nàn, </a:t>
            </a:r>
            <a:r>
              <a:rPr lang="en-US" sz="4900" dirty="0" err="1" smtClean="0">
                <a:solidFill>
                  <a:schemeClr val="bg1"/>
                </a:solidFill>
              </a:rPr>
              <a:t>vào</a:t>
            </a:r>
            <a:r>
              <a:rPr lang="vi-VN" sz="4900" dirty="0" smtClean="0">
                <a:solidFill>
                  <a:schemeClr val="bg1"/>
                </a:solidFill>
              </a:rPr>
              <a:t> </a:t>
            </a:r>
            <a:r>
              <a:rPr lang="vi-VN" sz="4900" dirty="0">
                <a:solidFill>
                  <a:schemeClr val="bg1"/>
                </a:solidFill>
              </a:rPr>
              <a:t>đời tay trắng hư không. Biết con bao nợ nần, đợi lòng thương xót từ nhân. Biết con đang mù lòa, lạy Ngài xin Ngài cho sáng. Biết con đang tật nguyền, lạy Ngài xin chữa cho </a:t>
            </a:r>
            <a:r>
              <a:rPr lang="vi-VN" sz="4900" dirty="0" smtClean="0">
                <a:solidFill>
                  <a:schemeClr val="bg1"/>
                </a:solidFill>
              </a:rPr>
              <a:t>con</a:t>
            </a:r>
            <a:r>
              <a:rPr lang="en-US" sz="4900" dirty="0" smtClean="0">
                <a:solidFill>
                  <a:schemeClr val="bg1"/>
                </a:solidFill>
              </a:rPr>
              <a:t>.</a:t>
            </a:r>
            <a:endParaRPr lang="en-US" sz="4900" b="0" dirty="0">
              <a:solidFill>
                <a:schemeClr val="bg1"/>
              </a:solidFill>
              <a:effectLst/>
            </a:endParaRPr>
          </a:p>
        </p:txBody>
      </p:sp>
    </p:spTree>
    <p:extLst>
      <p:ext uri="{BB962C8B-B14F-4D97-AF65-F5344CB8AC3E}">
        <p14:creationId xmlns:p14="http://schemas.microsoft.com/office/powerpoint/2010/main" val="90210266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lnSpc>
                <a:spcPct val="120000"/>
              </a:lnSpc>
            </a:pPr>
            <a:r>
              <a:rPr lang="en-US" sz="6300" u="sng" dirty="0" err="1" smtClean="0">
                <a:solidFill>
                  <a:srgbClr val="FFFF00"/>
                </a:solidFill>
              </a:rPr>
              <a:t>Đk</a:t>
            </a:r>
            <a:r>
              <a:rPr lang="en-US" sz="6300" b="0" u="sng" dirty="0" smtClean="0">
                <a:solidFill>
                  <a:srgbClr val="FFFF00"/>
                </a:solidFill>
                <a:effectLst/>
              </a:rPr>
              <a:t>:</a:t>
            </a:r>
            <a:r>
              <a:rPr lang="en-US" sz="6300" b="0" dirty="0" smtClean="0">
                <a:solidFill>
                  <a:srgbClr val="FFFF00"/>
                </a:solidFill>
                <a:effectLst/>
              </a:rPr>
              <a:t> </a:t>
            </a:r>
            <a:r>
              <a:rPr lang="en-US" sz="6300" dirty="0" smtClean="0">
                <a:solidFill>
                  <a:schemeClr val="bg1"/>
                </a:solidFill>
              </a:rPr>
              <a:t>Xin </a:t>
            </a:r>
            <a:r>
              <a:rPr lang="en-US" sz="6300" dirty="0" err="1" smtClean="0">
                <a:solidFill>
                  <a:schemeClr val="bg1"/>
                </a:solidFill>
              </a:rPr>
              <a:t>cho</a:t>
            </a:r>
            <a:r>
              <a:rPr lang="en-US" sz="6300" dirty="0" smtClean="0">
                <a:solidFill>
                  <a:schemeClr val="bg1"/>
                </a:solidFill>
              </a:rPr>
              <a:t> con </a:t>
            </a:r>
            <a:r>
              <a:rPr lang="en-US" sz="6300" dirty="0" err="1" smtClean="0">
                <a:solidFill>
                  <a:schemeClr val="bg1"/>
                </a:solidFill>
              </a:rPr>
              <a:t>biết</a:t>
            </a:r>
            <a:r>
              <a:rPr lang="en-US" sz="6300" dirty="0" smtClean="0">
                <a:solidFill>
                  <a:schemeClr val="bg1"/>
                </a:solidFill>
              </a:rPr>
              <a:t> </a:t>
            </a:r>
            <a:r>
              <a:rPr lang="en-US" sz="6300" dirty="0" err="1" smtClean="0">
                <a:solidFill>
                  <a:schemeClr val="bg1"/>
                </a:solidFill>
              </a:rPr>
              <a:t>Chúa</a:t>
            </a:r>
            <a:r>
              <a:rPr lang="en-US" sz="6300" dirty="0" smtClean="0">
                <a:solidFill>
                  <a:schemeClr val="bg1"/>
                </a:solidFill>
              </a:rPr>
              <a:t>, </a:t>
            </a:r>
            <a:r>
              <a:rPr lang="en-US" sz="6300" dirty="0" err="1" smtClean="0">
                <a:solidFill>
                  <a:schemeClr val="bg1"/>
                </a:solidFill>
              </a:rPr>
              <a:t>xin</a:t>
            </a:r>
            <a:r>
              <a:rPr lang="en-US" sz="6300" dirty="0" smtClean="0">
                <a:solidFill>
                  <a:schemeClr val="bg1"/>
                </a:solidFill>
              </a:rPr>
              <a:t> </a:t>
            </a:r>
            <a:r>
              <a:rPr lang="en-US" sz="6300" dirty="0" err="1" smtClean="0">
                <a:solidFill>
                  <a:schemeClr val="bg1"/>
                </a:solidFill>
              </a:rPr>
              <a:t>cho</a:t>
            </a:r>
            <a:r>
              <a:rPr lang="en-US" sz="6300" dirty="0" smtClean="0">
                <a:solidFill>
                  <a:schemeClr val="bg1"/>
                </a:solidFill>
              </a:rPr>
              <a:t> con </a:t>
            </a:r>
            <a:r>
              <a:rPr lang="en-US" sz="6300" dirty="0" err="1" smtClean="0">
                <a:solidFill>
                  <a:schemeClr val="bg1"/>
                </a:solidFill>
              </a:rPr>
              <a:t>biết</a:t>
            </a:r>
            <a:r>
              <a:rPr lang="en-US" sz="6300" dirty="0" smtClean="0">
                <a:solidFill>
                  <a:schemeClr val="bg1"/>
                </a:solidFill>
              </a:rPr>
              <a:t> con.</a:t>
            </a:r>
            <a:endParaRPr lang="vi-VN" sz="6300" b="0" dirty="0">
              <a:solidFill>
                <a:schemeClr val="bg1"/>
              </a:solidFill>
              <a:effectLst/>
            </a:endParaRPr>
          </a:p>
        </p:txBody>
      </p:sp>
    </p:spTree>
    <p:extLst>
      <p:ext uri="{BB962C8B-B14F-4D97-AF65-F5344CB8AC3E}">
        <p14:creationId xmlns:p14="http://schemas.microsoft.com/office/powerpoint/2010/main" val="35517588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8000" b="0" dirty="0" smtClean="0">
                <a:solidFill>
                  <a:srgbClr val="FFFF00"/>
                </a:solidFill>
                <a:effectLst/>
                <a:latin typeface="+mj-lt"/>
              </a:rPr>
              <a:t>Ca </a:t>
            </a:r>
            <a:r>
              <a:rPr lang="en-US" sz="8000" b="0" dirty="0" err="1">
                <a:solidFill>
                  <a:srgbClr val="FFFF00"/>
                </a:solidFill>
                <a:effectLst/>
                <a:latin typeface="+mj-lt"/>
              </a:rPr>
              <a:t>Nhập</a:t>
            </a:r>
            <a:r>
              <a:rPr lang="en-US" sz="8000" b="0" dirty="0">
                <a:solidFill>
                  <a:srgbClr val="FFFF00"/>
                </a:solidFill>
                <a:effectLst/>
                <a:latin typeface="+mj-lt"/>
              </a:rPr>
              <a:t> </a:t>
            </a:r>
            <a:r>
              <a:rPr lang="en-US" sz="8000" b="0" dirty="0" err="1">
                <a:solidFill>
                  <a:srgbClr val="FFFF00"/>
                </a:solidFill>
                <a:effectLst/>
                <a:latin typeface="+mj-lt"/>
              </a:rPr>
              <a:t>Lễ</a:t>
            </a:r>
            <a:r>
              <a:rPr lang="en-US" sz="8000" b="0" dirty="0">
                <a:solidFill>
                  <a:srgbClr val="FFFF00"/>
                </a:solidFill>
                <a:effectLst/>
                <a:latin typeface="+mj-lt"/>
              </a:rPr>
              <a:t/>
            </a:r>
            <a:br>
              <a:rPr lang="en-US" sz="8000" b="0" dirty="0">
                <a:solidFill>
                  <a:srgbClr val="FFFF00"/>
                </a:solidFill>
                <a:effectLst/>
                <a:latin typeface="+mj-lt"/>
              </a:rPr>
            </a:br>
            <a:r>
              <a:rPr lang="en-US" sz="5400" dirty="0" smtClean="0">
                <a:solidFill>
                  <a:srgbClr val="FFFF00"/>
                </a:solidFill>
              </a:rPr>
              <a:t>CON HÂN HOAN</a:t>
            </a:r>
            <a:br>
              <a:rPr lang="en-US" sz="5400" dirty="0" smtClean="0">
                <a:solidFill>
                  <a:srgbClr val="FFFF00"/>
                </a:solidFill>
              </a:rPr>
            </a:br>
            <a:r>
              <a:rPr lang="en-US" sz="5400" i="1" dirty="0" err="1" smtClean="0">
                <a:solidFill>
                  <a:schemeClr val="bg1"/>
                </a:solidFill>
              </a:rPr>
              <a:t>Nguyễn</a:t>
            </a:r>
            <a:r>
              <a:rPr lang="en-US" sz="5400" i="1" dirty="0" smtClean="0">
                <a:solidFill>
                  <a:schemeClr val="bg1"/>
                </a:solidFill>
              </a:rPr>
              <a:t> </a:t>
            </a:r>
            <a:r>
              <a:rPr lang="en-US" sz="5400" i="1" dirty="0" err="1" smtClean="0">
                <a:solidFill>
                  <a:schemeClr val="bg1"/>
                </a:solidFill>
              </a:rPr>
              <a:t>Duy</a:t>
            </a:r>
            <a:endParaRPr lang="en-US" sz="6000" b="0" i="1" dirty="0">
              <a:solidFill>
                <a:schemeClr val="bg1"/>
              </a:solidFill>
              <a:effectLst/>
            </a:endParaRPr>
          </a:p>
        </p:txBody>
      </p:sp>
    </p:spTree>
    <p:extLst>
      <p:ext uri="{BB962C8B-B14F-4D97-AF65-F5344CB8AC3E}">
        <p14:creationId xmlns:p14="http://schemas.microsoft.com/office/powerpoint/2010/main" val="114841572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5500" u="sng" dirty="0" smtClean="0">
                <a:solidFill>
                  <a:srgbClr val="FFFF00"/>
                </a:solidFill>
              </a:rPr>
              <a:t>Tk3:</a:t>
            </a:r>
            <a:r>
              <a:rPr lang="en-US" sz="5500" dirty="0" smtClean="0">
                <a:solidFill>
                  <a:schemeClr val="bg1"/>
                </a:solidFill>
              </a:rPr>
              <a:t> </a:t>
            </a:r>
            <a:r>
              <a:rPr lang="vi-VN" sz="5500" dirty="0" smtClean="0">
                <a:solidFill>
                  <a:schemeClr val="bg1"/>
                </a:solidFill>
              </a:rPr>
              <a:t>Biết </a:t>
            </a:r>
            <a:r>
              <a:rPr lang="vi-VN" sz="5500" dirty="0">
                <a:solidFill>
                  <a:schemeClr val="bg1"/>
                </a:solidFill>
              </a:rPr>
              <a:t>Chúa là hạnh phúc </a:t>
            </a:r>
            <a:r>
              <a:rPr lang="en-US" sz="5500" dirty="0" err="1" smtClean="0">
                <a:solidFill>
                  <a:schemeClr val="bg1"/>
                </a:solidFill>
              </a:rPr>
              <a:t>là</a:t>
            </a:r>
            <a:r>
              <a:rPr lang="vi-VN" sz="5500" dirty="0" smtClean="0">
                <a:solidFill>
                  <a:schemeClr val="bg1"/>
                </a:solidFill>
              </a:rPr>
              <a:t> </a:t>
            </a:r>
            <a:r>
              <a:rPr lang="vi-VN" sz="5500" dirty="0">
                <a:solidFill>
                  <a:schemeClr val="bg1"/>
                </a:solidFill>
              </a:rPr>
              <a:t>cứu độ con, là sức mạnh con. Biết Chúa như kho tàng, biết Chúa trong tâm hồn. Biết Chúa là chân lý, là chính vẻ đẹp muôn </a:t>
            </a:r>
            <a:r>
              <a:rPr lang="vi-VN" sz="5500" dirty="0" smtClean="0">
                <a:solidFill>
                  <a:schemeClr val="bg1"/>
                </a:solidFill>
              </a:rPr>
              <a:t>năm</a:t>
            </a:r>
            <a:r>
              <a:rPr lang="en-US" sz="5500" dirty="0" smtClean="0">
                <a:solidFill>
                  <a:srgbClr val="FFFF00"/>
                </a:solidFill>
              </a:rPr>
              <a:t>…</a:t>
            </a:r>
            <a:r>
              <a:rPr lang="vi-VN" sz="5500" dirty="0" smtClean="0">
                <a:solidFill>
                  <a:schemeClr val="bg1"/>
                </a:solidFill>
              </a:rPr>
              <a:t> </a:t>
            </a:r>
            <a:endParaRPr lang="en-US" sz="55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4900" dirty="0" smtClean="0">
                <a:solidFill>
                  <a:srgbClr val="FFFF00"/>
                </a:solidFill>
              </a:rPr>
              <a:t>…</a:t>
            </a:r>
            <a:r>
              <a:rPr lang="en-US" sz="4900" dirty="0" smtClean="0">
                <a:solidFill>
                  <a:schemeClr val="bg1"/>
                </a:solidFill>
              </a:rPr>
              <a:t> </a:t>
            </a:r>
            <a:r>
              <a:rPr lang="vi-VN" sz="4900" dirty="0" smtClean="0">
                <a:solidFill>
                  <a:schemeClr val="bg1"/>
                </a:solidFill>
              </a:rPr>
              <a:t>Biết </a:t>
            </a:r>
            <a:r>
              <a:rPr lang="vi-VN" sz="4900" dirty="0">
                <a:solidFill>
                  <a:schemeClr val="bg1"/>
                </a:solidFill>
              </a:rPr>
              <a:t>con phúc dường nào, được làm con cái một nhà. Biết con phúc dường nào, được gọi Thiên Chúa là Cha. Biết con phúc dường nào được Ngài cho làm </a:t>
            </a:r>
            <a:r>
              <a:rPr lang="en-US" sz="4900" dirty="0" err="1" smtClean="0">
                <a:solidFill>
                  <a:schemeClr val="bg1"/>
                </a:solidFill>
              </a:rPr>
              <a:t>bạn</a:t>
            </a:r>
            <a:r>
              <a:rPr lang="en-US" sz="4900" dirty="0" smtClean="0">
                <a:solidFill>
                  <a:schemeClr val="bg1"/>
                </a:solidFill>
              </a:rPr>
              <a:t> </a:t>
            </a:r>
            <a:r>
              <a:rPr lang="en-US" sz="4900" dirty="0" err="1" smtClean="0">
                <a:solidFill>
                  <a:schemeClr val="bg1"/>
                </a:solidFill>
              </a:rPr>
              <a:t>hữu</a:t>
            </a:r>
            <a:r>
              <a:rPr lang="vi-VN" sz="4900" dirty="0" smtClean="0">
                <a:solidFill>
                  <a:schemeClr val="bg1"/>
                </a:solidFill>
              </a:rPr>
              <a:t>, </a:t>
            </a:r>
            <a:r>
              <a:rPr lang="vi-VN" sz="4900" dirty="0">
                <a:solidFill>
                  <a:schemeClr val="bg1"/>
                </a:solidFill>
              </a:rPr>
              <a:t>biết con phúc dường nào dự phần vinh phúc bao la. </a:t>
            </a:r>
            <a:endParaRPr lang="en-US" sz="4900" b="0" dirty="0">
              <a:solidFill>
                <a:schemeClr val="bg1"/>
              </a:solidFill>
              <a:effectLst/>
            </a:endParaRPr>
          </a:p>
        </p:txBody>
      </p:sp>
    </p:spTree>
    <p:extLst>
      <p:ext uri="{BB962C8B-B14F-4D97-AF65-F5344CB8AC3E}">
        <p14:creationId xmlns:p14="http://schemas.microsoft.com/office/powerpoint/2010/main" val="269428117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lnSpc>
                <a:spcPct val="120000"/>
              </a:lnSpc>
            </a:pPr>
            <a:r>
              <a:rPr lang="en-US" sz="6300" u="sng" dirty="0" err="1" smtClean="0">
                <a:solidFill>
                  <a:srgbClr val="FFFF00"/>
                </a:solidFill>
              </a:rPr>
              <a:t>Đk</a:t>
            </a:r>
            <a:r>
              <a:rPr lang="en-US" sz="6300" b="0" u="sng" dirty="0" smtClean="0">
                <a:solidFill>
                  <a:srgbClr val="FFFF00"/>
                </a:solidFill>
                <a:effectLst/>
              </a:rPr>
              <a:t>:</a:t>
            </a:r>
            <a:r>
              <a:rPr lang="en-US" sz="6300" b="0" dirty="0" smtClean="0">
                <a:solidFill>
                  <a:srgbClr val="FFFF00"/>
                </a:solidFill>
                <a:effectLst/>
              </a:rPr>
              <a:t> </a:t>
            </a:r>
            <a:r>
              <a:rPr lang="en-US" sz="6300" dirty="0" smtClean="0">
                <a:solidFill>
                  <a:schemeClr val="bg1"/>
                </a:solidFill>
              </a:rPr>
              <a:t>Xin </a:t>
            </a:r>
            <a:r>
              <a:rPr lang="en-US" sz="6300" dirty="0" err="1" smtClean="0">
                <a:solidFill>
                  <a:schemeClr val="bg1"/>
                </a:solidFill>
              </a:rPr>
              <a:t>cho</a:t>
            </a:r>
            <a:r>
              <a:rPr lang="en-US" sz="6300" dirty="0" smtClean="0">
                <a:solidFill>
                  <a:schemeClr val="bg1"/>
                </a:solidFill>
              </a:rPr>
              <a:t> con </a:t>
            </a:r>
            <a:r>
              <a:rPr lang="en-US" sz="6300" dirty="0" err="1" smtClean="0">
                <a:solidFill>
                  <a:schemeClr val="bg1"/>
                </a:solidFill>
              </a:rPr>
              <a:t>biết</a:t>
            </a:r>
            <a:r>
              <a:rPr lang="en-US" sz="6300" dirty="0" smtClean="0">
                <a:solidFill>
                  <a:schemeClr val="bg1"/>
                </a:solidFill>
              </a:rPr>
              <a:t> </a:t>
            </a:r>
            <a:r>
              <a:rPr lang="en-US" sz="6300" dirty="0" err="1" smtClean="0">
                <a:solidFill>
                  <a:schemeClr val="bg1"/>
                </a:solidFill>
              </a:rPr>
              <a:t>Chúa</a:t>
            </a:r>
            <a:r>
              <a:rPr lang="en-US" sz="6300" dirty="0" smtClean="0">
                <a:solidFill>
                  <a:schemeClr val="bg1"/>
                </a:solidFill>
              </a:rPr>
              <a:t>, </a:t>
            </a:r>
            <a:r>
              <a:rPr lang="en-US" sz="6300" dirty="0" err="1" smtClean="0">
                <a:solidFill>
                  <a:schemeClr val="bg1"/>
                </a:solidFill>
              </a:rPr>
              <a:t>xin</a:t>
            </a:r>
            <a:r>
              <a:rPr lang="en-US" sz="6300" dirty="0" smtClean="0">
                <a:solidFill>
                  <a:schemeClr val="bg1"/>
                </a:solidFill>
              </a:rPr>
              <a:t> </a:t>
            </a:r>
            <a:r>
              <a:rPr lang="en-US" sz="6300" dirty="0" err="1" smtClean="0">
                <a:solidFill>
                  <a:schemeClr val="bg1"/>
                </a:solidFill>
              </a:rPr>
              <a:t>cho</a:t>
            </a:r>
            <a:r>
              <a:rPr lang="en-US" sz="6300" dirty="0" smtClean="0">
                <a:solidFill>
                  <a:schemeClr val="bg1"/>
                </a:solidFill>
              </a:rPr>
              <a:t> con </a:t>
            </a:r>
            <a:r>
              <a:rPr lang="en-US" sz="6300" dirty="0" err="1" smtClean="0">
                <a:solidFill>
                  <a:schemeClr val="bg1"/>
                </a:solidFill>
              </a:rPr>
              <a:t>biết</a:t>
            </a:r>
            <a:r>
              <a:rPr lang="en-US" sz="6300" dirty="0" smtClean="0">
                <a:solidFill>
                  <a:schemeClr val="bg1"/>
                </a:solidFill>
              </a:rPr>
              <a:t> con.</a:t>
            </a:r>
            <a:endParaRPr lang="vi-VN" sz="6300" b="0" dirty="0">
              <a:solidFill>
                <a:schemeClr val="bg1"/>
              </a:solidFill>
              <a:effectLst/>
            </a:endParaRPr>
          </a:p>
        </p:txBody>
      </p:sp>
    </p:spTree>
    <p:extLst>
      <p:ext uri="{BB962C8B-B14F-4D97-AF65-F5344CB8AC3E}">
        <p14:creationId xmlns:p14="http://schemas.microsoft.com/office/powerpoint/2010/main" val="56997129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000" u="sng" dirty="0" smtClean="0">
                <a:solidFill>
                  <a:srgbClr val="FFFF00"/>
                </a:solidFill>
              </a:rPr>
              <a:t>Tk4:</a:t>
            </a:r>
            <a:r>
              <a:rPr lang="en-US" sz="5000" dirty="0" smtClean="0">
                <a:solidFill>
                  <a:schemeClr val="bg1"/>
                </a:solidFill>
              </a:rPr>
              <a:t> </a:t>
            </a:r>
            <a:r>
              <a:rPr lang="vi-VN" sz="5000" dirty="0" smtClean="0">
                <a:solidFill>
                  <a:schemeClr val="bg1"/>
                </a:solidFill>
              </a:rPr>
              <a:t>Biết </a:t>
            </a:r>
            <a:r>
              <a:rPr lang="vi-VN" sz="5000" dirty="0">
                <a:solidFill>
                  <a:schemeClr val="bg1"/>
                </a:solidFill>
              </a:rPr>
              <a:t>Chúa là sự sống là chốn nghỉ an là suối hồng ân. Biết Chúa trong cuộc đời, biết Chúa trong mọi người, biết Chúa là ánh sáng, là chính hy vọng vô </a:t>
            </a:r>
            <a:r>
              <a:rPr lang="vi-VN" sz="5000" dirty="0" smtClean="0">
                <a:solidFill>
                  <a:schemeClr val="bg1"/>
                </a:solidFill>
              </a:rPr>
              <a:t>biên</a:t>
            </a:r>
            <a:r>
              <a:rPr lang="en-US" sz="5000" dirty="0" smtClean="0">
                <a:solidFill>
                  <a:srgbClr val="FFFF00"/>
                </a:solidFill>
              </a:rPr>
              <a:t>…</a:t>
            </a:r>
            <a:endParaRPr lang="en-US" sz="5000" b="0" dirty="0">
              <a:solidFill>
                <a:srgbClr val="FFFF00"/>
              </a:solidFill>
              <a:effectLst/>
            </a:endParaRPr>
          </a:p>
        </p:txBody>
      </p:sp>
    </p:spTree>
    <p:extLst>
      <p:ext uri="{BB962C8B-B14F-4D97-AF65-F5344CB8AC3E}">
        <p14:creationId xmlns:p14="http://schemas.microsoft.com/office/powerpoint/2010/main" val="285039800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900" dirty="0" smtClean="0">
                <a:solidFill>
                  <a:srgbClr val="FFFF00"/>
                </a:solidFill>
              </a:rPr>
              <a:t>…</a:t>
            </a:r>
            <a:r>
              <a:rPr lang="en-US" sz="4900" dirty="0" smtClean="0">
                <a:solidFill>
                  <a:schemeClr val="bg1"/>
                </a:solidFill>
              </a:rPr>
              <a:t> </a:t>
            </a:r>
            <a:r>
              <a:rPr lang="vi-VN" sz="4900" dirty="0" smtClean="0">
                <a:solidFill>
                  <a:schemeClr val="bg1"/>
                </a:solidFill>
              </a:rPr>
              <a:t>Biết </a:t>
            </a:r>
            <a:r>
              <a:rPr lang="vi-VN" sz="4900" dirty="0">
                <a:solidFill>
                  <a:schemeClr val="bg1"/>
                </a:solidFill>
              </a:rPr>
              <a:t>con khi lạc đường được Ngài dẫn lối đưa về. Biết con bao lần rồi, để lòng chai đá ngủ mê. Biết con hư đời đời, được Ngài thương tình cứu vớt. Biết con quên tình Ngài, mà Ngài </a:t>
            </a:r>
            <a:r>
              <a:rPr lang="en-US" sz="4900" dirty="0" err="1" smtClean="0">
                <a:solidFill>
                  <a:schemeClr val="bg1"/>
                </a:solidFill>
              </a:rPr>
              <a:t>tr</a:t>
            </a:r>
            <a:r>
              <a:rPr lang="vi-VN" sz="4900" dirty="0" smtClean="0">
                <a:solidFill>
                  <a:schemeClr val="bg1"/>
                </a:solidFill>
              </a:rPr>
              <a:t>ung </a:t>
            </a:r>
            <a:r>
              <a:rPr lang="vi-VN" sz="4900" dirty="0">
                <a:solidFill>
                  <a:schemeClr val="bg1"/>
                </a:solidFill>
              </a:rPr>
              <a:t>tín không ngơi. </a:t>
            </a:r>
            <a:endParaRPr lang="en-US" sz="4900" b="0" dirty="0">
              <a:solidFill>
                <a:schemeClr val="bg1"/>
              </a:solidFill>
              <a:effectLst/>
            </a:endParaRPr>
          </a:p>
        </p:txBody>
      </p:sp>
    </p:spTree>
    <p:extLst>
      <p:ext uri="{BB962C8B-B14F-4D97-AF65-F5344CB8AC3E}">
        <p14:creationId xmlns:p14="http://schemas.microsoft.com/office/powerpoint/2010/main" val="216651006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lnSpc>
                <a:spcPct val="120000"/>
              </a:lnSpc>
            </a:pPr>
            <a:r>
              <a:rPr lang="en-US" sz="6300" u="sng" dirty="0" err="1" smtClean="0">
                <a:solidFill>
                  <a:srgbClr val="FFFF00"/>
                </a:solidFill>
              </a:rPr>
              <a:t>Đk</a:t>
            </a:r>
            <a:r>
              <a:rPr lang="en-US" sz="6300" b="0" u="sng" dirty="0" smtClean="0">
                <a:solidFill>
                  <a:srgbClr val="FFFF00"/>
                </a:solidFill>
                <a:effectLst/>
              </a:rPr>
              <a:t>:</a:t>
            </a:r>
            <a:r>
              <a:rPr lang="en-US" sz="6300" b="0" dirty="0" smtClean="0">
                <a:solidFill>
                  <a:srgbClr val="FFFF00"/>
                </a:solidFill>
                <a:effectLst/>
              </a:rPr>
              <a:t> </a:t>
            </a:r>
            <a:r>
              <a:rPr lang="en-US" sz="6300" dirty="0" smtClean="0">
                <a:solidFill>
                  <a:schemeClr val="bg1"/>
                </a:solidFill>
              </a:rPr>
              <a:t>Xin </a:t>
            </a:r>
            <a:r>
              <a:rPr lang="en-US" sz="6300" dirty="0" err="1" smtClean="0">
                <a:solidFill>
                  <a:schemeClr val="bg1"/>
                </a:solidFill>
              </a:rPr>
              <a:t>cho</a:t>
            </a:r>
            <a:r>
              <a:rPr lang="en-US" sz="6300" dirty="0" smtClean="0">
                <a:solidFill>
                  <a:schemeClr val="bg1"/>
                </a:solidFill>
              </a:rPr>
              <a:t> con </a:t>
            </a:r>
            <a:r>
              <a:rPr lang="en-US" sz="6300" dirty="0" err="1" smtClean="0">
                <a:solidFill>
                  <a:schemeClr val="bg1"/>
                </a:solidFill>
              </a:rPr>
              <a:t>biết</a:t>
            </a:r>
            <a:r>
              <a:rPr lang="en-US" sz="6300" dirty="0" smtClean="0">
                <a:solidFill>
                  <a:schemeClr val="bg1"/>
                </a:solidFill>
              </a:rPr>
              <a:t> </a:t>
            </a:r>
            <a:r>
              <a:rPr lang="en-US" sz="6300" dirty="0" err="1" smtClean="0">
                <a:solidFill>
                  <a:schemeClr val="bg1"/>
                </a:solidFill>
              </a:rPr>
              <a:t>Chúa</a:t>
            </a:r>
            <a:r>
              <a:rPr lang="en-US" sz="6300" dirty="0" smtClean="0">
                <a:solidFill>
                  <a:schemeClr val="bg1"/>
                </a:solidFill>
              </a:rPr>
              <a:t>, </a:t>
            </a:r>
            <a:r>
              <a:rPr lang="en-US" sz="6300" dirty="0" err="1" smtClean="0">
                <a:solidFill>
                  <a:schemeClr val="bg1"/>
                </a:solidFill>
              </a:rPr>
              <a:t>xin</a:t>
            </a:r>
            <a:r>
              <a:rPr lang="en-US" sz="6300" dirty="0" smtClean="0">
                <a:solidFill>
                  <a:schemeClr val="bg1"/>
                </a:solidFill>
              </a:rPr>
              <a:t> </a:t>
            </a:r>
            <a:r>
              <a:rPr lang="en-US" sz="6300" dirty="0" err="1" smtClean="0">
                <a:solidFill>
                  <a:schemeClr val="bg1"/>
                </a:solidFill>
              </a:rPr>
              <a:t>cho</a:t>
            </a:r>
            <a:r>
              <a:rPr lang="en-US" sz="6300" dirty="0" smtClean="0">
                <a:solidFill>
                  <a:schemeClr val="bg1"/>
                </a:solidFill>
              </a:rPr>
              <a:t> con </a:t>
            </a:r>
            <a:r>
              <a:rPr lang="en-US" sz="6300" dirty="0" err="1" smtClean="0">
                <a:solidFill>
                  <a:schemeClr val="bg1"/>
                </a:solidFill>
              </a:rPr>
              <a:t>biết</a:t>
            </a:r>
            <a:r>
              <a:rPr lang="en-US" sz="6300" dirty="0" smtClean="0">
                <a:solidFill>
                  <a:schemeClr val="bg1"/>
                </a:solidFill>
              </a:rPr>
              <a:t> con.</a:t>
            </a:r>
            <a:endParaRPr lang="vi-VN" sz="6300" b="0" dirty="0">
              <a:solidFill>
                <a:schemeClr val="bg1"/>
              </a:solidFill>
              <a:effectLst/>
            </a:endParaRPr>
          </a:p>
        </p:txBody>
      </p:sp>
    </p:spTree>
    <p:extLst>
      <p:ext uri="{BB962C8B-B14F-4D97-AF65-F5344CB8AC3E}">
        <p14:creationId xmlns:p14="http://schemas.microsoft.com/office/powerpoint/2010/main" val="223215854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657" y="-19050"/>
            <a:ext cx="9144000" cy="5143499"/>
          </a:xfrm>
        </p:spPr>
        <p:txBody>
          <a:bodyPr>
            <a:noAutofit/>
          </a:bodyPr>
          <a:lstStyle/>
          <a:p>
            <a:pPr algn="just"/>
            <a:r>
              <a:rPr lang="en-US" sz="5000" u="sng" dirty="0" smtClean="0">
                <a:solidFill>
                  <a:srgbClr val="FFFF00"/>
                </a:solidFill>
              </a:rPr>
              <a:t>Tk5:</a:t>
            </a:r>
            <a:r>
              <a:rPr lang="en-US" sz="5000" dirty="0" smtClean="0">
                <a:solidFill>
                  <a:schemeClr val="bg1"/>
                </a:solidFill>
              </a:rPr>
              <a:t> </a:t>
            </a:r>
            <a:r>
              <a:rPr lang="vi-VN" sz="5000" dirty="0" smtClean="0">
                <a:solidFill>
                  <a:schemeClr val="bg1"/>
                </a:solidFill>
              </a:rPr>
              <a:t>Biết </a:t>
            </a:r>
            <a:r>
              <a:rPr lang="vi-VN" sz="5000" dirty="0">
                <a:solidFill>
                  <a:schemeClr val="bg1"/>
                </a:solidFill>
              </a:rPr>
              <a:t>Chúa là tình yêu, là đấng lòng con thèm khát chờ mong. Biết Chúa bao sang giàu, biết Chúa bao ngọt ngào. Biết Chúa là Thiên Chúa hiển </a:t>
            </a:r>
            <a:r>
              <a:rPr lang="vi-VN" sz="5000" dirty="0" smtClean="0">
                <a:solidFill>
                  <a:schemeClr val="bg1"/>
                </a:solidFill>
              </a:rPr>
              <a:t>th</a:t>
            </a:r>
            <a:r>
              <a:rPr lang="en-US" sz="5000" dirty="0" smtClean="0">
                <a:solidFill>
                  <a:schemeClr val="bg1"/>
                </a:solidFill>
              </a:rPr>
              <a:t>ắ</a:t>
            </a:r>
            <a:r>
              <a:rPr lang="vi-VN" sz="5000" dirty="0" smtClean="0">
                <a:solidFill>
                  <a:schemeClr val="bg1"/>
                </a:solidFill>
              </a:rPr>
              <a:t>ng </a:t>
            </a:r>
            <a:r>
              <a:rPr lang="vi-VN" sz="5000" dirty="0">
                <a:solidFill>
                  <a:schemeClr val="bg1"/>
                </a:solidFill>
              </a:rPr>
              <a:t>muôn đời. </a:t>
            </a:r>
            <a:r>
              <a:rPr lang="vi-VN" sz="5000" dirty="0" smtClean="0">
                <a:solidFill>
                  <a:schemeClr val="bg1"/>
                </a:solidFill>
              </a:rPr>
              <a:t>Amen</a:t>
            </a:r>
            <a:r>
              <a:rPr lang="en-US" sz="5000" dirty="0" smtClean="0">
                <a:solidFill>
                  <a:schemeClr val="bg1"/>
                </a:solidFill>
              </a:rPr>
              <a:t>.</a:t>
            </a:r>
            <a:endParaRPr lang="en-US" sz="50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2626613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23549712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400550"/>
          </a:xfrm>
        </p:spPr>
        <p:txBody>
          <a:bodyPr>
            <a:normAutofit/>
          </a:bodyPr>
          <a:lstStyle/>
          <a:p>
            <a:r>
              <a:rPr lang="en-US" sz="8000" b="0" dirty="0">
                <a:solidFill>
                  <a:srgbClr val="FFFF00"/>
                </a:solidFill>
                <a:effectLst/>
                <a:latin typeface="+mj-lt"/>
              </a:rPr>
              <a:t>Ca </a:t>
            </a:r>
            <a:r>
              <a:rPr lang="en-US" sz="8000" b="0" dirty="0" err="1">
                <a:solidFill>
                  <a:srgbClr val="FFFF00"/>
                </a:solidFill>
                <a:effectLst/>
                <a:latin typeface="+mj-lt"/>
              </a:rPr>
              <a:t>Kết</a:t>
            </a:r>
            <a:r>
              <a:rPr lang="en-US" sz="8000" b="0" dirty="0">
                <a:solidFill>
                  <a:srgbClr val="FFFF00"/>
                </a:solidFill>
                <a:effectLst/>
                <a:latin typeface="+mj-lt"/>
              </a:rPr>
              <a:t> </a:t>
            </a:r>
            <a:r>
              <a:rPr lang="en-US" sz="8000" b="0" dirty="0" err="1">
                <a:solidFill>
                  <a:srgbClr val="FFFF00"/>
                </a:solidFill>
                <a:effectLst/>
                <a:latin typeface="+mj-lt"/>
              </a:rPr>
              <a:t>Lễ</a:t>
            </a:r>
            <a:r>
              <a:rPr lang="en-US" sz="8000" b="0" dirty="0">
                <a:solidFill>
                  <a:srgbClr val="FFFF00"/>
                </a:solidFill>
                <a:effectLst/>
                <a:latin typeface="+mj-lt"/>
              </a:rPr>
              <a:t/>
            </a:r>
            <a:br>
              <a:rPr lang="en-US" sz="8000" b="0" dirty="0">
                <a:solidFill>
                  <a:srgbClr val="FFFF00"/>
                </a:solidFill>
                <a:effectLst/>
                <a:latin typeface="+mj-lt"/>
              </a:rPr>
            </a:br>
            <a:r>
              <a:rPr lang="en-US" sz="6600" dirty="0" smtClean="0">
                <a:solidFill>
                  <a:srgbClr val="FFFF00"/>
                </a:solidFill>
              </a:rPr>
              <a:t>SỐNG CHỨNG NHÂN</a:t>
            </a:r>
            <a:r>
              <a:rPr lang="en-US" sz="6600" b="0" dirty="0" smtClean="0">
                <a:solidFill>
                  <a:srgbClr val="FFFF00"/>
                </a:solidFill>
                <a:effectLst/>
                <a:latin typeface="+mj-lt"/>
              </a:rPr>
              <a:t/>
            </a:r>
            <a:br>
              <a:rPr lang="en-US" sz="6600" b="0" dirty="0" smtClean="0">
                <a:solidFill>
                  <a:srgbClr val="FFFF00"/>
                </a:solidFill>
                <a:effectLst/>
                <a:latin typeface="+mj-lt"/>
              </a:rPr>
            </a:br>
            <a:r>
              <a:rPr lang="en-US" sz="5400" i="1" dirty="0" err="1" smtClean="0">
                <a:solidFill>
                  <a:schemeClr val="bg1"/>
                </a:solidFill>
              </a:rPr>
              <a:t>Nguyễn</a:t>
            </a:r>
            <a:r>
              <a:rPr lang="en-US" sz="5400" i="1" dirty="0" smtClean="0">
                <a:solidFill>
                  <a:schemeClr val="bg1"/>
                </a:solidFill>
              </a:rPr>
              <a:t> </a:t>
            </a:r>
            <a:r>
              <a:rPr lang="en-US" sz="5400" i="1" dirty="0" err="1" smtClean="0">
                <a:solidFill>
                  <a:schemeClr val="bg1"/>
                </a:solidFill>
              </a:rPr>
              <a:t>Duy</a:t>
            </a:r>
            <a:endParaRPr lang="en-US" sz="6000" b="0" i="1" dirty="0">
              <a:solidFill>
                <a:schemeClr val="bg1"/>
              </a:solidFill>
              <a:effectLst/>
              <a:latin typeface="+mj-lt"/>
            </a:endParaRPr>
          </a:p>
        </p:txBody>
      </p:sp>
    </p:spTree>
    <p:extLst>
      <p:ext uri="{BB962C8B-B14F-4D97-AF65-F5344CB8AC3E}">
        <p14:creationId xmlns:p14="http://schemas.microsoft.com/office/powerpoint/2010/main" val="3508502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110000"/>
              </a:lnSpc>
              <a:spcBef>
                <a:spcPts val="0"/>
              </a:spcBef>
            </a:pPr>
            <a:r>
              <a:rPr lang="en-US" sz="6100" u="sng" dirty="0" err="1" smtClean="0">
                <a:solidFill>
                  <a:srgbClr val="FFFF00"/>
                </a:solidFill>
                <a:latin typeface="+mj-lt"/>
              </a:rPr>
              <a:t>Đk</a:t>
            </a:r>
            <a:r>
              <a:rPr lang="en-US" sz="6100" u="sng" dirty="0" smtClean="0">
                <a:solidFill>
                  <a:srgbClr val="FFFF00"/>
                </a:solidFill>
                <a:latin typeface="+mj-lt"/>
              </a:rPr>
              <a:t>:</a:t>
            </a:r>
            <a:r>
              <a:rPr lang="vi-VN" sz="6100" dirty="0">
                <a:solidFill>
                  <a:schemeClr val="bg1"/>
                </a:solidFill>
                <a:latin typeface="+mj-lt"/>
              </a:rPr>
              <a:t> Con hân hoan vui sướng khi vào đền thánh Chúa Trời. Con say sưa ca hát, chúc khen tình Chúa muôn đời.</a:t>
            </a:r>
          </a:p>
        </p:txBody>
      </p:sp>
    </p:spTree>
    <p:extLst>
      <p:ext uri="{BB962C8B-B14F-4D97-AF65-F5344CB8AC3E}">
        <p14:creationId xmlns:p14="http://schemas.microsoft.com/office/powerpoint/2010/main" val="2315032721"/>
      </p:ext>
    </p:extLst>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400" b="0" u="sng" dirty="0" err="1" smtClean="0">
                <a:solidFill>
                  <a:srgbClr val="FFFF00"/>
                </a:solidFill>
                <a:effectLst/>
              </a:rPr>
              <a:t>Đk</a:t>
            </a:r>
            <a:r>
              <a:rPr lang="en-US" sz="6400" b="0" u="sng" dirty="0" smtClean="0">
                <a:solidFill>
                  <a:srgbClr val="FFFF00"/>
                </a:solidFill>
                <a:effectLst/>
              </a:rPr>
              <a:t>:</a:t>
            </a:r>
            <a:r>
              <a:rPr lang="en-US" sz="6400" dirty="0">
                <a:solidFill>
                  <a:schemeClr val="bg1"/>
                </a:solidFill>
              </a:rPr>
              <a:t> </a:t>
            </a:r>
            <a:r>
              <a:rPr lang="vi-VN" sz="6400" dirty="0" smtClean="0">
                <a:solidFill>
                  <a:schemeClr val="bg1"/>
                </a:solidFill>
              </a:rPr>
              <a:t>Ta </a:t>
            </a:r>
            <a:r>
              <a:rPr lang="vi-VN" sz="6400" dirty="0">
                <a:solidFill>
                  <a:schemeClr val="bg1"/>
                </a:solidFill>
              </a:rPr>
              <a:t>ra về trong hy vọng của Đức Kitô muôn đời. Trong an bình trong hạnh phúc Thiên Chúa ban tặng cho </a:t>
            </a:r>
            <a:r>
              <a:rPr lang="vi-VN" sz="6400" dirty="0" smtClean="0">
                <a:solidFill>
                  <a:schemeClr val="bg1"/>
                </a:solidFill>
              </a:rPr>
              <a:t>ta</a:t>
            </a:r>
            <a:r>
              <a:rPr lang="en-US" sz="6400" dirty="0" smtClean="0">
                <a:solidFill>
                  <a:srgbClr val="FFFF00"/>
                </a:solidFill>
              </a:rPr>
              <a:t>…</a:t>
            </a:r>
            <a:endParaRPr lang="vi-VN" sz="6400" b="0" dirty="0">
              <a:solidFill>
                <a:srgbClr val="FFFF00"/>
              </a:solidFill>
              <a:effectLst/>
            </a:endParaRPr>
          </a:p>
        </p:txBody>
      </p:sp>
    </p:spTree>
    <p:extLst>
      <p:ext uri="{BB962C8B-B14F-4D97-AF65-F5344CB8AC3E}">
        <p14:creationId xmlns:p14="http://schemas.microsoft.com/office/powerpoint/2010/main" val="427835381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400" dirty="0" smtClean="0">
                <a:solidFill>
                  <a:srgbClr val="FFFF00"/>
                </a:solidFill>
              </a:rPr>
              <a:t>…</a:t>
            </a:r>
            <a:r>
              <a:rPr lang="en-US" sz="6400" dirty="0" smtClean="0">
                <a:solidFill>
                  <a:schemeClr val="bg1"/>
                </a:solidFill>
              </a:rPr>
              <a:t> </a:t>
            </a:r>
            <a:r>
              <a:rPr lang="vi-VN" sz="6400" dirty="0" smtClean="0">
                <a:solidFill>
                  <a:schemeClr val="bg1"/>
                </a:solidFill>
              </a:rPr>
              <a:t>Muôn </a:t>
            </a:r>
            <a:r>
              <a:rPr lang="vi-VN" sz="6400" dirty="0">
                <a:solidFill>
                  <a:schemeClr val="bg1"/>
                </a:solidFill>
              </a:rPr>
              <a:t>muôn đời Danh Thiên Chúa soi đường ta đi khắp nơi. Sống chứng nhân là sống trong tình yêu thương.</a:t>
            </a:r>
            <a:endParaRPr lang="vi-VN" sz="6400" b="0" dirty="0">
              <a:solidFill>
                <a:schemeClr val="bg1"/>
              </a:solidFill>
              <a:effectLst/>
            </a:endParaRPr>
          </a:p>
        </p:txBody>
      </p:sp>
    </p:spTree>
    <p:extLst>
      <p:ext uri="{BB962C8B-B14F-4D97-AF65-F5344CB8AC3E}">
        <p14:creationId xmlns:p14="http://schemas.microsoft.com/office/powerpoint/2010/main" val="359634797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6600" u="sng" dirty="0" smtClean="0">
                <a:solidFill>
                  <a:srgbClr val="FFFF00"/>
                </a:solidFill>
              </a:rPr>
              <a:t>Tk</a:t>
            </a:r>
            <a:r>
              <a:rPr lang="en-US" sz="6600" b="0" u="sng" dirty="0" smtClean="0">
                <a:solidFill>
                  <a:srgbClr val="FFFF00"/>
                </a:solidFill>
                <a:effectLst/>
              </a:rPr>
              <a:t>1:</a:t>
            </a:r>
            <a:r>
              <a:rPr lang="en-US" sz="6600" b="0" dirty="0" smtClean="0">
                <a:solidFill>
                  <a:schemeClr val="bg1"/>
                </a:solidFill>
                <a:effectLst/>
              </a:rPr>
              <a:t> </a:t>
            </a:r>
            <a:r>
              <a:rPr lang="vi-VN" sz="6600" dirty="0">
                <a:solidFill>
                  <a:schemeClr val="bg1"/>
                </a:solidFill>
              </a:rPr>
              <a:t>Vui mừng hát lên ca ngợi Danh Ngài, hãy tin yêu nơi Chúa là </a:t>
            </a:r>
            <a:r>
              <a:rPr lang="vi-VN" sz="6600" dirty="0" smtClean="0">
                <a:solidFill>
                  <a:schemeClr val="bg1"/>
                </a:solidFill>
              </a:rPr>
              <a:t>Ch</a:t>
            </a:r>
            <a:r>
              <a:rPr lang="en-US" sz="6600" dirty="0" smtClean="0">
                <a:solidFill>
                  <a:schemeClr val="bg1"/>
                </a:solidFill>
              </a:rPr>
              <a:t>a.</a:t>
            </a:r>
            <a:endParaRPr lang="en-US" sz="6600" b="0" dirty="0">
              <a:solidFill>
                <a:schemeClr val="bg1"/>
              </a:solidFill>
              <a:effectLst/>
            </a:endParaRPr>
          </a:p>
        </p:txBody>
      </p:sp>
    </p:spTree>
    <p:extLst>
      <p:ext uri="{BB962C8B-B14F-4D97-AF65-F5344CB8AC3E}">
        <p14:creationId xmlns:p14="http://schemas.microsoft.com/office/powerpoint/2010/main" val="281753161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400" b="0" u="sng" dirty="0" err="1" smtClean="0">
                <a:solidFill>
                  <a:srgbClr val="FFFF00"/>
                </a:solidFill>
                <a:effectLst/>
              </a:rPr>
              <a:t>Đk</a:t>
            </a:r>
            <a:r>
              <a:rPr lang="en-US" sz="6400" b="0" u="sng" dirty="0" smtClean="0">
                <a:solidFill>
                  <a:srgbClr val="FFFF00"/>
                </a:solidFill>
                <a:effectLst/>
              </a:rPr>
              <a:t>:</a:t>
            </a:r>
            <a:r>
              <a:rPr lang="en-US" sz="6400" dirty="0">
                <a:solidFill>
                  <a:schemeClr val="bg1"/>
                </a:solidFill>
              </a:rPr>
              <a:t> </a:t>
            </a:r>
            <a:r>
              <a:rPr lang="vi-VN" sz="6400" dirty="0" smtClean="0">
                <a:solidFill>
                  <a:schemeClr val="bg1"/>
                </a:solidFill>
              </a:rPr>
              <a:t>Ta </a:t>
            </a:r>
            <a:r>
              <a:rPr lang="vi-VN" sz="6400" dirty="0">
                <a:solidFill>
                  <a:schemeClr val="bg1"/>
                </a:solidFill>
              </a:rPr>
              <a:t>ra về trong hy vọng của Đức Kitô muôn đời. Trong an bình trong hạnh phúc Thiên Chúa ban tặng cho </a:t>
            </a:r>
            <a:r>
              <a:rPr lang="vi-VN" sz="6400" dirty="0" smtClean="0">
                <a:solidFill>
                  <a:schemeClr val="bg1"/>
                </a:solidFill>
              </a:rPr>
              <a:t>ta</a:t>
            </a:r>
            <a:r>
              <a:rPr lang="en-US" sz="6400" dirty="0" smtClean="0">
                <a:solidFill>
                  <a:srgbClr val="FFFF00"/>
                </a:solidFill>
              </a:rPr>
              <a:t>…</a:t>
            </a:r>
            <a:endParaRPr lang="vi-VN" sz="6400" b="0" dirty="0">
              <a:solidFill>
                <a:srgbClr val="FFFF00"/>
              </a:solidFill>
              <a:effectLst/>
            </a:endParaRPr>
          </a:p>
        </p:txBody>
      </p:sp>
    </p:spTree>
    <p:extLst>
      <p:ext uri="{BB962C8B-B14F-4D97-AF65-F5344CB8AC3E}">
        <p14:creationId xmlns:p14="http://schemas.microsoft.com/office/powerpoint/2010/main" val="324713116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400" dirty="0" smtClean="0">
                <a:solidFill>
                  <a:srgbClr val="FFFF00"/>
                </a:solidFill>
              </a:rPr>
              <a:t>…</a:t>
            </a:r>
            <a:r>
              <a:rPr lang="en-US" sz="6400" dirty="0" smtClean="0">
                <a:solidFill>
                  <a:schemeClr val="bg1"/>
                </a:solidFill>
              </a:rPr>
              <a:t> </a:t>
            </a:r>
            <a:r>
              <a:rPr lang="vi-VN" sz="6400" dirty="0" smtClean="0">
                <a:solidFill>
                  <a:schemeClr val="bg1"/>
                </a:solidFill>
              </a:rPr>
              <a:t>Muôn </a:t>
            </a:r>
            <a:r>
              <a:rPr lang="vi-VN" sz="6400" dirty="0">
                <a:solidFill>
                  <a:schemeClr val="bg1"/>
                </a:solidFill>
              </a:rPr>
              <a:t>muôn đời Danh Thiên Chúa soi đường ta đi khắp nơi. Sống chứng nhân là sống trong tình yêu thương.</a:t>
            </a:r>
            <a:endParaRPr lang="vi-VN" sz="6400" b="0" dirty="0">
              <a:solidFill>
                <a:schemeClr val="bg1"/>
              </a:solidFill>
              <a:effectLst/>
            </a:endParaRPr>
          </a:p>
        </p:txBody>
      </p:sp>
    </p:spTree>
    <p:extLst>
      <p:ext uri="{BB962C8B-B14F-4D97-AF65-F5344CB8AC3E}">
        <p14:creationId xmlns:p14="http://schemas.microsoft.com/office/powerpoint/2010/main" val="14046815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2760991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110000"/>
              </a:lnSpc>
              <a:spcBef>
                <a:spcPts val="0"/>
              </a:spcBef>
            </a:pPr>
            <a:r>
              <a:rPr lang="en-US" sz="6200" b="0" u="sng" dirty="0" smtClean="0">
                <a:solidFill>
                  <a:srgbClr val="FFFF00"/>
                </a:solidFill>
                <a:effectLst/>
                <a:latin typeface="+mj-lt"/>
              </a:rPr>
              <a:t>Tk1</a:t>
            </a:r>
            <a:r>
              <a:rPr lang="vi-VN" sz="6200" b="0" u="sng" dirty="0">
                <a:solidFill>
                  <a:srgbClr val="FFFF00"/>
                </a:solidFill>
                <a:effectLst/>
                <a:latin typeface="+mj-lt"/>
              </a:rPr>
              <a:t>:</a:t>
            </a:r>
            <a:r>
              <a:rPr lang="vi-VN" sz="6200" b="0" dirty="0">
                <a:solidFill>
                  <a:schemeClr val="bg1"/>
                </a:solidFill>
                <a:effectLst/>
                <a:latin typeface="+mj-lt"/>
              </a:rPr>
              <a:t> </a:t>
            </a:r>
            <a:r>
              <a:rPr lang="vi-VN" sz="6200" dirty="0">
                <a:solidFill>
                  <a:schemeClr val="bg1"/>
                </a:solidFill>
                <a:latin typeface="+mj-lt"/>
              </a:rPr>
              <a:t>Lang thang trên dòng đời nhiều khi con lạc lối. Những ước mơ lâu rồi, về bên Chúa nghỉ ngơi.</a:t>
            </a:r>
          </a:p>
        </p:txBody>
      </p:sp>
    </p:spTree>
    <p:extLst>
      <p:ext uri="{BB962C8B-B14F-4D97-AF65-F5344CB8AC3E}">
        <p14:creationId xmlns:p14="http://schemas.microsoft.com/office/powerpoint/2010/main" val="1519906175"/>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1289</TotalTime>
  <Words>1826</Words>
  <Application>Microsoft Office PowerPoint</Application>
  <PresentationFormat>On-screen Show (16:9)</PresentationFormat>
  <Paragraphs>92</Paragraphs>
  <Slides>85</Slides>
  <Notes>1</Notes>
  <HiddenSlides>0</HiddenSlides>
  <MMClips>0</MMClips>
  <ScaleCrop>false</ScaleCrop>
  <HeadingPairs>
    <vt:vector size="4" baseType="variant">
      <vt:variant>
        <vt:lpstr>Theme</vt:lpstr>
      </vt:variant>
      <vt:variant>
        <vt:i4>13</vt:i4>
      </vt:variant>
      <vt:variant>
        <vt:lpstr>Slide Titles</vt:lpstr>
      </vt:variant>
      <vt:variant>
        <vt:i4>85</vt:i4>
      </vt:variant>
    </vt:vector>
  </HeadingPairs>
  <TitlesOfParts>
    <vt:vector size="98" baseType="lpstr">
      <vt:lpstr>Office Theme</vt:lpstr>
      <vt:lpstr>12_Office Theme</vt:lpstr>
      <vt:lpstr>36_Default Design</vt:lpstr>
      <vt:lpstr>10_Office Theme</vt:lpstr>
      <vt:lpstr>37_Default Design</vt:lpstr>
      <vt:lpstr>6_Office Theme</vt:lpstr>
      <vt:lpstr>8_Office Theme</vt:lpstr>
      <vt:lpstr>2_Office Theme</vt:lpstr>
      <vt:lpstr>3_Office Theme</vt:lpstr>
      <vt:lpstr>7_Office Theme</vt:lpstr>
      <vt:lpstr>1_Office Theme</vt:lpstr>
      <vt:lpstr>4_Office Theme</vt:lpstr>
      <vt:lpstr>5_Office Theme</vt:lpstr>
      <vt:lpstr>PowerPoint Presentation</vt:lpstr>
      <vt:lpstr>TẬP HÁT CỘNG ĐOÀN</vt:lpstr>
      <vt:lpstr>Đk: Lạy Chúa này con xin đến thực thi thánh ý Ngài.</vt:lpstr>
      <vt:lpstr>Tk1: Tôi hằng trông đợi hết lòng ở nơi Chúa, nên Ngài cúi mình nghe tôi. Khiến tôi mở miệng xướng bài ca. Xin hát kính Ngài, đây bài ca, một bài ca mới.</vt:lpstr>
      <vt:lpstr>Chúng tôi đã gặp Đấng Mes-si-a nghĩa là Đức Ki-tô. Ân sủng là chân lý nhờ Người mà có.</vt:lpstr>
      <vt:lpstr>PowerPoint Presentation</vt:lpstr>
      <vt:lpstr>Ca Nhập Lễ CON HÂN HOAN Nguyễn Duy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PowerPoint Presentation</vt:lpstr>
      <vt:lpstr>PowerPoint Presentation</vt:lpstr>
      <vt:lpstr>PowerPoint Presentation</vt:lpstr>
      <vt:lpstr>THÁNH VỊNH 39 CHÚA NHẬT II THƯỜNG NIÊN NĂM B  LM KIM LONG 04 CÂU</vt:lpstr>
      <vt:lpstr>Đk: Lạy Chúa này con xin đến thực thi thánh ý Ngài.</vt:lpstr>
      <vt:lpstr>Tk1: Tôi hằng trông đợi hết lòng ở nơi Chúa, nên Ngài cúi mình nghe tôi. Khiến tôi mở miệng xướng bài ca. Xin hát kính Ngài, đây bài ca, một bài ca mới.</vt:lpstr>
      <vt:lpstr>Đk: Lạy Chúa này con xin đến thực thi thánh ý Ngài.</vt:lpstr>
      <vt:lpstr>Tk2: Chúa đâu thích gì phẩm vật và hy lễ, nhưng Ngài đã mở tai tôi. Chúa đâu có đòi lễ toàn thiêu hay lễ xá tội, con liền thưa: Này con xin đến.</vt:lpstr>
      <vt:lpstr>Đk: Lạy Chúa này con xin đến thực thi thánh ý Ngài.</vt:lpstr>
      <vt:lpstr>Tk3: Sách ghi rõ ràng những lời về con đó: Con tìm ý Ngài vâng theo. Kính thân Chúa Trời, Chúa của con, bao huấn giới Ngài, đây lòng con hằng luôn ủ ấp.</vt:lpstr>
      <vt:lpstr>Đk: Lạy Chúa này con xin đến thực thi thánh ý Ngài.</vt:lpstr>
      <vt:lpstr>Tk4: Đức công chính Ngài khấn nguyện truyền rao mãi, trong ngày nhóm hội con dân. Kính xin Chúa Trời chứng nhận cho vì Chúa biết rằng môi miệng con nào đâu im tiếng.</vt:lpstr>
      <vt:lpstr>Đk: Lạy Chúa này con xin đến thực thi thánh ý Ngài.</vt:lpstr>
      <vt:lpstr>PowerPoint Presentation</vt:lpstr>
      <vt:lpstr>Chúng tôi đã gặp Đấng Mes-si-a nghĩa là Đức Ki-tô. Ân sủng là chân lý nhờ Người mà có.</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Tk1: Cùng dâng trên bàn thờ Chúa bánh miến với rượu nho, tinh hoa của ngàn đồng lúa, của lòng yêu Chúa. Nguyện xin Cha lành trông đến, thánh hóa cho lễ dâng, nhận về trên tòa cao sang như làn hương trầm.</vt:lpstr>
      <vt:lpstr>Đk: Rượu lành bánh thơm dâng về trước bàn thờ Chúa để làm của nuôi, để thành máu thịt Con Người.</vt:lpstr>
      <vt:lpstr>Tk2: Cùng dâng lên bàn thờ Chúa bánh miến với rượu nho, thay cho muôn vàn tội lỗi của đoàn tôi tớ. Dù con mọn hèn bao xiết, bất xứng với lễ dâng, nhưng xin Cha lành trông đến tấm lòng chân thành.</vt:lpstr>
      <vt:lpstr>Đk: Rượu lành bánh thơm dâng về trước bàn thờ Chúa để làm của nuôi, để thành máu thịt Con Người.</vt:lpstr>
      <vt:lpstr>PowerPoint Presentation</vt:lpstr>
      <vt:lpstr>PowerPoint Presentation</vt:lpstr>
      <vt:lpstr>PowerPoint Presentation</vt:lpstr>
      <vt:lpstr>Ca Nguyện Hiệp Lễ BIẾT CHÚA BIẾT CON Ân Đức</vt:lpstr>
      <vt:lpstr>Đk: Xin cho con biết Chúa, xin cho con biết con.</vt:lpstr>
      <vt:lpstr>Tk1: Biết Chúa là Thiên Chúa, độc nhất là Cha, là Chúa trời đất. Biết Chúa vua muôn loài. Biết Chúa thương con người. Biết Chúa là tạo hóa là đấng sinh thành nên con…</vt:lpstr>
      <vt:lpstr>… Biết con là tạo vật, một đời sống kiếp con người. Biết con không là gì, chỉ là bụi cát mà thôi. Biết con thân phàm hèn, mỏng dòn muôn vàn yếu đuối. Biết con bao tội tình, để lòng xao xuyến khôn nguôi. </vt:lpstr>
      <vt:lpstr>Đk: Xin cho con biết Chúa, xin cho con biết con.</vt:lpstr>
      <vt:lpstr>Tk2: Biết Chúa là con Chúa đã đến trần gian mặc xác phàm nhân. Biết Chúa thương con nhiều. Biết Chúa tha con nhiều. Biết Chúa đã chịu chết và đã sống lại vinh quang…</vt:lpstr>
      <vt:lpstr>… Biết con bao nghèo nàn, vào đời tay trắng hư không. Biết con bao nợ nần, đợi lòng thương xót từ nhân. Biết con đang mù lòa, lạy Ngài xin Ngài cho sáng. Biết con đang tật nguyền, lạy Ngài xin chữa cho con.</vt:lpstr>
      <vt:lpstr>Đk: Xin cho con biết Chúa, xin cho con biết con.</vt:lpstr>
      <vt:lpstr>Tk3: Biết Chúa là hạnh phúc là cứu độ con, là sức mạnh con. Biết Chúa như kho tàng, biết Chúa trong tâm hồn. Biết Chúa là chân lý, là chính vẻ đẹp muôn năm… </vt:lpstr>
      <vt:lpstr>… Biết con phúc dường nào, được làm con cái một nhà. Biết con phúc dường nào, được gọi Thiên Chúa là Cha. Biết con phúc dường nào được Ngài cho làm bạn hữu, biết con phúc dường nào dự phần vinh phúc bao la. </vt:lpstr>
      <vt:lpstr>Đk: Xin cho con biết Chúa, xin cho con biết con.</vt:lpstr>
      <vt:lpstr>Tk4: Biết Chúa là sự sống là chốn nghỉ an là suối hồng ân. Biết Chúa trong cuộc đời, biết Chúa trong mọi người, biết Chúa là ánh sáng, là chính hy vọng vô biên…</vt:lpstr>
      <vt:lpstr>… Biết con khi lạc đường được Ngài dẫn lối đưa về. Biết con bao lần rồi, để lòng chai đá ngủ mê. Biết con hư đời đời, được Ngài thương tình cứu vớt. Biết con quên tình Ngài, mà Ngài trung tín không ngơi. </vt:lpstr>
      <vt:lpstr>Đk: Xin cho con biết Chúa, xin cho con biết con.</vt:lpstr>
      <vt:lpstr>Tk5: Biết Chúa là tình yêu, là đấng lòng con thèm khát chờ mong. Biết Chúa bao sang giàu, biết Chúa bao ngọt ngào. Biết Chúa là Thiên Chúa hiển thắng muôn đời. Amen.</vt:lpstr>
      <vt:lpstr>PowerPoint Presentation</vt:lpstr>
      <vt:lpstr>PowerPoint Presentation</vt:lpstr>
      <vt:lpstr>Ca Kết Lễ SỐNG CHỨNG NHÂN Nguyễn Duy</vt:lpstr>
      <vt:lpstr>Đk: Ta ra về trong hy vọng của Đức Kitô muôn đời. Trong an bình trong hạnh phúc Thiên Chúa ban tặng cho ta…</vt:lpstr>
      <vt:lpstr>… Muôn muôn đời Danh Thiên Chúa soi đường ta đi khắp nơi. Sống chứng nhân là sống trong tình yêu thương.</vt:lpstr>
      <vt:lpstr>Tk1: Vui mừng hát lên ca ngợi Danh Ngài, hãy tin yêu nơi Chúa là Cha.</vt:lpstr>
      <vt:lpstr>Đk: Ta ra về trong hy vọng của Đức Kitô muôn đời. Trong an bình trong hạnh phúc Thiên Chúa ban tặng cho ta…</vt:lpstr>
      <vt:lpstr>… Muôn muôn đời Danh Thiên Chúa soi đường ta đi khắp nơi. Sống chứng nhân là sống trong tình yêu thương.</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Hung Nam</cp:lastModifiedBy>
  <cp:revision>225</cp:revision>
  <dcterms:created xsi:type="dcterms:W3CDTF">2023-05-21T07:25:42Z</dcterms:created>
  <dcterms:modified xsi:type="dcterms:W3CDTF">2024-01-12T07:02:45Z</dcterms:modified>
</cp:coreProperties>
</file>