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 id="2147483872" r:id="rId10"/>
    <p:sldMasterId id="2147483884" r:id="rId11"/>
    <p:sldMasterId id="2147484004" r:id="rId12"/>
  </p:sldMasterIdLst>
  <p:sldIdLst>
    <p:sldId id="9727" r:id="rId13"/>
    <p:sldId id="9692" r:id="rId14"/>
    <p:sldId id="9754" r:id="rId15"/>
    <p:sldId id="9755" r:id="rId16"/>
    <p:sldId id="384" r:id="rId17"/>
    <p:sldId id="402" r:id="rId18"/>
    <p:sldId id="9752" r:id="rId19"/>
    <p:sldId id="9684" r:id="rId20"/>
    <p:sldId id="9685" r:id="rId21"/>
    <p:sldId id="9753" r:id="rId22"/>
    <p:sldId id="9728" r:id="rId23"/>
    <p:sldId id="385" r:id="rId24"/>
    <p:sldId id="9713" r:id="rId25"/>
    <p:sldId id="9714" r:id="rId26"/>
    <p:sldId id="9715" r:id="rId27"/>
    <p:sldId id="9740" r:id="rId28"/>
    <p:sldId id="9717" r:id="rId29"/>
    <p:sldId id="9741" r:id="rId30"/>
    <p:sldId id="9719" r:id="rId31"/>
    <p:sldId id="9742" r:id="rId32"/>
    <p:sldId id="9739" r:id="rId33"/>
    <p:sldId id="9743" r:id="rId34"/>
    <p:sldId id="390" r:id="rId35"/>
    <p:sldId id="9724" r:id="rId36"/>
    <p:sldId id="9730" r:id="rId37"/>
    <p:sldId id="401" r:id="rId38"/>
    <p:sldId id="9700" r:id="rId39"/>
    <p:sldId id="9701" r:id="rId40"/>
    <p:sldId id="9702" r:id="rId41"/>
    <p:sldId id="9703" r:id="rId42"/>
    <p:sldId id="9704" r:id="rId43"/>
    <p:sldId id="9705" r:id="rId44"/>
    <p:sldId id="9706" r:id="rId45"/>
    <p:sldId id="9707" r:id="rId46"/>
    <p:sldId id="9708" r:id="rId47"/>
    <p:sldId id="9709" r:id="rId48"/>
    <p:sldId id="9710" r:id="rId49"/>
    <p:sldId id="9711" r:id="rId50"/>
    <p:sldId id="9712" r:id="rId51"/>
    <p:sldId id="9699" r:id="rId52"/>
    <p:sldId id="9698" r:id="rId53"/>
    <p:sldId id="559" r:id="rId54"/>
    <p:sldId id="561" r:id="rId55"/>
    <p:sldId id="614" r:id="rId56"/>
    <p:sldId id="9756" r:id="rId57"/>
    <p:sldId id="443" r:id="rId58"/>
    <p:sldId id="9731" r:id="rId59"/>
    <p:sldId id="387" r:id="rId60"/>
    <p:sldId id="278" r:id="rId61"/>
    <p:sldId id="279" r:id="rId62"/>
    <p:sldId id="357" r:id="rId63"/>
    <p:sldId id="9757" r:id="rId64"/>
    <p:sldId id="9674" r:id="rId65"/>
    <p:sldId id="9758" r:id="rId66"/>
    <p:sldId id="9759" r:id="rId67"/>
    <p:sldId id="280" r:id="rId68"/>
    <p:sldId id="9760" r:id="rId69"/>
    <p:sldId id="9761" r:id="rId70"/>
    <p:sldId id="463" r:id="rId71"/>
    <p:sldId id="475" r:id="rId72"/>
    <p:sldId id="293" r:id="rId73"/>
    <p:sldId id="294" r:id="rId74"/>
    <p:sldId id="9749" r:id="rId75"/>
    <p:sldId id="295" r:id="rId76"/>
    <p:sldId id="9762" r:id="rId77"/>
    <p:sldId id="9729" r:id="rId7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ableStyles" Target="tableStyle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506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2533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656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477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557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0287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75776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22427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215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716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3689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2.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2/28/2024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872711"/>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dirty="0">
                <a:solidFill>
                  <a:schemeClr val="bg1"/>
                </a:solidFill>
              </a:rPr>
              <a:t>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với</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là</a:t>
            </a:r>
            <a:r>
              <a:rPr lang="en-US" sz="5000" dirty="0">
                <a:solidFill>
                  <a:schemeClr val="bg1"/>
                </a:solidFill>
              </a:rPr>
              <a:t> Cha. 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tội</a:t>
            </a:r>
            <a:r>
              <a:rPr lang="en-US" sz="5000" dirty="0">
                <a:solidFill>
                  <a:schemeClr val="bg1"/>
                </a:solidFill>
              </a:rPr>
              <a:t> </a:t>
            </a:r>
            <a:r>
              <a:rPr lang="en-US" sz="5000" dirty="0" err="1">
                <a:solidFill>
                  <a:schemeClr val="bg1"/>
                </a:solidFill>
              </a:rPr>
              <a:t>đời</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sám</a:t>
            </a:r>
            <a:r>
              <a:rPr lang="en-US" sz="5000" dirty="0">
                <a:solidFill>
                  <a:schemeClr val="bg1"/>
                </a:solidFill>
              </a:rPr>
              <a:t> </a:t>
            </a:r>
            <a:r>
              <a:rPr lang="en-US" sz="5000" dirty="0" err="1">
                <a:solidFill>
                  <a:schemeClr val="bg1"/>
                </a:solidFill>
              </a:rPr>
              <a:t>hối</a:t>
            </a:r>
            <a:r>
              <a:rPr lang="en-US" sz="5000" dirty="0">
                <a:solidFill>
                  <a:schemeClr val="bg1"/>
                </a:solidFill>
              </a:rPr>
              <a:t>. 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với</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là</a:t>
            </a:r>
            <a:r>
              <a:rPr lang="en-US" sz="5000" dirty="0">
                <a:solidFill>
                  <a:schemeClr val="bg1"/>
                </a:solidFill>
              </a:rPr>
              <a:t> Cha. 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tội</a:t>
            </a:r>
            <a:r>
              <a:rPr lang="en-US" sz="5000" dirty="0">
                <a:solidFill>
                  <a:schemeClr val="bg1"/>
                </a:solidFill>
              </a:rPr>
              <a:t> </a:t>
            </a:r>
            <a:r>
              <a:rPr lang="en-US" sz="5000" dirty="0" err="1">
                <a:solidFill>
                  <a:schemeClr val="bg1"/>
                </a:solidFill>
              </a:rPr>
              <a:t>đời</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giã</a:t>
            </a:r>
            <a:r>
              <a:rPr lang="en-US" sz="5000" dirty="0">
                <a:solidFill>
                  <a:schemeClr val="bg1"/>
                </a:solidFill>
              </a:rPr>
              <a:t> </a:t>
            </a:r>
            <a:r>
              <a:rPr lang="en-US" sz="5000" dirty="0" err="1">
                <a:solidFill>
                  <a:schemeClr val="bg1"/>
                </a:solidFill>
              </a:rPr>
              <a:t>từ</a:t>
            </a:r>
            <a:r>
              <a:rPr lang="en-US" sz="5000" dirty="0">
                <a:solidFill>
                  <a:schemeClr val="bg1"/>
                </a:solidFill>
              </a:rPr>
              <a:t>.</a:t>
            </a:r>
            <a:endParaRPr lang="vi-VN"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86404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67667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677656"/>
          </a:xfrm>
          <a:prstGeom prst="rect">
            <a:avLst/>
          </a:prstGeom>
        </p:spPr>
        <p:txBody>
          <a:bodyPr wrap="square">
            <a:spAutoFit/>
          </a:bodyPr>
          <a:lstStyle/>
          <a:p>
            <a:r>
              <a:rPr lang="en-US" sz="4000" u="sng" dirty="0" err="1" smtClean="0">
                <a:solidFill>
                  <a:srgbClr val="FFFF00"/>
                </a:solidFill>
              </a:rPr>
              <a:t>Bài</a:t>
            </a:r>
            <a:r>
              <a:rPr lang="en-US" sz="4000" u="sng" dirty="0" smtClean="0">
                <a:solidFill>
                  <a:srgbClr val="FFFF00"/>
                </a:solidFill>
              </a:rPr>
              <a:t> </a:t>
            </a:r>
            <a:r>
              <a:rPr lang="en-US" sz="4000" u="sng" dirty="0" err="1" smtClean="0">
                <a:solidFill>
                  <a:srgbClr val="FFFF00"/>
                </a:solidFill>
              </a:rPr>
              <a:t>đọc</a:t>
            </a:r>
            <a:r>
              <a:rPr lang="en-US" sz="4000" u="sng" dirty="0" smtClean="0">
                <a:solidFill>
                  <a:srgbClr val="FFFF00"/>
                </a:solidFill>
              </a:rPr>
              <a:t> 1:</a:t>
            </a:r>
          </a:p>
          <a:p>
            <a:r>
              <a:rPr lang="vi-VN" sz="4400" i="1" dirty="0">
                <a:solidFill>
                  <a:schemeClr val="bg1"/>
                </a:solidFill>
              </a:rPr>
              <a:t>Lề Luật đã được Thiên Chúa ban qua ông Mô-sê</a:t>
            </a:r>
            <a:r>
              <a:rPr lang="vi-VN" sz="4400" i="1" dirty="0" smtClean="0">
                <a:solidFill>
                  <a:schemeClr val="bg1"/>
                </a:solidFill>
              </a:rPr>
              <a:t>.</a:t>
            </a:r>
            <a:endParaRPr lang="vi-VN" sz="4400" i="1" dirty="0">
              <a:solidFill>
                <a:schemeClr val="bg1"/>
              </a:solidFill>
            </a:endParaRPr>
          </a:p>
          <a:p>
            <a:r>
              <a:rPr lang="vi-VN" sz="4000" dirty="0">
                <a:solidFill>
                  <a:schemeClr val="bg1"/>
                </a:solidFill>
              </a:rPr>
              <a:t>Bài trích sách Xuất hành.</a:t>
            </a:r>
            <a:endParaRPr lang="en-US" sz="4000"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smtClean="0">
                <a:solidFill>
                  <a:srgbClr val="FFFF00"/>
                </a:solidFill>
              </a:rPr>
              <a:t>THÁNH </a:t>
            </a:r>
            <a:r>
              <a:rPr lang="en-US" dirty="0">
                <a:solidFill>
                  <a:srgbClr val="FFFF00"/>
                </a:solidFill>
              </a:rPr>
              <a:t>VỊNH </a:t>
            </a:r>
            <a:r>
              <a:rPr lang="en-US" dirty="0" smtClean="0">
                <a:solidFill>
                  <a:srgbClr val="FFFF00"/>
                </a:solidFill>
              </a:rPr>
              <a:t>18B</a:t>
            </a:r>
            <a:r>
              <a:rPr lang="en-US" dirty="0">
                <a:solidFill>
                  <a:srgbClr val="FFFF00"/>
                </a:solidFill>
              </a:rPr>
              <a:t/>
            </a:r>
            <a:br>
              <a:rPr lang="en-US" dirty="0">
                <a:solidFill>
                  <a:srgbClr val="FFFF00"/>
                </a:solidFill>
              </a:rPr>
            </a:br>
            <a:r>
              <a:rPr lang="en-US" dirty="0" smtClean="0">
                <a:solidFill>
                  <a:srgbClr val="FFFF00"/>
                </a:solidFill>
              </a:rPr>
              <a:t>CHÚA </a:t>
            </a:r>
            <a:r>
              <a:rPr lang="en-US" dirty="0">
                <a:solidFill>
                  <a:srgbClr val="FFFF00"/>
                </a:solidFill>
              </a:rPr>
              <a:t>NHẬT </a:t>
            </a:r>
            <a:r>
              <a:rPr lang="en-US" dirty="0" smtClean="0">
                <a:solidFill>
                  <a:srgbClr val="FFFF00"/>
                </a:solidFill>
              </a:rPr>
              <a:t>III </a:t>
            </a:r>
            <a:r>
              <a:rPr lang="en-US" dirty="0">
                <a:solidFill>
                  <a:srgbClr val="FFFF00"/>
                </a:solidFill>
              </a:rPr>
              <a:t>MÙA CHAY</a:t>
            </a:r>
            <a:br>
              <a:rPr lang="en-US" dirty="0">
                <a:solidFill>
                  <a:srgbClr val="FFFF00"/>
                </a:solidFill>
              </a:rPr>
            </a:br>
            <a:r>
              <a:rPr lang="en-US" dirty="0">
                <a:solidFill>
                  <a:srgbClr val="FFFF00"/>
                </a:solidFill>
              </a:rPr>
              <a:t>NĂM </a:t>
            </a:r>
            <a:r>
              <a:rPr lang="en-US" dirty="0" smtClean="0">
                <a:solidFill>
                  <a:srgbClr val="FFFF00"/>
                </a:solidFill>
              </a:rPr>
              <a:t>B</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390619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137363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u="sng" dirty="0" smtClean="0">
                <a:solidFill>
                  <a:srgbClr val="FFFF00"/>
                </a:solidFill>
              </a:rPr>
              <a:t>Tk1:</a:t>
            </a:r>
            <a:r>
              <a:rPr lang="en-US" sz="6400" dirty="0">
                <a:solidFill>
                  <a:schemeClr val="bg1"/>
                </a:solidFill>
              </a:rPr>
              <a:t> </a:t>
            </a:r>
            <a:r>
              <a:rPr lang="vi-VN" sz="6400" dirty="0" smtClean="0">
                <a:solidFill>
                  <a:schemeClr val="bg1"/>
                </a:solidFill>
              </a:rPr>
              <a:t>Mệnh </a:t>
            </a:r>
            <a:r>
              <a:rPr lang="vi-VN" sz="6400" dirty="0">
                <a:solidFill>
                  <a:schemeClr val="bg1"/>
                </a:solidFill>
              </a:rPr>
              <a:t>lệnh Chúa thiện toàn bồi dưỡng hồn vía. Thánh chỉ Ngài vững bền giúp ta học khôn.</a:t>
            </a:r>
            <a:endParaRPr lang="en-US" sz="6400" dirty="0">
              <a:solidFill>
                <a:schemeClr val="bg1"/>
              </a:solidFill>
            </a:endParaRPr>
          </a:p>
        </p:txBody>
      </p:sp>
    </p:spTree>
    <p:extLst>
      <p:ext uri="{BB962C8B-B14F-4D97-AF65-F5344CB8AC3E}">
        <p14:creationId xmlns:p14="http://schemas.microsoft.com/office/powerpoint/2010/main" val="3932549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400" u="sng" dirty="0" smtClean="0">
                <a:solidFill>
                  <a:srgbClr val="FFFF00"/>
                </a:solidFill>
              </a:rPr>
              <a:t>Tk2:</a:t>
            </a:r>
            <a:r>
              <a:rPr lang="en-US" sz="6400" dirty="0">
                <a:solidFill>
                  <a:schemeClr val="bg1"/>
                </a:solidFill>
              </a:rPr>
              <a:t> </a:t>
            </a:r>
            <a:r>
              <a:rPr lang="vi-VN" sz="6400" dirty="0">
                <a:solidFill>
                  <a:schemeClr val="bg1"/>
                </a:solidFill>
              </a:rPr>
              <a:t>Lề luật Chúa chân thực </a:t>
            </a:r>
            <a:r>
              <a:rPr lang="vi-VN" sz="6400" dirty="0" smtClean="0">
                <a:solidFill>
                  <a:schemeClr val="bg1"/>
                </a:solidFill>
              </a:rPr>
              <a:t>s</a:t>
            </a:r>
            <a:r>
              <a:rPr lang="en-US" sz="6400" dirty="0">
                <a:solidFill>
                  <a:schemeClr val="bg1"/>
                </a:solidFill>
              </a:rPr>
              <a:t>ả</a:t>
            </a:r>
            <a:r>
              <a:rPr lang="vi-VN" sz="6400" dirty="0" smtClean="0">
                <a:solidFill>
                  <a:schemeClr val="bg1"/>
                </a:solidFill>
              </a:rPr>
              <a:t>ng </a:t>
            </a:r>
            <a:r>
              <a:rPr lang="vi-VN" sz="6400" dirty="0">
                <a:solidFill>
                  <a:schemeClr val="bg1"/>
                </a:solidFill>
              </a:rPr>
              <a:t>khoái lòng trí. Huấn lệnh Ngài sáng ngời chiếu soi thị quan.</a:t>
            </a:r>
            <a:endParaRPr lang="en-US" sz="6400" dirty="0">
              <a:solidFill>
                <a:schemeClr val="bg1"/>
              </a:solidFill>
            </a:endParaRPr>
          </a:p>
        </p:txBody>
      </p:sp>
    </p:spTree>
    <p:extLst>
      <p:ext uri="{BB962C8B-B14F-4D97-AF65-F5344CB8AC3E}">
        <p14:creationId xmlns:p14="http://schemas.microsoft.com/office/powerpoint/2010/main" val="1197760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400" u="sng" dirty="0" smtClean="0">
                <a:solidFill>
                  <a:srgbClr val="FFFF00"/>
                </a:solidFill>
              </a:rPr>
              <a:t>Tk3:</a:t>
            </a:r>
            <a:r>
              <a:rPr lang="en-US" sz="6400" dirty="0" smtClean="0">
                <a:solidFill>
                  <a:schemeClr val="bg1"/>
                </a:solidFill>
              </a:rPr>
              <a:t> </a:t>
            </a:r>
            <a:r>
              <a:rPr lang="vi-VN" sz="6400" dirty="0">
                <a:solidFill>
                  <a:schemeClr val="bg1"/>
                </a:solidFill>
              </a:rPr>
              <a:t>Lòng sợ Chúa thanh vẹn bền vững ngàn kiếp. Phán định Ngài xác thực mãi luôn thẳng ngay.</a:t>
            </a:r>
            <a:endParaRPr lang="en-US" sz="6400" dirty="0">
              <a:solidFill>
                <a:schemeClr val="bg1"/>
              </a:solidFill>
            </a:endParaRPr>
          </a:p>
        </p:txBody>
      </p:sp>
    </p:spTree>
    <p:extLst>
      <p:ext uri="{BB962C8B-B14F-4D97-AF65-F5344CB8AC3E}">
        <p14:creationId xmlns:p14="http://schemas.microsoft.com/office/powerpoint/2010/main" val="377975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Đoàn</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400" u="sng" dirty="0" smtClean="0">
                <a:solidFill>
                  <a:srgbClr val="FFFF00"/>
                </a:solidFill>
              </a:rPr>
              <a:t>Tk4:</a:t>
            </a:r>
            <a:r>
              <a:rPr lang="en-US" sz="6400" dirty="0" smtClean="0">
                <a:solidFill>
                  <a:schemeClr val="bg1"/>
                </a:solidFill>
              </a:rPr>
              <a:t> </a:t>
            </a:r>
            <a:r>
              <a:rPr lang="vi-VN" sz="6400" dirty="0">
                <a:solidFill>
                  <a:schemeClr val="bg1"/>
                </a:solidFill>
              </a:rPr>
              <a:t>Thật là quý hơn </a:t>
            </a:r>
            <a:r>
              <a:rPr lang="vi-VN" sz="6400" dirty="0" smtClean="0">
                <a:solidFill>
                  <a:schemeClr val="bg1"/>
                </a:solidFill>
              </a:rPr>
              <a:t>vàng</a:t>
            </a:r>
            <a:r>
              <a:rPr lang="en-US" sz="6400" dirty="0" smtClean="0">
                <a:solidFill>
                  <a:schemeClr val="bg1"/>
                </a:solidFill>
              </a:rPr>
              <a:t>,</a:t>
            </a:r>
            <a:r>
              <a:rPr lang="vi-VN" sz="6400" dirty="0" smtClean="0">
                <a:solidFill>
                  <a:schemeClr val="bg1"/>
                </a:solidFill>
              </a:rPr>
              <a:t> </a:t>
            </a:r>
            <a:r>
              <a:rPr lang="vi-VN" sz="6400" dirty="0">
                <a:solidFill>
                  <a:schemeClr val="bg1"/>
                </a:solidFill>
              </a:rPr>
              <a:t>vàng khối thuần </a:t>
            </a:r>
            <a:r>
              <a:rPr lang="vi-VN" sz="6400" dirty="0" smtClean="0">
                <a:solidFill>
                  <a:schemeClr val="bg1"/>
                </a:solidFill>
              </a:rPr>
              <a:t>chất</a:t>
            </a:r>
            <a:r>
              <a:rPr lang="en-US" sz="6400" dirty="0" smtClean="0">
                <a:solidFill>
                  <a:schemeClr val="bg1"/>
                </a:solidFill>
              </a:rPr>
              <a:t> g</a:t>
            </a:r>
            <a:r>
              <a:rPr lang="vi-VN" sz="6400" dirty="0" smtClean="0">
                <a:solidFill>
                  <a:schemeClr val="bg1"/>
                </a:solidFill>
              </a:rPr>
              <a:t>iống </a:t>
            </a:r>
            <a:r>
              <a:rPr lang="vi-VN" sz="6400" dirty="0">
                <a:solidFill>
                  <a:schemeClr val="bg1"/>
                </a:solidFill>
              </a:rPr>
              <a:t>như mật thắm ngọt tiết tự tảng ong.</a:t>
            </a:r>
            <a:endParaRPr lang="en-US" sz="6400" dirty="0">
              <a:solidFill>
                <a:schemeClr val="bg1"/>
              </a:solidFill>
            </a:endParaRPr>
          </a:p>
        </p:txBody>
      </p:sp>
    </p:spTree>
    <p:extLst>
      <p:ext uri="{BB962C8B-B14F-4D97-AF65-F5344CB8AC3E}">
        <p14:creationId xmlns:p14="http://schemas.microsoft.com/office/powerpoint/2010/main" val="1882095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03685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862322"/>
          </a:xfrm>
          <a:prstGeom prst="rect">
            <a:avLst/>
          </a:prstGeom>
        </p:spPr>
        <p:txBody>
          <a:bodyPr wrap="square">
            <a:spAutoFit/>
          </a:bodyPr>
          <a:lstStyle/>
          <a:p>
            <a:r>
              <a:rPr lang="vi-VN" sz="3000" u="sng" dirty="0">
                <a:solidFill>
                  <a:srgbClr val="FFFF00"/>
                </a:solidFill>
              </a:rPr>
              <a:t>Bài đọc </a:t>
            </a:r>
            <a:r>
              <a:rPr lang="en-US" sz="3000" u="sng" dirty="0" smtClean="0">
                <a:solidFill>
                  <a:srgbClr val="FFFF00"/>
                </a:solidFill>
              </a:rPr>
              <a:t>2:</a:t>
            </a:r>
            <a:endParaRPr lang="vi-VN" sz="3000" u="sng" dirty="0">
              <a:solidFill>
                <a:srgbClr val="FFFF00"/>
              </a:solidFill>
            </a:endParaRPr>
          </a:p>
          <a:p>
            <a:r>
              <a:rPr lang="vi-VN" sz="3000" i="1" dirty="0">
                <a:solidFill>
                  <a:schemeClr val="bg1"/>
                </a:solidFill>
              </a:rPr>
              <a:t>Chúng tôi rao giảng một Đấng Ki-tô bị đóng đinh, điều mà người ta coi là ô nhục, nhưng đối với những ai được kêu gọi, thì đó là sự khôn ngoan của Thiên Chúa</a:t>
            </a:r>
            <a:r>
              <a:rPr lang="vi-VN" sz="3000" i="1" dirty="0" smtClean="0">
                <a:solidFill>
                  <a:schemeClr val="bg1"/>
                </a:solidFill>
              </a:rPr>
              <a:t>.</a:t>
            </a:r>
            <a:endParaRPr lang="vi-VN" sz="3000" i="1" dirty="0">
              <a:solidFill>
                <a:schemeClr val="bg1"/>
              </a:solidFill>
            </a:endParaRPr>
          </a:p>
          <a:p>
            <a:r>
              <a:rPr lang="vi-VN" sz="3000" dirty="0">
                <a:solidFill>
                  <a:schemeClr val="bg1"/>
                </a:solidFill>
              </a:rPr>
              <a:t>Bài trích thư thứ nhất của thánh Phao-lô tông đồ gửi tín hữu </a:t>
            </a:r>
            <a:r>
              <a:rPr lang="vi-VN" sz="3000" dirty="0" smtClean="0">
                <a:solidFill>
                  <a:schemeClr val="bg1"/>
                </a:solidFill>
              </a:rPr>
              <a:t>Cô-rin-tô.</a:t>
            </a:r>
            <a:endParaRPr lang="en-US" sz="3000" dirty="0" smtClean="0">
              <a:solidFill>
                <a:schemeClr val="bg1"/>
              </a:solidFill>
            </a:endParaRPr>
          </a:p>
        </p:txBody>
      </p:sp>
    </p:spTree>
    <p:extLst>
      <p:ext uri="{BB962C8B-B14F-4D97-AF65-F5344CB8AC3E}">
        <p14:creationId xmlns:p14="http://schemas.microsoft.com/office/powerpoint/2010/main" val="177529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10000"/>
              </a:lnSpc>
            </a:pPr>
            <a:r>
              <a:rPr lang="vi-VN" sz="5600" dirty="0">
                <a:solidFill>
                  <a:schemeClr val="bg1"/>
                </a:solidFill>
              </a:rPr>
              <a:t>Thiên Chúa yêu thế gian đến nỗi ban Con Một của Ngài, để những ai tin vào Con của Ngài thì được sống muôn đời.</a:t>
            </a:r>
            <a:endParaRPr lang="en-US" sz="5600"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02701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rgbClr val="FFFF00"/>
                </a:solidFill>
                <a:effectLst/>
                <a:latin typeface="+mj-lt"/>
                <a:cs typeface="Times New Roman" pitchFamily="18" charset="0"/>
              </a:rPr>
              <a:t>Tôi tin kính một Thiên Chúa là Cha toàn năng, </a:t>
            </a:r>
            <a:r>
              <a:rPr lang="vi-VN" sz="6900" b="0" dirty="0">
                <a:solidFill>
                  <a:schemeClr val="bg1"/>
                </a:solidFill>
                <a:effectLst/>
                <a:latin typeface="+mj-lt"/>
                <a:cs typeface="Times New Roman" pitchFamily="18" charset="0"/>
              </a:rPr>
              <a:t>Đấng tạo thành trời đất, muôn vật hữu hình và vô hình.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0" dirty="0" err="1">
                <a:solidFill>
                  <a:schemeClr val="bg1"/>
                </a:solidFill>
                <a:effectLst/>
                <a:latin typeface="+mj-lt"/>
                <a:cs typeface="Times New Roman" pitchFamily="18" charset="0"/>
              </a:rPr>
              <a:t>Tôi</a:t>
            </a:r>
            <a:r>
              <a:rPr lang="en-US" sz="6900" b="0" dirty="0">
                <a:solidFill>
                  <a:schemeClr val="bg1"/>
                </a:solidFill>
                <a:effectLst/>
                <a:latin typeface="+mj-lt"/>
                <a:cs typeface="Times New Roman" pitchFamily="18" charset="0"/>
              </a:rPr>
              <a:t> tin </a:t>
            </a:r>
            <a:r>
              <a:rPr lang="en-US" sz="6900" b="0" dirty="0" err="1">
                <a:solidFill>
                  <a:schemeClr val="bg1"/>
                </a:solidFill>
                <a:effectLst/>
                <a:latin typeface="+mj-lt"/>
                <a:cs typeface="Times New Roman" pitchFamily="18" charset="0"/>
              </a:rPr>
              <a:t>kính</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Giêsu</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Kitô</a:t>
            </a:r>
            <a:r>
              <a:rPr lang="en-US" sz="6900" b="0" dirty="0">
                <a:solidFill>
                  <a:schemeClr val="bg1"/>
                </a:solidFill>
                <a:effectLst/>
                <a:latin typeface="+mj-lt"/>
                <a:cs typeface="Times New Roman" pitchFamily="18" charset="0"/>
              </a:rPr>
              <a:t>, Con </a:t>
            </a:r>
            <a:r>
              <a:rPr lang="en-US" sz="6900" b="0" dirty="0" err="1">
                <a:solidFill>
                  <a:schemeClr val="bg1"/>
                </a:solidFill>
                <a:effectLst/>
                <a:latin typeface="+mj-lt"/>
                <a:cs typeface="Times New Roman" pitchFamily="18" charset="0"/>
              </a:rPr>
              <a:t>Một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dirty="0">
                <a:solidFill>
                  <a:schemeClr val="bg1"/>
                </a:solidFill>
                <a:cs typeface="Times New Roman" pitchFamily="18" charset="0"/>
              </a:rPr>
              <a:t>s</a:t>
            </a:r>
            <a:r>
              <a:rPr lang="vi-VN" sz="6900" b="0" dirty="0" smtClean="0">
                <a:solidFill>
                  <a:schemeClr val="bg1"/>
                </a:solidFill>
                <a:effectLst/>
                <a:latin typeface="+mj-lt"/>
                <a:cs typeface="Times New Roman" pitchFamily="18" charset="0"/>
              </a:rPr>
              <a:t>inh </a:t>
            </a:r>
            <a:r>
              <a:rPr lang="vi-VN" sz="6900" b="0" dirty="0">
                <a:solidFill>
                  <a:schemeClr val="bg1"/>
                </a:solidFill>
                <a:effectLst/>
                <a:latin typeface="+mj-lt"/>
                <a:cs typeface="Times New Roman" pitchFamily="18" charset="0"/>
              </a:rPr>
              <a:t>bởi Đức Chúa Cha từ trước muôn đời. </a:t>
            </a:r>
            <a:endParaRPr lang="en-US" sz="69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FFFF00"/>
                </a:solidFill>
              </a:rPr>
              <a:t>Đk</a:t>
            </a:r>
            <a:r>
              <a:rPr lang="en-US" sz="6600" u="sng" dirty="0" smtClean="0">
                <a:solidFill>
                  <a:srgbClr val="FFFF00"/>
                </a:solidFill>
              </a:rPr>
              <a:t>:</a:t>
            </a:r>
            <a:r>
              <a:rPr lang="en-US" sz="6600" dirty="0">
                <a:solidFill>
                  <a:schemeClr val="bg1"/>
                </a:solidFill>
              </a:rPr>
              <a:t> </a:t>
            </a:r>
            <a:r>
              <a:rPr lang="vi-VN" sz="6600" dirty="0">
                <a:solidFill>
                  <a:schemeClr val="bg1"/>
                </a:solidFill>
              </a:rPr>
              <a:t>Lạy Chúa, Chúa có lời ban sự sống muôn đời.</a:t>
            </a:r>
            <a:endParaRPr lang="en-US" sz="6600" dirty="0">
              <a:solidFill>
                <a:schemeClr val="bg1"/>
              </a:solidFill>
            </a:endParaRPr>
          </a:p>
        </p:txBody>
      </p:sp>
    </p:spTree>
    <p:extLst>
      <p:ext uri="{BB962C8B-B14F-4D97-AF65-F5344CB8AC3E}">
        <p14:creationId xmlns:p14="http://schemas.microsoft.com/office/powerpoint/2010/main" val="226662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0" dirty="0">
                <a:solidFill>
                  <a:schemeClr val="bg1"/>
                </a:solidFill>
                <a:effectLst/>
                <a:latin typeface="+mj-lt"/>
                <a:cs typeface="Times New Roman" pitchFamily="18" charset="0"/>
              </a:rPr>
              <a:t>Người là Thiên Chúa bởi Thiên Chúa, Ánh Sáng bởi Ánh Sáng,</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bởi</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Thiên</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Chúa</a:t>
            </a:r>
            <a:r>
              <a:rPr lang="en-US" sz="6900" b="0" dirty="0">
                <a:solidFill>
                  <a:schemeClr val="bg1"/>
                </a:solidFill>
                <a:effectLst/>
                <a:latin typeface="+mj-lt"/>
                <a:cs typeface="Times New Roman" pitchFamily="18" charset="0"/>
              </a:rPr>
              <a:t> </a:t>
            </a:r>
            <a:r>
              <a:rPr lang="en-US" sz="6900" b="0" dirty="0" err="1">
                <a:solidFill>
                  <a:schemeClr val="bg1"/>
                </a:solidFill>
                <a:effectLst/>
                <a:latin typeface="+mj-lt"/>
                <a:cs typeface="Times New Roman" pitchFamily="18" charset="0"/>
              </a:rPr>
              <a:t>thật</a:t>
            </a:r>
            <a:r>
              <a:rPr lang="en-US" sz="69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rPr>
              <a:t>được sinh ra mà không phải được tạo thành, đồng bản thể với Đức Chúa </a:t>
            </a:r>
            <a:r>
              <a:rPr lang="vi-VN" sz="6400" b="0" dirty="0" smtClean="0">
                <a:solidFill>
                  <a:schemeClr val="bg1"/>
                </a:solidFill>
                <a:effectLst/>
                <a:latin typeface="+mj-lt"/>
              </a:rPr>
              <a:t>Cha</a:t>
            </a:r>
            <a:r>
              <a:rPr lang="en-US" sz="6400" b="0" dirty="0" smtClean="0">
                <a:solidFill>
                  <a:schemeClr val="bg1"/>
                </a:solidFill>
                <a:effectLst/>
                <a:latin typeface="+mj-lt"/>
              </a:rPr>
              <a:t>,</a:t>
            </a:r>
            <a:r>
              <a:rPr lang="vi-VN" sz="6400" b="0" dirty="0" smtClean="0">
                <a:solidFill>
                  <a:schemeClr val="bg1"/>
                </a:solidFill>
                <a:effectLst/>
                <a:latin typeface="+mj-lt"/>
              </a:rPr>
              <a:t> </a:t>
            </a:r>
            <a:r>
              <a:rPr lang="vi-VN" sz="6400" b="0" dirty="0">
                <a:solidFill>
                  <a:schemeClr val="bg1"/>
                </a:solidFill>
                <a:effectLst/>
                <a:latin typeface="+mj-lt"/>
              </a:rPr>
              <a:t>nhờ Người mà muôn vật được tạo thành. </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0" dirty="0">
                <a:solidFill>
                  <a:schemeClr val="bg1"/>
                </a:solidFill>
                <a:effectLst/>
                <a:latin typeface="+mj-lt"/>
              </a:rPr>
              <a:t>Vì loài người chúng ta và để cứu độ chúng ta,</a:t>
            </a:r>
            <a:r>
              <a:rPr lang="en-US" sz="7800" b="0" dirty="0">
                <a:solidFill>
                  <a:schemeClr val="bg1"/>
                </a:solidFill>
                <a:effectLst/>
                <a:latin typeface="+mj-lt"/>
              </a:rPr>
              <a:t> </a:t>
            </a:r>
            <a:r>
              <a:rPr lang="vi-VN" sz="7800" b="0" dirty="0">
                <a:solidFill>
                  <a:schemeClr val="bg1"/>
                </a:solidFill>
                <a:effectLst/>
                <a:latin typeface="+mj-lt"/>
                <a:cs typeface="Times New Roman" pitchFamily="18" charset="0"/>
              </a:rPr>
              <a:t>Người đã từ trời xuống thế. </a:t>
            </a:r>
            <a:endParaRPr lang="en-US" sz="7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chemeClr val="bg1"/>
                </a:solidFill>
                <a:effectLst/>
                <a:latin typeface="+mj-lt"/>
                <a:cs typeface="Times New Roman" pitchFamily="18" charset="0"/>
              </a:rPr>
              <a:t>Người chịu đóng đinh vào thập giá vì chúng ta, thời quan Phongxiô </a:t>
            </a:r>
            <a:r>
              <a:rPr lang="vi-VN" sz="5600" b="0" dirty="0" smtClean="0">
                <a:solidFill>
                  <a:schemeClr val="bg1"/>
                </a:solidFill>
                <a:effectLst/>
                <a:latin typeface="+mj-lt"/>
                <a:cs typeface="Times New Roman" pitchFamily="18" charset="0"/>
              </a:rPr>
              <a:t>Philatô</a:t>
            </a:r>
            <a:r>
              <a:rPr lang="en-US" sz="5600" dirty="0">
                <a:solidFill>
                  <a:schemeClr val="bg1"/>
                </a:solidFill>
                <a:latin typeface="+mj-lt"/>
                <a:cs typeface="Times New Roman" pitchFamily="18" charset="0"/>
              </a:rPr>
              <a:t>,</a:t>
            </a:r>
            <a:r>
              <a:rPr lang="vi-VN" sz="5600" b="0" dirty="0" smtClean="0">
                <a:solidFill>
                  <a:schemeClr val="bg1"/>
                </a:solidFill>
                <a:effectLst/>
                <a:latin typeface="+mj-lt"/>
                <a:cs typeface="Times New Roman" pitchFamily="18" charset="0"/>
              </a:rPr>
              <a:t> </a:t>
            </a:r>
            <a:r>
              <a:rPr lang="vi-VN" sz="5600" b="0" dirty="0">
                <a:solidFill>
                  <a:schemeClr val="bg1"/>
                </a:solidFill>
                <a:effectLst/>
                <a:latin typeface="+mj-lt"/>
                <a:cs typeface="Times New Roman" pitchFamily="18" charset="0"/>
              </a:rPr>
              <a:t>Người chịu khổ hình và mai táng, ngày thứ ba Người sống lại như lời Thánh Kinh.</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4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600" b="0" dirty="0">
                <a:solidFill>
                  <a:schemeClr val="bg1"/>
                </a:solidFill>
                <a:effectLst/>
                <a:latin typeface="+mj-lt"/>
              </a:rPr>
              <a:t>Người được phụng thờ và tôn vinh cùng với Đức Chúa Cha và Đức Chúa </a:t>
            </a:r>
            <a:r>
              <a:rPr lang="vi-VN" sz="6600" b="0" dirty="0" smtClean="0">
                <a:solidFill>
                  <a:schemeClr val="bg1"/>
                </a:solidFill>
                <a:effectLst/>
                <a:latin typeface="+mj-lt"/>
              </a:rPr>
              <a:t>Con</a:t>
            </a:r>
            <a:r>
              <a:rPr lang="en-US" sz="6600" b="0" dirty="0" smtClean="0">
                <a:solidFill>
                  <a:schemeClr val="bg1"/>
                </a:solidFill>
                <a:effectLst/>
                <a:latin typeface="+mj-lt"/>
              </a:rPr>
              <a:t>.</a:t>
            </a:r>
            <a:r>
              <a:rPr lang="vi-VN" sz="6600" b="0" dirty="0" smtClean="0">
                <a:solidFill>
                  <a:schemeClr val="bg1"/>
                </a:solidFill>
                <a:effectLst/>
                <a:latin typeface="+mj-lt"/>
              </a:rPr>
              <a:t> </a:t>
            </a:r>
            <a:r>
              <a:rPr lang="vi-VN" sz="6600" b="0" dirty="0">
                <a:solidFill>
                  <a:schemeClr val="bg1"/>
                </a:solidFill>
                <a:effectLst/>
                <a:latin typeface="+mj-lt"/>
              </a:rPr>
              <a:t>Người đã dùng các tiên tri mà phán dạy.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200" b="0" dirty="0">
                <a:solidFill>
                  <a:schemeClr val="bg1"/>
                </a:solidFill>
                <a:effectLst/>
                <a:latin typeface="+mj-lt"/>
              </a:rPr>
              <a:t>Tôi tin Hội Thánh duy nhất thánh thiện công giáo và tông truyền.</a:t>
            </a:r>
            <a:endParaRPr lang="en-US" sz="8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chemeClr val="bg1"/>
                </a:solidFill>
                <a:effectLst/>
                <a:latin typeface="+mj-lt"/>
                <a:cs typeface="Times New Roman" pitchFamily="18" charset="0"/>
              </a:rPr>
              <a:t>Tôi tuyên xưng có một Phép Rửa để tha tội. Tôi trông đợi kẻ chết sống lại và sự</a:t>
            </a:r>
            <a:r>
              <a:rPr lang="en-US" sz="6800" b="0" dirty="0">
                <a:solidFill>
                  <a:schemeClr val="bg1"/>
                </a:solidFill>
                <a:effectLst/>
                <a:latin typeface="+mj-lt"/>
                <a:cs typeface="Times New Roman" pitchFamily="18" charset="0"/>
              </a:rPr>
              <a:t> </a:t>
            </a:r>
            <a:r>
              <a:rPr lang="vi-VN" sz="6800" b="0" dirty="0">
                <a:solidFill>
                  <a:schemeClr val="bg1"/>
                </a:solidFill>
                <a:effectLst/>
                <a:latin typeface="+mj-lt"/>
                <a:cs typeface="Times New Roman" pitchFamily="18" charset="0"/>
              </a:rPr>
              <a:t>sống đời sau. </a:t>
            </a:r>
            <a:r>
              <a:rPr lang="vi-VN" sz="6800" b="0" dirty="0" smtClean="0">
                <a:solidFill>
                  <a:srgbClr val="FFFF00"/>
                </a:solidFill>
                <a:effectLst/>
                <a:latin typeface="+mj-lt"/>
                <a:cs typeface="Times New Roman" pitchFamily="18" charset="0"/>
              </a:rPr>
              <a:t>Amen.</a:t>
            </a:r>
            <a:endParaRPr lang="en-US" sz="68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lnSpc>
                <a:spcPct val="110000"/>
              </a:lnSpc>
            </a:pPr>
            <a:r>
              <a:rPr lang="vi-VN" sz="5600" dirty="0">
                <a:solidFill>
                  <a:schemeClr val="bg1"/>
                </a:solidFill>
              </a:rPr>
              <a:t>Thiên Chúa yêu thế gian đến nỗi ban Con Một của Ngài, để những ai tin vào Con của Ngài thì được sống muôn đời.</a:t>
            </a:r>
            <a:endParaRPr lang="en-US" sz="5600" dirty="0">
              <a:solidFill>
                <a:schemeClr val="bg1"/>
              </a:solidFill>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373031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71800" y="133350"/>
            <a:ext cx="5410200" cy="584775"/>
          </a:xfrm>
          <a:prstGeom prst="rect">
            <a:avLst/>
          </a:prstGeom>
          <a:noFill/>
        </p:spPr>
        <p:txBody>
          <a:bodyPr wrap="square" rtlCol="0">
            <a:spAutoFit/>
          </a:bodyPr>
          <a:lstStyle/>
          <a:p>
            <a:pPr algn="ctr"/>
            <a:r>
              <a:rPr lang="en-US" sz="3200" dirty="0" smtClean="0">
                <a:solidFill>
                  <a:srgbClr val="FFFF00"/>
                </a:solidFill>
              </a:rPr>
              <a:t>LỜI NGUYỆN TÍN HỮU</a:t>
            </a:r>
            <a:endParaRPr lang="en-US" sz="3200" dirty="0">
              <a:solidFill>
                <a:srgbClr val="FFFF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246769"/>
          </a:xfrm>
          <a:prstGeom prst="rect">
            <a:avLst/>
          </a:prstGeom>
        </p:spPr>
        <p:txBody>
          <a:bodyPr wrap="square">
            <a:spAutoFit/>
          </a:bodyPr>
          <a:lstStyle/>
          <a:p>
            <a:pPr algn="ctr"/>
            <a:r>
              <a:rPr lang="en-US" sz="2800" u="sng" dirty="0" smtClean="0">
                <a:solidFill>
                  <a:srgbClr val="FFFF00"/>
                </a:solidFill>
              </a:rPr>
              <a:t>CHÚA NHẬT III MÙA CHAY NĂM B</a:t>
            </a:r>
          </a:p>
          <a:p>
            <a:pPr algn="just"/>
            <a:r>
              <a:rPr lang="vi-VN" sz="2800" dirty="0">
                <a:solidFill>
                  <a:schemeClr val="bg1"/>
                </a:solidFill>
              </a:rPr>
              <a:t>Đức Giêsu là Đền thờ, mỗi Kitô hữu chúng ta cũng là Đền thờ sống động của Thiên Chúa. Đền thờ này cũng cần được thanh tẩy cho xứng đáng hơn</a:t>
            </a:r>
            <a:r>
              <a:rPr lang="vi-VN" sz="2800" dirty="0" smtClean="0">
                <a:solidFill>
                  <a:schemeClr val="bg1"/>
                </a:solidFill>
              </a:rPr>
              <a:t>.</a:t>
            </a:r>
            <a:endParaRPr lang="en-US" sz="2800" dirty="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938992"/>
          </a:xfrm>
          <a:prstGeom prst="rect">
            <a:avLst/>
          </a:prstGeom>
        </p:spPr>
        <p:txBody>
          <a:bodyPr>
            <a:spAutoFit/>
          </a:bodyPr>
          <a:lstStyle/>
          <a:p>
            <a:pPr algn="ctr"/>
            <a:r>
              <a:rPr lang="en-US" sz="4000" dirty="0" smtClean="0">
                <a:solidFill>
                  <a:srgbClr val="FFFF00"/>
                </a:solidFill>
              </a:rPr>
              <a:t>LỄ DÂNG </a:t>
            </a:r>
          </a:p>
          <a:p>
            <a:pPr algn="ctr"/>
            <a:r>
              <a:rPr lang="en-US" sz="4000" dirty="0" smtClean="0">
                <a:solidFill>
                  <a:srgbClr val="FFFF00"/>
                </a:solidFill>
              </a:rPr>
              <a:t>MÙA CỨU ĐỘ</a:t>
            </a:r>
          </a:p>
          <a:p>
            <a:pPr algn="ctr"/>
            <a:r>
              <a:rPr lang="en-US" sz="4000" i="1" dirty="0" err="1">
                <a:solidFill>
                  <a:schemeClr val="bg1"/>
                </a:solidFill>
              </a:rPr>
              <a:t>V</a:t>
            </a:r>
            <a:r>
              <a:rPr lang="en-US" sz="4000" i="1" dirty="0" err="1" smtClean="0">
                <a:solidFill>
                  <a:schemeClr val="bg1"/>
                </a:solidFill>
              </a:rPr>
              <a:t>iết</a:t>
            </a:r>
            <a:r>
              <a:rPr lang="en-US" sz="4000" i="1" dirty="0" smtClean="0">
                <a:solidFill>
                  <a:schemeClr val="bg1"/>
                </a:solidFill>
              </a:rPr>
              <a:t> Chung</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FFFF00"/>
                </a:solidFill>
                <a:effectLst>
                  <a:outerShdw blurRad="38100" dist="38100" dir="2700000" algn="tl">
                    <a:srgbClr val="000000">
                      <a:alpha val="43137"/>
                    </a:srgbClr>
                  </a:outerShdw>
                </a:effectLst>
              </a:rPr>
              <a:t>Tk1:</a:t>
            </a:r>
            <a:r>
              <a:rPr lang="en-US" sz="5000" b="1" dirty="0">
                <a:solidFill>
                  <a:schemeClr val="bg1"/>
                </a:solidFill>
                <a:effectLst>
                  <a:outerShdw blurRad="38100" dist="38100" dir="2700000" algn="tl">
                    <a:srgbClr val="000000">
                      <a:alpha val="43137"/>
                    </a:srgbClr>
                  </a:outerShdw>
                </a:effectLst>
              </a:rPr>
              <a:t> </a:t>
            </a:r>
            <a:r>
              <a:rPr lang="vi-VN" sz="5000" dirty="0">
                <a:solidFill>
                  <a:schemeClr val="bg1"/>
                </a:solidFill>
              </a:rPr>
              <a:t>Lễ dâng là thông phần trong ơn cứu rỗi, tình yêu bao la ngàn đời, sớt chia cay đắng buồn vui, Chúa đã chịu chết vì </a:t>
            </a:r>
            <a:r>
              <a:rPr lang="en-US" sz="5000" dirty="0" err="1" smtClean="0">
                <a:solidFill>
                  <a:schemeClr val="bg1"/>
                </a:solidFill>
              </a:rPr>
              <a:t>tôi</a:t>
            </a:r>
            <a:r>
              <a:rPr lang="vi-VN" sz="5000" dirty="0" smtClean="0">
                <a:solidFill>
                  <a:schemeClr val="bg1"/>
                </a:solidFill>
              </a:rPr>
              <a:t> </a:t>
            </a:r>
            <a:r>
              <a:rPr lang="vi-VN" sz="5000" dirty="0">
                <a:solidFill>
                  <a:schemeClr val="bg1"/>
                </a:solidFill>
              </a:rPr>
              <a:t>để tẩy rữa hồn </a:t>
            </a:r>
            <a:r>
              <a:rPr lang="en-US" sz="5000" dirty="0" err="1" smtClean="0">
                <a:solidFill>
                  <a:schemeClr val="bg1"/>
                </a:solidFill>
              </a:rPr>
              <a:t>tôi</a:t>
            </a:r>
            <a:r>
              <a:rPr lang="vi-VN" sz="5000" dirty="0" smtClean="0">
                <a:solidFill>
                  <a:schemeClr val="bg1"/>
                </a:solidFill>
              </a:rPr>
              <a:t> </a:t>
            </a:r>
            <a:r>
              <a:rPr lang="vi-VN" sz="5000" dirty="0">
                <a:solidFill>
                  <a:schemeClr val="bg1"/>
                </a:solidFill>
              </a:rPr>
              <a:t>nên mới.</a:t>
            </a:r>
            <a:endParaRPr lang="en-US"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dirty="0"/>
              <a:t> </a:t>
            </a:r>
            <a:r>
              <a:rPr lang="vi-VN" sz="4800" dirty="0">
                <a:solidFill>
                  <a:schemeClr val="bg1"/>
                </a:solidFill>
              </a:rPr>
              <a:t>Đây của lễ dâng hiến mùa ân phúc cao cả. Đây của lễ muôn cõi lòng thân ái giao hòa. Xin nguyện dâng Chúa như bánh rượu thanh khiết bốn mùa. Cho trọn </a:t>
            </a:r>
            <a:r>
              <a:rPr lang="vi-VN" sz="4800" dirty="0" smtClean="0">
                <a:solidFill>
                  <a:schemeClr val="bg1"/>
                </a:solidFill>
              </a:rPr>
              <a:t>t</a:t>
            </a:r>
            <a:r>
              <a:rPr lang="en-US" sz="4800" dirty="0" err="1" smtClean="0">
                <a:solidFill>
                  <a:schemeClr val="bg1"/>
                </a:solidFill>
              </a:rPr>
              <a:t>ình</a:t>
            </a:r>
            <a:r>
              <a:rPr lang="vi-VN" sz="4800" dirty="0" smtClean="0">
                <a:solidFill>
                  <a:schemeClr val="bg1"/>
                </a:solidFill>
              </a:rPr>
              <a:t> </a:t>
            </a:r>
            <a:r>
              <a:rPr lang="vi-VN" sz="4800" dirty="0">
                <a:solidFill>
                  <a:schemeClr val="bg1"/>
                </a:solidFill>
              </a:rPr>
              <a:t>yêu thiết tha, dám trông mong đền đáp tình Cha.</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a:solidFill>
                  <a:srgbClr val="FFFF00"/>
                </a:solidFill>
                <a:effectLst>
                  <a:outerShdw blurRad="38100" dist="38100" dir="2700000" algn="tl">
                    <a:srgbClr val="000000">
                      <a:alpha val="43137"/>
                    </a:srgbClr>
                  </a:outerShdw>
                </a:effectLst>
              </a:rPr>
              <a:t>Tk2:</a:t>
            </a:r>
            <a:r>
              <a:rPr lang="en-US" sz="5000" b="1" dirty="0">
                <a:solidFill>
                  <a:srgbClr val="FFFF00"/>
                </a:solidFill>
                <a:effectLst>
                  <a:outerShdw blurRad="38100" dist="38100" dir="2700000" algn="tl">
                    <a:srgbClr val="000000">
                      <a:alpha val="43137"/>
                    </a:srgbClr>
                  </a:outerShdw>
                </a:effectLst>
              </a:rPr>
              <a:t> </a:t>
            </a:r>
            <a:r>
              <a:rPr lang="vi-VN" sz="5000" dirty="0">
                <a:solidFill>
                  <a:schemeClr val="bg1"/>
                </a:solidFill>
              </a:rPr>
              <a:t>Lễ dâng là tâm tình ăn năn thống hối, lạy Cha xin Cha nhận lời, thứ tha tội lỗi trần ai, xót thương nhìn đến mọi nơi và mở lượng từ bi nhân ái.</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dirty="0"/>
              <a:t> </a:t>
            </a:r>
            <a:r>
              <a:rPr lang="vi-VN" sz="4800" dirty="0">
                <a:solidFill>
                  <a:schemeClr val="bg1"/>
                </a:solidFill>
              </a:rPr>
              <a:t>Đây của lễ dâng hiến mùa ân phúc cao cả. Đây của lễ muôn cõi lòng thân ái giao hòa. Xin nguyện dâng Chúa như bánh rượu thanh khiết bốn mùa. Cho trọn </a:t>
            </a:r>
            <a:r>
              <a:rPr lang="vi-VN" sz="4800" dirty="0" smtClean="0">
                <a:solidFill>
                  <a:schemeClr val="bg1"/>
                </a:solidFill>
              </a:rPr>
              <a:t>t</a:t>
            </a:r>
            <a:r>
              <a:rPr lang="en-US" sz="4800" dirty="0" err="1" smtClean="0">
                <a:solidFill>
                  <a:schemeClr val="bg1"/>
                </a:solidFill>
              </a:rPr>
              <a:t>ình</a:t>
            </a:r>
            <a:r>
              <a:rPr lang="vi-VN" sz="4800" dirty="0" smtClean="0">
                <a:solidFill>
                  <a:schemeClr val="bg1"/>
                </a:solidFill>
              </a:rPr>
              <a:t> </a:t>
            </a:r>
            <a:r>
              <a:rPr lang="vi-VN" sz="4800" dirty="0">
                <a:solidFill>
                  <a:schemeClr val="bg1"/>
                </a:solidFill>
              </a:rPr>
              <a:t>yêu thiết tha, dám trông mong đền đáp tình Cha.</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470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smtClean="0">
                <a:solidFill>
                  <a:srgbClr val="FFFF00"/>
                </a:solidFill>
                <a:effectLst>
                  <a:outerShdw blurRad="38100" dist="38100" dir="2700000" algn="tl">
                    <a:srgbClr val="000000">
                      <a:alpha val="43137"/>
                    </a:srgbClr>
                  </a:outerShdw>
                </a:effectLst>
                <a:cs typeface="Times New Roman" pitchFamily="18" charset="0"/>
              </a:rPr>
              <a:t> 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smtClean="0">
                <a:solidFill>
                  <a:srgbClr val="FFFF00"/>
                </a:solidFill>
                <a:effectLst>
                  <a:outerShdw blurRad="38100" dist="38100" dir="2700000" algn="tl">
                    <a:srgbClr val="000000">
                      <a:alpha val="43137"/>
                    </a:srgbClr>
                  </a:outerShdw>
                </a:effectLst>
                <a:cs typeface="Times New Roman" pitchFamily="18" charset="0"/>
              </a:rPr>
              <a:t>BƯỚC CHÂN TÌM VỀ</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M.Tigon</a:t>
            </a:r>
            <a:endParaRPr lang="en-US" sz="4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Bước chân con tìm về, sau bao lần lang thang bến mê, trái tim vụng về vì </a:t>
            </a:r>
            <a:r>
              <a:rPr lang="vi-VN" sz="4800" dirty="0" smtClean="0">
                <a:solidFill>
                  <a:schemeClr val="bg1"/>
                </a:solidFill>
              </a:rPr>
              <a:t>c</a:t>
            </a:r>
            <a:r>
              <a:rPr lang="en-US" sz="4800" dirty="0" smtClean="0">
                <a:solidFill>
                  <a:schemeClr val="bg1"/>
                </a:solidFill>
              </a:rPr>
              <a:t>o</a:t>
            </a:r>
            <a:r>
              <a:rPr lang="vi-VN" sz="4800" dirty="0" smtClean="0">
                <a:solidFill>
                  <a:schemeClr val="bg1"/>
                </a:solidFill>
              </a:rPr>
              <a:t>n </a:t>
            </a:r>
            <a:r>
              <a:rPr lang="vi-VN" sz="4800" dirty="0">
                <a:solidFill>
                  <a:schemeClr val="bg1"/>
                </a:solidFill>
              </a:rPr>
              <a:t>mang bao nỗi đam mê. Vì sao Chúa hỡi, Ngài vẫn ôm ấp thân con, tình Chúa vẫn mãi sắt son, bao năm chờ con quay gót?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Vì Chúa yêu hết những gì là thuộc về con, vì Chúa tha hết, cho dù tội đỏ như son. Chúa vẫn chờ con, với tấm lòng son, dang đôi tay sẵn sàng tha </a:t>
            </a:r>
            <a:r>
              <a:rPr lang="vi-VN" sz="5000" dirty="0" smtClean="0">
                <a:solidFill>
                  <a:schemeClr val="bg1"/>
                </a:solidFill>
              </a:rPr>
              <a:t>thứ</a:t>
            </a:r>
            <a:r>
              <a:rPr lang="en-US" sz="5000" dirty="0" smtClean="0">
                <a:solidFill>
                  <a:srgbClr val="FFFF00"/>
                </a:solidFill>
              </a:rPr>
              <a:t>…</a:t>
            </a:r>
            <a:endParaRPr lang="vi-VN" sz="5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01984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dirty="0" smtClean="0">
                <a:solidFill>
                  <a:srgbClr val="FFFF00"/>
                </a:solidFill>
                <a:effectLst>
                  <a:outerShdw blurRad="38100" dist="38100" dir="2700000" algn="tl">
                    <a:srgbClr val="000000">
                      <a:alpha val="43137"/>
                    </a:srgbClr>
                  </a:outerShdw>
                </a:effectLst>
                <a:cs typeface="Times New Roman" pitchFamily="18" charset="0"/>
              </a:rPr>
              <a:t>…</a:t>
            </a:r>
            <a:r>
              <a:rPr lang="vi-VN" sz="5000" dirty="0" smtClean="0">
                <a:solidFill>
                  <a:schemeClr val="bg1"/>
                </a:solidFill>
              </a:rPr>
              <a:t> </a:t>
            </a:r>
            <a:r>
              <a:rPr lang="vi-VN" sz="5000" dirty="0">
                <a:solidFill>
                  <a:schemeClr val="bg1"/>
                </a:solidFill>
              </a:rPr>
              <a:t>Vì Chúa chẳng chấp, cho dù đời con lấm lem, vì Chúa quên hết những tội tình con yếu hèn. Cho con tìm lại hạnh phúc bên Ngài mà thôi.</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091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Tk2:</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Sóng lấp xô dập vùi, đâu ai người cho con nỗi vui? Chỉ duy mình Ngài: </a:t>
            </a:r>
            <a:r>
              <a:rPr lang="en-US" sz="4800" dirty="0" smtClean="0">
                <a:solidFill>
                  <a:schemeClr val="bg1"/>
                </a:solidFill>
              </a:rPr>
              <a:t>N</a:t>
            </a:r>
            <a:r>
              <a:rPr lang="vi-VN" sz="4800" dirty="0" smtClean="0">
                <a:solidFill>
                  <a:schemeClr val="bg1"/>
                </a:solidFill>
              </a:rPr>
              <a:t>guồn </a:t>
            </a:r>
            <a:r>
              <a:rPr lang="vi-VN" sz="4800" dirty="0">
                <a:solidFill>
                  <a:schemeClr val="bg1"/>
                </a:solidFill>
              </a:rPr>
              <a:t>hạnh phúc viên mãn không phai. Đời con tội lỗi, Ngài vẫn yêu mãi không thôi. Ngài xoá hết những lỗi tội, con xin thành tâm tự hối.</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Vì Chúa yêu hết những gì là thuộc về con, vì Chúa tha hết, cho dù tội đỏ như son. Chúa vẫn chờ con, với tấm lòng son, dang đôi tay sẵn sàng tha </a:t>
            </a:r>
            <a:r>
              <a:rPr lang="vi-VN" sz="5000" dirty="0" smtClean="0">
                <a:solidFill>
                  <a:schemeClr val="bg1"/>
                </a:solidFill>
              </a:rPr>
              <a:t>thứ</a:t>
            </a:r>
            <a:r>
              <a:rPr lang="en-US" sz="5000" dirty="0" smtClean="0">
                <a:solidFill>
                  <a:srgbClr val="FFFF00"/>
                </a:solidFill>
              </a:rPr>
              <a:t>…</a:t>
            </a:r>
            <a:endParaRPr lang="vi-VN" sz="5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8142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dirty="0" smtClean="0">
                <a:solidFill>
                  <a:srgbClr val="FFFF00"/>
                </a:solidFill>
                <a:effectLst>
                  <a:outerShdw blurRad="38100" dist="38100" dir="2700000" algn="tl">
                    <a:srgbClr val="000000">
                      <a:alpha val="43137"/>
                    </a:srgbClr>
                  </a:outerShdw>
                </a:effectLst>
                <a:cs typeface="Times New Roman" pitchFamily="18" charset="0"/>
              </a:rPr>
              <a:t>…</a:t>
            </a:r>
            <a:r>
              <a:rPr lang="vi-VN" sz="5000" dirty="0" smtClean="0">
                <a:solidFill>
                  <a:schemeClr val="bg1"/>
                </a:solidFill>
              </a:rPr>
              <a:t> </a:t>
            </a:r>
            <a:r>
              <a:rPr lang="vi-VN" sz="5000" dirty="0">
                <a:solidFill>
                  <a:schemeClr val="bg1"/>
                </a:solidFill>
              </a:rPr>
              <a:t>Vì Chúa chẳng chấp, cho dù đời con lấm lem, vì Chúa quên hết những tội tình con yếu hèn. Cho con tìm lại hạnh phúc bên Ngài mà thôi.</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4986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Tk3:</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rPr>
              <a:t> </a:t>
            </a:r>
            <a:r>
              <a:rPr lang="vi-VN" sz="4800" dirty="0">
                <a:solidFill>
                  <a:schemeClr val="bg1"/>
                </a:solidFill>
              </a:rPr>
              <a:t>Nép bên chân thập hình, con như tìm thấy chính </a:t>
            </a:r>
            <a:r>
              <a:rPr lang="vi-VN" sz="4800" dirty="0" smtClean="0">
                <a:solidFill>
                  <a:schemeClr val="bg1"/>
                </a:solidFill>
              </a:rPr>
              <a:t>mình</a:t>
            </a:r>
            <a:r>
              <a:rPr lang="en-US" sz="4800" dirty="0" smtClean="0">
                <a:solidFill>
                  <a:schemeClr val="bg1"/>
                </a:solidFill>
              </a:rPr>
              <a:t>,</a:t>
            </a:r>
            <a:r>
              <a:rPr lang="vi-VN" sz="4800" dirty="0" smtClean="0">
                <a:solidFill>
                  <a:schemeClr val="bg1"/>
                </a:solidFill>
              </a:rPr>
              <a:t> </a:t>
            </a:r>
            <a:r>
              <a:rPr lang="vi-VN" sz="4800" dirty="0">
                <a:solidFill>
                  <a:schemeClr val="bg1"/>
                </a:solidFill>
              </a:rPr>
              <a:t>yếu đuối tội tình, vì yêu con Chúa đã hi sinh. Thành tâm con đến, nguyện Chúa xin hãy ở bên, dìu qua sóng gió chênh vênh, xin dâng trọn niềm cảm mến.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Vì Chúa yêu hết những gì là thuộc về con, vì Chúa tha hết, cho dù tội đỏ như son. Chúa vẫn chờ con, với tấm lòng son, dang đôi tay sẵn sàng tha </a:t>
            </a:r>
            <a:r>
              <a:rPr lang="vi-VN" sz="5000" dirty="0" smtClean="0">
                <a:solidFill>
                  <a:schemeClr val="bg1"/>
                </a:solidFill>
              </a:rPr>
              <a:t>thứ</a:t>
            </a:r>
            <a:r>
              <a:rPr lang="en-US" sz="5000" dirty="0" smtClean="0">
                <a:solidFill>
                  <a:srgbClr val="FFFF00"/>
                </a:solidFill>
              </a:rPr>
              <a:t>…</a:t>
            </a:r>
            <a:endParaRPr lang="vi-VN" sz="5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211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dirty="0" smtClean="0">
                <a:solidFill>
                  <a:srgbClr val="FFFF00"/>
                </a:solidFill>
                <a:effectLst>
                  <a:outerShdw blurRad="38100" dist="38100" dir="2700000" algn="tl">
                    <a:srgbClr val="000000">
                      <a:alpha val="43137"/>
                    </a:srgbClr>
                  </a:outerShdw>
                </a:effectLst>
                <a:cs typeface="Times New Roman" pitchFamily="18" charset="0"/>
              </a:rPr>
              <a:t>…</a:t>
            </a:r>
            <a:r>
              <a:rPr lang="vi-VN" sz="5000" dirty="0" smtClean="0">
                <a:solidFill>
                  <a:schemeClr val="bg1"/>
                </a:solidFill>
              </a:rPr>
              <a:t> </a:t>
            </a:r>
            <a:r>
              <a:rPr lang="vi-VN" sz="5000" dirty="0">
                <a:solidFill>
                  <a:schemeClr val="bg1"/>
                </a:solidFill>
              </a:rPr>
              <a:t>Vì Chúa chẳng chấp, cho dù đời con lấm lem, vì Chúa quên hết những tội tình con yếu hèn. Cho con tìm lại hạnh phúc bên Ngài mà thôi.</a:t>
            </a:r>
            <a:endParaRPr lang="vi-VN" sz="5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415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smtClean="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smtClean="0">
                <a:solidFill>
                  <a:srgbClr val="FFFF00"/>
                </a:solidFill>
                <a:effectLst>
                  <a:outerShdw blurRad="38100" dist="38100" dir="2700000" algn="tl">
                    <a:srgbClr val="000000">
                      <a:alpha val="43137"/>
                    </a:srgbClr>
                  </a:outerShdw>
                </a:effectLst>
                <a:cs typeface="Times New Roman" pitchFamily="18" charset="0"/>
              </a:rPr>
              <a:t>TRÊN CON ĐƯỜNG TRỞ 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8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8000" b="1"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dirty="0" smtClean="0">
                <a:solidFill>
                  <a:srgbClr val="FFFF00"/>
                </a:solidFill>
                <a:effectLst>
                  <a:outerShdw blurRad="38100" dist="38100" dir="2700000" algn="tl">
                    <a:srgbClr val="000000">
                      <a:alpha val="43137"/>
                    </a:srgbClr>
                  </a:outerShdw>
                </a:effectLst>
                <a:cs typeface="Times New Roman" pitchFamily="18" charset="0"/>
              </a:rPr>
              <a:t>LÒNG CON SÁM HỐI</a:t>
            </a:r>
            <a:br>
              <a:rPr lang="en-US" sz="5400" b="1" dirty="0" smtClean="0">
                <a:solidFill>
                  <a:srgbClr val="FFFF00"/>
                </a:solidFill>
                <a:effectLst>
                  <a:outerShdw blurRad="38100" dist="38100" dir="2700000" algn="tl">
                    <a:srgbClr val="000000">
                      <a:alpha val="43137"/>
                    </a:srgbClr>
                  </a:outerShdw>
                </a:effectLst>
                <a:cs typeface="Times New Roman" pitchFamily="18" charset="0"/>
              </a:rPr>
            </a:br>
            <a:r>
              <a:rPr lang="en-US" sz="5400" b="1" i="1" dirty="0" smtClean="0">
                <a:solidFill>
                  <a:schemeClr val="bg1"/>
                </a:solidFill>
                <a:effectLst>
                  <a:outerShdw blurRad="38100" dist="38100" dir="2700000" algn="tl">
                    <a:srgbClr val="000000">
                      <a:alpha val="43137"/>
                    </a:srgbClr>
                  </a:outerShdw>
                </a:effectLst>
                <a:cs typeface="Times New Roman" pitchFamily="18" charset="0"/>
              </a:rPr>
              <a:t>Lm.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Thái</a:t>
            </a:r>
            <a:r>
              <a:rPr lang="en-US" sz="5400" b="1" i="1" dirty="0" smtClean="0">
                <a:solidFill>
                  <a:schemeClr val="bg1"/>
                </a:solidFill>
                <a:effectLst>
                  <a:outerShdw blurRad="38100" dist="38100" dir="2700000" algn="tl">
                    <a:srgbClr val="000000">
                      <a:alpha val="43137"/>
                    </a:srgbClr>
                  </a:outerShdw>
                </a:effectLst>
                <a:cs typeface="Times New Roman" pitchFamily="18" charset="0"/>
              </a:rPr>
              <a:t> </a:t>
            </a:r>
            <a:r>
              <a:rPr lang="en-US" sz="5400" b="1" i="1" dirty="0" err="1" smtClean="0">
                <a:solidFill>
                  <a:schemeClr val="bg1"/>
                </a:solidFill>
                <a:effectLst>
                  <a:outerShdw blurRad="38100" dist="38100" dir="2700000" algn="tl">
                    <a:srgbClr val="000000">
                      <a:alpha val="43137"/>
                    </a:srgbClr>
                  </a:outerShdw>
                </a:effectLst>
                <a:cs typeface="Times New Roman" pitchFamily="18" charset="0"/>
              </a:rPr>
              <a:t>Nguyên</a:t>
            </a: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a:t>
            </a:r>
            <a:r>
              <a:rPr lang="en-US" sz="4800" b="1" u="sng" dirty="0" smtClean="0">
                <a:solidFill>
                  <a:srgbClr val="FFFF00"/>
                </a:solidFill>
                <a:effectLst>
                  <a:outerShdw blurRad="38100" dist="38100" dir="2700000" algn="tl">
                    <a:srgbClr val="000000">
                      <a:alpha val="43137"/>
                    </a:srgbClr>
                  </a:outerShdw>
                </a:effectLst>
                <a:cs typeface="Times New Roman" pitchFamily="18" charset="0"/>
              </a:rPr>
              <a:t>k1</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Này lòng con sám hối bao nhiêu tội đã qua. Xin Chúa thương thứ tha bao lần con sa bước. Thật lòng con cương quyết là tránh xa gian tà. Tình Chúa thương hải hà con vững dạ và vươn xa</a:t>
            </a:r>
            <a:r>
              <a:rPr lang="vi-VN" sz="4800" dirty="0" smtClean="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Này lòng con sám hối bao nhiêu tội đã qua. Xin Chúa thương hải hà cho con được giao hòa. Tình Ngài luôn thiết tha cho con được cải hóa. Con hát ca cảm tạ Chúa mãi là Tình Yêu. </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a:t>
            </a:r>
            <a:r>
              <a:rPr lang="en-US" sz="4800" b="1" u="sng" dirty="0" smtClean="0">
                <a:solidFill>
                  <a:srgbClr val="FFFF00"/>
                </a:solidFill>
                <a:effectLst>
                  <a:outerShdw blurRad="38100" dist="38100" dir="2700000" algn="tl">
                    <a:srgbClr val="000000">
                      <a:alpha val="43137"/>
                    </a:srgbClr>
                  </a:outerShdw>
                </a:effectLst>
                <a:cs typeface="Times New Roman" pitchFamily="18" charset="0"/>
              </a:rPr>
              <a:t>k2</a:t>
            </a:r>
            <a:r>
              <a:rPr lang="en-US" sz="4800" b="1" u="sng" dirty="0">
                <a:solidFill>
                  <a:srgbClr val="FFFF00"/>
                </a:solidFill>
                <a:effectLst>
                  <a:outerShdw blurRad="38100" dist="38100" dir="2700000" algn="tl">
                    <a:srgbClr val="000000">
                      <a:alpha val="43137"/>
                    </a:srgbClr>
                  </a:outerShdw>
                </a:effectLst>
                <a:cs typeface="Times New Roman" pitchFamily="18" charset="0"/>
              </a:rPr>
              <a:t>:</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Nguyện đời con luôn sống trong ân tình Chúa thôi. Luôn tránh xa thói đời bao lọc lừa gian dối. Nguyện Ngài thương chỉ lối và sáng soi tâm hồn, để biết luôn can trường con sống trọn đời yêu thương</a:t>
            </a:r>
            <a:r>
              <a:rPr lang="vi-VN" sz="4800" dirty="0" smtClean="0">
                <a:solidFill>
                  <a:schemeClr val="bg1"/>
                </a:solidFill>
              </a:rPr>
              <a:t>.</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0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5000" b="1" dirty="0" smtClean="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Này lòng con sám hối bao nhiêu tội đã qua. Xin Chúa thương hải hà cho con được giao hòa. Tình Ngài luôn thiết tha cho con được cải hóa. Con hát ca cảm tạ Chúa mãi là Tình Yêu. </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59592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043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cs typeface="Times New Roman" pitchFamily="18" charset="0"/>
              </a:rPr>
              <a:t>Tk1:</a:t>
            </a:r>
            <a:r>
              <a:rPr lang="en-US" sz="4800" b="1"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rPr>
              <a:t>Trên con đường trở về, tâm hồn thấy băn khoăn. Trên con đường trở về, cuộc đời này ăn năn. Hãy bước nhanh trở về, tìm về chốn vinh quang. Đời nặng gánh vai mang, tựa nhẹ cánh phượng hoàng.</a:t>
            </a:r>
            <a:endParaRPr lang="vi-VN"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06431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lnSpc>
                <a:spcPct val="110000"/>
              </a:lnSpc>
            </a:pPr>
            <a:r>
              <a:rPr lang="en-US" sz="5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000" b="1" u="sng" dirty="0">
                <a:solidFill>
                  <a:srgbClr val="FFFF00"/>
                </a:solidFill>
                <a:effectLst>
                  <a:outerShdw blurRad="38100" dist="38100" dir="2700000" algn="tl">
                    <a:srgbClr val="000000">
                      <a:alpha val="43137"/>
                    </a:srgbClr>
                  </a:outerShdw>
                </a:effectLst>
                <a:cs typeface="Times New Roman" pitchFamily="18" charset="0"/>
              </a:rPr>
              <a:t>:</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en-US" sz="5000" dirty="0">
                <a:solidFill>
                  <a:schemeClr val="bg1"/>
                </a:solidFill>
              </a:rPr>
              <a:t>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với</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là</a:t>
            </a:r>
            <a:r>
              <a:rPr lang="en-US" sz="5000" dirty="0">
                <a:solidFill>
                  <a:schemeClr val="bg1"/>
                </a:solidFill>
              </a:rPr>
              <a:t> Cha. 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tội</a:t>
            </a:r>
            <a:r>
              <a:rPr lang="en-US" sz="5000" dirty="0">
                <a:solidFill>
                  <a:schemeClr val="bg1"/>
                </a:solidFill>
              </a:rPr>
              <a:t> </a:t>
            </a:r>
            <a:r>
              <a:rPr lang="en-US" sz="5000" dirty="0" err="1">
                <a:solidFill>
                  <a:schemeClr val="bg1"/>
                </a:solidFill>
              </a:rPr>
              <a:t>đời</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sám</a:t>
            </a:r>
            <a:r>
              <a:rPr lang="en-US" sz="5000" dirty="0">
                <a:solidFill>
                  <a:schemeClr val="bg1"/>
                </a:solidFill>
              </a:rPr>
              <a:t> </a:t>
            </a:r>
            <a:r>
              <a:rPr lang="en-US" sz="5000" dirty="0" err="1">
                <a:solidFill>
                  <a:schemeClr val="bg1"/>
                </a:solidFill>
              </a:rPr>
              <a:t>hối</a:t>
            </a:r>
            <a:r>
              <a:rPr lang="en-US" sz="5000" dirty="0">
                <a:solidFill>
                  <a:schemeClr val="bg1"/>
                </a:solidFill>
              </a:rPr>
              <a:t>. 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với</a:t>
            </a:r>
            <a:r>
              <a:rPr lang="en-US" sz="5000" dirty="0">
                <a:solidFill>
                  <a:schemeClr val="bg1"/>
                </a:solidFill>
              </a:rPr>
              <a:t> </a:t>
            </a:r>
            <a:r>
              <a:rPr lang="en-US" sz="5000" dirty="0" err="1">
                <a:solidFill>
                  <a:schemeClr val="bg1"/>
                </a:solidFill>
              </a:rPr>
              <a:t>Chúa</a:t>
            </a:r>
            <a:r>
              <a:rPr lang="en-US" sz="5000" dirty="0">
                <a:solidFill>
                  <a:schemeClr val="bg1"/>
                </a:solidFill>
              </a:rPr>
              <a:t> </a:t>
            </a:r>
            <a:r>
              <a:rPr lang="en-US" sz="5000" dirty="0" err="1">
                <a:solidFill>
                  <a:schemeClr val="bg1"/>
                </a:solidFill>
              </a:rPr>
              <a:t>là</a:t>
            </a:r>
            <a:r>
              <a:rPr lang="en-US" sz="5000" dirty="0">
                <a:solidFill>
                  <a:schemeClr val="bg1"/>
                </a:solidFill>
              </a:rPr>
              <a:t> Cha. Con </a:t>
            </a:r>
            <a:r>
              <a:rPr lang="en-US" sz="5000" dirty="0" err="1">
                <a:solidFill>
                  <a:schemeClr val="bg1"/>
                </a:solidFill>
              </a:rPr>
              <a:t>xin</a:t>
            </a:r>
            <a:r>
              <a:rPr lang="en-US" sz="5000" dirty="0">
                <a:solidFill>
                  <a:schemeClr val="bg1"/>
                </a:solidFill>
              </a:rPr>
              <a:t> </a:t>
            </a:r>
            <a:r>
              <a:rPr lang="en-US" sz="5000" dirty="0" err="1">
                <a:solidFill>
                  <a:schemeClr val="bg1"/>
                </a:solidFill>
              </a:rPr>
              <a:t>trở</a:t>
            </a:r>
            <a:r>
              <a:rPr lang="en-US" sz="5000" dirty="0">
                <a:solidFill>
                  <a:schemeClr val="bg1"/>
                </a:solidFill>
              </a:rPr>
              <a:t> </a:t>
            </a:r>
            <a:r>
              <a:rPr lang="en-US" sz="5000" dirty="0" err="1">
                <a:solidFill>
                  <a:schemeClr val="bg1"/>
                </a:solidFill>
              </a:rPr>
              <a:t>về</a:t>
            </a:r>
            <a:r>
              <a:rPr lang="en-US" sz="5000" dirty="0">
                <a:solidFill>
                  <a:schemeClr val="bg1"/>
                </a:solidFill>
              </a:rPr>
              <a:t>, </a:t>
            </a:r>
            <a:r>
              <a:rPr lang="en-US" sz="5000" dirty="0" err="1">
                <a:solidFill>
                  <a:schemeClr val="bg1"/>
                </a:solidFill>
              </a:rPr>
              <a:t>tội</a:t>
            </a:r>
            <a:r>
              <a:rPr lang="en-US" sz="5000" dirty="0">
                <a:solidFill>
                  <a:schemeClr val="bg1"/>
                </a:solidFill>
              </a:rPr>
              <a:t> </a:t>
            </a:r>
            <a:r>
              <a:rPr lang="en-US" sz="5000" dirty="0" err="1">
                <a:solidFill>
                  <a:schemeClr val="bg1"/>
                </a:solidFill>
              </a:rPr>
              <a:t>đời</a:t>
            </a:r>
            <a:r>
              <a:rPr lang="en-US" sz="5000" dirty="0">
                <a:solidFill>
                  <a:schemeClr val="bg1"/>
                </a:solidFill>
              </a:rPr>
              <a:t> </a:t>
            </a:r>
            <a:r>
              <a:rPr lang="en-US" sz="5000" dirty="0" err="1">
                <a:solidFill>
                  <a:schemeClr val="bg1"/>
                </a:solidFill>
              </a:rPr>
              <a:t>xin</a:t>
            </a:r>
            <a:r>
              <a:rPr lang="en-US" sz="5000" dirty="0">
                <a:solidFill>
                  <a:schemeClr val="bg1"/>
                </a:solidFill>
              </a:rPr>
              <a:t> </a:t>
            </a:r>
            <a:r>
              <a:rPr lang="en-US" sz="5000" dirty="0" err="1">
                <a:solidFill>
                  <a:schemeClr val="bg1"/>
                </a:solidFill>
              </a:rPr>
              <a:t>giã</a:t>
            </a:r>
            <a:r>
              <a:rPr lang="en-US" sz="5000" dirty="0">
                <a:solidFill>
                  <a:schemeClr val="bg1"/>
                </a:solidFill>
              </a:rPr>
              <a:t> </a:t>
            </a:r>
            <a:r>
              <a:rPr lang="en-US" sz="5000" dirty="0" err="1">
                <a:solidFill>
                  <a:schemeClr val="bg1"/>
                </a:solidFill>
              </a:rPr>
              <a:t>từ</a:t>
            </a:r>
            <a:r>
              <a:rPr lang="en-US" sz="5000" dirty="0">
                <a:solidFill>
                  <a:schemeClr val="bg1"/>
                </a:solidFill>
              </a:rPr>
              <a:t>.</a:t>
            </a:r>
            <a:endParaRPr lang="vi-VN"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000" b="1" u="sng" dirty="0">
                <a:solidFill>
                  <a:srgbClr val="FFFF00"/>
                </a:solidFill>
                <a:effectLst>
                  <a:outerShdw blurRad="38100" dist="38100" dir="2700000" algn="tl">
                    <a:srgbClr val="000000">
                      <a:alpha val="43137"/>
                    </a:srgbClr>
                  </a:outerShdw>
                </a:effectLst>
                <a:cs typeface="Times New Roman" pitchFamily="18" charset="0"/>
              </a:rPr>
              <a:t>Tk2:</a:t>
            </a:r>
            <a:r>
              <a:rPr lang="en-US" sz="5000" b="1" dirty="0">
                <a:solidFill>
                  <a:schemeClr val="bg1"/>
                </a:solidFill>
                <a:effectLst>
                  <a:outerShdw blurRad="38100" dist="38100" dir="2700000" algn="tl">
                    <a:srgbClr val="000000">
                      <a:alpha val="43137"/>
                    </a:srgbClr>
                  </a:outerShdw>
                </a:effectLst>
                <a:cs typeface="Times New Roman" pitchFamily="18" charset="0"/>
              </a:rPr>
              <a:t> </a:t>
            </a:r>
            <a:r>
              <a:rPr lang="vi-VN" sz="5000" dirty="0">
                <a:solidFill>
                  <a:schemeClr val="bg1"/>
                </a:solidFill>
              </a:rPr>
              <a:t>Trên con đường trở về, xin đừng xé áo thôi. Trên con đường trở về, lòng tà diệt không ngơi. Hãy bước nhanh trở về, tình </a:t>
            </a:r>
            <a:r>
              <a:rPr lang="vi-VN" sz="5000" dirty="0" smtClean="0">
                <a:solidFill>
                  <a:schemeClr val="bg1"/>
                </a:solidFill>
              </a:rPr>
              <a:t>Ng</a:t>
            </a:r>
            <a:r>
              <a:rPr lang="en-US" sz="5000" dirty="0" err="1" smtClean="0">
                <a:solidFill>
                  <a:schemeClr val="bg1"/>
                </a:solidFill>
              </a:rPr>
              <a:t>ài</a:t>
            </a:r>
            <a:r>
              <a:rPr lang="vi-VN" sz="5000" dirty="0" smtClean="0">
                <a:solidFill>
                  <a:schemeClr val="bg1"/>
                </a:solidFill>
              </a:rPr>
              <a:t> </a:t>
            </a:r>
            <a:r>
              <a:rPr lang="vi-VN" sz="5000" dirty="0">
                <a:solidFill>
                  <a:schemeClr val="bg1"/>
                </a:solidFill>
              </a:rPr>
              <a:t>rất bao la, đời đời mãi thương ta, tình trời đất giao </a:t>
            </a:r>
            <a:r>
              <a:rPr lang="vi-VN" sz="5000" dirty="0" smtClean="0">
                <a:solidFill>
                  <a:schemeClr val="bg1"/>
                </a:solidFill>
              </a:rPr>
              <a:t>hòa</a:t>
            </a:r>
            <a:r>
              <a:rPr lang="en-US" sz="5000" dirty="0" smtClean="0">
                <a:solidFill>
                  <a:schemeClr val="bg1"/>
                </a:solidFill>
              </a:rPr>
              <a:t>.</a:t>
            </a:r>
            <a:endParaRPr lang="en-US" sz="5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TotalTime>
  <Words>1560</Words>
  <Application>Microsoft Office PowerPoint</Application>
  <PresentationFormat>On-screen Show (16:9)</PresentationFormat>
  <Paragraphs>65</Paragraphs>
  <Slides>66</Slides>
  <Notes>0</Notes>
  <HiddenSlides>0</HiddenSlides>
  <MMClips>0</MMClips>
  <ScaleCrop>false</ScaleCrop>
  <HeadingPairs>
    <vt:vector size="4" baseType="variant">
      <vt:variant>
        <vt:lpstr>Theme</vt:lpstr>
      </vt:variant>
      <vt:variant>
        <vt:i4>12</vt:i4>
      </vt:variant>
      <vt:variant>
        <vt:lpstr>Slide Titles</vt:lpstr>
      </vt:variant>
      <vt:variant>
        <vt:i4>66</vt:i4>
      </vt:variant>
    </vt:vector>
  </HeadingPairs>
  <TitlesOfParts>
    <vt:vector size="78"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5_Office Theme</vt:lpstr>
      <vt:lpstr>6_Office Theme</vt:lpstr>
      <vt:lpstr>19_Office Theme</vt:lpstr>
      <vt:lpstr>PowerPoint Presentation</vt:lpstr>
      <vt:lpstr>Tập Hát Cộng Đoàn </vt:lpstr>
      <vt:lpstr>Đk: Lạy Chúa, Chúa có lời ban sự sống muôn đời.</vt:lpstr>
      <vt:lpstr>Thiên Chúa yêu thế gian đến nỗi ban Con Một của Ngài, để những ai tin vào Con của Ngài thì được sống muôn đời.</vt:lpstr>
      <vt:lpstr>PowerPoint Presentation</vt:lpstr>
      <vt:lpstr>Ca Nhập Lễ TRÊN CON ĐƯỜNG TRỞ VỀ Lm. Mi Trầm</vt:lpstr>
      <vt:lpstr>Tk1: Trên con đường trở về, tâm hồn thấy băn khoăn. Trên con đường trở về, cuộc đời này ăn năn. Hãy bước nhanh trở về, tìm về chốn vinh quang. Đời nặng gánh vai mang, tựa nhẹ cánh phượng hoàng.</vt:lpstr>
      <vt:lpstr>Đk: Con xin trở về, về với Chúa là Cha. Con xin trở về, tội đời xin sám hối. Con xin trở về, về với Chúa là Cha. Con xin trở về, tội đời xin giã từ.</vt:lpstr>
      <vt:lpstr>Tk2: Trên con đường trở về, xin đừng xé áo thôi. Trên con đường trở về, lòng tà diệt không ngơi. Hãy bước nhanh trở về, tình Ngài rất bao la, đời đời mãi thương ta, tình trời đất giao hòa.</vt:lpstr>
      <vt:lpstr>Đk: Con xin trở về, về với Chúa là Cha. Con xin trở về, tội đời xin sám hối. Con xin trở về, về với Chúa là Cha. Con xin trở về, tội đời xin giã từ.</vt:lpstr>
      <vt:lpstr>PowerPoint Presentation</vt:lpstr>
      <vt:lpstr>PowerPoint Presentation</vt:lpstr>
      <vt:lpstr>THÁNH VỊNH 18B CHÚA NHẬT III MÙA CHAY NĂM B Lm Kim Long 04 Câu</vt:lpstr>
      <vt:lpstr>Đk: Lạy Chúa, Chúa có lời ban sự sống muôn đời.</vt:lpstr>
      <vt:lpstr>Tk1: Mệnh lệnh Chúa thiện toàn bồi dưỡng hồn vía. Thánh chỉ Ngài vững bền giúp ta học khôn.</vt:lpstr>
      <vt:lpstr>Đk: Lạy Chúa, Chúa có lời ban sự sống muôn đời.</vt:lpstr>
      <vt:lpstr>Tk2: Lề luật Chúa chân thực sảng khoái lòng trí. Huấn lệnh Ngài sáng ngời chiếu soi thị quan.</vt:lpstr>
      <vt:lpstr>Đk: Lạy Chúa, Chúa có lời ban sự sống muôn đời.</vt:lpstr>
      <vt:lpstr>Tk3: Lòng sợ Chúa thanh vẹn bền vững ngàn kiếp. Phán định Ngài xác thực mãi luôn thẳng ngay.</vt:lpstr>
      <vt:lpstr>Đk: Lạy Chúa, Chúa có lời ban sự sống muôn đời.</vt:lpstr>
      <vt:lpstr>Tk4: Thật là quý hơn vàng, vàng khối thuần chất giống như mật thắm ngọt tiết tự tảng ong.</vt:lpstr>
      <vt:lpstr>Đk: Lạy Chúa, Chúa có lời ban sự sống muôn đời.</vt:lpstr>
      <vt:lpstr>PowerPoint Presentation</vt:lpstr>
      <vt:lpstr>Thiên Chúa yêu thế gian đến nỗi ban Con Một của Ngài, để những ai tin vào Con của Ngài thì được sống muôn đời.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Lễ dâng là thông phần trong ơn cứu rỗi, tình yêu bao la ngàn đời, sớt chia cay đắng buồn vui, Chúa đã chịu chết vì tôi để tẩy rữa hồn tôi nên mới.</vt:lpstr>
      <vt:lpstr>Đk:  Đây của lễ dâng hiến mùa ân phúc cao cả. Đây của lễ muôn cõi lòng thân ái giao hòa. Xin nguyện dâng Chúa như bánh rượu thanh khiết bốn mùa. Cho trọn tình yêu thiết tha, dám trông mong đền đáp tình Cha.</vt:lpstr>
      <vt:lpstr>Tk2: Lễ dâng là tâm tình ăn năn thống hối, lạy Cha xin Cha nhận lời, thứ tha tội lỗi trần ai, xót thương nhìn đến mọi nơi và mở lượng từ bi nhân ái.</vt:lpstr>
      <vt:lpstr>Đk:  Đây của lễ dâng hiến mùa ân phúc cao cả. Đây của lễ muôn cõi lòng thân ái giao hòa. Xin nguyện dâng Chúa như bánh rượu thanh khiết bốn mùa. Cho trọn tình yêu thiết tha, dám trông mong đền đáp tình Cha.</vt:lpstr>
      <vt:lpstr>PowerPoint Presentation</vt:lpstr>
      <vt:lpstr>PowerPoint Presentation</vt:lpstr>
      <vt:lpstr>PowerPoint Presentation</vt:lpstr>
      <vt:lpstr> Ca Nguyện Hiệp Lễ   BƯỚC CHÂN TÌM VỀ M.Tigon</vt:lpstr>
      <vt:lpstr>Tk1: Bước chân con tìm về, sau bao lần lang thang bến mê, trái tim vụng về vì con mang bao nỗi đam mê. Vì sao Chúa hỡi, Ngài vẫn ôm ấp thân con, tình Chúa vẫn mãi sắt son, bao năm chờ con quay gót?</vt:lpstr>
      <vt:lpstr>Đk: Vì Chúa yêu hết những gì là thuộc về con, vì Chúa tha hết, cho dù tội đỏ như son. Chúa vẫn chờ con, với tấm lòng son, dang đôi tay sẵn sàng tha thứ…</vt:lpstr>
      <vt:lpstr>… Vì Chúa chẳng chấp, cho dù đời con lấm lem, vì Chúa quên hết những tội tình con yếu hèn. Cho con tìm lại hạnh phúc bên Ngài mà thôi.</vt:lpstr>
      <vt:lpstr>Tk2: Sóng lấp xô dập vùi, đâu ai người cho con nỗi vui? Chỉ duy mình Ngài: Nguồn hạnh phúc viên mãn không phai. Đời con tội lỗi, Ngài vẫn yêu mãi không thôi. Ngài xoá hết những lỗi tội, con xin thành tâm tự hối.</vt:lpstr>
      <vt:lpstr>Đk: Vì Chúa yêu hết những gì là thuộc về con, vì Chúa tha hết, cho dù tội đỏ như son. Chúa vẫn chờ con, với tấm lòng son, dang đôi tay sẵn sàng tha thứ…</vt:lpstr>
      <vt:lpstr>… Vì Chúa chẳng chấp, cho dù đời con lấm lem, vì Chúa quên hết những tội tình con yếu hèn. Cho con tìm lại hạnh phúc bên Ngài mà thôi.</vt:lpstr>
      <vt:lpstr>Tk3:  Nép bên chân thập hình, con như tìm thấy chính mình, yếu đuối tội tình, vì yêu con Chúa đã hi sinh. Thành tâm con đến, nguyện Chúa xin hãy ở bên, dìu qua sóng gió chênh vênh, xin dâng trọn niềm cảm mến.</vt:lpstr>
      <vt:lpstr>Đk: Vì Chúa yêu hết những gì là thuộc về con, vì Chúa tha hết, cho dù tội đỏ như son. Chúa vẫn chờ con, với tấm lòng son, dang đôi tay sẵn sàng tha thứ…</vt:lpstr>
      <vt:lpstr>… Vì Chúa chẳng chấp, cho dù đời con lấm lem, vì Chúa quên hết những tội tình con yếu hèn. Cho con tìm lại hạnh phúc bên Ngài mà thôi.</vt:lpstr>
      <vt:lpstr>PowerPoint Presentation</vt:lpstr>
      <vt:lpstr>PowerPoint Presentation</vt:lpstr>
      <vt:lpstr>Ca Kết Lễ LÒNG CON SÁM HỐI Lm. Thái Nguyên</vt:lpstr>
      <vt:lpstr>Tk1: Này lòng con sám hối bao nhiêu tội đã qua. Xin Chúa thương thứ tha bao lần con sa bước. Thật lòng con cương quyết là tránh xa gian tà. Tình Chúa thương hải hà con vững dạ và vươn xa.</vt:lpstr>
      <vt:lpstr>Đk: Này lòng con sám hối bao nhiêu tội đã qua. Xin Chúa thương hải hà cho con được giao hòa. Tình Ngài luôn thiết tha cho con được cải hóa. Con hát ca cảm tạ Chúa mãi là Tình Yêu. </vt:lpstr>
      <vt:lpstr>Tk2: Nguyện đời con luôn sống trong ân tình Chúa thôi. Luôn tránh xa thói đời bao lọc lừa gian dối. Nguyện Ngài thương chỉ lối và sáng soi tâm hồn, để biết luôn can trường con sống trọn đời yêu thương.</vt:lpstr>
      <vt:lpstr>Đk: Này lòng con sám hối bao nhiêu tội đã qua. Xin Chúa thương hải hà cho con được giao hòa. Tình Ngài luôn thiết tha cho con được cải hóa. Con hát ca cảm tạ Chúa mãi là Tình Yêu.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136</cp:revision>
  <dcterms:created xsi:type="dcterms:W3CDTF">2023-01-29T22:00:16Z</dcterms:created>
  <dcterms:modified xsi:type="dcterms:W3CDTF">2024-02-28T13:12:06Z</dcterms:modified>
</cp:coreProperties>
</file>