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3812" r:id="rId7"/>
    <p:sldMasterId id="2147483836" r:id="rId8"/>
    <p:sldMasterId id="2147483848" r:id="rId9"/>
    <p:sldMasterId id="2147483968" r:id="rId10"/>
    <p:sldMasterId id="2147483980" r:id="rId11"/>
    <p:sldMasterId id="2147483992" r:id="rId12"/>
    <p:sldMasterId id="2147484004" r:id="rId13"/>
    <p:sldMasterId id="2147484016" r:id="rId14"/>
    <p:sldMasterId id="2147484028" r:id="rId15"/>
    <p:sldMasterId id="2147484064" r:id="rId16"/>
  </p:sldMasterIdLst>
  <p:notesMasterIdLst>
    <p:notesMasterId r:id="rId98"/>
  </p:notesMasterIdLst>
  <p:sldIdLst>
    <p:sldId id="256" r:id="rId17"/>
    <p:sldId id="359" r:id="rId18"/>
    <p:sldId id="9791" r:id="rId19"/>
    <p:sldId id="9792" r:id="rId20"/>
    <p:sldId id="9767" r:id="rId21"/>
    <p:sldId id="2146" r:id="rId22"/>
    <p:sldId id="1982" r:id="rId23"/>
    <p:sldId id="1986" r:id="rId24"/>
    <p:sldId id="9785" r:id="rId25"/>
    <p:sldId id="9739" r:id="rId26"/>
    <p:sldId id="9786" r:id="rId27"/>
    <p:sldId id="9740" r:id="rId28"/>
    <p:sldId id="9787" r:id="rId29"/>
    <p:sldId id="9768" r:id="rId30"/>
    <p:sldId id="9771" r:id="rId31"/>
    <p:sldId id="9773" r:id="rId32"/>
    <p:sldId id="9774" r:id="rId33"/>
    <p:sldId id="9775" r:id="rId34"/>
    <p:sldId id="9776" r:id="rId35"/>
    <p:sldId id="9777" r:id="rId36"/>
    <p:sldId id="9778" r:id="rId37"/>
    <p:sldId id="9780" r:id="rId38"/>
    <p:sldId id="9688" r:id="rId39"/>
    <p:sldId id="2361" r:id="rId40"/>
    <p:sldId id="9753" r:id="rId41"/>
    <p:sldId id="9754" r:id="rId42"/>
    <p:sldId id="9755" r:id="rId43"/>
    <p:sldId id="9788" r:id="rId44"/>
    <p:sldId id="9757" r:id="rId45"/>
    <p:sldId id="9789" r:id="rId46"/>
    <p:sldId id="9759" r:id="rId47"/>
    <p:sldId id="9790" r:id="rId48"/>
    <p:sldId id="9689" r:id="rId49"/>
    <p:sldId id="9764" r:id="rId50"/>
    <p:sldId id="9658" r:id="rId51"/>
    <p:sldId id="9659" r:id="rId52"/>
    <p:sldId id="9644" r:id="rId53"/>
    <p:sldId id="9645" r:id="rId54"/>
    <p:sldId id="9646" r:id="rId55"/>
    <p:sldId id="9647" r:id="rId56"/>
    <p:sldId id="9648" r:id="rId57"/>
    <p:sldId id="9649" r:id="rId58"/>
    <p:sldId id="9650" r:id="rId59"/>
    <p:sldId id="9651" r:id="rId60"/>
    <p:sldId id="9652" r:id="rId61"/>
    <p:sldId id="9653" r:id="rId62"/>
    <p:sldId id="9654" r:id="rId63"/>
    <p:sldId id="9655" r:id="rId64"/>
    <p:sldId id="9656" r:id="rId65"/>
    <p:sldId id="9779" r:id="rId66"/>
    <p:sldId id="258" r:id="rId67"/>
    <p:sldId id="1134" r:id="rId68"/>
    <p:sldId id="1161" r:id="rId69"/>
    <p:sldId id="1139" r:id="rId70"/>
    <p:sldId id="9678" r:id="rId71"/>
    <p:sldId id="9793" r:id="rId72"/>
    <p:sldId id="9784" r:id="rId73"/>
    <p:sldId id="9669" r:id="rId74"/>
    <p:sldId id="9693" r:id="rId75"/>
    <p:sldId id="9384" r:id="rId76"/>
    <p:sldId id="2344" r:id="rId77"/>
    <p:sldId id="9794" r:id="rId78"/>
    <p:sldId id="9795" r:id="rId79"/>
    <p:sldId id="9781" r:id="rId80"/>
    <p:sldId id="9556" r:id="rId81"/>
    <p:sldId id="9800" r:id="rId82"/>
    <p:sldId id="9796" r:id="rId83"/>
    <p:sldId id="9797" r:id="rId84"/>
    <p:sldId id="2348" r:id="rId85"/>
    <p:sldId id="9801" r:id="rId86"/>
    <p:sldId id="9798" r:id="rId87"/>
    <p:sldId id="9799" r:id="rId88"/>
    <p:sldId id="9691" r:id="rId89"/>
    <p:sldId id="9769" r:id="rId90"/>
    <p:sldId id="9390" r:id="rId91"/>
    <p:sldId id="2180" r:id="rId92"/>
    <p:sldId id="2182" r:id="rId93"/>
    <p:sldId id="9802" r:id="rId94"/>
    <p:sldId id="9803" r:id="rId95"/>
    <p:sldId id="9804" r:id="rId96"/>
    <p:sldId id="9770"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6906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188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8605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3173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1486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0395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45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648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8413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2368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7119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6906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188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8605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3173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14866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039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45092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6486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8413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2368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7119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1856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475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90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1337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08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676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775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50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9173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7431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4433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685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808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72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893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3435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45571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8478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041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9623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8327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0815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8943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5969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5855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3498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4018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0668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2621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2793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4133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597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24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8825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6334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1534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8230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6856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414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3970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049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338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7190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2247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5.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141539"/>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14153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6198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8795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812367"/>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64226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6.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8.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9.xml"/></Relationships>
</file>

<file path=ppt/slides/_rels/slide7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5.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2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52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200" b="1" dirty="0">
                <a:solidFill>
                  <a:srgbClr val="002060"/>
                </a:solidFill>
              </a:rPr>
              <a:t>Như nai khát mong nguồn nước trong hồn con khát chính Chúa tình thương. Con vui sướng trở về thánh cung cho cõi lòng vuông tròn ước mong.</a:t>
            </a:r>
            <a:endParaRPr lang="en-US" sz="52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4197941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4838700"/>
          </a:xfrm>
        </p:spPr>
        <p:txBody>
          <a:bodyPr>
            <a:noAutofit/>
          </a:bodyPr>
          <a:lstStyle/>
          <a:p>
            <a:pPr marL="27432" indent="0" algn="just">
              <a:lnSpc>
                <a:spcPct val="130000"/>
              </a:lnSpc>
              <a:buNone/>
            </a:pPr>
            <a:r>
              <a:rPr lang="en-US" sz="5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600" b="1" dirty="0">
                <a:solidFill>
                  <a:srgbClr val="002060"/>
                </a:solidFill>
              </a:rPr>
              <a:t>Trong hân hoan chúng con về đây, mang tin yêu mơ ước nồng say, cùng hợp tiếng ca tạ ơn Chúa lời thiết tha.</a:t>
            </a:r>
            <a:endParaRPr lang="en-US" sz="56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70579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Tk3:</a:t>
            </a:r>
            <a:r>
              <a:rPr lang="en-US" sz="55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500" b="1" dirty="0" smtClean="0">
                <a:solidFill>
                  <a:srgbClr val="002060"/>
                </a:solidFill>
              </a:rPr>
              <a:t>Xin </a:t>
            </a:r>
            <a:r>
              <a:rPr lang="vi-VN" sz="5500" b="1" dirty="0">
                <a:solidFill>
                  <a:srgbClr val="002060"/>
                </a:solidFill>
              </a:rPr>
              <a:t>hiệp nhất muôn người chúng con tình yêu Chúa nối kết đoàn con, xin dâng Chúa trong một khúc ca lời cảm tạ muôn đời thiết tha.</a:t>
            </a:r>
            <a:endParaRPr lang="en-US" sz="5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09648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4838700"/>
          </a:xfrm>
        </p:spPr>
        <p:txBody>
          <a:bodyPr>
            <a:noAutofit/>
          </a:bodyPr>
          <a:lstStyle/>
          <a:p>
            <a:pPr marL="27432" indent="0" algn="just">
              <a:lnSpc>
                <a:spcPct val="130000"/>
              </a:lnSpc>
              <a:buNone/>
            </a:pPr>
            <a:r>
              <a:rPr lang="en-US" sz="5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600" b="1" dirty="0">
                <a:solidFill>
                  <a:srgbClr val="002060"/>
                </a:solidFill>
              </a:rPr>
              <a:t>Trong hân hoan chúng con về đây, mang tin yêu mơ ước nồng say, cùng hợp tiếng ca tạ ơn Chúa lời thiết tha.</a:t>
            </a:r>
            <a:endParaRPr lang="en-US" sz="56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4013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56044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i="1" dirty="0">
                <a:solidFill>
                  <a:srgbClr val="FF0000"/>
                </a:solidFill>
                <a:latin typeface="+mj-lt"/>
                <a:cs typeface="Times New Roman" panose="02020603050405020304" pitchFamily="18" charset="0"/>
              </a:rPr>
              <a:t>KINH VINH </a:t>
            </a:r>
            <a:r>
              <a:rPr lang="en-US" sz="7200" b="1" i="1" dirty="0" smtClean="0">
                <a:solidFill>
                  <a:srgbClr val="FF0000"/>
                </a:solidFill>
                <a:latin typeface="+mj-lt"/>
                <a:cs typeface="Times New Roman" panose="02020603050405020304" pitchFamily="18" charset="0"/>
              </a:rPr>
              <a:t>DANH</a:t>
            </a:r>
          </a:p>
          <a:p>
            <a:pPr eaLnBrk="1" hangingPunct="1">
              <a:lnSpc>
                <a:spcPct val="150000"/>
              </a:lnSpc>
            </a:pPr>
            <a:r>
              <a:rPr lang="en-US" sz="7200" b="1" i="1" dirty="0" err="1" smtClean="0">
                <a:solidFill>
                  <a:srgbClr val="FF0000"/>
                </a:solidFill>
                <a:latin typeface="+mj-lt"/>
                <a:cs typeface="Times New Roman" panose="02020603050405020304" pitchFamily="18" charset="0"/>
              </a:rPr>
              <a:t>Ca</a:t>
            </a:r>
            <a:r>
              <a:rPr lang="en-US" sz="7200" b="1" i="1" dirty="0" smtClean="0">
                <a:solidFill>
                  <a:srgbClr val="FF0000"/>
                </a:solidFill>
                <a:latin typeface="+mj-lt"/>
                <a:cs typeface="Times New Roman" panose="02020603050405020304" pitchFamily="18" charset="0"/>
              </a:rPr>
              <a:t> </a:t>
            </a:r>
            <a:r>
              <a:rPr lang="en-US" sz="7200" b="1" i="1" dirty="0" err="1" smtClean="0">
                <a:solidFill>
                  <a:srgbClr val="FF0000"/>
                </a:solidFill>
                <a:latin typeface="+mj-lt"/>
                <a:cs typeface="Times New Roman" panose="02020603050405020304" pitchFamily="18" charset="0"/>
              </a:rPr>
              <a:t>Lên</a:t>
            </a:r>
            <a:r>
              <a:rPr lang="en-US" sz="7200" b="1" i="1" dirty="0" smtClean="0">
                <a:solidFill>
                  <a:srgbClr val="FF0000"/>
                </a:solidFill>
                <a:latin typeface="+mj-lt"/>
                <a:cs typeface="Times New Roman" panose="02020603050405020304" pitchFamily="18" charset="0"/>
              </a:rPr>
              <a:t> </a:t>
            </a:r>
            <a:r>
              <a:rPr lang="en-US" sz="7200" b="1" i="1" dirty="0" err="1" smtClean="0">
                <a:solidFill>
                  <a:srgbClr val="FF0000"/>
                </a:solidFill>
                <a:latin typeface="+mj-lt"/>
                <a:cs typeface="Times New Roman" panose="02020603050405020304" pitchFamily="18" charset="0"/>
              </a:rPr>
              <a:t>Đi</a:t>
            </a:r>
            <a:r>
              <a:rPr lang="en-US" sz="7200" b="1" i="1" dirty="0" smtClean="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600" b="1" i="1" u="sng" dirty="0">
                <a:solidFill>
                  <a:srgbClr val="C00000"/>
                </a:solidFill>
                <a:latin typeface="+mj-lt"/>
                <a:cs typeface="Times New Roman" panose="02020603050405020304" pitchFamily="18" charset="0"/>
              </a:rPr>
              <a:t>Chủ tế: </a:t>
            </a:r>
            <a:r>
              <a:rPr lang="vi-VN" sz="5600" b="1" i="1" dirty="0">
                <a:solidFill>
                  <a:srgbClr val="C00000"/>
                </a:solidFill>
                <a:latin typeface="+mj-lt"/>
                <a:cs typeface="Times New Roman" panose="02020603050405020304" pitchFamily="18" charset="0"/>
              </a:rPr>
              <a:t>Vinh danh Thiên Chúa trên các tầng trời. </a:t>
            </a:r>
            <a:r>
              <a:rPr lang="vi-VN" sz="5600" b="1" dirty="0" smtClean="0">
                <a:solidFill>
                  <a:srgbClr val="002060"/>
                </a:solidFill>
                <a:latin typeface="+mj-lt"/>
                <a:cs typeface="Times New Roman" panose="02020603050405020304" pitchFamily="18" charset="0"/>
              </a:rPr>
              <a:t>Và </a:t>
            </a:r>
            <a:r>
              <a:rPr lang="vi-VN" sz="5600" b="1" dirty="0">
                <a:solidFill>
                  <a:srgbClr val="002060"/>
                </a:solidFill>
                <a:latin typeface="+mj-lt"/>
                <a:cs typeface="Times New Roman" panose="02020603050405020304" pitchFamily="18" charset="0"/>
              </a:rPr>
              <a:t>bình an dưới thế, bình an dưới thế cho người thiện tâm. </a:t>
            </a: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57150"/>
            <a:ext cx="9144000" cy="5143500"/>
          </a:xfrm>
        </p:spPr>
        <p:txBody>
          <a:bodyPr/>
          <a:lstStyle/>
          <a:p>
            <a:pPr algn="just" eaLnBrk="1" hangingPunct="1"/>
            <a:r>
              <a:rPr lang="en-US" sz="5600" b="1" dirty="0" err="1">
                <a:solidFill>
                  <a:srgbClr val="002060"/>
                </a:solidFill>
                <a:latin typeface="+mj-lt"/>
                <a:cs typeface="Times New Roman" panose="02020603050405020304" pitchFamily="18" charset="0"/>
              </a:rPr>
              <a:t>Chúng</a:t>
            </a:r>
            <a:r>
              <a:rPr lang="en-US" sz="5600" b="1" dirty="0">
                <a:solidFill>
                  <a:srgbClr val="002060"/>
                </a:solidFill>
                <a:latin typeface="+mj-lt"/>
                <a:cs typeface="Times New Roman" panose="02020603050405020304" pitchFamily="18" charset="0"/>
              </a:rPr>
              <a:t> con ca </a:t>
            </a:r>
            <a:r>
              <a:rPr lang="en-US" sz="5600" b="1" dirty="0" err="1">
                <a:solidFill>
                  <a:srgbClr val="002060"/>
                </a:solidFill>
                <a:latin typeface="+mj-lt"/>
                <a:cs typeface="Times New Roman" panose="02020603050405020304" pitchFamily="18" charset="0"/>
              </a:rPr>
              <a:t>ngợi</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Chúa</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Chúng</a:t>
            </a:r>
            <a:r>
              <a:rPr lang="en-US" sz="5600" b="1" dirty="0">
                <a:solidFill>
                  <a:srgbClr val="002060"/>
                </a:solidFill>
                <a:latin typeface="+mj-lt"/>
                <a:cs typeface="Times New Roman" panose="02020603050405020304" pitchFamily="18" charset="0"/>
              </a:rPr>
              <a:t> con </a:t>
            </a:r>
            <a:r>
              <a:rPr lang="en-US" sz="5600" b="1" dirty="0" err="1">
                <a:solidFill>
                  <a:srgbClr val="002060"/>
                </a:solidFill>
                <a:latin typeface="+mj-lt"/>
                <a:cs typeface="Times New Roman" panose="02020603050405020304" pitchFamily="18" charset="0"/>
              </a:rPr>
              <a:t>chúc</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tụng</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Chúa</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Chúng</a:t>
            </a:r>
            <a:r>
              <a:rPr lang="en-US" sz="5600" b="1" dirty="0">
                <a:solidFill>
                  <a:srgbClr val="002060"/>
                </a:solidFill>
                <a:latin typeface="+mj-lt"/>
                <a:cs typeface="Times New Roman" panose="02020603050405020304" pitchFamily="18" charset="0"/>
              </a:rPr>
              <a:t> con </a:t>
            </a:r>
            <a:r>
              <a:rPr lang="en-US" sz="5600" b="1" dirty="0" err="1">
                <a:solidFill>
                  <a:srgbClr val="002060"/>
                </a:solidFill>
                <a:latin typeface="+mj-lt"/>
                <a:cs typeface="Times New Roman" panose="02020603050405020304" pitchFamily="18" charset="0"/>
              </a:rPr>
              <a:t>thờ</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lạy</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Chúa</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Chúng</a:t>
            </a:r>
            <a:r>
              <a:rPr lang="en-US" sz="5600" b="1" dirty="0">
                <a:solidFill>
                  <a:srgbClr val="002060"/>
                </a:solidFill>
                <a:latin typeface="+mj-lt"/>
                <a:cs typeface="Times New Roman" panose="02020603050405020304" pitchFamily="18" charset="0"/>
              </a:rPr>
              <a:t> con </a:t>
            </a:r>
            <a:r>
              <a:rPr lang="en-US" sz="5600" b="1" dirty="0" err="1">
                <a:solidFill>
                  <a:srgbClr val="002060"/>
                </a:solidFill>
                <a:latin typeface="+mj-lt"/>
                <a:cs typeface="Times New Roman" panose="02020603050405020304" pitchFamily="18" charset="0"/>
              </a:rPr>
              <a:t>tôn</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vinh</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Chúa</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Chúng</a:t>
            </a:r>
            <a:r>
              <a:rPr lang="en-US" sz="5600" b="1" dirty="0">
                <a:solidFill>
                  <a:srgbClr val="002060"/>
                </a:solidFill>
                <a:latin typeface="+mj-lt"/>
                <a:cs typeface="Times New Roman" panose="02020603050405020304" pitchFamily="18" charset="0"/>
              </a:rPr>
              <a:t> con </a:t>
            </a:r>
            <a:r>
              <a:rPr lang="en-US" sz="5600" b="1" dirty="0" err="1">
                <a:solidFill>
                  <a:srgbClr val="002060"/>
                </a:solidFill>
                <a:latin typeface="+mj-lt"/>
                <a:cs typeface="Times New Roman" panose="02020603050405020304" pitchFamily="18" charset="0"/>
              </a:rPr>
              <a:t>cảm</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tạ</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Chúa</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vì</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vinh</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quang</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cao</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cả</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Chúa</a:t>
            </a:r>
            <a:r>
              <a:rPr lang="en-US" sz="5600" b="1" dirty="0">
                <a:solidFill>
                  <a:srgbClr val="002060"/>
                </a:solidFill>
                <a:latin typeface="+mj-lt"/>
                <a:cs typeface="Times New Roman" panose="02020603050405020304" pitchFamily="18" charset="0"/>
              </a:rPr>
              <a:t>.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00" b="1" dirty="0">
                <a:solidFill>
                  <a:srgbClr val="002060"/>
                </a:solidFill>
                <a:latin typeface="+mj-lt"/>
                <a:cs typeface="Times New Roman" panose="02020603050405020304" pitchFamily="18" charset="0"/>
              </a:rPr>
              <a:t>Lạy Chúa là Thiên Chúa, là Vua trên trời, là Chúa Cha toàn năng. Lạy Con Một Thiên Chúa, </a:t>
            </a:r>
            <a:r>
              <a:rPr lang="vi-VN" sz="5500" b="1"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1" dirty="0">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1" dirty="0">
                <a:solidFill>
                  <a:srgbClr val="002060"/>
                </a:solidFill>
                <a:latin typeface="+mj-lt"/>
                <a:cs typeface="Times New Roman" panose="02020603050405020304" pitchFamily="18" charset="0"/>
              </a:rPr>
              <a:t>Chúa xoá tội trần gian, </a:t>
            </a:r>
            <a:r>
              <a:rPr lang="en-US" sz="5600" b="1" dirty="0" smtClean="0">
                <a:solidFill>
                  <a:srgbClr val="002060"/>
                </a:solidFill>
                <a:latin typeface="+mj-lt"/>
                <a:cs typeface="Times New Roman" panose="02020603050405020304" pitchFamily="18" charset="0"/>
              </a:rPr>
              <a:t>x</a:t>
            </a:r>
            <a:r>
              <a:rPr lang="vi-VN" sz="5600" b="1" dirty="0" smtClean="0">
                <a:solidFill>
                  <a:srgbClr val="002060"/>
                </a:solidFill>
                <a:latin typeface="+mj-lt"/>
                <a:cs typeface="Times New Roman" panose="02020603050405020304" pitchFamily="18" charset="0"/>
              </a:rPr>
              <a:t>in </a:t>
            </a:r>
            <a:r>
              <a:rPr lang="vi-VN" sz="5600" b="1" dirty="0">
                <a:solidFill>
                  <a:srgbClr val="002060"/>
                </a:solidFill>
                <a:latin typeface="+mj-lt"/>
                <a:cs typeface="Times New Roman" panose="02020603050405020304" pitchFamily="18" charset="0"/>
              </a:rPr>
              <a:t>nhận lời chúng con cầu khẩn. Chúa ngự bên hữu Đức Chúa Cha, xin thương, xin thương, xin thương xót chúng con.</a:t>
            </a:r>
            <a:endParaRPr lang="en-US" sz="56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19050"/>
            <a:ext cx="9144000" cy="5143500"/>
          </a:xfrm>
        </p:spPr>
        <p:txBody>
          <a:bodyPr/>
          <a:lstStyle/>
          <a:p>
            <a:pPr marL="0" indent="0" algn="just" eaLnBrk="1" hangingPunct="1">
              <a:lnSpc>
                <a:spcPct val="110000"/>
              </a:lnSpc>
              <a:buFontTx/>
              <a:buNone/>
            </a:pPr>
            <a:r>
              <a:rPr lang="en-US" sz="5200" b="1" dirty="0" err="1">
                <a:solidFill>
                  <a:srgbClr val="C00000"/>
                </a:solidFill>
                <a:latin typeface="+mj-lt"/>
                <a:cs typeface="Times New Roman" panose="02020603050405020304" pitchFamily="18" charset="0"/>
              </a:rPr>
              <a:t>Vì</a:t>
            </a:r>
            <a:r>
              <a:rPr lang="en-US" sz="5200" b="1" dirty="0">
                <a:solidFill>
                  <a:srgbClr val="C00000"/>
                </a:solidFill>
                <a:latin typeface="+mj-lt"/>
                <a:cs typeface="Times New Roman" panose="02020603050405020304" pitchFamily="18" charset="0"/>
              </a:rPr>
              <a:t> </a:t>
            </a:r>
            <a:r>
              <a:rPr lang="en-US" sz="5200" b="1" dirty="0" err="1">
                <a:solidFill>
                  <a:srgbClr val="C00000"/>
                </a:solidFill>
                <a:latin typeface="+mj-lt"/>
                <a:cs typeface="Times New Roman" panose="02020603050405020304" pitchFamily="18" charset="0"/>
              </a:rPr>
              <a:t>lạy</a:t>
            </a:r>
            <a:r>
              <a:rPr lang="en-US" sz="5200" b="1" dirty="0">
                <a:solidFill>
                  <a:srgbClr val="C00000"/>
                </a:solidFill>
                <a:latin typeface="+mj-lt"/>
                <a:cs typeface="Times New Roman" panose="02020603050405020304" pitchFamily="18" charset="0"/>
              </a:rPr>
              <a:t> </a:t>
            </a:r>
            <a:r>
              <a:rPr lang="en-US" sz="5200" b="1" dirty="0" err="1">
                <a:solidFill>
                  <a:srgbClr val="C00000"/>
                </a:solidFill>
                <a:latin typeface="+mj-lt"/>
                <a:cs typeface="Times New Roman" panose="02020603050405020304" pitchFamily="18" charset="0"/>
              </a:rPr>
              <a:t>Chúa</a:t>
            </a:r>
            <a:r>
              <a:rPr lang="en-US" sz="5200" b="1" dirty="0">
                <a:solidFill>
                  <a:srgbClr val="C00000"/>
                </a:solidFill>
                <a:latin typeface="+mj-lt"/>
                <a:cs typeface="Times New Roman" panose="02020603050405020304" pitchFamily="18" charset="0"/>
              </a:rPr>
              <a:t> </a:t>
            </a:r>
            <a:r>
              <a:rPr lang="en-US" sz="5200" b="1" dirty="0" err="1">
                <a:solidFill>
                  <a:srgbClr val="C00000"/>
                </a:solidFill>
                <a:latin typeface="+mj-lt"/>
                <a:cs typeface="Times New Roman" panose="02020603050405020304" pitchFamily="18" charset="0"/>
              </a:rPr>
              <a:t>Giê-su</a:t>
            </a:r>
            <a:r>
              <a:rPr lang="en-US" sz="5200" b="1" dirty="0">
                <a:solidFill>
                  <a:srgbClr val="C00000"/>
                </a:solidFill>
                <a:latin typeface="+mj-lt"/>
                <a:cs typeface="Times New Roman" panose="02020603050405020304" pitchFamily="18" charset="0"/>
              </a:rPr>
              <a:t> Ki-</a:t>
            </a:r>
            <a:r>
              <a:rPr lang="en-US" sz="5200" b="1" dirty="0" err="1">
                <a:solidFill>
                  <a:srgbClr val="C00000"/>
                </a:solidFill>
                <a:latin typeface="+mj-lt"/>
                <a:cs typeface="Times New Roman" panose="02020603050405020304" pitchFamily="18" charset="0"/>
              </a:rPr>
              <a:t>tô</a:t>
            </a:r>
            <a:r>
              <a:rPr lang="en-US" sz="5200" b="1" dirty="0">
                <a:solidFill>
                  <a:srgbClr val="C0000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chỉ</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có</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Chúa</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là</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Đấng</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Thánh</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chỉ</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có</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Chúa</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là</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Chúa</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chỉ</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có</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Chúa</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là</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Đấng</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Tối</a:t>
            </a:r>
            <a:r>
              <a:rPr lang="en-US" sz="5200" b="1" dirty="0">
                <a:solidFill>
                  <a:srgbClr val="002060"/>
                </a:solidFill>
                <a:latin typeface="+mj-lt"/>
                <a:cs typeface="Times New Roman" panose="02020603050405020304" pitchFamily="18" charset="0"/>
              </a:rPr>
              <a:t> Cao, </a:t>
            </a:r>
            <a:r>
              <a:rPr lang="en-US" sz="5200" b="1" dirty="0" err="1">
                <a:solidFill>
                  <a:srgbClr val="002060"/>
                </a:solidFill>
                <a:latin typeface="+mj-lt"/>
                <a:cs typeface="Times New Roman" panose="02020603050405020304" pitchFamily="18" charset="0"/>
              </a:rPr>
              <a:t>cùng</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Đức</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Chúa</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Thánh</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Thần</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trong</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vinh</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quang</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Đức</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Chúa</a:t>
            </a:r>
            <a:r>
              <a:rPr lang="en-US" sz="5200" b="1" dirty="0">
                <a:solidFill>
                  <a:srgbClr val="002060"/>
                </a:solidFill>
                <a:latin typeface="+mj-lt"/>
                <a:cs typeface="Times New Roman" panose="02020603050405020304" pitchFamily="18" charset="0"/>
              </a:rPr>
              <a:t> Cha. </a:t>
            </a:r>
            <a:r>
              <a:rPr lang="en-US" sz="5200" b="1" u="sng" dirty="0">
                <a:solidFill>
                  <a:srgbClr val="C00000"/>
                </a:solidFill>
                <a:latin typeface="+mj-lt"/>
                <a:cs typeface="Times New Roman" panose="02020603050405020304" pitchFamily="18" charset="0"/>
              </a:rPr>
              <a:t>A-men. A-men. </a:t>
            </a:r>
            <a:endParaRPr lang="vi-VN" sz="5200" b="1" u="sng"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1992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754326"/>
          </a:xfrm>
          <a:prstGeom prst="rect">
            <a:avLst/>
          </a:prstGeom>
          <a:noFill/>
        </p:spPr>
        <p:txBody>
          <a:bodyPr wrap="square" rtlCol="0">
            <a:spAutoFit/>
          </a:bodyPr>
          <a:lstStyle/>
          <a:p>
            <a:r>
              <a:rPr lang="vi-VN" sz="3600" dirty="0">
                <a:solidFill>
                  <a:srgbClr val="000099"/>
                </a:solidFill>
              </a:rPr>
              <a:t>Anh em đã giết Đấng </a:t>
            </a:r>
            <a:r>
              <a:rPr lang="vi-VN" sz="3600" dirty="0" smtClean="0">
                <a:solidFill>
                  <a:srgbClr val="000099"/>
                </a:solidFill>
              </a:rPr>
              <a:t>khơi</a:t>
            </a:r>
            <a:r>
              <a:rPr lang="en-US" sz="3600" dirty="0" smtClean="0">
                <a:solidFill>
                  <a:srgbClr val="000099"/>
                </a:solidFill>
              </a:rPr>
              <a:t> </a:t>
            </a:r>
            <a:r>
              <a:rPr lang="vi-VN" sz="3600" dirty="0" smtClean="0">
                <a:solidFill>
                  <a:srgbClr val="000099"/>
                </a:solidFill>
              </a:rPr>
              <a:t>nguồn </a:t>
            </a:r>
            <a:r>
              <a:rPr lang="vi-VN" sz="3600" dirty="0">
                <a:solidFill>
                  <a:srgbClr val="000099"/>
                </a:solidFill>
              </a:rPr>
              <a:t>sự sống, </a:t>
            </a:r>
            <a:endParaRPr lang="en-US" sz="3600" dirty="0" smtClean="0">
              <a:solidFill>
                <a:srgbClr val="000099"/>
              </a:solidFill>
            </a:endParaRPr>
          </a:p>
          <a:p>
            <a:r>
              <a:rPr lang="vi-VN" sz="3600" dirty="0" smtClean="0">
                <a:solidFill>
                  <a:srgbClr val="000099"/>
                </a:solidFill>
              </a:rPr>
              <a:t>nhưng </a:t>
            </a:r>
            <a:r>
              <a:rPr lang="vi-VN" sz="3600" dirty="0">
                <a:solidFill>
                  <a:srgbClr val="000099"/>
                </a:solidFill>
              </a:rPr>
              <a:t>Thiên Chúa đã làm cho Người trỗi dậy từ cõi chết.</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C00000"/>
                </a:solidFill>
              </a:rPr>
              <a:t>THÁNH VỊNH 4</a:t>
            </a:r>
            <a:br>
              <a:rPr lang="en-US" dirty="0" smtClean="0">
                <a:solidFill>
                  <a:srgbClr val="C00000"/>
                </a:solidFill>
              </a:rPr>
            </a:br>
            <a:r>
              <a:rPr lang="en-US" dirty="0" smtClean="0">
                <a:solidFill>
                  <a:srgbClr val="C00000"/>
                </a:solidFill>
              </a:rPr>
              <a:t>CHÚA NHẬT III PHỤC SINH</a:t>
            </a:r>
            <a:br>
              <a:rPr lang="en-US" dirty="0" smtClean="0">
                <a:solidFill>
                  <a:srgbClr val="C00000"/>
                </a:solidFill>
              </a:rPr>
            </a:br>
            <a:r>
              <a:rPr lang="en-US" dirty="0" smtClean="0">
                <a:solidFill>
                  <a:srgbClr val="C00000"/>
                </a:solidFill>
              </a:rPr>
              <a:t>NĂM B</a:t>
            </a:r>
            <a:br>
              <a:rPr lang="en-US" dirty="0" smtClean="0">
                <a:solidFill>
                  <a:srgbClr val="C00000"/>
                </a:solidFill>
              </a:rPr>
            </a:br>
            <a:r>
              <a:rPr lang="en-US" dirty="0" smtClean="0">
                <a:solidFill>
                  <a:srgbClr val="C00000"/>
                </a:solidFill>
              </a:rPr>
              <a:t>LM KIM LONG</a:t>
            </a:r>
            <a:br>
              <a:rPr lang="en-US" dirty="0" smtClean="0">
                <a:solidFill>
                  <a:srgbClr val="C00000"/>
                </a:solidFill>
              </a:rPr>
            </a:br>
            <a:r>
              <a:rPr lang="en-US" dirty="0" smtClean="0">
                <a:solidFill>
                  <a:srgbClr val="C00000"/>
                </a:solidFill>
              </a:rPr>
              <a:t>03 </a:t>
            </a:r>
            <a:r>
              <a:rPr lang="en-US" dirty="0" err="1" smtClean="0">
                <a:solidFill>
                  <a:srgbClr val="C00000"/>
                </a:solidFill>
              </a:rPr>
              <a:t>Câu</a:t>
            </a:r>
            <a:endParaRPr lang="en-US" dirty="0">
              <a:solidFill>
                <a:srgbClr val="C00000"/>
              </a:solidFill>
            </a:endParaRPr>
          </a:p>
        </p:txBody>
      </p:sp>
    </p:spTree>
    <p:extLst>
      <p:ext uri="{BB962C8B-B14F-4D97-AF65-F5344CB8AC3E}">
        <p14:creationId xmlns:p14="http://schemas.microsoft.com/office/powerpoint/2010/main" val="2935406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800" u="sng" dirty="0" err="1" smtClean="0">
                <a:solidFill>
                  <a:srgbClr val="C00000"/>
                </a:solidFill>
              </a:rPr>
              <a:t>Đk</a:t>
            </a:r>
            <a:r>
              <a:rPr lang="en-US" sz="6800" u="sng" dirty="0" smtClean="0">
                <a:solidFill>
                  <a:srgbClr val="C00000"/>
                </a:solidFill>
              </a:rPr>
              <a:t>:</a:t>
            </a:r>
            <a:r>
              <a:rPr lang="en-US" sz="6800" dirty="0">
                <a:solidFill>
                  <a:srgbClr val="002060"/>
                </a:solidFill>
              </a:rPr>
              <a:t> </a:t>
            </a:r>
            <a:r>
              <a:rPr lang="en-US" sz="6800" dirty="0" err="1">
                <a:solidFill>
                  <a:srgbClr val="002060"/>
                </a:solidFill>
              </a:rPr>
              <a:t>Lạy</a:t>
            </a:r>
            <a:r>
              <a:rPr lang="en-US" sz="6800" dirty="0">
                <a:solidFill>
                  <a:srgbClr val="002060"/>
                </a:solidFill>
              </a:rPr>
              <a:t> </a:t>
            </a:r>
            <a:r>
              <a:rPr lang="en-US" sz="6800" dirty="0" err="1" smtClean="0">
                <a:solidFill>
                  <a:srgbClr val="002060"/>
                </a:solidFill>
              </a:rPr>
              <a:t>Chúa</a:t>
            </a:r>
            <a:r>
              <a:rPr lang="en-US" sz="6800" dirty="0" smtClean="0">
                <a:solidFill>
                  <a:srgbClr val="002060"/>
                </a:solidFill>
              </a:rPr>
              <a:t>, </a:t>
            </a:r>
            <a:r>
              <a:rPr lang="en-US" sz="6800" dirty="0" err="1" smtClean="0">
                <a:solidFill>
                  <a:srgbClr val="002060"/>
                </a:solidFill>
              </a:rPr>
              <a:t>xin</a:t>
            </a:r>
            <a:r>
              <a:rPr lang="en-US" sz="6800" dirty="0" smtClean="0">
                <a:solidFill>
                  <a:srgbClr val="002060"/>
                </a:solidFill>
              </a:rPr>
              <a:t> </a:t>
            </a:r>
            <a:r>
              <a:rPr lang="en-US" sz="6800" dirty="0" err="1">
                <a:solidFill>
                  <a:srgbClr val="002060"/>
                </a:solidFill>
              </a:rPr>
              <a:t>chiếu</a:t>
            </a:r>
            <a:r>
              <a:rPr lang="en-US" sz="6800" dirty="0">
                <a:solidFill>
                  <a:srgbClr val="002060"/>
                </a:solidFill>
              </a:rPr>
              <a:t> </a:t>
            </a:r>
            <a:r>
              <a:rPr lang="en-US" sz="6800" dirty="0" err="1">
                <a:solidFill>
                  <a:srgbClr val="002060"/>
                </a:solidFill>
              </a:rPr>
              <a:t>ánh</a:t>
            </a:r>
            <a:r>
              <a:rPr lang="en-US" sz="6800" dirty="0">
                <a:solidFill>
                  <a:srgbClr val="002060"/>
                </a:solidFill>
              </a:rPr>
              <a:t> </a:t>
            </a:r>
            <a:r>
              <a:rPr lang="en-US" sz="6800" dirty="0" err="1">
                <a:solidFill>
                  <a:srgbClr val="002060"/>
                </a:solidFill>
              </a:rPr>
              <a:t>Thiên</a:t>
            </a:r>
            <a:r>
              <a:rPr lang="en-US" sz="6800" dirty="0">
                <a:solidFill>
                  <a:srgbClr val="002060"/>
                </a:solidFill>
              </a:rPr>
              <a:t> </a:t>
            </a:r>
            <a:r>
              <a:rPr lang="en-US" sz="6800" dirty="0" err="1">
                <a:solidFill>
                  <a:srgbClr val="002060"/>
                </a:solidFill>
              </a:rPr>
              <a:t>Nhan</a:t>
            </a:r>
            <a:r>
              <a:rPr lang="en-US" sz="6800" dirty="0">
                <a:solidFill>
                  <a:srgbClr val="002060"/>
                </a:solidFill>
              </a:rPr>
              <a:t> </a:t>
            </a:r>
            <a:r>
              <a:rPr lang="en-US" sz="6800" dirty="0" err="1">
                <a:solidFill>
                  <a:srgbClr val="002060"/>
                </a:solidFill>
              </a:rPr>
              <a:t>trên</a:t>
            </a:r>
            <a:r>
              <a:rPr lang="en-US" sz="6800" dirty="0">
                <a:solidFill>
                  <a:srgbClr val="002060"/>
                </a:solidFill>
              </a:rPr>
              <a:t> </a:t>
            </a:r>
            <a:r>
              <a:rPr lang="en-US" sz="6800" dirty="0" err="1">
                <a:solidFill>
                  <a:srgbClr val="002060"/>
                </a:solidFill>
              </a:rPr>
              <a:t>mình</a:t>
            </a:r>
            <a:r>
              <a:rPr lang="en-US" sz="6800" dirty="0">
                <a:solidFill>
                  <a:srgbClr val="002060"/>
                </a:solidFill>
              </a:rPr>
              <a:t> </a:t>
            </a:r>
            <a:r>
              <a:rPr lang="en-US" sz="6800" dirty="0" err="1">
                <a:solidFill>
                  <a:srgbClr val="002060"/>
                </a:solidFill>
              </a:rPr>
              <a:t>chúng</a:t>
            </a:r>
            <a:r>
              <a:rPr lang="en-US" sz="6800" dirty="0">
                <a:solidFill>
                  <a:srgbClr val="002060"/>
                </a:solidFill>
              </a:rPr>
              <a:t> con.</a:t>
            </a:r>
          </a:p>
        </p:txBody>
      </p:sp>
    </p:spTree>
    <p:extLst>
      <p:ext uri="{BB962C8B-B14F-4D97-AF65-F5344CB8AC3E}">
        <p14:creationId xmlns:p14="http://schemas.microsoft.com/office/powerpoint/2010/main" val="4254922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C00000"/>
                </a:solidFill>
              </a:rPr>
              <a:t>Tk1:</a:t>
            </a:r>
            <a:r>
              <a:rPr lang="en-US" sz="4800" dirty="0">
                <a:solidFill>
                  <a:srgbClr val="002060"/>
                </a:solidFill>
              </a:rPr>
              <a:t> </a:t>
            </a:r>
            <a:r>
              <a:rPr lang="vi-VN" sz="4800" dirty="0">
                <a:solidFill>
                  <a:srgbClr val="002060"/>
                </a:solidFill>
              </a:rPr>
              <a:t>Vạn lạy Chúa con khấn xin Ngài, đèn trời soi xét, ngày nguy khốn này con kêu, Ngài thương tình giải thoát. Này phàm nhân cho đến bao giờ lòng còn chai đá, còn ưa thích truyện hư không chạy theo </a:t>
            </a:r>
            <a:r>
              <a:rPr lang="vi-VN" sz="4800" dirty="0" smtClean="0">
                <a:solidFill>
                  <a:srgbClr val="002060"/>
                </a:solidFill>
              </a:rPr>
              <a:t>đ</a:t>
            </a:r>
            <a:r>
              <a:rPr lang="en-US" sz="4800" dirty="0" err="1" smtClean="0">
                <a:solidFill>
                  <a:srgbClr val="002060"/>
                </a:solidFill>
              </a:rPr>
              <a:t>iều</a:t>
            </a:r>
            <a:r>
              <a:rPr lang="vi-VN" sz="4800" dirty="0" smtClean="0">
                <a:solidFill>
                  <a:srgbClr val="002060"/>
                </a:solidFill>
              </a:rPr>
              <a:t> </a:t>
            </a:r>
            <a:r>
              <a:rPr lang="vi-VN" sz="4800" dirty="0">
                <a:solidFill>
                  <a:srgbClr val="002060"/>
                </a:solidFill>
              </a:rPr>
              <a:t>hão huyền.</a:t>
            </a:r>
            <a:endParaRPr lang="en-US" sz="4800" dirty="0">
              <a:solidFill>
                <a:srgbClr val="002060"/>
              </a:solidFill>
            </a:endParaRPr>
          </a:p>
        </p:txBody>
      </p:sp>
    </p:spTree>
    <p:extLst>
      <p:ext uri="{BB962C8B-B14F-4D97-AF65-F5344CB8AC3E}">
        <p14:creationId xmlns:p14="http://schemas.microsoft.com/office/powerpoint/2010/main" val="142781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800" u="sng" dirty="0" err="1" smtClean="0">
                <a:solidFill>
                  <a:srgbClr val="C00000"/>
                </a:solidFill>
              </a:rPr>
              <a:t>Đk</a:t>
            </a:r>
            <a:r>
              <a:rPr lang="en-US" sz="6800" u="sng" dirty="0" smtClean="0">
                <a:solidFill>
                  <a:srgbClr val="C00000"/>
                </a:solidFill>
              </a:rPr>
              <a:t>:</a:t>
            </a:r>
            <a:r>
              <a:rPr lang="en-US" sz="6800" dirty="0">
                <a:solidFill>
                  <a:srgbClr val="002060"/>
                </a:solidFill>
              </a:rPr>
              <a:t> </a:t>
            </a:r>
            <a:r>
              <a:rPr lang="en-US" sz="6800" dirty="0" err="1">
                <a:solidFill>
                  <a:srgbClr val="002060"/>
                </a:solidFill>
              </a:rPr>
              <a:t>Lạy</a:t>
            </a:r>
            <a:r>
              <a:rPr lang="en-US" sz="6800" dirty="0">
                <a:solidFill>
                  <a:srgbClr val="002060"/>
                </a:solidFill>
              </a:rPr>
              <a:t> </a:t>
            </a:r>
            <a:r>
              <a:rPr lang="en-US" sz="6800" dirty="0" err="1" smtClean="0">
                <a:solidFill>
                  <a:srgbClr val="002060"/>
                </a:solidFill>
              </a:rPr>
              <a:t>Chúa</a:t>
            </a:r>
            <a:r>
              <a:rPr lang="en-US" sz="6800" dirty="0" smtClean="0">
                <a:solidFill>
                  <a:srgbClr val="002060"/>
                </a:solidFill>
              </a:rPr>
              <a:t>, </a:t>
            </a:r>
            <a:r>
              <a:rPr lang="en-US" sz="6800" dirty="0" err="1" smtClean="0">
                <a:solidFill>
                  <a:srgbClr val="002060"/>
                </a:solidFill>
              </a:rPr>
              <a:t>xin</a:t>
            </a:r>
            <a:r>
              <a:rPr lang="en-US" sz="6800" dirty="0" smtClean="0">
                <a:solidFill>
                  <a:srgbClr val="002060"/>
                </a:solidFill>
              </a:rPr>
              <a:t> </a:t>
            </a:r>
            <a:r>
              <a:rPr lang="en-US" sz="6800" dirty="0" err="1">
                <a:solidFill>
                  <a:srgbClr val="002060"/>
                </a:solidFill>
              </a:rPr>
              <a:t>chiếu</a:t>
            </a:r>
            <a:r>
              <a:rPr lang="en-US" sz="6800" dirty="0">
                <a:solidFill>
                  <a:srgbClr val="002060"/>
                </a:solidFill>
              </a:rPr>
              <a:t> </a:t>
            </a:r>
            <a:r>
              <a:rPr lang="en-US" sz="6800" dirty="0" err="1">
                <a:solidFill>
                  <a:srgbClr val="002060"/>
                </a:solidFill>
              </a:rPr>
              <a:t>ánh</a:t>
            </a:r>
            <a:r>
              <a:rPr lang="en-US" sz="6800" dirty="0">
                <a:solidFill>
                  <a:srgbClr val="002060"/>
                </a:solidFill>
              </a:rPr>
              <a:t> </a:t>
            </a:r>
            <a:r>
              <a:rPr lang="en-US" sz="6800" dirty="0" err="1">
                <a:solidFill>
                  <a:srgbClr val="002060"/>
                </a:solidFill>
              </a:rPr>
              <a:t>Thiên</a:t>
            </a:r>
            <a:r>
              <a:rPr lang="en-US" sz="6800" dirty="0">
                <a:solidFill>
                  <a:srgbClr val="002060"/>
                </a:solidFill>
              </a:rPr>
              <a:t> </a:t>
            </a:r>
            <a:r>
              <a:rPr lang="en-US" sz="6800" dirty="0" err="1">
                <a:solidFill>
                  <a:srgbClr val="002060"/>
                </a:solidFill>
              </a:rPr>
              <a:t>Nhan</a:t>
            </a:r>
            <a:r>
              <a:rPr lang="en-US" sz="6800" dirty="0">
                <a:solidFill>
                  <a:srgbClr val="002060"/>
                </a:solidFill>
              </a:rPr>
              <a:t> </a:t>
            </a:r>
            <a:r>
              <a:rPr lang="en-US" sz="6800" dirty="0" err="1">
                <a:solidFill>
                  <a:srgbClr val="002060"/>
                </a:solidFill>
              </a:rPr>
              <a:t>trên</a:t>
            </a:r>
            <a:r>
              <a:rPr lang="en-US" sz="6800" dirty="0">
                <a:solidFill>
                  <a:srgbClr val="002060"/>
                </a:solidFill>
              </a:rPr>
              <a:t> </a:t>
            </a:r>
            <a:r>
              <a:rPr lang="en-US" sz="6800" dirty="0" err="1">
                <a:solidFill>
                  <a:srgbClr val="002060"/>
                </a:solidFill>
              </a:rPr>
              <a:t>mình</a:t>
            </a:r>
            <a:r>
              <a:rPr lang="en-US" sz="6800" dirty="0">
                <a:solidFill>
                  <a:srgbClr val="002060"/>
                </a:solidFill>
              </a:rPr>
              <a:t> </a:t>
            </a:r>
            <a:r>
              <a:rPr lang="en-US" sz="6800" dirty="0" err="1">
                <a:solidFill>
                  <a:srgbClr val="002060"/>
                </a:solidFill>
              </a:rPr>
              <a:t>chúng</a:t>
            </a:r>
            <a:r>
              <a:rPr lang="en-US" sz="6800" dirty="0">
                <a:solidFill>
                  <a:srgbClr val="002060"/>
                </a:solidFill>
              </a:rPr>
              <a:t> con.</a:t>
            </a:r>
          </a:p>
        </p:txBody>
      </p:sp>
    </p:spTree>
    <p:extLst>
      <p:ext uri="{BB962C8B-B14F-4D97-AF65-F5344CB8AC3E}">
        <p14:creationId xmlns:p14="http://schemas.microsoft.com/office/powerpoint/2010/main" val="2960851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u="sng" dirty="0" smtClean="0">
                <a:solidFill>
                  <a:srgbClr val="C00000"/>
                </a:solidFill>
              </a:rPr>
              <a:t>Tk2:</a:t>
            </a:r>
            <a:r>
              <a:rPr lang="en-US" sz="4900" dirty="0">
                <a:solidFill>
                  <a:srgbClr val="002060"/>
                </a:solidFill>
              </a:rPr>
              <a:t> </a:t>
            </a:r>
            <a:r>
              <a:rPr lang="vi-VN" sz="4900" dirty="0">
                <a:solidFill>
                  <a:srgbClr val="002060"/>
                </a:solidFill>
              </a:rPr>
              <a:t>Hãy nhận biết Thiên Chúa yêu vì người nào trung hiếu. Lời con mới vừa kêu lên, Ngài thương tình trả đáp. Này người ơi mau hãy run sợ, đừng phạm tội nữa, nằm yên đó hồi tâm đi, và tin cậy Chúa Trời.</a:t>
            </a:r>
            <a:endParaRPr lang="en-US" sz="4900" dirty="0">
              <a:solidFill>
                <a:srgbClr val="002060"/>
              </a:solidFill>
            </a:endParaRPr>
          </a:p>
        </p:txBody>
      </p:sp>
    </p:spTree>
    <p:extLst>
      <p:ext uri="{BB962C8B-B14F-4D97-AF65-F5344CB8AC3E}">
        <p14:creationId xmlns:p14="http://schemas.microsoft.com/office/powerpoint/2010/main" val="4219198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800" u="sng" dirty="0" err="1" smtClean="0">
                <a:solidFill>
                  <a:srgbClr val="C00000"/>
                </a:solidFill>
              </a:rPr>
              <a:t>Đk</a:t>
            </a:r>
            <a:r>
              <a:rPr lang="en-US" sz="6800" u="sng" dirty="0" smtClean="0">
                <a:solidFill>
                  <a:srgbClr val="C00000"/>
                </a:solidFill>
              </a:rPr>
              <a:t>:</a:t>
            </a:r>
            <a:r>
              <a:rPr lang="en-US" sz="6800" dirty="0">
                <a:solidFill>
                  <a:srgbClr val="002060"/>
                </a:solidFill>
              </a:rPr>
              <a:t> </a:t>
            </a:r>
            <a:r>
              <a:rPr lang="en-US" sz="6800" dirty="0" err="1">
                <a:solidFill>
                  <a:srgbClr val="002060"/>
                </a:solidFill>
              </a:rPr>
              <a:t>Lạy</a:t>
            </a:r>
            <a:r>
              <a:rPr lang="en-US" sz="6800" dirty="0">
                <a:solidFill>
                  <a:srgbClr val="002060"/>
                </a:solidFill>
              </a:rPr>
              <a:t> </a:t>
            </a:r>
            <a:r>
              <a:rPr lang="en-US" sz="6800" dirty="0" err="1" smtClean="0">
                <a:solidFill>
                  <a:srgbClr val="002060"/>
                </a:solidFill>
              </a:rPr>
              <a:t>Chúa</a:t>
            </a:r>
            <a:r>
              <a:rPr lang="en-US" sz="6800" dirty="0" smtClean="0">
                <a:solidFill>
                  <a:srgbClr val="002060"/>
                </a:solidFill>
              </a:rPr>
              <a:t>, </a:t>
            </a:r>
            <a:r>
              <a:rPr lang="en-US" sz="6800" dirty="0" err="1" smtClean="0">
                <a:solidFill>
                  <a:srgbClr val="002060"/>
                </a:solidFill>
              </a:rPr>
              <a:t>xin</a:t>
            </a:r>
            <a:r>
              <a:rPr lang="en-US" sz="6800" dirty="0" smtClean="0">
                <a:solidFill>
                  <a:srgbClr val="002060"/>
                </a:solidFill>
              </a:rPr>
              <a:t> </a:t>
            </a:r>
            <a:r>
              <a:rPr lang="en-US" sz="6800" dirty="0" err="1">
                <a:solidFill>
                  <a:srgbClr val="002060"/>
                </a:solidFill>
              </a:rPr>
              <a:t>chiếu</a:t>
            </a:r>
            <a:r>
              <a:rPr lang="en-US" sz="6800" dirty="0">
                <a:solidFill>
                  <a:srgbClr val="002060"/>
                </a:solidFill>
              </a:rPr>
              <a:t> </a:t>
            </a:r>
            <a:r>
              <a:rPr lang="en-US" sz="6800" dirty="0" err="1">
                <a:solidFill>
                  <a:srgbClr val="002060"/>
                </a:solidFill>
              </a:rPr>
              <a:t>ánh</a:t>
            </a:r>
            <a:r>
              <a:rPr lang="en-US" sz="6800" dirty="0">
                <a:solidFill>
                  <a:srgbClr val="002060"/>
                </a:solidFill>
              </a:rPr>
              <a:t> </a:t>
            </a:r>
            <a:r>
              <a:rPr lang="en-US" sz="6800" dirty="0" err="1">
                <a:solidFill>
                  <a:srgbClr val="002060"/>
                </a:solidFill>
              </a:rPr>
              <a:t>Thiên</a:t>
            </a:r>
            <a:r>
              <a:rPr lang="en-US" sz="6800" dirty="0">
                <a:solidFill>
                  <a:srgbClr val="002060"/>
                </a:solidFill>
              </a:rPr>
              <a:t> </a:t>
            </a:r>
            <a:r>
              <a:rPr lang="en-US" sz="6800" dirty="0" err="1">
                <a:solidFill>
                  <a:srgbClr val="002060"/>
                </a:solidFill>
              </a:rPr>
              <a:t>Nhan</a:t>
            </a:r>
            <a:r>
              <a:rPr lang="en-US" sz="6800" dirty="0">
                <a:solidFill>
                  <a:srgbClr val="002060"/>
                </a:solidFill>
              </a:rPr>
              <a:t> </a:t>
            </a:r>
            <a:r>
              <a:rPr lang="en-US" sz="6800" dirty="0" err="1">
                <a:solidFill>
                  <a:srgbClr val="002060"/>
                </a:solidFill>
              </a:rPr>
              <a:t>trên</a:t>
            </a:r>
            <a:r>
              <a:rPr lang="en-US" sz="6800" dirty="0">
                <a:solidFill>
                  <a:srgbClr val="002060"/>
                </a:solidFill>
              </a:rPr>
              <a:t> </a:t>
            </a:r>
            <a:r>
              <a:rPr lang="en-US" sz="6800" dirty="0" err="1">
                <a:solidFill>
                  <a:srgbClr val="002060"/>
                </a:solidFill>
              </a:rPr>
              <a:t>mình</a:t>
            </a:r>
            <a:r>
              <a:rPr lang="en-US" sz="6800" dirty="0">
                <a:solidFill>
                  <a:srgbClr val="002060"/>
                </a:solidFill>
              </a:rPr>
              <a:t> </a:t>
            </a:r>
            <a:r>
              <a:rPr lang="en-US" sz="6800" dirty="0" err="1">
                <a:solidFill>
                  <a:srgbClr val="002060"/>
                </a:solidFill>
              </a:rPr>
              <a:t>chúng</a:t>
            </a:r>
            <a:r>
              <a:rPr lang="en-US" sz="6800" dirty="0">
                <a:solidFill>
                  <a:srgbClr val="002060"/>
                </a:solidFill>
              </a:rPr>
              <a:t> con.</a:t>
            </a:r>
          </a:p>
        </p:txBody>
      </p:sp>
    </p:spTree>
    <p:extLst>
      <p:ext uri="{BB962C8B-B14F-4D97-AF65-F5344CB8AC3E}">
        <p14:creationId xmlns:p14="http://schemas.microsoft.com/office/powerpoint/2010/main" val="4009147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800" u="sng" dirty="0" err="1" smtClean="0">
                <a:solidFill>
                  <a:srgbClr val="C00000"/>
                </a:solidFill>
              </a:rPr>
              <a:t>Đk</a:t>
            </a:r>
            <a:r>
              <a:rPr lang="en-US" sz="6800" u="sng" dirty="0" smtClean="0">
                <a:solidFill>
                  <a:srgbClr val="C00000"/>
                </a:solidFill>
              </a:rPr>
              <a:t>:</a:t>
            </a:r>
            <a:r>
              <a:rPr lang="en-US" sz="6800" dirty="0">
                <a:solidFill>
                  <a:srgbClr val="002060"/>
                </a:solidFill>
              </a:rPr>
              <a:t> </a:t>
            </a:r>
            <a:r>
              <a:rPr lang="en-US" sz="6800" dirty="0" err="1">
                <a:solidFill>
                  <a:srgbClr val="002060"/>
                </a:solidFill>
              </a:rPr>
              <a:t>Lạy</a:t>
            </a:r>
            <a:r>
              <a:rPr lang="en-US" sz="6800" dirty="0">
                <a:solidFill>
                  <a:srgbClr val="002060"/>
                </a:solidFill>
              </a:rPr>
              <a:t> </a:t>
            </a:r>
            <a:r>
              <a:rPr lang="en-US" sz="6800" dirty="0" err="1" smtClean="0">
                <a:solidFill>
                  <a:srgbClr val="002060"/>
                </a:solidFill>
              </a:rPr>
              <a:t>Chúa</a:t>
            </a:r>
            <a:r>
              <a:rPr lang="en-US" sz="6800" dirty="0" smtClean="0">
                <a:solidFill>
                  <a:srgbClr val="002060"/>
                </a:solidFill>
              </a:rPr>
              <a:t>, </a:t>
            </a:r>
            <a:r>
              <a:rPr lang="en-US" sz="6800" dirty="0" err="1" smtClean="0">
                <a:solidFill>
                  <a:srgbClr val="002060"/>
                </a:solidFill>
              </a:rPr>
              <a:t>xin</a:t>
            </a:r>
            <a:r>
              <a:rPr lang="en-US" sz="6800" dirty="0" smtClean="0">
                <a:solidFill>
                  <a:srgbClr val="002060"/>
                </a:solidFill>
              </a:rPr>
              <a:t> </a:t>
            </a:r>
            <a:r>
              <a:rPr lang="en-US" sz="6800" dirty="0" err="1">
                <a:solidFill>
                  <a:srgbClr val="002060"/>
                </a:solidFill>
              </a:rPr>
              <a:t>chiếu</a:t>
            </a:r>
            <a:r>
              <a:rPr lang="en-US" sz="6800" dirty="0">
                <a:solidFill>
                  <a:srgbClr val="002060"/>
                </a:solidFill>
              </a:rPr>
              <a:t> </a:t>
            </a:r>
            <a:r>
              <a:rPr lang="en-US" sz="6800" dirty="0" err="1">
                <a:solidFill>
                  <a:srgbClr val="002060"/>
                </a:solidFill>
              </a:rPr>
              <a:t>ánh</a:t>
            </a:r>
            <a:r>
              <a:rPr lang="en-US" sz="6800" dirty="0">
                <a:solidFill>
                  <a:srgbClr val="002060"/>
                </a:solidFill>
              </a:rPr>
              <a:t> </a:t>
            </a:r>
            <a:r>
              <a:rPr lang="en-US" sz="6800" dirty="0" err="1">
                <a:solidFill>
                  <a:srgbClr val="002060"/>
                </a:solidFill>
              </a:rPr>
              <a:t>Thiên</a:t>
            </a:r>
            <a:r>
              <a:rPr lang="en-US" sz="6800" dirty="0">
                <a:solidFill>
                  <a:srgbClr val="002060"/>
                </a:solidFill>
              </a:rPr>
              <a:t> </a:t>
            </a:r>
            <a:r>
              <a:rPr lang="en-US" sz="6800" dirty="0" err="1">
                <a:solidFill>
                  <a:srgbClr val="002060"/>
                </a:solidFill>
              </a:rPr>
              <a:t>Nhan</a:t>
            </a:r>
            <a:r>
              <a:rPr lang="en-US" sz="6800" dirty="0">
                <a:solidFill>
                  <a:srgbClr val="002060"/>
                </a:solidFill>
              </a:rPr>
              <a:t> </a:t>
            </a:r>
            <a:r>
              <a:rPr lang="en-US" sz="6800" dirty="0" err="1">
                <a:solidFill>
                  <a:srgbClr val="002060"/>
                </a:solidFill>
              </a:rPr>
              <a:t>trên</a:t>
            </a:r>
            <a:r>
              <a:rPr lang="en-US" sz="6800" dirty="0">
                <a:solidFill>
                  <a:srgbClr val="002060"/>
                </a:solidFill>
              </a:rPr>
              <a:t> </a:t>
            </a:r>
            <a:r>
              <a:rPr lang="en-US" sz="6800" dirty="0" err="1">
                <a:solidFill>
                  <a:srgbClr val="002060"/>
                </a:solidFill>
              </a:rPr>
              <a:t>mình</a:t>
            </a:r>
            <a:r>
              <a:rPr lang="en-US" sz="6800" dirty="0">
                <a:solidFill>
                  <a:srgbClr val="002060"/>
                </a:solidFill>
              </a:rPr>
              <a:t> </a:t>
            </a:r>
            <a:r>
              <a:rPr lang="en-US" sz="6800" dirty="0" err="1">
                <a:solidFill>
                  <a:srgbClr val="002060"/>
                </a:solidFill>
              </a:rPr>
              <a:t>chúng</a:t>
            </a:r>
            <a:r>
              <a:rPr lang="en-US" sz="6800" dirty="0">
                <a:solidFill>
                  <a:srgbClr val="002060"/>
                </a:solidFill>
              </a:rPr>
              <a:t> con.</a:t>
            </a:r>
          </a:p>
        </p:txBody>
      </p:sp>
    </p:spTree>
    <p:extLst>
      <p:ext uri="{BB962C8B-B14F-4D97-AF65-F5344CB8AC3E}">
        <p14:creationId xmlns:p14="http://schemas.microsoft.com/office/powerpoint/2010/main" val="1037299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C00000"/>
                </a:solidFill>
              </a:rPr>
              <a:t>Tk3:</a:t>
            </a:r>
            <a:r>
              <a:rPr lang="en-US" sz="4800" dirty="0" smtClean="0">
                <a:solidFill>
                  <a:srgbClr val="002060"/>
                </a:solidFill>
              </a:rPr>
              <a:t> </a:t>
            </a:r>
            <a:r>
              <a:rPr lang="vi-VN" sz="4800" dirty="0">
                <a:solidFill>
                  <a:srgbClr val="002060"/>
                </a:solidFill>
              </a:rPr>
              <a:t>Nhiều người nói: </a:t>
            </a:r>
            <a:r>
              <a:rPr lang="en-US" sz="4800" dirty="0" smtClean="0">
                <a:solidFill>
                  <a:srgbClr val="002060"/>
                </a:solidFill>
              </a:rPr>
              <a:t>A</a:t>
            </a:r>
            <a:r>
              <a:rPr lang="vi-VN" sz="4800" dirty="0" smtClean="0">
                <a:solidFill>
                  <a:srgbClr val="002060"/>
                </a:solidFill>
              </a:rPr>
              <a:t>i </a:t>
            </a:r>
            <a:r>
              <a:rPr lang="vi-VN" sz="4800" dirty="0">
                <a:solidFill>
                  <a:srgbClr val="002060"/>
                </a:solidFill>
              </a:rPr>
              <a:t>sẽ ban tặng một đời hạnh phúc. Phần con vẫn chỉ trông mong Thần nhan Ngài tỏa sáng. Lòng mừng vui hơn lúc thiên hạ được mùa lúa mới, nhờ ơn Chúa dủ thương con, tặng ban đầy phước lộc.</a:t>
            </a:r>
            <a:endParaRPr lang="en-US" sz="4800" dirty="0">
              <a:solidFill>
                <a:srgbClr val="002060"/>
              </a:solidFill>
            </a:endParaRPr>
          </a:p>
        </p:txBody>
      </p:sp>
    </p:spTree>
    <p:extLst>
      <p:ext uri="{BB962C8B-B14F-4D97-AF65-F5344CB8AC3E}">
        <p14:creationId xmlns:p14="http://schemas.microsoft.com/office/powerpoint/2010/main" val="1730249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800" u="sng" dirty="0" err="1" smtClean="0">
                <a:solidFill>
                  <a:srgbClr val="C00000"/>
                </a:solidFill>
              </a:rPr>
              <a:t>Đk</a:t>
            </a:r>
            <a:r>
              <a:rPr lang="en-US" sz="6800" u="sng" dirty="0" smtClean="0">
                <a:solidFill>
                  <a:srgbClr val="C00000"/>
                </a:solidFill>
              </a:rPr>
              <a:t>:</a:t>
            </a:r>
            <a:r>
              <a:rPr lang="en-US" sz="6800" dirty="0">
                <a:solidFill>
                  <a:srgbClr val="002060"/>
                </a:solidFill>
              </a:rPr>
              <a:t> </a:t>
            </a:r>
            <a:r>
              <a:rPr lang="en-US" sz="6800" dirty="0" err="1">
                <a:solidFill>
                  <a:srgbClr val="002060"/>
                </a:solidFill>
              </a:rPr>
              <a:t>Lạy</a:t>
            </a:r>
            <a:r>
              <a:rPr lang="en-US" sz="6800" dirty="0">
                <a:solidFill>
                  <a:srgbClr val="002060"/>
                </a:solidFill>
              </a:rPr>
              <a:t> </a:t>
            </a:r>
            <a:r>
              <a:rPr lang="en-US" sz="6800" dirty="0" err="1" smtClean="0">
                <a:solidFill>
                  <a:srgbClr val="002060"/>
                </a:solidFill>
              </a:rPr>
              <a:t>Chúa</a:t>
            </a:r>
            <a:r>
              <a:rPr lang="en-US" sz="6800" dirty="0" smtClean="0">
                <a:solidFill>
                  <a:srgbClr val="002060"/>
                </a:solidFill>
              </a:rPr>
              <a:t>, </a:t>
            </a:r>
            <a:r>
              <a:rPr lang="en-US" sz="6800" dirty="0" err="1" smtClean="0">
                <a:solidFill>
                  <a:srgbClr val="002060"/>
                </a:solidFill>
              </a:rPr>
              <a:t>xin</a:t>
            </a:r>
            <a:r>
              <a:rPr lang="en-US" sz="6800" dirty="0" smtClean="0">
                <a:solidFill>
                  <a:srgbClr val="002060"/>
                </a:solidFill>
              </a:rPr>
              <a:t> </a:t>
            </a:r>
            <a:r>
              <a:rPr lang="en-US" sz="6800" dirty="0" err="1">
                <a:solidFill>
                  <a:srgbClr val="002060"/>
                </a:solidFill>
              </a:rPr>
              <a:t>chiếu</a:t>
            </a:r>
            <a:r>
              <a:rPr lang="en-US" sz="6800" dirty="0">
                <a:solidFill>
                  <a:srgbClr val="002060"/>
                </a:solidFill>
              </a:rPr>
              <a:t> </a:t>
            </a:r>
            <a:r>
              <a:rPr lang="en-US" sz="6800" dirty="0" err="1">
                <a:solidFill>
                  <a:srgbClr val="002060"/>
                </a:solidFill>
              </a:rPr>
              <a:t>ánh</a:t>
            </a:r>
            <a:r>
              <a:rPr lang="en-US" sz="6800" dirty="0">
                <a:solidFill>
                  <a:srgbClr val="002060"/>
                </a:solidFill>
              </a:rPr>
              <a:t> </a:t>
            </a:r>
            <a:r>
              <a:rPr lang="en-US" sz="6800" dirty="0" err="1">
                <a:solidFill>
                  <a:srgbClr val="002060"/>
                </a:solidFill>
              </a:rPr>
              <a:t>Thiên</a:t>
            </a:r>
            <a:r>
              <a:rPr lang="en-US" sz="6800" dirty="0">
                <a:solidFill>
                  <a:srgbClr val="002060"/>
                </a:solidFill>
              </a:rPr>
              <a:t> </a:t>
            </a:r>
            <a:r>
              <a:rPr lang="en-US" sz="6800" dirty="0" err="1">
                <a:solidFill>
                  <a:srgbClr val="002060"/>
                </a:solidFill>
              </a:rPr>
              <a:t>Nhan</a:t>
            </a:r>
            <a:r>
              <a:rPr lang="en-US" sz="6800" dirty="0">
                <a:solidFill>
                  <a:srgbClr val="002060"/>
                </a:solidFill>
              </a:rPr>
              <a:t> </a:t>
            </a:r>
            <a:r>
              <a:rPr lang="en-US" sz="6800" dirty="0" err="1">
                <a:solidFill>
                  <a:srgbClr val="002060"/>
                </a:solidFill>
              </a:rPr>
              <a:t>trên</a:t>
            </a:r>
            <a:r>
              <a:rPr lang="en-US" sz="6800" dirty="0">
                <a:solidFill>
                  <a:srgbClr val="002060"/>
                </a:solidFill>
              </a:rPr>
              <a:t> </a:t>
            </a:r>
            <a:r>
              <a:rPr lang="en-US" sz="6800" dirty="0" err="1">
                <a:solidFill>
                  <a:srgbClr val="002060"/>
                </a:solidFill>
              </a:rPr>
              <a:t>mình</a:t>
            </a:r>
            <a:r>
              <a:rPr lang="en-US" sz="6800" dirty="0">
                <a:solidFill>
                  <a:srgbClr val="002060"/>
                </a:solidFill>
              </a:rPr>
              <a:t> </a:t>
            </a:r>
            <a:r>
              <a:rPr lang="en-US" sz="6800" dirty="0" err="1">
                <a:solidFill>
                  <a:srgbClr val="002060"/>
                </a:solidFill>
              </a:rPr>
              <a:t>chúng</a:t>
            </a:r>
            <a:r>
              <a:rPr lang="en-US" sz="6800" dirty="0">
                <a:solidFill>
                  <a:srgbClr val="002060"/>
                </a:solidFill>
              </a:rPr>
              <a:t> con.</a:t>
            </a:r>
          </a:p>
        </p:txBody>
      </p:sp>
    </p:spTree>
    <p:extLst>
      <p:ext uri="{BB962C8B-B14F-4D97-AF65-F5344CB8AC3E}">
        <p14:creationId xmlns:p14="http://schemas.microsoft.com/office/powerpoint/2010/main" val="3489138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6466835" cy="1754326"/>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Chính Đức Giê-su </a:t>
            </a:r>
            <a:r>
              <a:rPr lang="vi-VN" sz="3600" dirty="0" smtClean="0">
                <a:solidFill>
                  <a:srgbClr val="003399"/>
                </a:solidFill>
              </a:rPr>
              <a:t>Ki-tô</a:t>
            </a:r>
            <a:endParaRPr lang="en-US" sz="3600" dirty="0" smtClean="0">
              <a:solidFill>
                <a:srgbClr val="003399"/>
              </a:solidFill>
            </a:endParaRPr>
          </a:p>
          <a:p>
            <a:r>
              <a:rPr lang="vi-VN" sz="3600" dirty="0" smtClean="0">
                <a:solidFill>
                  <a:srgbClr val="003399"/>
                </a:solidFill>
              </a:rPr>
              <a:t>là </a:t>
            </a:r>
            <a:r>
              <a:rPr lang="vi-VN" sz="3600" dirty="0">
                <a:solidFill>
                  <a:srgbClr val="003399"/>
                </a:solidFill>
              </a:rPr>
              <a:t>của lễ đền bù tội lỗi chúng </a:t>
            </a:r>
            <a:r>
              <a:rPr lang="vi-VN" sz="3600" dirty="0" smtClean="0">
                <a:solidFill>
                  <a:srgbClr val="003399"/>
                </a:solidFill>
              </a:rPr>
              <a:t>ta,</a:t>
            </a:r>
            <a:endParaRPr lang="en-US" sz="3600" dirty="0" smtClean="0">
              <a:solidFill>
                <a:srgbClr val="003399"/>
              </a:solidFill>
            </a:endParaRPr>
          </a:p>
          <a:p>
            <a:r>
              <a:rPr lang="vi-VN" sz="3600" dirty="0" smtClean="0">
                <a:solidFill>
                  <a:srgbClr val="003399"/>
                </a:solidFill>
              </a:rPr>
              <a:t>và </a:t>
            </a:r>
            <a:r>
              <a:rPr lang="vi-VN" sz="3600" dirty="0">
                <a:solidFill>
                  <a:srgbClr val="003399"/>
                </a:solidFill>
              </a:rPr>
              <a:t>tội lỗi cả thế gian nữa.</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352800"/>
          </a:xfrm>
        </p:spPr>
        <p:txBody>
          <a:bodyPr>
            <a:noAutofit/>
          </a:bodyPr>
          <a:lstStyle/>
          <a:p>
            <a:pPr algn="just"/>
            <a:r>
              <a:rPr lang="en-US" sz="5100" dirty="0" err="1">
                <a:solidFill>
                  <a:srgbClr val="002060"/>
                </a:solidFill>
              </a:rPr>
              <a:t>Lạy</a:t>
            </a:r>
            <a:r>
              <a:rPr lang="en-US" sz="5100" dirty="0">
                <a:solidFill>
                  <a:srgbClr val="002060"/>
                </a:solidFill>
              </a:rPr>
              <a:t> </a:t>
            </a:r>
            <a:r>
              <a:rPr lang="en-US" sz="5100" dirty="0" err="1">
                <a:solidFill>
                  <a:srgbClr val="002060"/>
                </a:solidFill>
              </a:rPr>
              <a:t>Chúa</a:t>
            </a:r>
            <a:r>
              <a:rPr lang="en-US" sz="5100" dirty="0">
                <a:solidFill>
                  <a:srgbClr val="002060"/>
                </a:solidFill>
              </a:rPr>
              <a:t> </a:t>
            </a:r>
            <a:r>
              <a:rPr lang="en-US" sz="5100" dirty="0" err="1">
                <a:solidFill>
                  <a:srgbClr val="002060"/>
                </a:solidFill>
              </a:rPr>
              <a:t>Giêsu</a:t>
            </a:r>
            <a:r>
              <a:rPr lang="en-US" sz="5100" dirty="0">
                <a:solidFill>
                  <a:srgbClr val="002060"/>
                </a:solidFill>
              </a:rPr>
              <a:t>, </a:t>
            </a:r>
            <a:r>
              <a:rPr lang="en-US" sz="5100" dirty="0" err="1">
                <a:solidFill>
                  <a:srgbClr val="002060"/>
                </a:solidFill>
              </a:rPr>
              <a:t>xin</a:t>
            </a:r>
            <a:r>
              <a:rPr lang="en-US" sz="5100" dirty="0">
                <a:solidFill>
                  <a:srgbClr val="002060"/>
                </a:solidFill>
              </a:rPr>
              <a:t> </a:t>
            </a:r>
            <a:r>
              <a:rPr lang="en-US" sz="5100" dirty="0" err="1">
                <a:solidFill>
                  <a:srgbClr val="002060"/>
                </a:solidFill>
              </a:rPr>
              <a:t>giải</a:t>
            </a:r>
            <a:r>
              <a:rPr lang="en-US" sz="5100" dirty="0">
                <a:solidFill>
                  <a:srgbClr val="002060"/>
                </a:solidFill>
              </a:rPr>
              <a:t> </a:t>
            </a:r>
            <a:r>
              <a:rPr lang="en-US" sz="5100" dirty="0" err="1">
                <a:solidFill>
                  <a:srgbClr val="002060"/>
                </a:solidFill>
              </a:rPr>
              <a:t>thích</a:t>
            </a:r>
            <a:r>
              <a:rPr lang="en-US" sz="5100" dirty="0">
                <a:solidFill>
                  <a:srgbClr val="002060"/>
                </a:solidFill>
              </a:rPr>
              <a:t> </a:t>
            </a:r>
            <a:r>
              <a:rPr lang="en-US" sz="5100" dirty="0" err="1">
                <a:solidFill>
                  <a:srgbClr val="002060"/>
                </a:solidFill>
              </a:rPr>
              <a:t>Kinh</a:t>
            </a:r>
            <a:r>
              <a:rPr lang="en-US" sz="5100" dirty="0">
                <a:solidFill>
                  <a:srgbClr val="002060"/>
                </a:solidFill>
              </a:rPr>
              <a:t> </a:t>
            </a:r>
            <a:r>
              <a:rPr lang="en-US" sz="5100" dirty="0" err="1">
                <a:solidFill>
                  <a:srgbClr val="002060"/>
                </a:solidFill>
              </a:rPr>
              <a:t>Thánh</a:t>
            </a:r>
            <a:r>
              <a:rPr lang="en-US" sz="5100" dirty="0">
                <a:solidFill>
                  <a:srgbClr val="002060"/>
                </a:solidFill>
              </a:rPr>
              <a:t> </a:t>
            </a:r>
            <a:r>
              <a:rPr lang="en-US" sz="5100" dirty="0" err="1">
                <a:solidFill>
                  <a:srgbClr val="002060"/>
                </a:solidFill>
              </a:rPr>
              <a:t>cho</a:t>
            </a:r>
            <a:r>
              <a:rPr lang="en-US" sz="5100" dirty="0">
                <a:solidFill>
                  <a:srgbClr val="002060"/>
                </a:solidFill>
              </a:rPr>
              <a:t> </a:t>
            </a:r>
            <a:r>
              <a:rPr lang="en-US" sz="5100" dirty="0" err="1">
                <a:solidFill>
                  <a:srgbClr val="002060"/>
                </a:solidFill>
              </a:rPr>
              <a:t>chúng</a:t>
            </a:r>
            <a:r>
              <a:rPr lang="en-US" sz="5100" dirty="0">
                <a:solidFill>
                  <a:srgbClr val="002060"/>
                </a:solidFill>
              </a:rPr>
              <a:t> con, </a:t>
            </a:r>
            <a:r>
              <a:rPr lang="en-US" sz="5100" dirty="0" err="1">
                <a:solidFill>
                  <a:srgbClr val="002060"/>
                </a:solidFill>
              </a:rPr>
              <a:t>khiến</a:t>
            </a:r>
            <a:r>
              <a:rPr lang="en-US" sz="5100" dirty="0">
                <a:solidFill>
                  <a:srgbClr val="002060"/>
                </a:solidFill>
              </a:rPr>
              <a:t> </a:t>
            </a:r>
            <a:r>
              <a:rPr lang="en-US" sz="5100" dirty="0" err="1">
                <a:solidFill>
                  <a:srgbClr val="002060"/>
                </a:solidFill>
              </a:rPr>
              <a:t>lòng</a:t>
            </a:r>
            <a:r>
              <a:rPr lang="en-US" sz="5100" dirty="0">
                <a:solidFill>
                  <a:srgbClr val="002060"/>
                </a:solidFill>
              </a:rPr>
              <a:t> </a:t>
            </a:r>
            <a:r>
              <a:rPr lang="en-US" sz="5100" dirty="0" err="1">
                <a:solidFill>
                  <a:srgbClr val="002060"/>
                </a:solidFill>
              </a:rPr>
              <a:t>chúng</a:t>
            </a:r>
            <a:r>
              <a:rPr lang="en-US" sz="5100" dirty="0">
                <a:solidFill>
                  <a:srgbClr val="002060"/>
                </a:solidFill>
              </a:rPr>
              <a:t> con </a:t>
            </a:r>
            <a:r>
              <a:rPr lang="en-US" sz="5100" dirty="0" err="1">
                <a:solidFill>
                  <a:srgbClr val="002060"/>
                </a:solidFill>
              </a:rPr>
              <a:t>bừng</a:t>
            </a:r>
            <a:r>
              <a:rPr lang="en-US" sz="5100" dirty="0">
                <a:solidFill>
                  <a:srgbClr val="002060"/>
                </a:solidFill>
              </a:rPr>
              <a:t> </a:t>
            </a:r>
            <a:r>
              <a:rPr lang="en-US" sz="5100" dirty="0" err="1">
                <a:solidFill>
                  <a:srgbClr val="002060"/>
                </a:solidFill>
              </a:rPr>
              <a:t>cháy</a:t>
            </a:r>
            <a:r>
              <a:rPr lang="en-US" sz="5100" dirty="0">
                <a:solidFill>
                  <a:srgbClr val="002060"/>
                </a:solidFill>
              </a:rPr>
              <a:t> </a:t>
            </a:r>
            <a:r>
              <a:rPr lang="en-US" sz="5100" dirty="0" err="1">
                <a:solidFill>
                  <a:srgbClr val="002060"/>
                </a:solidFill>
              </a:rPr>
              <a:t>lên</a:t>
            </a:r>
            <a:r>
              <a:rPr lang="en-US" sz="5100" dirty="0">
                <a:solidFill>
                  <a:srgbClr val="002060"/>
                </a:solidFill>
              </a:rPr>
              <a:t> </a:t>
            </a:r>
            <a:r>
              <a:rPr lang="en-US" sz="5100" dirty="0" err="1">
                <a:solidFill>
                  <a:srgbClr val="002060"/>
                </a:solidFill>
              </a:rPr>
              <a:t>khi</a:t>
            </a:r>
            <a:r>
              <a:rPr lang="en-US" sz="5100" dirty="0">
                <a:solidFill>
                  <a:srgbClr val="002060"/>
                </a:solidFill>
              </a:rPr>
              <a:t> </a:t>
            </a:r>
            <a:r>
              <a:rPr lang="en-US" sz="5100" dirty="0" err="1">
                <a:solidFill>
                  <a:srgbClr val="002060"/>
                </a:solidFill>
              </a:rPr>
              <a:t>nghe</a:t>
            </a:r>
            <a:r>
              <a:rPr lang="en-US" sz="5100" dirty="0">
                <a:solidFill>
                  <a:srgbClr val="002060"/>
                </a:solidFill>
              </a:rPr>
              <a:t> </a:t>
            </a:r>
            <a:r>
              <a:rPr lang="en-US" sz="5100" dirty="0" err="1">
                <a:solidFill>
                  <a:srgbClr val="002060"/>
                </a:solidFill>
              </a:rPr>
              <a:t>Chúa</a:t>
            </a:r>
            <a:r>
              <a:rPr lang="en-US" sz="5100" dirty="0">
                <a:solidFill>
                  <a:srgbClr val="002060"/>
                </a:solidFill>
              </a:rPr>
              <a:t> </a:t>
            </a:r>
            <a:r>
              <a:rPr lang="en-US" sz="5100" dirty="0" err="1">
                <a:solidFill>
                  <a:srgbClr val="002060"/>
                </a:solidFill>
              </a:rPr>
              <a:t>phán</a:t>
            </a:r>
            <a:r>
              <a:rPr lang="en-US" sz="5100" dirty="0">
                <a:solidFill>
                  <a:srgbClr val="002060"/>
                </a:solidFill>
              </a:rPr>
              <a:t> </a:t>
            </a:r>
            <a:r>
              <a:rPr lang="en-US" sz="5100" dirty="0" err="1" smtClean="0">
                <a:solidFill>
                  <a:srgbClr val="002060"/>
                </a:solidFill>
              </a:rPr>
              <a:t>dạy</a:t>
            </a:r>
            <a:r>
              <a:rPr lang="en-US" sz="5100" dirty="0" smtClean="0">
                <a:solidFill>
                  <a:srgbClr val="002060"/>
                </a:solidFill>
              </a:rPr>
              <a:t>.</a:t>
            </a:r>
            <a:endParaRPr lang="en-US" sz="5100"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u="sng" smtClean="0">
                <a:solidFill>
                  <a:srgbClr val="C00000"/>
                </a:solidFill>
              </a:rPr>
              <a:t>Alleluia-Alleluia: </a:t>
            </a:r>
            <a:endParaRPr lang="en-US" sz="3600" u="sng">
              <a:solidFill>
                <a:srgbClr val="C00000"/>
              </a:solidFill>
            </a:endParaRPr>
          </a:p>
        </p:txBody>
      </p:sp>
      <p:sp>
        <p:nvSpPr>
          <p:cNvPr id="4" name="Rectangle 3"/>
          <p:cNvSpPr/>
          <p:nvPr/>
        </p:nvSpPr>
        <p:spPr>
          <a:xfrm>
            <a:off x="6705600" y="4497169"/>
            <a:ext cx="2053767" cy="646331"/>
          </a:xfrm>
          <a:prstGeom prst="rect">
            <a:avLst/>
          </a:prstGeom>
        </p:spPr>
        <p:txBody>
          <a:bodyPr wrap="none">
            <a:spAutoFit/>
          </a:bodyPr>
          <a:lstStyle/>
          <a:p>
            <a:pPr algn="r"/>
            <a:r>
              <a:rPr lang="en-US" sz="3600" smtClean="0">
                <a:solidFill>
                  <a:srgbClr val="C00000"/>
                </a:solidFill>
              </a:rPr>
              <a:t>Alleluia… </a:t>
            </a:r>
            <a:endParaRPr lang="en-US" sz="3600">
              <a:solidFill>
                <a:srgbClr val="C00000"/>
              </a:solidFill>
            </a:endParaRPr>
          </a:p>
        </p:txBody>
      </p:sp>
    </p:spTree>
    <p:extLst>
      <p:ext uri="{BB962C8B-B14F-4D97-AF65-F5344CB8AC3E}">
        <p14:creationId xmlns:p14="http://schemas.microsoft.com/office/powerpoint/2010/main" val="308117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900" b="1" dirty="0">
                <a:solidFill>
                  <a:srgbClr val="002060"/>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9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1" dirty="0" err="1">
                <a:solidFill>
                  <a:srgbClr val="002060"/>
                </a:solidFill>
                <a:effectLst>
                  <a:outerShdw blurRad="38100" dist="38100" dir="2700000" algn="tl">
                    <a:srgbClr val="000000">
                      <a:alpha val="43137"/>
                    </a:srgbClr>
                  </a:outerShdw>
                </a:effectLst>
                <a:latin typeface="+mj-lt"/>
                <a:cs typeface="Times New Roman" pitchFamily="18" charset="0"/>
              </a:rPr>
              <a:t>Tôi</a:t>
            </a:r>
            <a:r>
              <a:rPr lang="en-US" sz="6900" b="1" dirty="0">
                <a:solidFill>
                  <a:srgbClr val="002060"/>
                </a:solidFill>
                <a:effectLst>
                  <a:outerShdw blurRad="38100" dist="38100" dir="2700000" algn="tl">
                    <a:srgbClr val="000000">
                      <a:alpha val="43137"/>
                    </a:srgbClr>
                  </a:outerShdw>
                </a:effectLst>
                <a:latin typeface="+mj-lt"/>
                <a:cs typeface="Times New Roman" pitchFamily="18" charset="0"/>
              </a:rPr>
              <a:t> tin </a:t>
            </a:r>
            <a:r>
              <a:rPr lang="en-US" sz="6900" b="1" dirty="0" err="1">
                <a:solidFill>
                  <a:srgbClr val="002060"/>
                </a:solidFill>
                <a:effectLst>
                  <a:outerShdw blurRad="38100" dist="38100" dir="2700000" algn="tl">
                    <a:srgbClr val="000000">
                      <a:alpha val="43137"/>
                    </a:srgbClr>
                  </a:outerShdw>
                </a:effectLst>
                <a:latin typeface="+mj-lt"/>
                <a:cs typeface="Times New Roman" pitchFamily="18" charset="0"/>
              </a:rPr>
              <a:t>kính</a:t>
            </a:r>
            <a:r>
              <a:rPr lang="en-US" sz="69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9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9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9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9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900" b="1" dirty="0" err="1">
                <a:solidFill>
                  <a:srgbClr val="002060"/>
                </a:solidFill>
                <a:effectLst>
                  <a:outerShdw blurRad="38100" dist="38100" dir="2700000" algn="tl">
                    <a:srgbClr val="000000">
                      <a:alpha val="43137"/>
                    </a:srgbClr>
                  </a:outerShdw>
                </a:effectLst>
                <a:latin typeface="+mj-lt"/>
                <a:cs typeface="Times New Roman" pitchFamily="18" charset="0"/>
              </a:rPr>
              <a:t>Giêsu</a:t>
            </a:r>
            <a:r>
              <a:rPr lang="en-US" sz="69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900" b="1" dirty="0" err="1">
                <a:solidFill>
                  <a:srgbClr val="002060"/>
                </a:solidFill>
                <a:effectLst>
                  <a:outerShdw blurRad="38100" dist="38100" dir="2700000" algn="tl">
                    <a:srgbClr val="000000">
                      <a:alpha val="43137"/>
                    </a:srgbClr>
                  </a:outerShdw>
                </a:effectLst>
                <a:latin typeface="+mj-lt"/>
                <a:cs typeface="Times New Roman" pitchFamily="18" charset="0"/>
              </a:rPr>
              <a:t>Kitô</a:t>
            </a:r>
            <a:r>
              <a:rPr lang="en-US" sz="6900" b="1" dirty="0">
                <a:solidFill>
                  <a:srgbClr val="002060"/>
                </a:solidFill>
                <a:effectLst>
                  <a:outerShdw blurRad="38100" dist="38100" dir="2700000" algn="tl">
                    <a:srgbClr val="000000">
                      <a:alpha val="43137"/>
                    </a:srgbClr>
                  </a:outerShdw>
                </a:effectLst>
                <a:latin typeface="+mj-lt"/>
                <a:cs typeface="Times New Roman" pitchFamily="18" charset="0"/>
              </a:rPr>
              <a:t>, Con </a:t>
            </a:r>
            <a:r>
              <a:rPr lang="en-US" sz="69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9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9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9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9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9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900" b="1" dirty="0">
                <a:solidFill>
                  <a:srgbClr val="002060"/>
                </a:solidFill>
                <a:effectLst>
                  <a:outerShdw blurRad="38100" dist="38100" dir="2700000" algn="tl">
                    <a:srgbClr val="000000">
                      <a:alpha val="43137"/>
                    </a:srgbClr>
                  </a:outerShdw>
                </a:effectLst>
                <a:cs typeface="Times New Roman" pitchFamily="18" charset="0"/>
              </a:rPr>
              <a:t>s</a:t>
            </a:r>
            <a:r>
              <a:rPr lang="vi-VN" sz="6900" b="1" dirty="0" smtClean="0">
                <a:solidFill>
                  <a:srgbClr val="002060"/>
                </a:solidFill>
                <a:effectLst>
                  <a:outerShdw blurRad="38100" dist="38100" dir="2700000" algn="tl">
                    <a:srgbClr val="000000">
                      <a:alpha val="43137"/>
                    </a:srgbClr>
                  </a:outerShdw>
                </a:effectLst>
                <a:latin typeface="+mj-lt"/>
                <a:cs typeface="Times New Roman" pitchFamily="18" charset="0"/>
              </a:rPr>
              <a:t>inh </a:t>
            </a:r>
            <a:r>
              <a:rPr lang="vi-VN" sz="6900" b="1" dirty="0">
                <a:solidFill>
                  <a:srgbClr val="002060"/>
                </a:solidFill>
                <a:effectLst>
                  <a:outerShdw blurRad="38100" dist="38100" dir="2700000" algn="tl">
                    <a:srgbClr val="000000">
                      <a:alpha val="43137"/>
                    </a:srgbClr>
                  </a:outerShdw>
                </a:effectLst>
                <a:latin typeface="+mj-lt"/>
                <a:cs typeface="Times New Roman" pitchFamily="18" charset="0"/>
              </a:rPr>
              <a:t>bởi Đức Chúa Cha từ trước muôn đời. </a:t>
            </a:r>
            <a:endParaRPr lang="en-US" sz="69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352800"/>
          </a:xfrm>
        </p:spPr>
        <p:txBody>
          <a:bodyPr>
            <a:noAutofit/>
          </a:bodyPr>
          <a:lstStyle/>
          <a:p>
            <a:pPr algn="just"/>
            <a:r>
              <a:rPr lang="en-US" sz="5100" dirty="0" err="1">
                <a:solidFill>
                  <a:srgbClr val="002060"/>
                </a:solidFill>
              </a:rPr>
              <a:t>Lạy</a:t>
            </a:r>
            <a:r>
              <a:rPr lang="en-US" sz="5100" dirty="0">
                <a:solidFill>
                  <a:srgbClr val="002060"/>
                </a:solidFill>
              </a:rPr>
              <a:t> </a:t>
            </a:r>
            <a:r>
              <a:rPr lang="en-US" sz="5100" dirty="0" err="1">
                <a:solidFill>
                  <a:srgbClr val="002060"/>
                </a:solidFill>
              </a:rPr>
              <a:t>Chúa</a:t>
            </a:r>
            <a:r>
              <a:rPr lang="en-US" sz="5100" dirty="0">
                <a:solidFill>
                  <a:srgbClr val="002060"/>
                </a:solidFill>
              </a:rPr>
              <a:t> </a:t>
            </a:r>
            <a:r>
              <a:rPr lang="en-US" sz="5100" dirty="0" err="1">
                <a:solidFill>
                  <a:srgbClr val="002060"/>
                </a:solidFill>
              </a:rPr>
              <a:t>Giêsu</a:t>
            </a:r>
            <a:r>
              <a:rPr lang="en-US" sz="5100" dirty="0">
                <a:solidFill>
                  <a:srgbClr val="002060"/>
                </a:solidFill>
              </a:rPr>
              <a:t>, </a:t>
            </a:r>
            <a:r>
              <a:rPr lang="en-US" sz="5100" dirty="0" err="1">
                <a:solidFill>
                  <a:srgbClr val="002060"/>
                </a:solidFill>
              </a:rPr>
              <a:t>xin</a:t>
            </a:r>
            <a:r>
              <a:rPr lang="en-US" sz="5100" dirty="0">
                <a:solidFill>
                  <a:srgbClr val="002060"/>
                </a:solidFill>
              </a:rPr>
              <a:t> </a:t>
            </a:r>
            <a:r>
              <a:rPr lang="en-US" sz="5100" dirty="0" err="1">
                <a:solidFill>
                  <a:srgbClr val="002060"/>
                </a:solidFill>
              </a:rPr>
              <a:t>giải</a:t>
            </a:r>
            <a:r>
              <a:rPr lang="en-US" sz="5100" dirty="0">
                <a:solidFill>
                  <a:srgbClr val="002060"/>
                </a:solidFill>
              </a:rPr>
              <a:t> </a:t>
            </a:r>
            <a:r>
              <a:rPr lang="en-US" sz="5100" dirty="0" err="1">
                <a:solidFill>
                  <a:srgbClr val="002060"/>
                </a:solidFill>
              </a:rPr>
              <a:t>thích</a:t>
            </a:r>
            <a:r>
              <a:rPr lang="en-US" sz="5100" dirty="0">
                <a:solidFill>
                  <a:srgbClr val="002060"/>
                </a:solidFill>
              </a:rPr>
              <a:t> </a:t>
            </a:r>
            <a:r>
              <a:rPr lang="en-US" sz="5100" dirty="0" err="1">
                <a:solidFill>
                  <a:srgbClr val="002060"/>
                </a:solidFill>
              </a:rPr>
              <a:t>Kinh</a:t>
            </a:r>
            <a:r>
              <a:rPr lang="en-US" sz="5100" dirty="0">
                <a:solidFill>
                  <a:srgbClr val="002060"/>
                </a:solidFill>
              </a:rPr>
              <a:t> </a:t>
            </a:r>
            <a:r>
              <a:rPr lang="en-US" sz="5100" dirty="0" err="1">
                <a:solidFill>
                  <a:srgbClr val="002060"/>
                </a:solidFill>
              </a:rPr>
              <a:t>Thánh</a:t>
            </a:r>
            <a:r>
              <a:rPr lang="en-US" sz="5100" dirty="0">
                <a:solidFill>
                  <a:srgbClr val="002060"/>
                </a:solidFill>
              </a:rPr>
              <a:t> </a:t>
            </a:r>
            <a:r>
              <a:rPr lang="en-US" sz="5100" dirty="0" err="1">
                <a:solidFill>
                  <a:srgbClr val="002060"/>
                </a:solidFill>
              </a:rPr>
              <a:t>cho</a:t>
            </a:r>
            <a:r>
              <a:rPr lang="en-US" sz="5100" dirty="0">
                <a:solidFill>
                  <a:srgbClr val="002060"/>
                </a:solidFill>
              </a:rPr>
              <a:t> </a:t>
            </a:r>
            <a:r>
              <a:rPr lang="en-US" sz="5100" dirty="0" err="1">
                <a:solidFill>
                  <a:srgbClr val="002060"/>
                </a:solidFill>
              </a:rPr>
              <a:t>chúng</a:t>
            </a:r>
            <a:r>
              <a:rPr lang="en-US" sz="5100" dirty="0">
                <a:solidFill>
                  <a:srgbClr val="002060"/>
                </a:solidFill>
              </a:rPr>
              <a:t> con, </a:t>
            </a:r>
            <a:r>
              <a:rPr lang="en-US" sz="5100" dirty="0" err="1">
                <a:solidFill>
                  <a:srgbClr val="002060"/>
                </a:solidFill>
              </a:rPr>
              <a:t>khiến</a:t>
            </a:r>
            <a:r>
              <a:rPr lang="en-US" sz="5100" dirty="0">
                <a:solidFill>
                  <a:srgbClr val="002060"/>
                </a:solidFill>
              </a:rPr>
              <a:t> </a:t>
            </a:r>
            <a:r>
              <a:rPr lang="en-US" sz="5100" dirty="0" err="1">
                <a:solidFill>
                  <a:srgbClr val="002060"/>
                </a:solidFill>
              </a:rPr>
              <a:t>lòng</a:t>
            </a:r>
            <a:r>
              <a:rPr lang="en-US" sz="5100" dirty="0">
                <a:solidFill>
                  <a:srgbClr val="002060"/>
                </a:solidFill>
              </a:rPr>
              <a:t> </a:t>
            </a:r>
            <a:r>
              <a:rPr lang="en-US" sz="5100" dirty="0" err="1">
                <a:solidFill>
                  <a:srgbClr val="002060"/>
                </a:solidFill>
              </a:rPr>
              <a:t>chúng</a:t>
            </a:r>
            <a:r>
              <a:rPr lang="en-US" sz="5100" dirty="0">
                <a:solidFill>
                  <a:srgbClr val="002060"/>
                </a:solidFill>
              </a:rPr>
              <a:t> con </a:t>
            </a:r>
            <a:r>
              <a:rPr lang="en-US" sz="5100" dirty="0" err="1">
                <a:solidFill>
                  <a:srgbClr val="002060"/>
                </a:solidFill>
              </a:rPr>
              <a:t>bừng</a:t>
            </a:r>
            <a:r>
              <a:rPr lang="en-US" sz="5100" dirty="0">
                <a:solidFill>
                  <a:srgbClr val="002060"/>
                </a:solidFill>
              </a:rPr>
              <a:t> </a:t>
            </a:r>
            <a:r>
              <a:rPr lang="en-US" sz="5100" dirty="0" err="1">
                <a:solidFill>
                  <a:srgbClr val="002060"/>
                </a:solidFill>
              </a:rPr>
              <a:t>cháy</a:t>
            </a:r>
            <a:r>
              <a:rPr lang="en-US" sz="5100" dirty="0">
                <a:solidFill>
                  <a:srgbClr val="002060"/>
                </a:solidFill>
              </a:rPr>
              <a:t> </a:t>
            </a:r>
            <a:r>
              <a:rPr lang="en-US" sz="5100" dirty="0" err="1">
                <a:solidFill>
                  <a:srgbClr val="002060"/>
                </a:solidFill>
              </a:rPr>
              <a:t>lên</a:t>
            </a:r>
            <a:r>
              <a:rPr lang="en-US" sz="5100" dirty="0">
                <a:solidFill>
                  <a:srgbClr val="002060"/>
                </a:solidFill>
              </a:rPr>
              <a:t> </a:t>
            </a:r>
            <a:r>
              <a:rPr lang="en-US" sz="5100" dirty="0" err="1">
                <a:solidFill>
                  <a:srgbClr val="002060"/>
                </a:solidFill>
              </a:rPr>
              <a:t>khi</a:t>
            </a:r>
            <a:r>
              <a:rPr lang="en-US" sz="5100" dirty="0">
                <a:solidFill>
                  <a:srgbClr val="002060"/>
                </a:solidFill>
              </a:rPr>
              <a:t> </a:t>
            </a:r>
            <a:r>
              <a:rPr lang="en-US" sz="5100" dirty="0" err="1">
                <a:solidFill>
                  <a:srgbClr val="002060"/>
                </a:solidFill>
              </a:rPr>
              <a:t>nghe</a:t>
            </a:r>
            <a:r>
              <a:rPr lang="en-US" sz="5100" dirty="0">
                <a:solidFill>
                  <a:srgbClr val="002060"/>
                </a:solidFill>
              </a:rPr>
              <a:t> </a:t>
            </a:r>
            <a:r>
              <a:rPr lang="en-US" sz="5100" dirty="0" err="1">
                <a:solidFill>
                  <a:srgbClr val="002060"/>
                </a:solidFill>
              </a:rPr>
              <a:t>Chúa</a:t>
            </a:r>
            <a:r>
              <a:rPr lang="en-US" sz="5100" dirty="0">
                <a:solidFill>
                  <a:srgbClr val="002060"/>
                </a:solidFill>
              </a:rPr>
              <a:t> </a:t>
            </a:r>
            <a:r>
              <a:rPr lang="en-US" sz="5100" dirty="0" err="1">
                <a:solidFill>
                  <a:srgbClr val="002060"/>
                </a:solidFill>
              </a:rPr>
              <a:t>phán</a:t>
            </a:r>
            <a:r>
              <a:rPr lang="en-US" sz="5100" dirty="0">
                <a:solidFill>
                  <a:srgbClr val="002060"/>
                </a:solidFill>
              </a:rPr>
              <a:t> </a:t>
            </a:r>
            <a:r>
              <a:rPr lang="en-US" sz="5100" dirty="0" err="1" smtClean="0">
                <a:solidFill>
                  <a:srgbClr val="002060"/>
                </a:solidFill>
              </a:rPr>
              <a:t>dạy</a:t>
            </a:r>
            <a:r>
              <a:rPr lang="en-US" sz="5100" dirty="0" smtClean="0">
                <a:solidFill>
                  <a:srgbClr val="002060"/>
                </a:solidFill>
              </a:rPr>
              <a:t>.</a:t>
            </a:r>
            <a:endParaRPr lang="en-US" sz="5100"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u="sng" smtClean="0">
                <a:solidFill>
                  <a:srgbClr val="C00000"/>
                </a:solidFill>
              </a:rPr>
              <a:t>Alleluia-Alleluia: </a:t>
            </a:r>
            <a:endParaRPr lang="en-US" sz="3600" u="sng">
              <a:solidFill>
                <a:srgbClr val="C00000"/>
              </a:solidFill>
            </a:endParaRPr>
          </a:p>
        </p:txBody>
      </p:sp>
      <p:sp>
        <p:nvSpPr>
          <p:cNvPr id="4" name="Rectangle 3"/>
          <p:cNvSpPr/>
          <p:nvPr/>
        </p:nvSpPr>
        <p:spPr>
          <a:xfrm>
            <a:off x="6705600" y="4497169"/>
            <a:ext cx="2053767" cy="646331"/>
          </a:xfrm>
          <a:prstGeom prst="rect">
            <a:avLst/>
          </a:prstGeom>
        </p:spPr>
        <p:txBody>
          <a:bodyPr wrap="none">
            <a:spAutoFit/>
          </a:bodyPr>
          <a:lstStyle/>
          <a:p>
            <a:pPr algn="r"/>
            <a:r>
              <a:rPr lang="en-US" sz="3600" smtClean="0">
                <a:solidFill>
                  <a:srgbClr val="C00000"/>
                </a:solidFill>
              </a:rPr>
              <a:t>Alleluia… </a:t>
            </a:r>
            <a:endParaRPr lang="en-US" sz="3600">
              <a:solidFill>
                <a:srgbClr val="C00000"/>
              </a:solidFill>
            </a:endParaRPr>
          </a:p>
        </p:txBody>
      </p:sp>
    </p:spTree>
    <p:extLst>
      <p:ext uri="{BB962C8B-B14F-4D97-AF65-F5344CB8AC3E}">
        <p14:creationId xmlns:p14="http://schemas.microsoft.com/office/powerpoint/2010/main" val="3230038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1" dirty="0">
                <a:solidFill>
                  <a:srgbClr val="002060"/>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9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9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9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9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9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9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9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900" b="1" dirty="0" err="1">
                <a:solidFill>
                  <a:srgbClr val="002060"/>
                </a:solidFill>
                <a:effectLst>
                  <a:outerShdw blurRad="38100" dist="38100" dir="2700000" algn="tl">
                    <a:srgbClr val="000000">
                      <a:alpha val="43137"/>
                    </a:srgbClr>
                  </a:outerShdw>
                </a:effectLst>
                <a:latin typeface="+mj-lt"/>
                <a:cs typeface="Times New Roman" pitchFamily="18" charset="0"/>
              </a:rPr>
              <a:t>bởi</a:t>
            </a:r>
            <a:r>
              <a:rPr lang="en-US" sz="69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9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9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9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9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9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900" b="1" dirty="0">
                <a:solidFill>
                  <a:srgbClr val="00206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300" b="1" dirty="0">
                <a:solidFill>
                  <a:srgbClr val="002060"/>
                </a:solidFill>
                <a:effectLst>
                  <a:outerShdw blurRad="38100" dist="38100" dir="2700000" algn="tl">
                    <a:srgbClr val="000000">
                      <a:alpha val="43137"/>
                    </a:srgbClr>
                  </a:outerShdw>
                </a:effectLst>
              </a:rPr>
              <a:t>được sinh ra mà không phải được tạo thành, đồng bản thể với Đức Chúa </a:t>
            </a:r>
            <a:r>
              <a:rPr lang="vi-VN" sz="6300" b="1" dirty="0" smtClean="0">
                <a:solidFill>
                  <a:srgbClr val="002060"/>
                </a:solidFill>
                <a:effectLst>
                  <a:outerShdw blurRad="38100" dist="38100" dir="2700000" algn="tl">
                    <a:srgbClr val="000000">
                      <a:alpha val="43137"/>
                    </a:srgbClr>
                  </a:outerShdw>
                </a:effectLst>
              </a:rPr>
              <a:t>Cha</a:t>
            </a:r>
            <a:r>
              <a:rPr lang="en-US" sz="6300" b="1" dirty="0" smtClean="0">
                <a:solidFill>
                  <a:srgbClr val="002060"/>
                </a:solidFill>
                <a:effectLst>
                  <a:outerShdw blurRad="38100" dist="38100" dir="2700000" algn="tl">
                    <a:srgbClr val="000000">
                      <a:alpha val="43137"/>
                    </a:srgbClr>
                  </a:outerShdw>
                </a:effectLst>
              </a:rPr>
              <a:t>. </a:t>
            </a:r>
            <a:r>
              <a:rPr lang="en-US" sz="6300" b="1" dirty="0">
                <a:solidFill>
                  <a:srgbClr val="002060"/>
                </a:solidFill>
                <a:effectLst>
                  <a:outerShdw blurRad="38100" dist="38100" dir="2700000" algn="tl">
                    <a:srgbClr val="000000">
                      <a:alpha val="43137"/>
                    </a:srgbClr>
                  </a:outerShdw>
                </a:effectLst>
              </a:rPr>
              <a:t>N</a:t>
            </a:r>
            <a:r>
              <a:rPr lang="vi-VN" sz="6300" b="1" dirty="0" smtClean="0">
                <a:solidFill>
                  <a:srgbClr val="002060"/>
                </a:solidFill>
                <a:effectLst>
                  <a:outerShdw blurRad="38100" dist="38100" dir="2700000" algn="tl">
                    <a:srgbClr val="000000">
                      <a:alpha val="43137"/>
                    </a:srgbClr>
                  </a:outerShdw>
                </a:effectLst>
              </a:rPr>
              <a:t>hờ </a:t>
            </a:r>
            <a:r>
              <a:rPr lang="vi-VN" sz="6300" b="1" dirty="0">
                <a:solidFill>
                  <a:srgbClr val="002060"/>
                </a:solidFill>
                <a:effectLst>
                  <a:outerShdw blurRad="38100" dist="38100" dir="2700000" algn="tl">
                    <a:srgbClr val="000000">
                      <a:alpha val="43137"/>
                    </a:srgbClr>
                  </a:outerShdw>
                </a:effectLst>
              </a:rPr>
              <a:t>Người mà muôn vật được tạo thành. </a:t>
            </a:r>
            <a:endParaRPr lang="en-US" sz="6300" b="1"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800" b="1" dirty="0">
                <a:solidFill>
                  <a:srgbClr val="002060"/>
                </a:solidFill>
                <a:effectLst>
                  <a:outerShdw blurRad="38100" dist="38100" dir="2700000" algn="tl">
                    <a:srgbClr val="000000">
                      <a:alpha val="43137"/>
                    </a:srgbClr>
                  </a:outerShdw>
                </a:effectLst>
                <a:latin typeface="+mj-lt"/>
              </a:rPr>
              <a:t>Vì loài người chúng ta và để cứu độ chúng ta,</a:t>
            </a:r>
            <a:r>
              <a:rPr lang="en-US" sz="7800" b="1" dirty="0">
                <a:solidFill>
                  <a:srgbClr val="002060"/>
                </a:solidFill>
                <a:effectLst>
                  <a:outerShdw blurRad="38100" dist="38100" dir="2700000" algn="tl">
                    <a:srgbClr val="000000">
                      <a:alpha val="43137"/>
                    </a:srgbClr>
                  </a:outerShdw>
                </a:effectLst>
                <a:latin typeface="+mj-lt"/>
              </a:rPr>
              <a:t> </a:t>
            </a:r>
            <a:r>
              <a:rPr lang="vi-VN" sz="7800" b="1" dirty="0">
                <a:solidFill>
                  <a:srgbClr val="002060"/>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8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600" b="1" dirty="0">
                <a:solidFill>
                  <a:srgbClr val="002060"/>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a:t>
            </a:r>
            <a:r>
              <a:rPr lang="vi-VN" sz="5600" b="1" dirty="0" smtClean="0">
                <a:solidFill>
                  <a:srgbClr val="002060"/>
                </a:solidFill>
                <a:effectLst>
                  <a:outerShdw blurRad="38100" dist="38100" dir="2700000" algn="tl">
                    <a:srgbClr val="000000">
                      <a:alpha val="43137"/>
                    </a:srgbClr>
                  </a:outerShdw>
                </a:effectLst>
                <a:latin typeface="+mj-lt"/>
                <a:cs typeface="Times New Roman" pitchFamily="18" charset="0"/>
              </a:rPr>
              <a:t>Philatô</a:t>
            </a:r>
            <a:r>
              <a:rPr lang="en-US" sz="5600" b="1" dirty="0" smtClean="0">
                <a:solidFill>
                  <a:srgbClr val="002060"/>
                </a:solidFill>
                <a:effectLst>
                  <a:outerShdw blurRad="38100" dist="38100" dir="2700000" algn="tl">
                    <a:srgbClr val="000000">
                      <a:alpha val="43137"/>
                    </a:srgbClr>
                  </a:outerShdw>
                </a:effectLst>
                <a:latin typeface="+mj-lt"/>
                <a:cs typeface="Times New Roman" pitchFamily="18" charset="0"/>
              </a:rPr>
              <a:t>.</a:t>
            </a:r>
            <a:r>
              <a:rPr lang="vi-VN" sz="5600" b="1" dirty="0" smtClean="0">
                <a:solidFill>
                  <a:srgbClr val="002060"/>
                </a:solidFill>
                <a:effectLst>
                  <a:outerShdw blurRad="38100" dist="38100" dir="2700000" algn="tl">
                    <a:srgbClr val="000000">
                      <a:alpha val="43137"/>
                    </a:srgbClr>
                  </a:outerShdw>
                </a:effectLst>
                <a:latin typeface="+mj-lt"/>
                <a:cs typeface="Times New Roman" pitchFamily="18" charset="0"/>
              </a:rPr>
              <a:t> </a:t>
            </a:r>
            <a:r>
              <a:rPr lang="vi-VN" sz="5600" b="1" dirty="0">
                <a:solidFill>
                  <a:srgbClr val="002060"/>
                </a:solidFill>
                <a:effectLst>
                  <a:outerShdw blurRad="38100" dist="38100" dir="2700000" algn="tl">
                    <a:srgbClr val="000000">
                      <a:alpha val="43137"/>
                    </a:srgbClr>
                  </a:outerShdw>
                </a:effectLst>
                <a:latin typeface="+mj-lt"/>
                <a:cs typeface="Times New Roman" pitchFamily="18" charset="0"/>
              </a:rPr>
              <a:t>Người chịu khổ hình và mai táng, ngày thứ ba Người sống lại như lời Thánh Kinh.</a:t>
            </a:r>
            <a:endParaRPr lang="en-US" sz="5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600" b="1" dirty="0">
                <a:solidFill>
                  <a:srgbClr val="002060"/>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300" b="1" dirty="0">
                <a:solidFill>
                  <a:srgbClr val="002060"/>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3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560444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2514600" y="209550"/>
            <a:ext cx="6477000" cy="1102519"/>
          </a:xfrm>
        </p:spPr>
        <p:txBody>
          <a:bodyPr/>
          <a:lstStyle/>
          <a:p>
            <a:r>
              <a:rPr lang="en-US" dirty="0" smtClean="0">
                <a:solidFill>
                  <a:schemeClr val="accent6">
                    <a:lumMod val="50000"/>
                  </a:schemeClr>
                </a:solidFill>
              </a:rPr>
              <a:t>LỜI NGUYỆN TÍN HỮU</a:t>
            </a:r>
            <a:endParaRPr lang="en-US" dirty="0">
              <a:solidFill>
                <a:schemeClr val="accent6">
                  <a:lumMod val="50000"/>
                </a:schemeClr>
              </a:solidFill>
            </a:endParaRPr>
          </a:p>
        </p:txBody>
      </p:sp>
      <p:sp>
        <p:nvSpPr>
          <p:cNvPr id="4" name="Rectangle 3"/>
          <p:cNvSpPr/>
          <p:nvPr/>
        </p:nvSpPr>
        <p:spPr>
          <a:xfrm>
            <a:off x="2438400" y="1200150"/>
            <a:ext cx="6477000" cy="3539430"/>
          </a:xfrm>
          <a:prstGeom prst="rect">
            <a:avLst/>
          </a:prstGeom>
        </p:spPr>
        <p:txBody>
          <a:bodyPr wrap="square">
            <a:spAutoFit/>
          </a:bodyPr>
          <a:lstStyle/>
          <a:p>
            <a:pPr algn="just"/>
            <a:r>
              <a:rPr lang="vi-VN" sz="3200" dirty="0">
                <a:solidFill>
                  <a:prstClr val="black"/>
                </a:solidFill>
              </a:rPr>
              <a:t>Chúa Giêsu đã sống lại và có mặt ở khắp mọi nơi, Ngài cùng đi với chúng ta trên mọi nẻo đường đời, âm thầm ban muôn ơn lành hồn xác. Tin tưởng vào sự hiện diện của Chúa trong cuộc đời mình, chúng ta cùng dâng lời cầu xin</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 DÂNG PHỤC SINH</a:t>
            </a:r>
            <a:endParaRPr lang="vi-VN"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7200" b="1" i="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Nguyễn</a:t>
            </a:r>
            <a:r>
              <a:rPr lang="en-US" altLang="en-US" sz="7200" b="1" i="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i="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Hùng</a:t>
            </a:r>
            <a:r>
              <a:rPr lang="en-US" altLang="en-US" sz="7200" b="1" i="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i="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Lân</a:t>
            </a:r>
            <a:endParaRPr lang="en-US" altLang="en-US" sz="44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dirty="0">
                <a:solidFill>
                  <a:srgbClr val="002060"/>
                </a:solidFill>
                <a:latin typeface="+mj-lt"/>
              </a:rPr>
              <a:t>Hiệp dâng về trên đĩa thánh, bánh thơm ngọt ngào phúc ân. Này là bao lao công tiến dâng trót cả cuộc sống. Cùng dâng này đây chén rượu, xin Cha thương nhận lấy, máu chiên thánh trào tuôn để nuôi dưỡng linh hồn.</a:t>
            </a:r>
            <a:endParaRPr lang="en-US" altLang="en-US" sz="4700" b="1" dirty="0">
              <a:solidFill>
                <a:srgbClr val="002060"/>
              </a:solidFill>
              <a:latin typeface="+mj-lt"/>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65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5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5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50" b="1" dirty="0">
                <a:solidFill>
                  <a:srgbClr val="002060"/>
                </a:solidFill>
                <a:latin typeface="+mj-lt"/>
              </a:rPr>
              <a:t>Chan hoà niềm vui dâng về Thiên Chúa rạng ngời. Thiên đàng rộng mở, Chúa Con hiển vinh vượt qua. Mừng Giêsu chiến thắng đã thoát khỏi tay tử thần rồi, vinh phúc xuống cho muôn người người. Cùng dâng khúc hát: Alleluia!</a:t>
            </a:r>
            <a:endParaRPr lang="en-US" altLang="en-US" sz="4650" b="1" dirty="0">
              <a:solidFill>
                <a:srgbClr val="002060"/>
              </a:solidFill>
              <a:latin typeface="+mj-lt"/>
            </a:endParaRP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7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dirty="0" smtClean="0">
                <a:solidFill>
                  <a:srgbClr val="002060"/>
                </a:solidFill>
                <a:latin typeface="+mj-lt"/>
              </a:rPr>
              <a:t>Đời </a:t>
            </a:r>
            <a:r>
              <a:rPr lang="vi-VN" sz="4700" b="1" dirty="0">
                <a:solidFill>
                  <a:srgbClr val="002060"/>
                </a:solidFill>
                <a:latin typeface="+mj-lt"/>
              </a:rPr>
              <a:t>con dù bao gian khó, đớn đau nhọc nhằn nỗi lo. Đường trần gian đau thương vẫn không sánh được cùng Chúa. Thì đây hiệp dâng đến Ngài, xin Cha thương nhận lầy, hiến dâng tấm lòng con, cùng thân xác, linh hồn.</a:t>
            </a:r>
            <a:endParaRPr lang="en-US" altLang="en-US" sz="4700" b="1" dirty="0">
              <a:solidFill>
                <a:srgbClr val="002060"/>
              </a:solidFill>
              <a:latin typeface="+mj-lt"/>
            </a:endParaRPr>
          </a:p>
        </p:txBody>
      </p:sp>
    </p:spTree>
    <p:extLst>
      <p:ext uri="{BB962C8B-B14F-4D97-AF65-F5344CB8AC3E}">
        <p14:creationId xmlns:p14="http://schemas.microsoft.com/office/powerpoint/2010/main" val="1099396086"/>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65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5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5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50" b="1" dirty="0">
                <a:solidFill>
                  <a:srgbClr val="002060"/>
                </a:solidFill>
                <a:latin typeface="+mj-lt"/>
              </a:rPr>
              <a:t>Chan hoà niềm vui dâng về Thiên Chúa rạng ngời. Thiên đàng rộng mở, Chúa Con hiển vinh vượt qua. Mừng Giêsu chiến thắng đã thoát khỏi tay tử thần rồi, vinh phúc xuống cho muôn người người. Cùng dâng khúc hát: Alleluia!</a:t>
            </a:r>
            <a:endParaRPr lang="en-US" altLang="en-US" sz="4650" b="1" dirty="0">
              <a:solidFill>
                <a:srgbClr val="002060"/>
              </a:solidFill>
              <a:latin typeface="+mj-lt"/>
            </a:endParaRPr>
          </a:p>
        </p:txBody>
      </p:sp>
    </p:spTree>
    <p:extLst>
      <p:ext uri="{BB962C8B-B14F-4D97-AF65-F5344CB8AC3E}">
        <p14:creationId xmlns:p14="http://schemas.microsoft.com/office/powerpoint/2010/main" val="1115570350"/>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lnSpcReduction="2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8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Chung Lời Tạ Ơn</a:t>
            </a:r>
          </a:p>
          <a:p>
            <a:pPr marL="27432" indent="0" algn="ctr">
              <a:lnSpc>
                <a:spcPct val="120000"/>
              </a:lnSpc>
              <a:buNone/>
            </a:pPr>
            <a:r>
              <a:rPr lang="vi-VN" sz="6600" b="1" i="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vi-VN" sz="66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Nguyễn Duy</a:t>
            </a:r>
            <a:endParaRPr lang="en-US" sz="5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XIN NGÀI ĐỒNG HÀNH</a:t>
            </a:r>
            <a:endParaRPr lang="vi-VN"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000" b="1" i="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Giang</a:t>
            </a:r>
            <a:r>
              <a:rPr lang="en-US" sz="6000" b="1" i="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i="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Tâm</a:t>
            </a:r>
            <a:endParaRPr lang="en-US"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
            <a:ext cx="9067800" cy="5048250"/>
          </a:xfrm>
        </p:spPr>
        <p:txBody>
          <a:bodyPr>
            <a:noAutofit/>
          </a:bodyPr>
          <a:lstStyle/>
          <a:p>
            <a:pPr marL="27432" indent="0" algn="just">
              <a:lnSpc>
                <a:spcPct val="120000"/>
              </a:lnSpc>
              <a:buNone/>
            </a:pPr>
            <a:r>
              <a:rPr lang="en-US" sz="5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dirty="0" err="1" smtClean="0">
                <a:solidFill>
                  <a:srgbClr val="002060"/>
                </a:solidFill>
                <a:latin typeface="+mj-lt"/>
                <a:cs typeface="Times New Roman" panose="02020603050405020304" pitchFamily="18" charset="0"/>
              </a:rPr>
              <a:t>Trong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những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khó</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khăn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cuộc</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đời</a:t>
            </a:r>
            <a:r>
              <a:rPr lang="en-US" sz="5000" b="1" dirty="0" smtClean="0">
                <a:solidFill>
                  <a:srgbClr val="002060"/>
                </a:solidFill>
                <a:latin typeface="+mj-lt"/>
                <a:cs typeface="Times New Roman" panose="02020603050405020304" pitchFamily="18" charset="0"/>
              </a:rPr>
              <a:t> con, </a:t>
            </a:r>
            <a:r>
              <a:rPr lang="en-US" sz="5000" b="1" dirty="0" err="1" smtClean="0">
                <a:solidFill>
                  <a:srgbClr val="002060"/>
                </a:solidFill>
                <a:latin typeface="+mj-lt"/>
                <a:cs typeface="Times New Roman" panose="02020603050405020304" pitchFamily="18" charset="0"/>
              </a:rPr>
              <a:t>xin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cho</a:t>
            </a:r>
            <a:r>
              <a:rPr lang="en-US" sz="5000" b="1" dirty="0" smtClean="0">
                <a:solidFill>
                  <a:srgbClr val="002060"/>
                </a:solidFill>
                <a:latin typeface="+mj-lt"/>
                <a:cs typeface="Times New Roman" panose="02020603050405020304" pitchFamily="18" charset="0"/>
              </a:rPr>
              <a:t> con </a:t>
            </a:r>
            <a:r>
              <a:rPr lang="en-US" sz="5000" b="1" dirty="0" err="1" smtClean="0">
                <a:solidFill>
                  <a:srgbClr val="002060"/>
                </a:solidFill>
                <a:latin typeface="+mj-lt"/>
                <a:cs typeface="Times New Roman" panose="02020603050405020304" pitchFamily="18" charset="0"/>
              </a:rPr>
              <a:t>luôn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thấy</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Chúa</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hiện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diện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trong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những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đớn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đau</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và</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buồn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thương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xin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cho</a:t>
            </a:r>
            <a:r>
              <a:rPr lang="en-US" sz="5000" b="1" dirty="0" smtClean="0">
                <a:solidFill>
                  <a:srgbClr val="002060"/>
                </a:solidFill>
                <a:latin typeface="+mj-lt"/>
                <a:cs typeface="Times New Roman" panose="02020603050405020304" pitchFamily="18" charset="0"/>
              </a:rPr>
              <a:t> con </a:t>
            </a:r>
            <a:r>
              <a:rPr lang="en-US" sz="5000" b="1" dirty="0" err="1" smtClean="0">
                <a:solidFill>
                  <a:srgbClr val="002060"/>
                </a:solidFill>
                <a:latin typeface="+mj-lt"/>
                <a:cs typeface="Times New Roman" panose="02020603050405020304" pitchFamily="18" charset="0"/>
              </a:rPr>
              <a:t>cảm</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nghiệm</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Ngài</a:t>
            </a:r>
            <a:r>
              <a:rPr lang="en-US" sz="5000" b="1" dirty="0" smtClean="0">
                <a:solidFill>
                  <a:srgbClr val="002060"/>
                </a:solidFill>
                <a:latin typeface="+mj-lt"/>
                <a:cs typeface="Times New Roman" panose="02020603050405020304" pitchFamily="18" charset="0"/>
              </a:rPr>
              <a:t> ở </a:t>
            </a:r>
            <a:r>
              <a:rPr lang="en-US" sz="5000" b="1" dirty="0" err="1" smtClean="0">
                <a:solidFill>
                  <a:srgbClr val="002060"/>
                </a:solidFill>
                <a:latin typeface="+mj-lt"/>
                <a:cs typeface="Times New Roman" panose="02020603050405020304" pitchFamily="18" charset="0"/>
              </a:rPr>
              <a:t>bên</a:t>
            </a:r>
            <a:r>
              <a:rPr lang="en-US" sz="5000" b="1" dirty="0" smtClean="0">
                <a:solidFill>
                  <a:srgbClr val="FF0000"/>
                </a:solidFill>
                <a:latin typeface="+mj-lt"/>
                <a:cs typeface="Times New Roman" panose="02020603050405020304" pitchFamily="18" charset="0"/>
              </a:rPr>
              <a:t>…</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067800" cy="4762500"/>
          </a:xfrm>
        </p:spPr>
        <p:txBody>
          <a:bodyPr>
            <a:noAutofit/>
          </a:bodyPr>
          <a:lstStyle/>
          <a:p>
            <a:pPr marL="27432" indent="0" algn="just">
              <a:lnSpc>
                <a:spcPct val="120000"/>
              </a:lnSpc>
              <a:buNone/>
            </a:pPr>
            <a:r>
              <a:rPr lang="en-US" sz="5000" b="1" dirty="0" smtClean="0">
                <a:solidFill>
                  <a:srgbClr val="FF0000"/>
                </a:solidFill>
                <a:latin typeface="+mj-lt"/>
                <a:cs typeface="Times New Roman" panose="02020603050405020304" pitchFamily="18" charset="0"/>
              </a:rPr>
              <a:t>…</a:t>
            </a:r>
            <a:r>
              <a:rPr lang="en-US" sz="5000" b="1" dirty="0" smtClean="0">
                <a:solidFill>
                  <a:srgbClr val="002060"/>
                </a:solidFill>
                <a:latin typeface="+mj-lt"/>
                <a:cs typeface="Times New Roman" panose="02020603050405020304" pitchFamily="18" charset="0"/>
              </a:rPr>
              <a:t> Xin </a:t>
            </a:r>
            <a:r>
              <a:rPr lang="en-US" sz="5000" b="1" dirty="0" err="1" smtClean="0">
                <a:solidFill>
                  <a:srgbClr val="002060"/>
                </a:solidFill>
                <a:latin typeface="+mj-lt"/>
                <a:cs typeface="Times New Roman" panose="02020603050405020304" pitchFamily="18" charset="0"/>
              </a:rPr>
              <a:t>ánh</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sáng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của</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niềm</a:t>
            </a:r>
            <a:r>
              <a:rPr lang="en-US" sz="5000" b="1" dirty="0" smtClean="0">
                <a:solidFill>
                  <a:srgbClr val="002060"/>
                </a:solidFill>
                <a:latin typeface="+mj-lt"/>
                <a:cs typeface="Times New Roman" panose="02020603050405020304" pitchFamily="18" charset="0"/>
              </a:rPr>
              <a:t> tin </a:t>
            </a:r>
            <a:r>
              <a:rPr lang="en-US" sz="5000" b="1" dirty="0" err="1" smtClean="0">
                <a:solidFill>
                  <a:srgbClr val="002060"/>
                </a:solidFill>
                <a:latin typeface="+mj-lt"/>
                <a:cs typeface="Times New Roman" panose="02020603050405020304" pitchFamily="18" charset="0"/>
              </a:rPr>
              <a:t>dẫn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đưa</a:t>
            </a:r>
            <a:r>
              <a:rPr lang="en-US" sz="5000" b="1" dirty="0" smtClean="0">
                <a:solidFill>
                  <a:srgbClr val="002060"/>
                </a:solidFill>
                <a:latin typeface="+mj-lt"/>
                <a:cs typeface="Times New Roman" panose="02020603050405020304" pitchFamily="18" charset="0"/>
              </a:rPr>
              <a:t> con </a:t>
            </a:r>
            <a:r>
              <a:rPr lang="en-US" sz="5000" b="1" dirty="0" err="1" smtClean="0">
                <a:solidFill>
                  <a:srgbClr val="002060"/>
                </a:solidFill>
                <a:latin typeface="+mj-lt"/>
                <a:cs typeface="Times New Roman" panose="02020603050405020304" pitchFamily="18" charset="0"/>
              </a:rPr>
              <a:t>cho</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đôi</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bước</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chân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kiên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cường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xin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đừng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để</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lao</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nhọc</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gian</a:t>
            </a:r>
            <a:r>
              <a:rPr lang="en-US" sz="5000" b="1" dirty="0" smtClean="0">
                <a:solidFill>
                  <a:srgbClr val="002060"/>
                </a:solidFill>
                <a:latin typeface="+mj-lt"/>
                <a:cs typeface="Times New Roman" panose="02020603050405020304" pitchFamily="18" charset="0"/>
              </a:rPr>
              <a:t> nan </a:t>
            </a:r>
            <a:r>
              <a:rPr lang="en-US" sz="5000" b="1" dirty="0" err="1" smtClean="0">
                <a:solidFill>
                  <a:srgbClr val="002060"/>
                </a:solidFill>
                <a:latin typeface="+mj-lt"/>
                <a:cs typeface="Times New Roman" panose="02020603050405020304" pitchFamily="18" charset="0"/>
              </a:rPr>
              <a:t>của</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cuộc</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sống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làm</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lòng</a:t>
            </a:r>
            <a:r>
              <a:rPr lang="en-US" sz="5000" b="1" dirty="0" smtClean="0">
                <a:solidFill>
                  <a:srgbClr val="002060"/>
                </a:solidFill>
                <a:latin typeface="+mj-lt"/>
                <a:cs typeface="Times New Roman" panose="02020603050405020304" pitchFamily="18" charset="0"/>
              </a:rPr>
              <a:t> con chai </a:t>
            </a:r>
            <a:r>
              <a:rPr lang="en-US" sz="5000" b="1" dirty="0" err="1" smtClean="0">
                <a:solidFill>
                  <a:srgbClr val="002060"/>
                </a:solidFill>
                <a:latin typeface="+mj-lt"/>
                <a:cs typeface="Times New Roman" panose="02020603050405020304" pitchFamily="18" charset="0"/>
              </a:rPr>
              <a:t>sạn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xa</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cách</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Ngài</a:t>
            </a:r>
            <a:r>
              <a:rPr lang="en-US" sz="5000" b="1" dirty="0" smtClean="0">
                <a:solidFill>
                  <a:srgbClr val="002060"/>
                </a:solidFill>
                <a:latin typeface="+mj-lt"/>
                <a:cs typeface="Times New Roman" panose="02020603050405020304" pitchFamily="18" charset="0"/>
              </a:rPr>
              <a:t>.</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742360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4762500"/>
          </a:xfrm>
        </p:spPr>
        <p:txBody>
          <a:bodyPr>
            <a:noAutofit/>
          </a:bodyPr>
          <a:lstStyle/>
          <a:p>
            <a:pPr marL="27432" indent="0" algn="just">
              <a:lnSpc>
                <a:spcPct val="120000"/>
              </a:lnSpc>
              <a:buNone/>
            </a:pPr>
            <a:r>
              <a:rPr lang="en-US" sz="5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dirty="0" err="1">
                <a:solidFill>
                  <a:srgbClr val="002060"/>
                </a:solidFill>
                <a:latin typeface="+mj-lt"/>
                <a:cs typeface="Times New Roman" panose="02020603050405020304" pitchFamily="18" charset="0"/>
              </a:rPr>
              <a:t>C</a:t>
            </a:r>
            <a:r>
              <a:rPr lang="en-US" sz="5000" b="1" dirty="0" err="1" smtClean="0">
                <a:solidFill>
                  <a:srgbClr val="002060"/>
                </a:solidFill>
                <a:latin typeface="+mj-lt"/>
                <a:cs typeface="Times New Roman" panose="02020603050405020304" pitchFamily="18" charset="0"/>
              </a:rPr>
              <a:t>húa</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ơi</a:t>
            </a:r>
            <a:r>
              <a:rPr lang="en-US" sz="5000" b="1" dirty="0" smtClean="0">
                <a:solidFill>
                  <a:srgbClr val="002060"/>
                </a:solidFill>
                <a:latin typeface="+mj-lt"/>
                <a:cs typeface="Times New Roman" panose="02020603050405020304" pitchFamily="18" charset="0"/>
              </a:rPr>
              <a:t> con </a:t>
            </a:r>
            <a:r>
              <a:rPr lang="en-US" sz="5000" b="1" dirty="0" err="1" smtClean="0">
                <a:solidFill>
                  <a:srgbClr val="002060"/>
                </a:solidFill>
                <a:latin typeface="+mj-lt"/>
                <a:cs typeface="Times New Roman" panose="02020603050405020304" pitchFamily="18" charset="0"/>
              </a:rPr>
              <a:t>vẫn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biết</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rằng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theo</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Ngài</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là</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bước</a:t>
            </a:r>
            <a:r>
              <a:rPr lang="en-US" sz="5000" b="1" dirty="0" smtClean="0">
                <a:solidFill>
                  <a:srgbClr val="002060"/>
                </a:solidFill>
                <a:latin typeface="+mj-lt"/>
                <a:cs typeface="Times New Roman" panose="02020603050405020304" pitchFamily="18" charset="0"/>
              </a:rPr>
              <a:t> qua </a:t>
            </a:r>
            <a:r>
              <a:rPr lang="en-US" sz="5000" b="1" dirty="0" err="1" smtClean="0">
                <a:solidFill>
                  <a:srgbClr val="002060"/>
                </a:solidFill>
                <a:latin typeface="+mj-lt"/>
                <a:cs typeface="Times New Roman" panose="02020603050405020304" pitchFamily="18" charset="0"/>
              </a:rPr>
              <a:t>cửa</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hẹp</a:t>
            </a:r>
            <a:r>
              <a:rPr lang="en-US" sz="5000" b="1" dirty="0" smtClean="0">
                <a:solidFill>
                  <a:srgbClr val="002060"/>
                </a:solidFill>
                <a:latin typeface="+mj-lt"/>
                <a:cs typeface="Times New Roman" panose="02020603050405020304" pitchFamily="18" charset="0"/>
              </a:rPr>
              <a:t>, tin </a:t>
            </a:r>
            <a:r>
              <a:rPr lang="en-US" sz="5000" b="1" dirty="0" err="1" smtClean="0">
                <a:solidFill>
                  <a:srgbClr val="002060"/>
                </a:solidFill>
                <a:latin typeface="+mj-lt"/>
                <a:cs typeface="Times New Roman" panose="02020603050405020304" pitchFamily="18" charset="0"/>
              </a:rPr>
              <a:t>Ngài</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là</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chấp</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nhận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phiêu</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lưu</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giữa</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cuộc</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trần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gian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lắm</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nỗi</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lầm</a:t>
            </a:r>
            <a:r>
              <a:rPr lang="en-US" sz="5000" b="1" dirty="0" smtClean="0">
                <a:solidFill>
                  <a:srgbClr val="002060"/>
                </a:solidFill>
                <a:latin typeface="+mj-lt"/>
                <a:cs typeface="Times New Roman" panose="02020603050405020304" pitchFamily="18" charset="0"/>
              </a:rPr>
              <a:t> than. </a:t>
            </a:r>
            <a:r>
              <a:rPr lang="en-US" sz="5000" b="1" dirty="0" err="1" smtClean="0">
                <a:solidFill>
                  <a:srgbClr val="002060"/>
                </a:solidFill>
                <a:latin typeface="+mj-lt"/>
                <a:cs typeface="Times New Roman" panose="02020603050405020304" pitchFamily="18" charset="0"/>
              </a:rPr>
              <a:t>Chúa</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không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bảo</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đảm</a:t>
            </a:r>
            <a:r>
              <a:rPr lang="en-US" sz="5000" b="1" dirty="0" smtClean="0">
                <a:solidFill>
                  <a:srgbClr val="FF0000"/>
                </a:solidFill>
                <a:latin typeface="+mj-lt"/>
                <a:cs typeface="Times New Roman" panose="02020603050405020304" pitchFamily="18" charset="0"/>
              </a:rPr>
              <a:t>…</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682485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4838700"/>
          </a:xfrm>
        </p:spPr>
        <p:txBody>
          <a:bodyPr>
            <a:noAutofit/>
          </a:bodyPr>
          <a:lstStyle/>
          <a:p>
            <a:pPr marL="27432" indent="0" algn="just">
              <a:lnSpc>
                <a:spcPct val="120000"/>
              </a:lnSpc>
              <a:buNone/>
            </a:pPr>
            <a:r>
              <a:rPr lang="en-US" sz="5000" b="1" dirty="0" smtClean="0">
                <a:solidFill>
                  <a:srgbClr val="FF0000"/>
                </a:solidFill>
                <a:latin typeface="+mj-lt"/>
                <a:cs typeface="Times New Roman" panose="02020603050405020304" pitchFamily="18" charset="0"/>
              </a:rPr>
              <a:t>…</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cho</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đời</a:t>
            </a:r>
            <a:r>
              <a:rPr lang="en-US" sz="5000" b="1" dirty="0" smtClean="0">
                <a:solidFill>
                  <a:srgbClr val="002060"/>
                </a:solidFill>
                <a:latin typeface="+mj-lt"/>
                <a:cs typeface="Times New Roman" panose="02020603050405020304" pitchFamily="18" charset="0"/>
              </a:rPr>
              <a:t> con </a:t>
            </a:r>
            <a:r>
              <a:rPr lang="en-US" sz="5000" b="1" dirty="0" err="1" smtClean="0">
                <a:solidFill>
                  <a:srgbClr val="002060"/>
                </a:solidFill>
                <a:latin typeface="+mj-lt"/>
                <a:cs typeface="Times New Roman" panose="02020603050405020304" pitchFamily="18" charset="0"/>
              </a:rPr>
              <a:t>được</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luôn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luôn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bình</a:t>
            </a:r>
            <a:r>
              <a:rPr lang="en-US" sz="5000" b="1" dirty="0" smtClean="0">
                <a:solidFill>
                  <a:srgbClr val="002060"/>
                </a:solidFill>
                <a:latin typeface="+mj-lt"/>
                <a:cs typeface="Times New Roman" panose="02020603050405020304" pitchFamily="18" charset="0"/>
              </a:rPr>
              <a:t> an hay </a:t>
            </a:r>
            <a:r>
              <a:rPr lang="en-US" sz="5000" b="1" dirty="0" err="1" smtClean="0">
                <a:solidFill>
                  <a:srgbClr val="002060"/>
                </a:solidFill>
                <a:latin typeface="+mj-lt"/>
                <a:cs typeface="Times New Roman" panose="02020603050405020304" pitchFamily="18" charset="0"/>
              </a:rPr>
              <a:t>sướng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vui</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nhưng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Ngài</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sẻ</a:t>
            </a:r>
            <a:r>
              <a:rPr lang="en-US" sz="5000" b="1" dirty="0" smtClean="0">
                <a:solidFill>
                  <a:srgbClr val="002060"/>
                </a:solidFill>
                <a:latin typeface="+mj-lt"/>
                <a:cs typeface="Times New Roman" panose="02020603050405020304" pitchFamily="18" charset="0"/>
              </a:rPr>
              <a:t> chia </a:t>
            </a:r>
            <a:r>
              <a:rPr lang="en-US" sz="5000" b="1" dirty="0" err="1" smtClean="0">
                <a:solidFill>
                  <a:srgbClr val="002060"/>
                </a:solidFill>
                <a:latin typeface="+mj-lt"/>
                <a:cs typeface="Times New Roman" panose="02020603050405020304" pitchFamily="18" charset="0"/>
              </a:rPr>
              <a:t>và</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hằng</a:t>
            </a:r>
            <a:r>
              <a:rPr lang="en-US" sz="5000" b="1" dirty="0" smtClean="0">
                <a:solidFill>
                  <a:srgbClr val="002060"/>
                </a:solidFill>
                <a:latin typeface="+mj-lt"/>
                <a:cs typeface="Times New Roman" panose="02020603050405020304" pitchFamily="18" charset="0"/>
              </a:rPr>
              <a:t> ban </a:t>
            </a:r>
            <a:r>
              <a:rPr lang="en-US" sz="5000" b="1" dirty="0" err="1" smtClean="0">
                <a:solidFill>
                  <a:srgbClr val="002060"/>
                </a:solidFill>
                <a:latin typeface="+mj-lt"/>
                <a:cs typeface="Times New Roman" panose="02020603050405020304" pitchFamily="18" charset="0"/>
              </a:rPr>
              <a:t>sức</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mạnh</a:t>
            </a:r>
            <a:r>
              <a:rPr lang="en-US" sz="5000" b="1" dirty="0" smtClean="0">
                <a:solidFill>
                  <a:srgbClr val="002060"/>
                </a:solidFill>
                <a:latin typeface="+mj-lt"/>
                <a:cs typeface="Times New Roman" panose="02020603050405020304" pitchFamily="18" charset="0"/>
              </a:rPr>
              <a:t>. Xin ở </a:t>
            </a:r>
            <a:r>
              <a:rPr lang="en-US" sz="5000" b="1" dirty="0" err="1" smtClean="0">
                <a:solidFill>
                  <a:srgbClr val="002060"/>
                </a:solidFill>
                <a:latin typeface="+mj-lt"/>
                <a:cs typeface="Times New Roman" panose="02020603050405020304" pitchFamily="18" charset="0"/>
              </a:rPr>
              <a:t>bên</a:t>
            </a:r>
            <a:r>
              <a:rPr lang="en-US" sz="5000" b="1" dirty="0" smtClean="0">
                <a:solidFill>
                  <a:srgbClr val="002060"/>
                </a:solidFill>
                <a:latin typeface="+mj-lt"/>
                <a:cs typeface="Times New Roman" panose="02020603050405020304" pitchFamily="18" charset="0"/>
              </a:rPr>
              <a:t> con, </a:t>
            </a:r>
            <a:r>
              <a:rPr lang="en-US" sz="5000" b="1" dirty="0" err="1" smtClean="0">
                <a:solidFill>
                  <a:srgbClr val="002060"/>
                </a:solidFill>
                <a:latin typeface="+mj-lt"/>
                <a:cs typeface="Times New Roman" panose="02020603050405020304" pitchFamily="18" charset="0"/>
              </a:rPr>
              <a:t>từng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bước</a:t>
            </a:r>
            <a:r>
              <a:rPr lang="en-US" sz="5000" b="1" dirty="0" smtClean="0">
                <a:solidFill>
                  <a:srgbClr val="002060"/>
                </a:solidFill>
                <a:latin typeface="+mj-lt"/>
                <a:cs typeface="Times New Roman" panose="02020603050405020304" pitchFamily="18" charset="0"/>
              </a:rPr>
              <a:t> con </a:t>
            </a:r>
            <a:r>
              <a:rPr lang="en-US" sz="5000" b="1" dirty="0" err="1" smtClean="0">
                <a:solidFill>
                  <a:srgbClr val="002060"/>
                </a:solidFill>
                <a:latin typeface="+mj-lt"/>
                <a:cs typeface="Times New Roman" panose="02020603050405020304" pitchFamily="18" charset="0"/>
              </a:rPr>
              <a:t>xin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Ngài</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đồng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hành</a:t>
            </a:r>
            <a:r>
              <a:rPr lang="en-US" sz="5000" b="1" dirty="0" smtClean="0">
                <a:solidFill>
                  <a:srgbClr val="002060"/>
                </a:solidFill>
                <a:latin typeface="+mj-lt"/>
                <a:cs typeface="Times New Roman" panose="02020603050405020304" pitchFamily="18" charset="0"/>
              </a:rPr>
              <a:t>.</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42496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4838700"/>
          </a:xfrm>
        </p:spPr>
        <p:txBody>
          <a:bodyPr>
            <a:noAutofit/>
          </a:bodyPr>
          <a:lstStyle/>
          <a:p>
            <a:pPr marL="27432" indent="0" algn="just">
              <a:lnSpc>
                <a:spcPct val="120000"/>
              </a:lnSpc>
              <a:buNone/>
            </a:pP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err="1" smtClean="0">
                <a:solidFill>
                  <a:srgbClr val="002060"/>
                </a:solidFill>
                <a:latin typeface="+mj-lt"/>
                <a:cs typeface="Times New Roman" panose="02020603050405020304" pitchFamily="18" charset="0"/>
              </a:rPr>
              <a:t>Trong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lúc</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tối</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tăm</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gặp</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thử</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thách</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bao</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đau</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thương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vây</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kín</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trong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tâm</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hồn</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không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dễ</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hát</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lên</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câu</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tạ</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ơn</a:t>
            </a:r>
            <a:r>
              <a:rPr lang="en-US" sz="5200" b="1" dirty="0" smtClean="0">
                <a:solidFill>
                  <a:srgbClr val="002060"/>
                </a:solidFill>
                <a:latin typeface="+mj-lt"/>
                <a:cs typeface="Times New Roman" panose="02020603050405020304" pitchFamily="18" charset="0"/>
              </a:rPr>
              <a:t>, con </a:t>
            </a:r>
            <a:r>
              <a:rPr lang="en-US" sz="5200" b="1" dirty="0" err="1" smtClean="0">
                <a:solidFill>
                  <a:srgbClr val="002060"/>
                </a:solidFill>
                <a:latin typeface="+mj-lt"/>
                <a:cs typeface="Times New Roman" panose="02020603050405020304" pitchFamily="18" charset="0"/>
              </a:rPr>
              <a:t>cô</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đơn</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kiếm</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tìm</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nguồn</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ủi</a:t>
            </a:r>
            <a:r>
              <a:rPr lang="en-US" sz="5200" b="1" dirty="0" smtClean="0">
                <a:solidFill>
                  <a:srgbClr val="002060"/>
                </a:solidFill>
                <a:latin typeface="+mj-lt"/>
                <a:cs typeface="Times New Roman" panose="02020603050405020304" pitchFamily="18" charset="0"/>
              </a:rPr>
              <a:t> an</a:t>
            </a:r>
            <a:r>
              <a:rPr lang="en-US" sz="5200" b="1" dirty="0" smtClean="0">
                <a:solidFill>
                  <a:srgbClr val="FF0000"/>
                </a:solidFill>
                <a:latin typeface="+mj-lt"/>
                <a:cs typeface="Times New Roman" panose="02020603050405020304" pitchFamily="18" charset="0"/>
              </a:rPr>
              <a:t>…</a:t>
            </a:r>
            <a:endParaRPr lang="en-US" sz="52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lnSpc>
                <a:spcPct val="110000"/>
              </a:lnSpc>
              <a:buNone/>
            </a:pPr>
            <a:r>
              <a:rPr lang="en-US" sz="5200" b="1" dirty="0" smtClean="0">
                <a:solidFill>
                  <a:srgbClr val="FF0000"/>
                </a:solidFill>
                <a:latin typeface="+mj-lt"/>
                <a:cs typeface="Times New Roman" panose="02020603050405020304" pitchFamily="18" charset="0"/>
              </a:rPr>
              <a:t>…</a:t>
            </a:r>
            <a:r>
              <a:rPr lang="en-US" sz="5200" b="1" dirty="0" smtClean="0">
                <a:solidFill>
                  <a:srgbClr val="002060"/>
                </a:solidFill>
                <a:latin typeface="+mj-lt"/>
                <a:cs typeface="Times New Roman" panose="02020603050405020304" pitchFamily="18" charset="0"/>
              </a:rPr>
              <a:t> Xin </a:t>
            </a:r>
            <a:r>
              <a:rPr lang="en-US" sz="5200" b="1" dirty="0" err="1" smtClean="0">
                <a:solidFill>
                  <a:srgbClr val="002060"/>
                </a:solidFill>
                <a:latin typeface="+mj-lt"/>
                <a:cs typeface="Times New Roman" panose="02020603050405020304" pitchFamily="18" charset="0"/>
              </a:rPr>
              <a:t>Chúa</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xuống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ơn</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bình</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yên</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để</a:t>
            </a:r>
            <a:r>
              <a:rPr lang="en-US" sz="5200" b="1" dirty="0" smtClean="0">
                <a:solidFill>
                  <a:srgbClr val="002060"/>
                </a:solidFill>
                <a:latin typeface="+mj-lt"/>
                <a:cs typeface="Times New Roman" panose="02020603050405020304" pitchFamily="18" charset="0"/>
              </a:rPr>
              <a:t> con </a:t>
            </a:r>
            <a:r>
              <a:rPr lang="en-US" sz="5200" b="1" dirty="0" err="1" smtClean="0">
                <a:solidFill>
                  <a:srgbClr val="002060"/>
                </a:solidFill>
                <a:latin typeface="+mj-lt"/>
                <a:cs typeface="Times New Roman" panose="02020603050405020304" pitchFamily="18" charset="0"/>
              </a:rPr>
              <a:t>luôn</a:t>
            </a:r>
            <a:r>
              <a:rPr lang="en-US" sz="5200" b="1" dirty="0" smtClean="0">
                <a:solidFill>
                  <a:srgbClr val="002060"/>
                </a:solidFill>
                <a:latin typeface="+mj-lt"/>
                <a:cs typeface="Times New Roman" panose="02020603050405020304" pitchFamily="18" charset="0"/>
              </a:rPr>
              <a:t> an </a:t>
            </a:r>
            <a:r>
              <a:rPr lang="en-US" sz="5200" b="1" dirty="0" err="1" smtClean="0">
                <a:solidFill>
                  <a:srgbClr val="002060"/>
                </a:solidFill>
                <a:latin typeface="+mj-lt"/>
                <a:cs typeface="Times New Roman" panose="02020603050405020304" pitchFamily="18" charset="0"/>
              </a:rPr>
              <a:t>tâm</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vững</a:t>
            </a:r>
            <a:r>
              <a:rPr lang="en-US" sz="5200" b="1" dirty="0" smtClean="0">
                <a:solidFill>
                  <a:srgbClr val="002060"/>
                </a:solidFill>
                <a:latin typeface="+mj-lt"/>
                <a:cs typeface="Times New Roman" panose="02020603050405020304" pitchFamily="18" charset="0"/>
              </a:rPr>
              <a:t> tin </a:t>
            </a:r>
            <a:r>
              <a:rPr lang="en-US" sz="5200" b="1" dirty="0" err="1" smtClean="0">
                <a:solidFill>
                  <a:srgbClr val="002060"/>
                </a:solidFill>
                <a:latin typeface="+mj-lt"/>
                <a:cs typeface="Times New Roman" panose="02020603050405020304" pitchFamily="18" charset="0"/>
              </a:rPr>
              <a:t>một</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niềm</a:t>
            </a:r>
            <a:r>
              <a:rPr lang="en-US" sz="5200" b="1" dirty="0" smtClean="0">
                <a:solidFill>
                  <a:srgbClr val="002060"/>
                </a:solidFill>
                <a:latin typeface="+mj-lt"/>
                <a:cs typeface="Times New Roman" panose="02020603050405020304" pitchFamily="18" charset="0"/>
              </a:rPr>
              <a:t>, tin </a:t>
            </a:r>
            <a:r>
              <a:rPr lang="en-US" sz="5200" b="1" dirty="0" err="1" smtClean="0">
                <a:solidFill>
                  <a:srgbClr val="002060"/>
                </a:solidFill>
                <a:latin typeface="+mj-lt"/>
                <a:cs typeface="Times New Roman" panose="02020603050405020304" pitchFamily="18" charset="0"/>
              </a:rPr>
              <a:t>vào</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sự</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quan</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phòng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khôn</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ngoan</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của</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Thiên</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Chúa</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Ngài</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hằng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mến</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thương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đời</a:t>
            </a:r>
            <a:r>
              <a:rPr lang="en-US" sz="5200" b="1" dirty="0" smtClean="0">
                <a:solidFill>
                  <a:srgbClr val="002060"/>
                </a:solidFill>
                <a:latin typeface="+mj-lt"/>
                <a:cs typeface="Times New Roman" panose="02020603050405020304" pitchFamily="18" charset="0"/>
              </a:rPr>
              <a:t> con </a:t>
            </a:r>
            <a:r>
              <a:rPr lang="en-US" sz="5200" b="1" dirty="0" err="1" smtClean="0">
                <a:solidFill>
                  <a:srgbClr val="002060"/>
                </a:solidFill>
                <a:latin typeface="+mj-lt"/>
                <a:cs typeface="Times New Roman" panose="02020603050405020304" pitchFamily="18" charset="0"/>
              </a:rPr>
              <a:t>mãi</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hoài</a:t>
            </a:r>
            <a:r>
              <a:rPr lang="en-US" sz="5200" b="1" dirty="0" smtClean="0">
                <a:solidFill>
                  <a:srgbClr val="002060"/>
                </a:solidFill>
                <a:latin typeface="+mj-lt"/>
                <a:cs typeface="Times New Roman" panose="02020603050405020304" pitchFamily="18" charset="0"/>
              </a:rPr>
              <a:t>.</a:t>
            </a:r>
            <a:endParaRPr lang="en-US" sz="52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0735186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4762500"/>
          </a:xfrm>
        </p:spPr>
        <p:txBody>
          <a:bodyPr>
            <a:noAutofit/>
          </a:bodyPr>
          <a:lstStyle/>
          <a:p>
            <a:pPr marL="27432" indent="0" algn="just">
              <a:lnSpc>
                <a:spcPct val="120000"/>
              </a:lnSpc>
              <a:buNone/>
            </a:pPr>
            <a:r>
              <a:rPr lang="en-US" sz="5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dirty="0" err="1">
                <a:solidFill>
                  <a:srgbClr val="002060"/>
                </a:solidFill>
                <a:latin typeface="+mj-lt"/>
                <a:cs typeface="Times New Roman" panose="02020603050405020304" pitchFamily="18" charset="0"/>
              </a:rPr>
              <a:t>C</a:t>
            </a:r>
            <a:r>
              <a:rPr lang="en-US" sz="5000" b="1" dirty="0" err="1" smtClean="0">
                <a:solidFill>
                  <a:srgbClr val="002060"/>
                </a:solidFill>
                <a:latin typeface="+mj-lt"/>
                <a:cs typeface="Times New Roman" panose="02020603050405020304" pitchFamily="18" charset="0"/>
              </a:rPr>
              <a:t>húa</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ơi</a:t>
            </a:r>
            <a:r>
              <a:rPr lang="en-US" sz="5000" b="1" dirty="0" smtClean="0">
                <a:solidFill>
                  <a:srgbClr val="002060"/>
                </a:solidFill>
                <a:latin typeface="+mj-lt"/>
                <a:cs typeface="Times New Roman" panose="02020603050405020304" pitchFamily="18" charset="0"/>
              </a:rPr>
              <a:t> con </a:t>
            </a:r>
            <a:r>
              <a:rPr lang="en-US" sz="5000" b="1" dirty="0" err="1" smtClean="0">
                <a:solidFill>
                  <a:srgbClr val="002060"/>
                </a:solidFill>
                <a:latin typeface="+mj-lt"/>
                <a:cs typeface="Times New Roman" panose="02020603050405020304" pitchFamily="18" charset="0"/>
              </a:rPr>
              <a:t>vẫn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biết</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rằng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theo</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Ngài</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là</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bước</a:t>
            </a:r>
            <a:r>
              <a:rPr lang="en-US" sz="5000" b="1" dirty="0" smtClean="0">
                <a:solidFill>
                  <a:srgbClr val="002060"/>
                </a:solidFill>
                <a:latin typeface="+mj-lt"/>
                <a:cs typeface="Times New Roman" panose="02020603050405020304" pitchFamily="18" charset="0"/>
              </a:rPr>
              <a:t> qua </a:t>
            </a:r>
            <a:r>
              <a:rPr lang="en-US" sz="5000" b="1" dirty="0" err="1" smtClean="0">
                <a:solidFill>
                  <a:srgbClr val="002060"/>
                </a:solidFill>
                <a:latin typeface="+mj-lt"/>
                <a:cs typeface="Times New Roman" panose="02020603050405020304" pitchFamily="18" charset="0"/>
              </a:rPr>
              <a:t>cửa</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hẹp</a:t>
            </a:r>
            <a:r>
              <a:rPr lang="en-US" sz="5000" b="1" dirty="0" smtClean="0">
                <a:solidFill>
                  <a:srgbClr val="002060"/>
                </a:solidFill>
                <a:latin typeface="+mj-lt"/>
                <a:cs typeface="Times New Roman" panose="02020603050405020304" pitchFamily="18" charset="0"/>
              </a:rPr>
              <a:t>, tin </a:t>
            </a:r>
            <a:r>
              <a:rPr lang="en-US" sz="5000" b="1" dirty="0" err="1" smtClean="0">
                <a:solidFill>
                  <a:srgbClr val="002060"/>
                </a:solidFill>
                <a:latin typeface="+mj-lt"/>
                <a:cs typeface="Times New Roman" panose="02020603050405020304" pitchFamily="18" charset="0"/>
              </a:rPr>
              <a:t>Ngài</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là</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chấp</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nhận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phiêu</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lưu</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giữa</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cuộc</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trần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gian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lắm</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nỗi</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lầm</a:t>
            </a:r>
            <a:r>
              <a:rPr lang="en-US" sz="5000" b="1" dirty="0" smtClean="0">
                <a:solidFill>
                  <a:srgbClr val="002060"/>
                </a:solidFill>
                <a:latin typeface="+mj-lt"/>
                <a:cs typeface="Times New Roman" panose="02020603050405020304" pitchFamily="18" charset="0"/>
              </a:rPr>
              <a:t> than. </a:t>
            </a:r>
            <a:r>
              <a:rPr lang="en-US" sz="5000" b="1" dirty="0" err="1" smtClean="0">
                <a:solidFill>
                  <a:srgbClr val="002060"/>
                </a:solidFill>
                <a:latin typeface="+mj-lt"/>
                <a:cs typeface="Times New Roman" panose="02020603050405020304" pitchFamily="18" charset="0"/>
              </a:rPr>
              <a:t>Chúa</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không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bảo</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đảm</a:t>
            </a:r>
            <a:r>
              <a:rPr lang="en-US" sz="5000" b="1" dirty="0" smtClean="0">
                <a:solidFill>
                  <a:srgbClr val="FF0000"/>
                </a:solidFill>
                <a:latin typeface="+mj-lt"/>
                <a:cs typeface="Times New Roman" panose="02020603050405020304" pitchFamily="18" charset="0"/>
              </a:rPr>
              <a:t>…</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864133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4838700"/>
          </a:xfrm>
        </p:spPr>
        <p:txBody>
          <a:bodyPr>
            <a:noAutofit/>
          </a:bodyPr>
          <a:lstStyle/>
          <a:p>
            <a:pPr marL="27432" indent="0" algn="just">
              <a:lnSpc>
                <a:spcPct val="120000"/>
              </a:lnSpc>
              <a:buNone/>
            </a:pPr>
            <a:r>
              <a:rPr lang="en-US" sz="5000" b="1" dirty="0" smtClean="0">
                <a:solidFill>
                  <a:srgbClr val="FF0000"/>
                </a:solidFill>
                <a:latin typeface="+mj-lt"/>
                <a:cs typeface="Times New Roman" panose="02020603050405020304" pitchFamily="18" charset="0"/>
              </a:rPr>
              <a:t>…</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cho</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đời</a:t>
            </a:r>
            <a:r>
              <a:rPr lang="en-US" sz="5000" b="1" dirty="0" smtClean="0">
                <a:solidFill>
                  <a:srgbClr val="002060"/>
                </a:solidFill>
                <a:latin typeface="+mj-lt"/>
                <a:cs typeface="Times New Roman" panose="02020603050405020304" pitchFamily="18" charset="0"/>
              </a:rPr>
              <a:t> con </a:t>
            </a:r>
            <a:r>
              <a:rPr lang="en-US" sz="5000" b="1" dirty="0" err="1" smtClean="0">
                <a:solidFill>
                  <a:srgbClr val="002060"/>
                </a:solidFill>
                <a:latin typeface="+mj-lt"/>
                <a:cs typeface="Times New Roman" panose="02020603050405020304" pitchFamily="18" charset="0"/>
              </a:rPr>
              <a:t>được</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luôn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luôn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bình</a:t>
            </a:r>
            <a:r>
              <a:rPr lang="en-US" sz="5000" b="1" dirty="0" smtClean="0">
                <a:solidFill>
                  <a:srgbClr val="002060"/>
                </a:solidFill>
                <a:latin typeface="+mj-lt"/>
                <a:cs typeface="Times New Roman" panose="02020603050405020304" pitchFamily="18" charset="0"/>
              </a:rPr>
              <a:t> an hay </a:t>
            </a:r>
            <a:r>
              <a:rPr lang="en-US" sz="5000" b="1" dirty="0" err="1" smtClean="0">
                <a:solidFill>
                  <a:srgbClr val="002060"/>
                </a:solidFill>
                <a:latin typeface="+mj-lt"/>
                <a:cs typeface="Times New Roman" panose="02020603050405020304" pitchFamily="18" charset="0"/>
              </a:rPr>
              <a:t>sướng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vui</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nhưng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Ngài</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sẻ</a:t>
            </a:r>
            <a:r>
              <a:rPr lang="en-US" sz="5000" b="1" dirty="0" smtClean="0">
                <a:solidFill>
                  <a:srgbClr val="002060"/>
                </a:solidFill>
                <a:latin typeface="+mj-lt"/>
                <a:cs typeface="Times New Roman" panose="02020603050405020304" pitchFamily="18" charset="0"/>
              </a:rPr>
              <a:t> chia </a:t>
            </a:r>
            <a:r>
              <a:rPr lang="en-US" sz="5000" b="1" dirty="0" err="1" smtClean="0">
                <a:solidFill>
                  <a:srgbClr val="002060"/>
                </a:solidFill>
                <a:latin typeface="+mj-lt"/>
                <a:cs typeface="Times New Roman" panose="02020603050405020304" pitchFamily="18" charset="0"/>
              </a:rPr>
              <a:t>và</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hằng</a:t>
            </a:r>
            <a:r>
              <a:rPr lang="en-US" sz="5000" b="1" dirty="0" smtClean="0">
                <a:solidFill>
                  <a:srgbClr val="002060"/>
                </a:solidFill>
                <a:latin typeface="+mj-lt"/>
                <a:cs typeface="Times New Roman" panose="02020603050405020304" pitchFamily="18" charset="0"/>
              </a:rPr>
              <a:t> ban </a:t>
            </a:r>
            <a:r>
              <a:rPr lang="en-US" sz="5000" b="1" dirty="0" err="1" smtClean="0">
                <a:solidFill>
                  <a:srgbClr val="002060"/>
                </a:solidFill>
                <a:latin typeface="+mj-lt"/>
                <a:cs typeface="Times New Roman" panose="02020603050405020304" pitchFamily="18" charset="0"/>
              </a:rPr>
              <a:t>sức</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mạnh</a:t>
            </a:r>
            <a:r>
              <a:rPr lang="en-US" sz="5000" b="1" dirty="0" smtClean="0">
                <a:solidFill>
                  <a:srgbClr val="002060"/>
                </a:solidFill>
                <a:latin typeface="+mj-lt"/>
                <a:cs typeface="Times New Roman" panose="02020603050405020304" pitchFamily="18" charset="0"/>
              </a:rPr>
              <a:t>. Xin ở </a:t>
            </a:r>
            <a:r>
              <a:rPr lang="en-US" sz="5000" b="1" dirty="0" err="1" smtClean="0">
                <a:solidFill>
                  <a:srgbClr val="002060"/>
                </a:solidFill>
                <a:latin typeface="+mj-lt"/>
                <a:cs typeface="Times New Roman" panose="02020603050405020304" pitchFamily="18" charset="0"/>
              </a:rPr>
              <a:t>bên</a:t>
            </a:r>
            <a:r>
              <a:rPr lang="en-US" sz="5000" b="1" dirty="0" smtClean="0">
                <a:solidFill>
                  <a:srgbClr val="002060"/>
                </a:solidFill>
                <a:latin typeface="+mj-lt"/>
                <a:cs typeface="Times New Roman" panose="02020603050405020304" pitchFamily="18" charset="0"/>
              </a:rPr>
              <a:t> con, </a:t>
            </a:r>
            <a:r>
              <a:rPr lang="en-US" sz="5000" b="1" dirty="0" err="1" smtClean="0">
                <a:solidFill>
                  <a:srgbClr val="002060"/>
                </a:solidFill>
                <a:latin typeface="+mj-lt"/>
                <a:cs typeface="Times New Roman" panose="02020603050405020304" pitchFamily="18" charset="0"/>
              </a:rPr>
              <a:t>từng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bước</a:t>
            </a:r>
            <a:r>
              <a:rPr lang="en-US" sz="5000" b="1" dirty="0" smtClean="0">
                <a:solidFill>
                  <a:srgbClr val="002060"/>
                </a:solidFill>
                <a:latin typeface="+mj-lt"/>
                <a:cs typeface="Times New Roman" panose="02020603050405020304" pitchFamily="18" charset="0"/>
              </a:rPr>
              <a:t> con </a:t>
            </a:r>
            <a:r>
              <a:rPr lang="en-US" sz="5000" b="1" dirty="0" err="1" smtClean="0">
                <a:solidFill>
                  <a:srgbClr val="002060"/>
                </a:solidFill>
                <a:latin typeface="+mj-lt"/>
                <a:cs typeface="Times New Roman" panose="02020603050405020304" pitchFamily="18" charset="0"/>
              </a:rPr>
              <a:t>xin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Ngài</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đồng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hành</a:t>
            </a:r>
            <a:r>
              <a:rPr lang="en-US" sz="5000" b="1" dirty="0" smtClean="0">
                <a:solidFill>
                  <a:srgbClr val="002060"/>
                </a:solidFill>
                <a:latin typeface="+mj-lt"/>
                <a:cs typeface="Times New Roman" panose="02020603050405020304" pitchFamily="18" charset="0"/>
              </a:rPr>
              <a:t>.</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2829289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4838700"/>
          </a:xfrm>
        </p:spPr>
        <p:txBody>
          <a:bodyPr>
            <a:noAutofit/>
          </a:bodyPr>
          <a:lstStyle/>
          <a:p>
            <a:pPr marL="27432" indent="0" algn="just">
              <a:lnSpc>
                <a:spcPct val="120000"/>
              </a:lnSpc>
              <a:buNone/>
            </a:pP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smtClean="0">
                <a:solidFill>
                  <a:srgbClr val="002060"/>
                </a:solidFill>
                <a:latin typeface="+mj-lt"/>
                <a:cs typeface="Times New Roman" panose="02020603050405020304" pitchFamily="18" charset="0"/>
              </a:rPr>
              <a:t>Xin </a:t>
            </a:r>
            <a:r>
              <a:rPr lang="en-US" sz="5200" b="1" dirty="0" err="1" smtClean="0">
                <a:solidFill>
                  <a:srgbClr val="002060"/>
                </a:solidFill>
                <a:latin typeface="+mj-lt"/>
                <a:cs typeface="Times New Roman" panose="02020603050405020304" pitchFamily="18" charset="0"/>
              </a:rPr>
              <a:t>Chúa</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sáng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soi</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vầng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tim</a:t>
            </a:r>
            <a:r>
              <a:rPr lang="en-US" sz="5200" b="1" dirty="0" smtClean="0">
                <a:solidFill>
                  <a:srgbClr val="002060"/>
                </a:solidFill>
                <a:latin typeface="+mj-lt"/>
                <a:cs typeface="Times New Roman" panose="02020603050405020304" pitchFamily="18" charset="0"/>
              </a:rPr>
              <a:t> con ban </a:t>
            </a:r>
            <a:r>
              <a:rPr lang="en-US" sz="5200" b="1" dirty="0" err="1" smtClean="0">
                <a:solidFill>
                  <a:srgbClr val="002060"/>
                </a:solidFill>
                <a:latin typeface="+mj-lt"/>
                <a:cs typeface="Times New Roman" panose="02020603050405020304" pitchFamily="18" charset="0"/>
              </a:rPr>
              <a:t>cho</a:t>
            </a:r>
            <a:r>
              <a:rPr lang="en-US" sz="5200" b="1" dirty="0" smtClean="0">
                <a:solidFill>
                  <a:srgbClr val="002060"/>
                </a:solidFill>
                <a:latin typeface="+mj-lt"/>
                <a:cs typeface="Times New Roman" panose="02020603050405020304" pitchFamily="18" charset="0"/>
              </a:rPr>
              <a:t> con </a:t>
            </a:r>
            <a:r>
              <a:rPr lang="en-US" sz="5200" b="1" dirty="0" err="1" smtClean="0">
                <a:solidFill>
                  <a:srgbClr val="002060"/>
                </a:solidFill>
                <a:latin typeface="+mj-lt"/>
                <a:cs typeface="Times New Roman" panose="02020603050405020304" pitchFamily="18" charset="0"/>
              </a:rPr>
              <a:t>luôn</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xác</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tín</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vững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vàng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gian</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khó</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giúp</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thanh</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luyện</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lòng</a:t>
            </a:r>
            <a:r>
              <a:rPr lang="en-US" sz="5200" b="1" dirty="0" smtClean="0">
                <a:solidFill>
                  <a:srgbClr val="002060"/>
                </a:solidFill>
                <a:latin typeface="+mj-lt"/>
                <a:cs typeface="Times New Roman" panose="02020603050405020304" pitchFamily="18" charset="0"/>
              </a:rPr>
              <a:t> con, </a:t>
            </a:r>
            <a:r>
              <a:rPr lang="en-US" sz="5200" b="1" dirty="0" err="1" smtClean="0">
                <a:solidFill>
                  <a:srgbClr val="002060"/>
                </a:solidFill>
                <a:latin typeface="+mj-lt"/>
                <a:cs typeface="Times New Roman" panose="02020603050405020304" pitchFamily="18" charset="0"/>
              </a:rPr>
              <a:t>xin</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cho</a:t>
            </a:r>
            <a:r>
              <a:rPr lang="en-US" sz="5200" b="1" dirty="0" smtClean="0">
                <a:solidFill>
                  <a:srgbClr val="002060"/>
                </a:solidFill>
                <a:latin typeface="+mj-lt"/>
                <a:cs typeface="Times New Roman" panose="02020603050405020304" pitchFamily="18" charset="0"/>
              </a:rPr>
              <a:t> con </a:t>
            </a:r>
            <a:r>
              <a:rPr lang="en-US" sz="5200" b="1" dirty="0" err="1" smtClean="0">
                <a:solidFill>
                  <a:srgbClr val="002060"/>
                </a:solidFill>
                <a:latin typeface="+mj-lt"/>
                <a:cs typeface="Times New Roman" panose="02020603050405020304" pitchFamily="18" charset="0"/>
              </a:rPr>
              <a:t>mãi</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nồng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nàn</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yêu</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mến</a:t>
            </a:r>
            <a:r>
              <a:rPr lang="en-US" sz="5200" b="1" dirty="0" smtClean="0">
                <a:solidFill>
                  <a:srgbClr val="FF0000"/>
                </a:solidFill>
                <a:latin typeface="+mj-lt"/>
                <a:cs typeface="Times New Roman" panose="02020603050405020304" pitchFamily="18" charset="0"/>
              </a:rPr>
              <a:t>…</a:t>
            </a:r>
            <a:endParaRPr lang="en-US" sz="52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4838700"/>
          </a:xfrm>
        </p:spPr>
        <p:txBody>
          <a:bodyPr>
            <a:noAutofit/>
          </a:bodyPr>
          <a:lstStyle/>
          <a:p>
            <a:pPr marL="27432" indent="0" algn="just">
              <a:lnSpc>
                <a:spcPct val="130000"/>
              </a:lnSpc>
              <a:buNone/>
            </a:pPr>
            <a:r>
              <a:rPr lang="en-US" sz="5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600" b="1" dirty="0">
                <a:solidFill>
                  <a:srgbClr val="002060"/>
                </a:solidFill>
              </a:rPr>
              <a:t>Trong hân hoan chúng con về đây, mang tin yêu mơ ước nồng say, cùng hợp tiếng ca tạ ơn Chúa lời thiết tha.</a:t>
            </a:r>
            <a:endParaRPr lang="en-US" sz="56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lnSpc>
                <a:spcPct val="110000"/>
              </a:lnSpc>
              <a:buNone/>
            </a:pPr>
            <a:r>
              <a:rPr lang="en-US" sz="5200" b="1" dirty="0" smtClean="0">
                <a:solidFill>
                  <a:srgbClr val="FF0000"/>
                </a:solidFill>
                <a:latin typeface="+mj-lt"/>
                <a:cs typeface="Times New Roman" panose="02020603050405020304" pitchFamily="18" charset="0"/>
              </a:rPr>
              <a:t>…</a:t>
            </a:r>
            <a:r>
              <a:rPr lang="en-US" sz="5200" b="1" dirty="0" smtClean="0">
                <a:solidFill>
                  <a:srgbClr val="002060"/>
                </a:solidFill>
                <a:latin typeface="+mj-lt"/>
                <a:cs typeface="Times New Roman" panose="02020603050405020304" pitchFamily="18" charset="0"/>
              </a:rPr>
              <a:t> Xin </a:t>
            </a:r>
            <a:r>
              <a:rPr lang="en-US" sz="5200" b="1" dirty="0" err="1" smtClean="0">
                <a:solidFill>
                  <a:srgbClr val="002060"/>
                </a:solidFill>
                <a:latin typeface="+mj-lt"/>
                <a:cs typeface="Times New Roman" panose="02020603050405020304" pitchFamily="18" charset="0"/>
              </a:rPr>
              <a:t>Chúa</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xuống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muôn</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hồng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ân</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giúp</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cho</a:t>
            </a:r>
            <a:r>
              <a:rPr lang="en-US" sz="5200" b="1" dirty="0" smtClean="0">
                <a:solidFill>
                  <a:srgbClr val="002060"/>
                </a:solidFill>
                <a:latin typeface="+mj-lt"/>
                <a:cs typeface="Times New Roman" panose="02020603050405020304" pitchFamily="18" charset="0"/>
              </a:rPr>
              <a:t> con </a:t>
            </a:r>
            <a:r>
              <a:rPr lang="en-US" sz="5200" b="1" dirty="0" err="1" smtClean="0">
                <a:solidFill>
                  <a:srgbClr val="002060"/>
                </a:solidFill>
                <a:latin typeface="+mj-lt"/>
                <a:cs typeface="Times New Roman" panose="02020603050405020304" pitchFamily="18" charset="0"/>
              </a:rPr>
              <a:t>yêu</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thương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thiết</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tha</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cuộc</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đời</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như</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Ngài</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ngày</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xưa</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đã</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xuống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thế</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để</a:t>
            </a:r>
            <a:r>
              <a:rPr lang="en-US" sz="5200" b="1" dirty="0" smtClean="0">
                <a:solidFill>
                  <a:srgbClr val="002060"/>
                </a:solidFill>
                <a:latin typeface="+mj-lt"/>
                <a:cs typeface="Times New Roman" panose="02020603050405020304" pitchFamily="18" charset="0"/>
              </a:rPr>
              <a:t> chia </a:t>
            </a:r>
            <a:r>
              <a:rPr lang="en-US" sz="5200" b="1" dirty="0" err="1" smtClean="0">
                <a:solidFill>
                  <a:srgbClr val="002060"/>
                </a:solidFill>
                <a:latin typeface="+mj-lt"/>
                <a:cs typeface="Times New Roman" panose="02020603050405020304" pitchFamily="18" charset="0"/>
              </a:rPr>
              <a:t>sẻ</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cùng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người</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thế</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chung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niềm</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vui</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nỗi</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buồn</a:t>
            </a:r>
            <a:r>
              <a:rPr lang="en-US" sz="5200" b="1" dirty="0" smtClean="0">
                <a:solidFill>
                  <a:srgbClr val="002060"/>
                </a:solidFill>
                <a:latin typeface="+mj-lt"/>
                <a:cs typeface="Times New Roman" panose="02020603050405020304" pitchFamily="18" charset="0"/>
              </a:rPr>
              <a:t>.</a:t>
            </a:r>
            <a:endParaRPr lang="en-US" sz="52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192306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4762500"/>
          </a:xfrm>
        </p:spPr>
        <p:txBody>
          <a:bodyPr>
            <a:noAutofit/>
          </a:bodyPr>
          <a:lstStyle/>
          <a:p>
            <a:pPr marL="27432" indent="0" algn="just">
              <a:lnSpc>
                <a:spcPct val="120000"/>
              </a:lnSpc>
              <a:buNone/>
            </a:pPr>
            <a:r>
              <a:rPr lang="en-US" sz="5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dirty="0" err="1">
                <a:solidFill>
                  <a:srgbClr val="002060"/>
                </a:solidFill>
                <a:latin typeface="+mj-lt"/>
                <a:cs typeface="Times New Roman" panose="02020603050405020304" pitchFamily="18" charset="0"/>
              </a:rPr>
              <a:t>C</a:t>
            </a:r>
            <a:r>
              <a:rPr lang="en-US" sz="5000" b="1" dirty="0" err="1" smtClean="0">
                <a:solidFill>
                  <a:srgbClr val="002060"/>
                </a:solidFill>
                <a:latin typeface="+mj-lt"/>
                <a:cs typeface="Times New Roman" panose="02020603050405020304" pitchFamily="18" charset="0"/>
              </a:rPr>
              <a:t>húa</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ơi</a:t>
            </a:r>
            <a:r>
              <a:rPr lang="en-US" sz="5000" b="1" dirty="0" smtClean="0">
                <a:solidFill>
                  <a:srgbClr val="002060"/>
                </a:solidFill>
                <a:latin typeface="+mj-lt"/>
                <a:cs typeface="Times New Roman" panose="02020603050405020304" pitchFamily="18" charset="0"/>
              </a:rPr>
              <a:t> con </a:t>
            </a:r>
            <a:r>
              <a:rPr lang="en-US" sz="5000" b="1" dirty="0" err="1" smtClean="0">
                <a:solidFill>
                  <a:srgbClr val="002060"/>
                </a:solidFill>
                <a:latin typeface="+mj-lt"/>
                <a:cs typeface="Times New Roman" panose="02020603050405020304" pitchFamily="18" charset="0"/>
              </a:rPr>
              <a:t>vẫn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biết</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rằng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theo</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Ngài</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là</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bước</a:t>
            </a:r>
            <a:r>
              <a:rPr lang="en-US" sz="5000" b="1" dirty="0" smtClean="0">
                <a:solidFill>
                  <a:srgbClr val="002060"/>
                </a:solidFill>
                <a:latin typeface="+mj-lt"/>
                <a:cs typeface="Times New Roman" panose="02020603050405020304" pitchFamily="18" charset="0"/>
              </a:rPr>
              <a:t> qua </a:t>
            </a:r>
            <a:r>
              <a:rPr lang="en-US" sz="5000" b="1" dirty="0" err="1" smtClean="0">
                <a:solidFill>
                  <a:srgbClr val="002060"/>
                </a:solidFill>
                <a:latin typeface="+mj-lt"/>
                <a:cs typeface="Times New Roman" panose="02020603050405020304" pitchFamily="18" charset="0"/>
              </a:rPr>
              <a:t>cửa</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hẹp</a:t>
            </a:r>
            <a:r>
              <a:rPr lang="en-US" sz="5000" b="1" dirty="0" smtClean="0">
                <a:solidFill>
                  <a:srgbClr val="002060"/>
                </a:solidFill>
                <a:latin typeface="+mj-lt"/>
                <a:cs typeface="Times New Roman" panose="02020603050405020304" pitchFamily="18" charset="0"/>
              </a:rPr>
              <a:t>, tin </a:t>
            </a:r>
            <a:r>
              <a:rPr lang="en-US" sz="5000" b="1" dirty="0" err="1" smtClean="0">
                <a:solidFill>
                  <a:srgbClr val="002060"/>
                </a:solidFill>
                <a:latin typeface="+mj-lt"/>
                <a:cs typeface="Times New Roman" panose="02020603050405020304" pitchFamily="18" charset="0"/>
              </a:rPr>
              <a:t>Ngài</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là</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chấp</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nhận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phiêu</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lưu</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giữa</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cuộc</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trần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gian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lắm</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nỗi</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lầm</a:t>
            </a:r>
            <a:r>
              <a:rPr lang="en-US" sz="5000" b="1" dirty="0" smtClean="0">
                <a:solidFill>
                  <a:srgbClr val="002060"/>
                </a:solidFill>
                <a:latin typeface="+mj-lt"/>
                <a:cs typeface="Times New Roman" panose="02020603050405020304" pitchFamily="18" charset="0"/>
              </a:rPr>
              <a:t> than. </a:t>
            </a:r>
            <a:r>
              <a:rPr lang="en-US" sz="5000" b="1" dirty="0" err="1" smtClean="0">
                <a:solidFill>
                  <a:srgbClr val="002060"/>
                </a:solidFill>
                <a:latin typeface="+mj-lt"/>
                <a:cs typeface="Times New Roman" panose="02020603050405020304" pitchFamily="18" charset="0"/>
              </a:rPr>
              <a:t>Chúa</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không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bảo</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đảm</a:t>
            </a:r>
            <a:r>
              <a:rPr lang="en-US" sz="5000" b="1" dirty="0" smtClean="0">
                <a:solidFill>
                  <a:srgbClr val="FF0000"/>
                </a:solidFill>
                <a:latin typeface="+mj-lt"/>
                <a:cs typeface="Times New Roman" panose="02020603050405020304" pitchFamily="18" charset="0"/>
              </a:rPr>
              <a:t>…</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84116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4838700"/>
          </a:xfrm>
        </p:spPr>
        <p:txBody>
          <a:bodyPr>
            <a:noAutofit/>
          </a:bodyPr>
          <a:lstStyle/>
          <a:p>
            <a:pPr marL="27432" indent="0" algn="just">
              <a:lnSpc>
                <a:spcPct val="120000"/>
              </a:lnSpc>
              <a:buNone/>
            </a:pPr>
            <a:r>
              <a:rPr lang="en-US" sz="5000" b="1" dirty="0" smtClean="0">
                <a:solidFill>
                  <a:srgbClr val="FF0000"/>
                </a:solidFill>
                <a:latin typeface="+mj-lt"/>
                <a:cs typeface="Times New Roman" panose="02020603050405020304" pitchFamily="18" charset="0"/>
              </a:rPr>
              <a:t>…</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cho</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đời</a:t>
            </a:r>
            <a:r>
              <a:rPr lang="en-US" sz="5000" b="1" dirty="0" smtClean="0">
                <a:solidFill>
                  <a:srgbClr val="002060"/>
                </a:solidFill>
                <a:latin typeface="+mj-lt"/>
                <a:cs typeface="Times New Roman" panose="02020603050405020304" pitchFamily="18" charset="0"/>
              </a:rPr>
              <a:t> con </a:t>
            </a:r>
            <a:r>
              <a:rPr lang="en-US" sz="5000" b="1" dirty="0" err="1" smtClean="0">
                <a:solidFill>
                  <a:srgbClr val="002060"/>
                </a:solidFill>
                <a:latin typeface="+mj-lt"/>
                <a:cs typeface="Times New Roman" panose="02020603050405020304" pitchFamily="18" charset="0"/>
              </a:rPr>
              <a:t>được</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luôn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luôn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bình</a:t>
            </a:r>
            <a:r>
              <a:rPr lang="en-US" sz="5000" b="1" dirty="0" smtClean="0">
                <a:solidFill>
                  <a:srgbClr val="002060"/>
                </a:solidFill>
                <a:latin typeface="+mj-lt"/>
                <a:cs typeface="Times New Roman" panose="02020603050405020304" pitchFamily="18" charset="0"/>
              </a:rPr>
              <a:t> an hay </a:t>
            </a:r>
            <a:r>
              <a:rPr lang="en-US" sz="5000" b="1" dirty="0" err="1" smtClean="0">
                <a:solidFill>
                  <a:srgbClr val="002060"/>
                </a:solidFill>
                <a:latin typeface="+mj-lt"/>
                <a:cs typeface="Times New Roman" panose="02020603050405020304" pitchFamily="18" charset="0"/>
              </a:rPr>
              <a:t>sướng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vui</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nhưng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Ngài</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sẻ</a:t>
            </a:r>
            <a:r>
              <a:rPr lang="en-US" sz="5000" b="1" dirty="0" smtClean="0">
                <a:solidFill>
                  <a:srgbClr val="002060"/>
                </a:solidFill>
                <a:latin typeface="+mj-lt"/>
                <a:cs typeface="Times New Roman" panose="02020603050405020304" pitchFamily="18" charset="0"/>
              </a:rPr>
              <a:t> chia </a:t>
            </a:r>
            <a:r>
              <a:rPr lang="en-US" sz="5000" b="1" dirty="0" err="1" smtClean="0">
                <a:solidFill>
                  <a:srgbClr val="002060"/>
                </a:solidFill>
                <a:latin typeface="+mj-lt"/>
                <a:cs typeface="Times New Roman" panose="02020603050405020304" pitchFamily="18" charset="0"/>
              </a:rPr>
              <a:t>và</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hằng</a:t>
            </a:r>
            <a:r>
              <a:rPr lang="en-US" sz="5000" b="1" dirty="0" smtClean="0">
                <a:solidFill>
                  <a:srgbClr val="002060"/>
                </a:solidFill>
                <a:latin typeface="+mj-lt"/>
                <a:cs typeface="Times New Roman" panose="02020603050405020304" pitchFamily="18" charset="0"/>
              </a:rPr>
              <a:t> ban </a:t>
            </a:r>
            <a:r>
              <a:rPr lang="en-US" sz="5000" b="1" dirty="0" err="1" smtClean="0">
                <a:solidFill>
                  <a:srgbClr val="002060"/>
                </a:solidFill>
                <a:latin typeface="+mj-lt"/>
                <a:cs typeface="Times New Roman" panose="02020603050405020304" pitchFamily="18" charset="0"/>
              </a:rPr>
              <a:t>sức</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mạnh</a:t>
            </a:r>
            <a:r>
              <a:rPr lang="en-US" sz="5000" b="1" dirty="0" smtClean="0">
                <a:solidFill>
                  <a:srgbClr val="002060"/>
                </a:solidFill>
                <a:latin typeface="+mj-lt"/>
                <a:cs typeface="Times New Roman" panose="02020603050405020304" pitchFamily="18" charset="0"/>
              </a:rPr>
              <a:t>. Xin ở </a:t>
            </a:r>
            <a:r>
              <a:rPr lang="en-US" sz="5000" b="1" dirty="0" err="1" smtClean="0">
                <a:solidFill>
                  <a:srgbClr val="002060"/>
                </a:solidFill>
                <a:latin typeface="+mj-lt"/>
                <a:cs typeface="Times New Roman" panose="02020603050405020304" pitchFamily="18" charset="0"/>
              </a:rPr>
              <a:t>bên</a:t>
            </a:r>
            <a:r>
              <a:rPr lang="en-US" sz="5000" b="1" dirty="0" smtClean="0">
                <a:solidFill>
                  <a:srgbClr val="002060"/>
                </a:solidFill>
                <a:latin typeface="+mj-lt"/>
                <a:cs typeface="Times New Roman" panose="02020603050405020304" pitchFamily="18" charset="0"/>
              </a:rPr>
              <a:t> con, </a:t>
            </a:r>
            <a:r>
              <a:rPr lang="en-US" sz="5000" b="1" dirty="0" err="1" smtClean="0">
                <a:solidFill>
                  <a:srgbClr val="002060"/>
                </a:solidFill>
                <a:latin typeface="+mj-lt"/>
                <a:cs typeface="Times New Roman" panose="02020603050405020304" pitchFamily="18" charset="0"/>
              </a:rPr>
              <a:t>từng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bước</a:t>
            </a:r>
            <a:r>
              <a:rPr lang="en-US" sz="5000" b="1" dirty="0" smtClean="0">
                <a:solidFill>
                  <a:srgbClr val="002060"/>
                </a:solidFill>
                <a:latin typeface="+mj-lt"/>
                <a:cs typeface="Times New Roman" panose="02020603050405020304" pitchFamily="18" charset="0"/>
              </a:rPr>
              <a:t> con </a:t>
            </a:r>
            <a:r>
              <a:rPr lang="en-US" sz="5000" b="1" dirty="0" err="1" smtClean="0">
                <a:solidFill>
                  <a:srgbClr val="002060"/>
                </a:solidFill>
                <a:latin typeface="+mj-lt"/>
                <a:cs typeface="Times New Roman" panose="02020603050405020304" pitchFamily="18" charset="0"/>
              </a:rPr>
              <a:t>xin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Ngài</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đồng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hành</a:t>
            </a:r>
            <a:r>
              <a:rPr lang="en-US" sz="5000" b="1" dirty="0" smtClean="0">
                <a:solidFill>
                  <a:srgbClr val="002060"/>
                </a:solidFill>
                <a:latin typeface="+mj-lt"/>
                <a:cs typeface="Times New Roman" panose="02020603050405020304" pitchFamily="18" charset="0"/>
              </a:rPr>
              <a:t>.</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330974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521266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400" b="1" dirty="0" smtClean="0">
                <a:solidFill>
                  <a:srgbClr val="FF0000"/>
                </a:solidFill>
                <a:latin typeface="+mj-lt"/>
                <a:cs typeface="Times New Roman" panose="02020603050405020304" pitchFamily="18" charset="0"/>
              </a:rPr>
              <a:t>CHÚA PHỤC SINH</a:t>
            </a:r>
            <a:endParaRPr lang="en-US" sz="5400" b="1" dirty="0">
              <a:solidFill>
                <a:srgbClr val="FF0000"/>
              </a:solidFill>
              <a:latin typeface="+mj-lt"/>
              <a:cs typeface="Times New Roman" panose="02020603050405020304" pitchFamily="18" charset="0"/>
            </a:endParaRPr>
          </a:p>
          <a:p>
            <a:pPr marL="0" indent="0" algn="ctr">
              <a:lnSpc>
                <a:spcPct val="120000"/>
              </a:lnSpc>
              <a:buNone/>
            </a:pPr>
            <a:r>
              <a:rPr lang="en-US" sz="5400" b="1" i="1" dirty="0" err="1" smtClean="0">
                <a:solidFill>
                  <a:srgbClr val="FF0000"/>
                </a:solidFill>
                <a:latin typeface="+mj-lt"/>
                <a:cs typeface="Times New Roman" panose="02020603050405020304" pitchFamily="18" charset="0"/>
              </a:rPr>
              <a:t>Đinh</a:t>
            </a:r>
            <a:r>
              <a:rPr lang="en-US" sz="5400" b="1" i="1" dirty="0" smtClean="0">
                <a:solidFill>
                  <a:srgbClr val="FF0000"/>
                </a:solidFill>
                <a:latin typeface="+mj-lt"/>
                <a:cs typeface="Times New Roman" panose="02020603050405020304" pitchFamily="18" charset="0"/>
              </a:rPr>
              <a:t> </a:t>
            </a:r>
            <a:r>
              <a:rPr lang="en-US" sz="5400" b="1" i="1" dirty="0" err="1" smtClean="0">
                <a:solidFill>
                  <a:srgbClr val="FF0000"/>
                </a:solidFill>
                <a:latin typeface="+mj-lt"/>
                <a:cs typeface="Times New Roman" panose="02020603050405020304" pitchFamily="18" charset="0"/>
              </a:rPr>
              <a:t>Công</a:t>
            </a:r>
            <a:r>
              <a:rPr lang="en-US" sz="5400" b="1" i="1" dirty="0" smtClean="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H</a:t>
            </a:r>
            <a:r>
              <a:rPr lang="en-US" sz="5400" b="1" i="1" dirty="0" err="1" smtClean="0">
                <a:solidFill>
                  <a:srgbClr val="FF0000"/>
                </a:solidFill>
                <a:latin typeface="+mj-lt"/>
                <a:cs typeface="Times New Roman" panose="02020603050405020304" pitchFamily="18" charset="0"/>
              </a:rPr>
              <a:t>uỳnh</a:t>
            </a:r>
            <a:endParaRPr lang="en-US" sz="3600" b="1" i="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57200"/>
            <a:ext cx="9144000" cy="4171950"/>
          </a:xfrm>
        </p:spPr>
        <p:txBody>
          <a:bodyPr>
            <a:noAutofit/>
          </a:bodyPr>
          <a:lstStyle/>
          <a:p>
            <a:pPr marL="0" indent="0" algn="just">
              <a:lnSpc>
                <a:spcPct val="120000"/>
              </a:lnSpc>
              <a:buNone/>
            </a:pPr>
            <a:r>
              <a:rPr lang="en-US" sz="55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5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5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500" b="1" dirty="0">
                <a:solidFill>
                  <a:srgbClr val="002060"/>
                </a:solidFill>
                <a:latin typeface="+mj-lt"/>
                <a:cs typeface="Times New Roman" panose="02020603050405020304" pitchFamily="18" charset="0"/>
              </a:rPr>
              <a:t>Nào ta </a:t>
            </a:r>
            <a:r>
              <a:rPr lang="en-US" sz="5500" b="1" dirty="0" err="1" smtClean="0">
                <a:solidFill>
                  <a:srgbClr val="002060"/>
                </a:solidFill>
                <a:latin typeface="+mj-lt"/>
                <a:cs typeface="Times New Roman" panose="02020603050405020304" pitchFamily="18" charset="0"/>
              </a:rPr>
              <a:t>cất</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bước</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lên</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đường</a:t>
            </a:r>
            <a:r>
              <a:rPr lang="en-US" sz="5500" b="1" dirty="0" smtClean="0">
                <a:solidFill>
                  <a:srgbClr val="002060"/>
                </a:solidFill>
                <a:latin typeface="+mj-lt"/>
                <a:cs typeface="Times New Roman" panose="02020603050405020304" pitchFamily="18" charset="0"/>
              </a:rPr>
              <a:t> loan tin </a:t>
            </a:r>
            <a:r>
              <a:rPr lang="en-US" sz="5500" b="1" dirty="0" err="1" smtClean="0">
                <a:solidFill>
                  <a:srgbClr val="002060"/>
                </a:solidFill>
                <a:latin typeface="+mj-lt"/>
                <a:cs typeface="Times New Roman" panose="02020603050405020304" pitchFamily="18" charset="0"/>
              </a:rPr>
              <a:t>Chúa</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đã</a:t>
            </a:r>
            <a:r>
              <a:rPr lang="en-US" sz="5500" b="1" dirty="0" smtClean="0">
                <a:solidFill>
                  <a:srgbClr val="002060"/>
                </a:solidFill>
                <a:latin typeface="+mj-lt"/>
                <a:cs typeface="Times New Roman" panose="02020603050405020304" pitchFamily="18" charset="0"/>
              </a:rPr>
              <a:t> </a:t>
            </a:r>
            <a:r>
              <a:rPr lang="en-US" sz="5500" b="1" dirty="0" err="1">
                <a:solidFill>
                  <a:srgbClr val="002060"/>
                </a:solidFill>
                <a:latin typeface="+mj-lt"/>
                <a:cs typeface="Times New Roman" panose="02020603050405020304" pitchFamily="18" charset="0"/>
              </a:rPr>
              <a:t>p</a:t>
            </a:r>
            <a:r>
              <a:rPr lang="en-US" sz="5500" b="1" dirty="0" err="1" smtClean="0">
                <a:solidFill>
                  <a:srgbClr val="002060"/>
                </a:solidFill>
                <a:latin typeface="+mj-lt"/>
                <a:cs typeface="Times New Roman" panose="02020603050405020304" pitchFamily="18" charset="0"/>
              </a:rPr>
              <a:t>hục</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sinh</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Ngài</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đã</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chiến</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thắng</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tử</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thần</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cho</a:t>
            </a:r>
            <a:r>
              <a:rPr lang="en-US" sz="5500" b="1" dirty="0" smtClean="0">
                <a:solidFill>
                  <a:srgbClr val="002060"/>
                </a:solidFill>
                <a:latin typeface="+mj-lt"/>
                <a:cs typeface="Times New Roman" panose="02020603050405020304" pitchFamily="18" charset="0"/>
              </a:rPr>
              <a:t> ta </a:t>
            </a:r>
            <a:r>
              <a:rPr lang="en-US" sz="5500" b="1" dirty="0" err="1" smtClean="0">
                <a:solidFill>
                  <a:srgbClr val="002060"/>
                </a:solidFill>
                <a:latin typeface="+mj-lt"/>
                <a:cs typeface="Times New Roman" panose="02020603050405020304" pitchFamily="18" charset="0"/>
              </a:rPr>
              <a:t>sự</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sống</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hiển</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vinh</a:t>
            </a:r>
            <a:r>
              <a:rPr lang="en-US" sz="5500" b="1" dirty="0" smtClean="0">
                <a:solidFill>
                  <a:srgbClr val="002060"/>
                </a:solidFill>
                <a:latin typeface="+mj-lt"/>
                <a:cs typeface="Times New Roman" panose="02020603050405020304" pitchFamily="18" charset="0"/>
              </a:rPr>
              <a:t>.</a:t>
            </a:r>
            <a:endParaRPr lang="en-US" sz="55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79832"/>
            <a:ext cx="9144000" cy="4401718"/>
          </a:xfrm>
          <a:prstGeom prst="rect">
            <a:avLst/>
          </a:prstGeom>
        </p:spPr>
        <p:txBody>
          <a:bodyPr wrap="square">
            <a:spAutoFit/>
          </a:bodyPr>
          <a:lstStyle/>
          <a:p>
            <a:pPr algn="just">
              <a:lnSpc>
                <a:spcPct val="110000"/>
              </a:lnSpc>
            </a:pPr>
            <a:r>
              <a:rPr lang="en-US" sz="5200" b="1" u="sng" dirty="0" smtClean="0">
                <a:solidFill>
                  <a:srgbClr val="FF0000"/>
                </a:solidFill>
                <a:latin typeface="+mj-lt"/>
                <a:ea typeface="SimHei" pitchFamily="49" charset="-122"/>
                <a:cs typeface="Times New Roman" pitchFamily="18" charset="0"/>
              </a:rPr>
              <a:t>Tk1</a:t>
            </a:r>
            <a:r>
              <a:rPr lang="en-US" sz="5200" b="1" u="sng" dirty="0">
                <a:solidFill>
                  <a:srgbClr val="FF0000"/>
                </a:solidFill>
                <a:latin typeface="+mj-lt"/>
                <a:ea typeface="SimHei" pitchFamily="49" charset="-122"/>
                <a:cs typeface="Times New Roman" pitchFamily="18" charset="0"/>
              </a:rPr>
              <a:t>:</a:t>
            </a:r>
            <a:r>
              <a:rPr lang="en-US" sz="5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smtClean="0">
                <a:solidFill>
                  <a:srgbClr val="002060"/>
                </a:solidFill>
                <a:latin typeface="+mj-lt"/>
                <a:cs typeface="Times New Roman" panose="02020603050405020304" pitchFamily="18" charset="0"/>
              </a:rPr>
              <a:t>Mau </a:t>
            </a:r>
            <a:r>
              <a:rPr lang="en-US" sz="5200" b="1" dirty="0" err="1" smtClean="0">
                <a:solidFill>
                  <a:srgbClr val="002060"/>
                </a:solidFill>
                <a:latin typeface="+mj-lt"/>
                <a:cs typeface="Times New Roman" panose="02020603050405020304" pitchFamily="18" charset="0"/>
              </a:rPr>
              <a:t>lên</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đường</a:t>
            </a:r>
            <a:r>
              <a:rPr lang="en-US" sz="5200" b="1" dirty="0" smtClean="0">
                <a:solidFill>
                  <a:srgbClr val="002060"/>
                </a:solidFill>
                <a:latin typeface="+mj-lt"/>
                <a:cs typeface="Times New Roman" panose="02020603050405020304" pitchFamily="18" charset="0"/>
              </a:rPr>
              <a:t> loan </a:t>
            </a:r>
            <a:r>
              <a:rPr lang="en-US" sz="5200" b="1" dirty="0" err="1" smtClean="0">
                <a:solidFill>
                  <a:srgbClr val="002060"/>
                </a:solidFill>
                <a:latin typeface="+mj-lt"/>
                <a:cs typeface="Times New Roman" panose="02020603050405020304" pitchFamily="18" charset="0"/>
              </a:rPr>
              <a:t>báo</a:t>
            </a:r>
            <a:r>
              <a:rPr lang="en-US" sz="5200" b="1" dirty="0" smtClean="0">
                <a:solidFill>
                  <a:srgbClr val="002060"/>
                </a:solidFill>
                <a:latin typeface="+mj-lt"/>
                <a:cs typeface="Times New Roman" panose="02020603050405020304" pitchFamily="18" charset="0"/>
              </a:rPr>
              <a:t> Tin </a:t>
            </a:r>
            <a:r>
              <a:rPr lang="en-US" sz="5200" b="1" dirty="0" err="1" smtClean="0">
                <a:solidFill>
                  <a:srgbClr val="002060"/>
                </a:solidFill>
                <a:latin typeface="+mj-lt"/>
                <a:cs typeface="Times New Roman" panose="02020603050405020304" pitchFamily="18" charset="0"/>
              </a:rPr>
              <a:t>Mừng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Chúa</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sống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lại</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hào</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quang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chói</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sáng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Hòa</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vang</a:t>
            </a:r>
            <a:r>
              <a:rPr lang="en-US" sz="5200" b="1" dirty="0" smtClean="0">
                <a:solidFill>
                  <a:srgbClr val="002060"/>
                </a:solidFill>
                <a:latin typeface="+mj-lt"/>
                <a:cs typeface="Times New Roman" panose="02020603050405020304" pitchFamily="18" charset="0"/>
              </a:rPr>
              <a:t>: Alleluia. </a:t>
            </a:r>
            <a:r>
              <a:rPr lang="en-US" sz="5200" b="1" dirty="0" err="1" smtClean="0">
                <a:solidFill>
                  <a:srgbClr val="002060"/>
                </a:solidFill>
                <a:latin typeface="+mj-lt"/>
                <a:cs typeface="Times New Roman" panose="02020603050405020304" pitchFamily="18" charset="0"/>
              </a:rPr>
              <a:t>Nguồn</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cứu</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rỗi</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ôi</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bao</a:t>
            </a:r>
            <a:r>
              <a:rPr lang="en-US" sz="5200" b="1" dirty="0" smtClean="0">
                <a:solidFill>
                  <a:srgbClr val="002060"/>
                </a:solidFill>
                <a:latin typeface="+mj-lt"/>
                <a:cs typeface="Times New Roman" panose="02020603050405020304" pitchFamily="18" charset="0"/>
              </a:rPr>
              <a:t> la, </a:t>
            </a:r>
            <a:r>
              <a:rPr lang="en-US" sz="5200" b="1" dirty="0" err="1" smtClean="0">
                <a:solidFill>
                  <a:srgbClr val="002060"/>
                </a:solidFill>
                <a:latin typeface="+mj-lt"/>
                <a:cs typeface="Times New Roman" panose="02020603050405020304" pitchFamily="18" charset="0"/>
              </a:rPr>
              <a:t>Chúa</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xuống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trong</a:t>
            </a:r>
            <a:r>
              <a:rPr lang="en-US" sz="5200" b="1" dirty="0" smtClean="0">
                <a:solidFill>
                  <a:srgbClr val="002060"/>
                </a:solidFill>
                <a:latin typeface="+mj-lt"/>
                <a:cs typeface="Times New Roman" panose="02020603050405020304" pitchFamily="18" charset="0"/>
              </a:rPr>
              <a:t> </a:t>
            </a:r>
            <a:r>
              <a:rPr lang="en-US" sz="5200" b="1" dirty="0" err="1" smtClean="0">
                <a:solidFill>
                  <a:srgbClr val="002060"/>
                </a:solidFill>
                <a:latin typeface="+mj-lt"/>
                <a:cs typeface="Times New Roman" panose="02020603050405020304" pitchFamily="18" charset="0"/>
              </a:rPr>
              <a:t>lòng</a:t>
            </a:r>
            <a:r>
              <a:rPr lang="en-US" sz="5200" b="1" dirty="0" smtClean="0">
                <a:solidFill>
                  <a:srgbClr val="002060"/>
                </a:solidFill>
                <a:latin typeface="+mj-lt"/>
                <a:cs typeface="Times New Roman" panose="02020603050405020304" pitchFamily="18" charset="0"/>
              </a:rPr>
              <a:t> ta.</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57200"/>
            <a:ext cx="9144000" cy="4171950"/>
          </a:xfrm>
        </p:spPr>
        <p:txBody>
          <a:bodyPr>
            <a:noAutofit/>
          </a:bodyPr>
          <a:lstStyle/>
          <a:p>
            <a:pPr marL="0" indent="0" algn="just">
              <a:lnSpc>
                <a:spcPct val="120000"/>
              </a:lnSpc>
              <a:buNone/>
            </a:pPr>
            <a:r>
              <a:rPr lang="en-US" sz="55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5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5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500" b="1" dirty="0">
                <a:solidFill>
                  <a:srgbClr val="002060"/>
                </a:solidFill>
                <a:latin typeface="+mj-lt"/>
                <a:cs typeface="Times New Roman" panose="02020603050405020304" pitchFamily="18" charset="0"/>
              </a:rPr>
              <a:t>Nào ta </a:t>
            </a:r>
            <a:r>
              <a:rPr lang="en-US" sz="5500" b="1" dirty="0" err="1" smtClean="0">
                <a:solidFill>
                  <a:srgbClr val="002060"/>
                </a:solidFill>
                <a:latin typeface="+mj-lt"/>
                <a:cs typeface="Times New Roman" panose="02020603050405020304" pitchFamily="18" charset="0"/>
              </a:rPr>
              <a:t>cất</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bước</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lên</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đường</a:t>
            </a:r>
            <a:r>
              <a:rPr lang="en-US" sz="5500" b="1" dirty="0" smtClean="0">
                <a:solidFill>
                  <a:srgbClr val="002060"/>
                </a:solidFill>
                <a:latin typeface="+mj-lt"/>
                <a:cs typeface="Times New Roman" panose="02020603050405020304" pitchFamily="18" charset="0"/>
              </a:rPr>
              <a:t> loan tin </a:t>
            </a:r>
            <a:r>
              <a:rPr lang="en-US" sz="5500" b="1" dirty="0" err="1" smtClean="0">
                <a:solidFill>
                  <a:srgbClr val="002060"/>
                </a:solidFill>
                <a:latin typeface="+mj-lt"/>
                <a:cs typeface="Times New Roman" panose="02020603050405020304" pitchFamily="18" charset="0"/>
              </a:rPr>
              <a:t>Chúa</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đã</a:t>
            </a:r>
            <a:r>
              <a:rPr lang="en-US" sz="5500" b="1" dirty="0" smtClean="0">
                <a:solidFill>
                  <a:srgbClr val="002060"/>
                </a:solidFill>
                <a:latin typeface="+mj-lt"/>
                <a:cs typeface="Times New Roman" panose="02020603050405020304" pitchFamily="18" charset="0"/>
              </a:rPr>
              <a:t> </a:t>
            </a:r>
            <a:r>
              <a:rPr lang="en-US" sz="5500" b="1" dirty="0" err="1">
                <a:solidFill>
                  <a:srgbClr val="002060"/>
                </a:solidFill>
                <a:latin typeface="+mj-lt"/>
                <a:cs typeface="Times New Roman" panose="02020603050405020304" pitchFamily="18" charset="0"/>
              </a:rPr>
              <a:t>p</a:t>
            </a:r>
            <a:r>
              <a:rPr lang="en-US" sz="5500" b="1" dirty="0" err="1" smtClean="0">
                <a:solidFill>
                  <a:srgbClr val="002060"/>
                </a:solidFill>
                <a:latin typeface="+mj-lt"/>
                <a:cs typeface="Times New Roman" panose="02020603050405020304" pitchFamily="18" charset="0"/>
              </a:rPr>
              <a:t>hục</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sinh</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Ngài</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đã</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chiến</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thắng</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tử</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thần</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cho</a:t>
            </a:r>
            <a:r>
              <a:rPr lang="en-US" sz="5500" b="1" dirty="0" smtClean="0">
                <a:solidFill>
                  <a:srgbClr val="002060"/>
                </a:solidFill>
                <a:latin typeface="+mj-lt"/>
                <a:cs typeface="Times New Roman" panose="02020603050405020304" pitchFamily="18" charset="0"/>
              </a:rPr>
              <a:t> ta </a:t>
            </a:r>
            <a:r>
              <a:rPr lang="en-US" sz="5500" b="1" dirty="0" err="1" smtClean="0">
                <a:solidFill>
                  <a:srgbClr val="002060"/>
                </a:solidFill>
                <a:latin typeface="+mj-lt"/>
                <a:cs typeface="Times New Roman" panose="02020603050405020304" pitchFamily="18" charset="0"/>
              </a:rPr>
              <a:t>sự</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sống</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hiển</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vinh</a:t>
            </a:r>
            <a:r>
              <a:rPr lang="en-US" sz="5500" b="1" dirty="0" smtClean="0">
                <a:solidFill>
                  <a:srgbClr val="002060"/>
                </a:solidFill>
                <a:latin typeface="+mj-lt"/>
                <a:cs typeface="Times New Roman" panose="02020603050405020304" pitchFamily="18" charset="0"/>
              </a:rPr>
              <a:t>.</a:t>
            </a:r>
            <a:endParaRPr lang="en-US" sz="55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718188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03632"/>
            <a:ext cx="9144000" cy="4401718"/>
          </a:xfrm>
          <a:prstGeom prst="rect">
            <a:avLst/>
          </a:prstGeom>
        </p:spPr>
        <p:txBody>
          <a:bodyPr wrap="square">
            <a:spAutoFit/>
          </a:bodyPr>
          <a:lstStyle/>
          <a:p>
            <a:pPr algn="just">
              <a:lnSpc>
                <a:spcPct val="110000"/>
              </a:lnSpc>
            </a:pPr>
            <a:r>
              <a:rPr lang="en-US" sz="5200" b="1" u="sng" dirty="0" smtClean="0">
                <a:solidFill>
                  <a:srgbClr val="FF0000"/>
                </a:solidFill>
                <a:ea typeface="SimHei" pitchFamily="49" charset="-122"/>
                <a:cs typeface="Times New Roman" pitchFamily="18" charset="0"/>
              </a:rPr>
              <a:t>Tk2:</a:t>
            </a:r>
            <a:r>
              <a:rPr lang="en-US" sz="5200" b="1" dirty="0"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en-US" sz="5200" b="1" dirty="0" smtClean="0">
                <a:solidFill>
                  <a:srgbClr val="002060"/>
                </a:solidFill>
                <a:cs typeface="Times New Roman" panose="02020603050405020304" pitchFamily="18" charset="0"/>
              </a:rPr>
              <a:t>Ta </a:t>
            </a:r>
            <a:r>
              <a:rPr lang="en-US" sz="5200" b="1" dirty="0" err="1" smtClean="0">
                <a:solidFill>
                  <a:srgbClr val="002060"/>
                </a:solidFill>
                <a:cs typeface="Times New Roman" panose="02020603050405020304" pitchFamily="18" charset="0"/>
              </a:rPr>
              <a:t>đi</a:t>
            </a:r>
            <a:r>
              <a:rPr lang="en-US" sz="5200" b="1" dirty="0" smtClean="0">
                <a:solidFill>
                  <a:srgbClr val="002060"/>
                </a:solidFill>
                <a:cs typeface="Times New Roman" panose="02020603050405020304" pitchFamily="18" charset="0"/>
              </a:rPr>
              <a:t> </a:t>
            </a:r>
            <a:r>
              <a:rPr lang="en-US" sz="5200" b="1" dirty="0" err="1" smtClean="0">
                <a:solidFill>
                  <a:srgbClr val="002060"/>
                </a:solidFill>
                <a:cs typeface="Times New Roman" panose="02020603050405020304" pitchFamily="18" charset="0"/>
              </a:rPr>
              <a:t>làm</a:t>
            </a:r>
            <a:r>
              <a:rPr lang="en-US" sz="5200" b="1" dirty="0" smtClean="0">
                <a:solidFill>
                  <a:srgbClr val="002060"/>
                </a:solidFill>
                <a:cs typeface="Times New Roman" panose="02020603050405020304" pitchFamily="18" charset="0"/>
              </a:rPr>
              <a:t> </a:t>
            </a:r>
            <a:r>
              <a:rPr lang="en-US" sz="5200" b="1" dirty="0" err="1" smtClean="0">
                <a:solidFill>
                  <a:srgbClr val="002060"/>
                </a:solidFill>
                <a:cs typeface="Times New Roman" panose="02020603050405020304" pitchFamily="18" charset="0"/>
              </a:rPr>
              <a:t>nhân</a:t>
            </a:r>
            <a:r>
              <a:rPr lang="en-US" sz="5200" b="1" dirty="0" smtClean="0">
                <a:solidFill>
                  <a:srgbClr val="002060"/>
                </a:solidFill>
                <a:cs typeface="Times New Roman" panose="02020603050405020304" pitchFamily="18" charset="0"/>
              </a:rPr>
              <a:t> </a:t>
            </a:r>
            <a:r>
              <a:rPr lang="en-US" sz="5200" b="1" dirty="0" err="1" smtClean="0">
                <a:solidFill>
                  <a:srgbClr val="002060"/>
                </a:solidFill>
                <a:cs typeface="Times New Roman" panose="02020603050405020304" pitchFamily="18" charset="0"/>
              </a:rPr>
              <a:t>chứng</a:t>
            </a:r>
            <a:r>
              <a:rPr lang="en-US" sz="5200" b="1" dirty="0" smtClean="0">
                <a:solidFill>
                  <a:srgbClr val="002060"/>
                </a:solidFill>
                <a:cs typeface="Times New Roman" panose="02020603050405020304" pitchFamily="18" charset="0"/>
              </a:rPr>
              <a:t> </a:t>
            </a:r>
            <a:r>
              <a:rPr lang="en-US" sz="5200" b="1" dirty="0" err="1" smtClean="0">
                <a:solidFill>
                  <a:srgbClr val="002060"/>
                </a:solidFill>
                <a:cs typeface="Times New Roman" panose="02020603050405020304" pitchFamily="18" charset="0"/>
              </a:rPr>
              <a:t>cho</a:t>
            </a:r>
            <a:r>
              <a:rPr lang="en-US" sz="5200" b="1" dirty="0" smtClean="0">
                <a:solidFill>
                  <a:srgbClr val="002060"/>
                </a:solidFill>
                <a:cs typeface="Times New Roman" panose="02020603050405020304" pitchFamily="18" charset="0"/>
              </a:rPr>
              <a:t> </a:t>
            </a:r>
            <a:r>
              <a:rPr lang="en-US" sz="5200" b="1" dirty="0" err="1" smtClean="0">
                <a:solidFill>
                  <a:srgbClr val="002060"/>
                </a:solidFill>
                <a:cs typeface="Times New Roman" panose="02020603050405020304" pitchFamily="18" charset="0"/>
              </a:rPr>
              <a:t>Ngài</a:t>
            </a:r>
            <a:r>
              <a:rPr lang="en-US" sz="5200" b="1" dirty="0" smtClean="0">
                <a:solidFill>
                  <a:srgbClr val="002060"/>
                </a:solidFill>
                <a:cs typeface="Times New Roman" panose="02020603050405020304" pitchFamily="18" charset="0"/>
              </a:rPr>
              <a:t>, </a:t>
            </a:r>
            <a:r>
              <a:rPr lang="en-US" sz="5200" b="1" dirty="0" err="1" smtClean="0">
                <a:solidFill>
                  <a:srgbClr val="002060"/>
                </a:solidFill>
                <a:cs typeface="Times New Roman" panose="02020603050405020304" pitchFamily="18" charset="0"/>
              </a:rPr>
              <a:t>Chúa</a:t>
            </a:r>
            <a:r>
              <a:rPr lang="en-US" sz="5200" b="1" dirty="0" smtClean="0">
                <a:solidFill>
                  <a:srgbClr val="002060"/>
                </a:solidFill>
                <a:cs typeface="Times New Roman" panose="02020603050405020304" pitchFamily="18" charset="0"/>
              </a:rPr>
              <a:t> song </a:t>
            </a:r>
            <a:r>
              <a:rPr lang="en-US" sz="5200" b="1" dirty="0" err="1" smtClean="0">
                <a:solidFill>
                  <a:srgbClr val="002060"/>
                </a:solidFill>
                <a:cs typeface="Times New Roman" panose="02020603050405020304" pitchFamily="18" charset="0"/>
              </a:rPr>
              <a:t>hành</a:t>
            </a:r>
            <a:r>
              <a:rPr lang="en-US" sz="5200" b="1" dirty="0" smtClean="0">
                <a:solidFill>
                  <a:srgbClr val="002060"/>
                </a:solidFill>
                <a:cs typeface="Times New Roman" panose="02020603050405020304" pitchFamily="18" charset="0"/>
              </a:rPr>
              <a:t> </a:t>
            </a:r>
            <a:r>
              <a:rPr lang="en-US" sz="5200" b="1" dirty="0" err="1" smtClean="0">
                <a:solidFill>
                  <a:srgbClr val="002060"/>
                </a:solidFill>
                <a:cs typeface="Times New Roman" panose="02020603050405020304" pitchFamily="18" charset="0"/>
              </a:rPr>
              <a:t>nhịp</a:t>
            </a:r>
            <a:r>
              <a:rPr lang="en-US" sz="5200" b="1" dirty="0" smtClean="0">
                <a:solidFill>
                  <a:srgbClr val="002060"/>
                </a:solidFill>
                <a:cs typeface="Times New Roman" panose="02020603050405020304" pitchFamily="18" charset="0"/>
              </a:rPr>
              <a:t> </a:t>
            </a:r>
            <a:r>
              <a:rPr lang="en-US" sz="5200" b="1" dirty="0" err="1" smtClean="0">
                <a:solidFill>
                  <a:srgbClr val="002060"/>
                </a:solidFill>
                <a:cs typeface="Times New Roman" panose="02020603050405020304" pitchFamily="18" charset="0"/>
              </a:rPr>
              <a:t>chân</a:t>
            </a:r>
            <a:r>
              <a:rPr lang="en-US" sz="5200" b="1" dirty="0" smtClean="0">
                <a:solidFill>
                  <a:srgbClr val="002060"/>
                </a:solidFill>
                <a:cs typeface="Times New Roman" panose="02020603050405020304" pitchFamily="18" charset="0"/>
              </a:rPr>
              <a:t> </a:t>
            </a:r>
            <a:r>
              <a:rPr lang="en-US" sz="5200" b="1" dirty="0" err="1" smtClean="0">
                <a:solidFill>
                  <a:srgbClr val="002060"/>
                </a:solidFill>
                <a:cs typeface="Times New Roman" panose="02020603050405020304" pitchFamily="18" charset="0"/>
              </a:rPr>
              <a:t>hăng</a:t>
            </a:r>
            <a:r>
              <a:rPr lang="en-US" sz="5200" b="1" dirty="0" smtClean="0">
                <a:solidFill>
                  <a:srgbClr val="002060"/>
                </a:solidFill>
                <a:cs typeface="Times New Roman" panose="02020603050405020304" pitchFamily="18" charset="0"/>
              </a:rPr>
              <a:t> </a:t>
            </a:r>
            <a:r>
              <a:rPr lang="en-US" sz="5200" b="1" dirty="0" err="1" smtClean="0">
                <a:solidFill>
                  <a:srgbClr val="002060"/>
                </a:solidFill>
                <a:cs typeface="Times New Roman" panose="02020603050405020304" pitchFamily="18" charset="0"/>
              </a:rPr>
              <a:t>hái</a:t>
            </a:r>
            <a:r>
              <a:rPr lang="en-US" sz="5200" b="1" dirty="0" smtClean="0">
                <a:solidFill>
                  <a:srgbClr val="002060"/>
                </a:solidFill>
                <a:cs typeface="Times New Roman" panose="02020603050405020304" pitchFamily="18" charset="0"/>
              </a:rPr>
              <a:t>. </a:t>
            </a:r>
            <a:r>
              <a:rPr lang="en-US" sz="5200" b="1" dirty="0" err="1" smtClean="0">
                <a:solidFill>
                  <a:srgbClr val="002060"/>
                </a:solidFill>
                <a:cs typeface="Times New Roman" panose="02020603050405020304" pitchFamily="18" charset="0"/>
              </a:rPr>
              <a:t>Về</a:t>
            </a:r>
            <a:r>
              <a:rPr lang="en-US" sz="5200" b="1" dirty="0" smtClean="0">
                <a:solidFill>
                  <a:srgbClr val="002060"/>
                </a:solidFill>
                <a:cs typeface="Times New Roman" panose="02020603050405020304" pitchFamily="18" charset="0"/>
              </a:rPr>
              <a:t> </a:t>
            </a:r>
            <a:r>
              <a:rPr lang="en-US" sz="5200" b="1" dirty="0" err="1" smtClean="0">
                <a:solidFill>
                  <a:srgbClr val="002060"/>
                </a:solidFill>
                <a:cs typeface="Times New Roman" panose="02020603050405020304" pitchFamily="18" charset="0"/>
              </a:rPr>
              <a:t>muôn</a:t>
            </a:r>
            <a:r>
              <a:rPr lang="en-US" sz="5200" b="1" dirty="0" smtClean="0">
                <a:solidFill>
                  <a:srgbClr val="002060"/>
                </a:solidFill>
                <a:cs typeface="Times New Roman" panose="02020603050405020304" pitchFamily="18" charset="0"/>
              </a:rPr>
              <a:t> </a:t>
            </a:r>
            <a:r>
              <a:rPr lang="en-US" sz="5200" b="1" dirty="0" err="1" smtClean="0">
                <a:solidFill>
                  <a:srgbClr val="002060"/>
                </a:solidFill>
                <a:cs typeface="Times New Roman" panose="02020603050405020304" pitchFamily="18" charset="0"/>
              </a:rPr>
              <a:t>nơi</a:t>
            </a:r>
            <a:r>
              <a:rPr lang="en-US" sz="5200" b="1" dirty="0" smtClean="0">
                <a:solidFill>
                  <a:srgbClr val="002060"/>
                </a:solidFill>
                <a:cs typeface="Times New Roman" panose="02020603050405020304" pitchFamily="18" charset="0"/>
              </a:rPr>
              <a:t> loan tin </a:t>
            </a:r>
            <a:r>
              <a:rPr lang="en-US" sz="5200" b="1" dirty="0" err="1" smtClean="0">
                <a:solidFill>
                  <a:srgbClr val="002060"/>
                </a:solidFill>
                <a:cs typeface="Times New Roman" panose="02020603050405020304" pitchFamily="18" charset="0"/>
              </a:rPr>
              <a:t>vui</a:t>
            </a:r>
            <a:r>
              <a:rPr lang="en-US" sz="5200" b="1" dirty="0" smtClean="0">
                <a:solidFill>
                  <a:srgbClr val="002060"/>
                </a:solidFill>
                <a:cs typeface="Times New Roman" panose="02020603050405020304" pitchFamily="18" charset="0"/>
              </a:rPr>
              <a:t> </a:t>
            </a:r>
            <a:r>
              <a:rPr lang="en-US" sz="5200" b="1" dirty="0" err="1" smtClean="0">
                <a:solidFill>
                  <a:srgbClr val="002060"/>
                </a:solidFill>
                <a:cs typeface="Times New Roman" panose="02020603050405020304" pitchFamily="18" charset="0"/>
              </a:rPr>
              <a:t>bằng</a:t>
            </a:r>
            <a:r>
              <a:rPr lang="en-US" sz="5200" b="1" dirty="0" smtClean="0">
                <a:solidFill>
                  <a:srgbClr val="002060"/>
                </a:solidFill>
                <a:cs typeface="Times New Roman" panose="02020603050405020304" pitchFamily="18" charset="0"/>
              </a:rPr>
              <a:t> con </a:t>
            </a:r>
            <a:r>
              <a:rPr lang="en-US" sz="5200" b="1" dirty="0" err="1" smtClean="0">
                <a:solidFill>
                  <a:srgbClr val="002060"/>
                </a:solidFill>
                <a:cs typeface="Times New Roman" panose="02020603050405020304" pitchFamily="18" charset="0"/>
              </a:rPr>
              <a:t>tim</a:t>
            </a:r>
            <a:r>
              <a:rPr lang="en-US" sz="5200" b="1" dirty="0" smtClean="0">
                <a:solidFill>
                  <a:srgbClr val="002060"/>
                </a:solidFill>
                <a:cs typeface="Times New Roman" panose="02020603050405020304" pitchFamily="18" charset="0"/>
              </a:rPr>
              <a:t> </a:t>
            </a:r>
            <a:r>
              <a:rPr lang="en-US" sz="5200" b="1" dirty="0" err="1" smtClean="0">
                <a:solidFill>
                  <a:srgbClr val="002060"/>
                </a:solidFill>
                <a:cs typeface="Times New Roman" panose="02020603050405020304" pitchFamily="18" charset="0"/>
              </a:rPr>
              <a:t>đong</a:t>
            </a:r>
            <a:r>
              <a:rPr lang="en-US" sz="5200" b="1" dirty="0" smtClean="0">
                <a:solidFill>
                  <a:srgbClr val="002060"/>
                </a:solidFill>
                <a:cs typeface="Times New Roman" panose="02020603050405020304" pitchFamily="18" charset="0"/>
              </a:rPr>
              <a:t> </a:t>
            </a:r>
            <a:r>
              <a:rPr lang="en-US" sz="5200" b="1" dirty="0" err="1" smtClean="0">
                <a:solidFill>
                  <a:srgbClr val="002060"/>
                </a:solidFill>
                <a:cs typeface="Times New Roman" panose="02020603050405020304" pitchFamily="18" charset="0"/>
              </a:rPr>
              <a:t>yêu</a:t>
            </a:r>
            <a:r>
              <a:rPr lang="en-US" sz="5200" b="1" dirty="0" smtClean="0">
                <a:solidFill>
                  <a:srgbClr val="002060"/>
                </a:solidFill>
                <a:cs typeface="Times New Roman" panose="02020603050405020304" pitchFamily="18" charset="0"/>
              </a:rPr>
              <a:t> </a:t>
            </a:r>
            <a:r>
              <a:rPr lang="en-US" sz="5200" b="1" dirty="0" err="1" smtClean="0">
                <a:solidFill>
                  <a:srgbClr val="002060"/>
                </a:solidFill>
                <a:cs typeface="Times New Roman" panose="02020603050405020304" pitchFamily="18" charset="0"/>
              </a:rPr>
              <a:t>thương</a:t>
            </a:r>
            <a:r>
              <a:rPr lang="en-US" sz="5200" b="1" dirty="0" smtClean="0">
                <a:solidFill>
                  <a:srgbClr val="002060"/>
                </a:solidFill>
                <a:cs typeface="Times New Roman" panose="02020603050405020304" pitchFamily="18" charset="0"/>
              </a:rPr>
              <a:t>, </a:t>
            </a:r>
            <a:r>
              <a:rPr lang="en-US" sz="5200" b="1" dirty="0" err="1" smtClean="0">
                <a:solidFill>
                  <a:srgbClr val="002060"/>
                </a:solidFill>
                <a:cs typeface="Times New Roman" panose="02020603050405020304" pitchFamily="18" charset="0"/>
              </a:rPr>
              <a:t>chứng</a:t>
            </a:r>
            <a:r>
              <a:rPr lang="en-US" sz="5200" b="1" dirty="0" smtClean="0">
                <a:solidFill>
                  <a:srgbClr val="002060"/>
                </a:solidFill>
                <a:cs typeface="Times New Roman" panose="02020603050405020304" pitchFamily="18" charset="0"/>
              </a:rPr>
              <a:t> </a:t>
            </a:r>
            <a:r>
              <a:rPr lang="en-US" sz="5200" b="1" dirty="0" err="1" smtClean="0">
                <a:solidFill>
                  <a:srgbClr val="002060"/>
                </a:solidFill>
                <a:cs typeface="Times New Roman" panose="02020603050405020304" pitchFamily="18" charset="0"/>
              </a:rPr>
              <a:t>tá</a:t>
            </a:r>
            <a:r>
              <a:rPr lang="en-US" sz="5200" b="1" dirty="0" smtClean="0">
                <a:solidFill>
                  <a:srgbClr val="002060"/>
                </a:solidFill>
                <a:cs typeface="Times New Roman" panose="02020603050405020304" pitchFamily="18" charset="0"/>
              </a:rPr>
              <a:t> </a:t>
            </a:r>
            <a:r>
              <a:rPr lang="en-US" sz="5200" b="1" dirty="0" err="1" smtClean="0">
                <a:solidFill>
                  <a:srgbClr val="002060"/>
                </a:solidFill>
                <a:cs typeface="Times New Roman" panose="02020603050405020304" pitchFamily="18" charset="0"/>
              </a:rPr>
              <a:t>nơi</a:t>
            </a:r>
            <a:r>
              <a:rPr lang="en-US" sz="5200" b="1" dirty="0" smtClean="0">
                <a:solidFill>
                  <a:srgbClr val="002060"/>
                </a:solidFill>
                <a:cs typeface="Times New Roman" panose="02020603050405020304" pitchFamily="18" charset="0"/>
              </a:rPr>
              <a:t> </a:t>
            </a:r>
            <a:r>
              <a:rPr lang="en-US" sz="5200" b="1" dirty="0" err="1" smtClean="0">
                <a:solidFill>
                  <a:srgbClr val="002060"/>
                </a:solidFill>
                <a:cs typeface="Times New Roman" panose="02020603050405020304" pitchFamily="18" charset="0"/>
              </a:rPr>
              <a:t>trần</a:t>
            </a:r>
            <a:r>
              <a:rPr lang="en-US" sz="5200" b="1" dirty="0" smtClean="0">
                <a:solidFill>
                  <a:srgbClr val="002060"/>
                </a:solidFill>
                <a:cs typeface="Times New Roman" panose="02020603050405020304" pitchFamily="18" charset="0"/>
              </a:rPr>
              <a:t> </a:t>
            </a:r>
            <a:r>
              <a:rPr lang="en-US" sz="5200" b="1" dirty="0" err="1" smtClean="0">
                <a:solidFill>
                  <a:srgbClr val="002060"/>
                </a:solidFill>
                <a:cs typeface="Times New Roman" panose="02020603050405020304" pitchFamily="18" charset="0"/>
              </a:rPr>
              <a:t>gian</a:t>
            </a:r>
            <a:r>
              <a:rPr lang="en-US" sz="5200" b="1" dirty="0" smtClean="0">
                <a:solidFill>
                  <a:srgbClr val="002060"/>
                </a:solidFill>
                <a:cs typeface="Times New Roman" panose="02020603050405020304" pitchFamily="18" charset="0"/>
              </a:rPr>
              <a:t>.</a:t>
            </a:r>
          </a:p>
        </p:txBody>
      </p:sp>
    </p:spTree>
    <p:extLst>
      <p:ext uri="{BB962C8B-B14F-4D97-AF65-F5344CB8AC3E}">
        <p14:creationId xmlns:p14="http://schemas.microsoft.com/office/powerpoint/2010/main" val="3330466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5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600" b="1" dirty="0">
                <a:solidFill>
                  <a:srgbClr val="002060"/>
                </a:solidFill>
              </a:rPr>
              <a:t>Bao năm tháng con hằng ước mơ về bên Chúa hát khúc tạ ơn. Ôi giây phút chan hòa thánh ân trong cõi lòng dâng </a:t>
            </a:r>
            <a:r>
              <a:rPr lang="vi-VN" sz="5600" b="1" dirty="0" smtClean="0">
                <a:solidFill>
                  <a:srgbClr val="002060"/>
                </a:solidFill>
              </a:rPr>
              <a:t>trà</a:t>
            </a:r>
            <a:r>
              <a:rPr lang="en-US" sz="5600" b="1" dirty="0" smtClean="0">
                <a:solidFill>
                  <a:srgbClr val="002060"/>
                </a:solidFill>
              </a:rPr>
              <a:t>n</a:t>
            </a:r>
            <a:r>
              <a:rPr lang="vi-VN" sz="5600" b="1" dirty="0" smtClean="0">
                <a:solidFill>
                  <a:srgbClr val="002060"/>
                </a:solidFill>
              </a:rPr>
              <a:t> </a:t>
            </a:r>
            <a:r>
              <a:rPr lang="en-US" sz="5600" b="1" dirty="0" smtClean="0">
                <a:solidFill>
                  <a:srgbClr val="002060"/>
                </a:solidFill>
              </a:rPr>
              <a:t>ý </a:t>
            </a:r>
            <a:r>
              <a:rPr lang="en-US" sz="5600" b="1" dirty="0" err="1" smtClean="0">
                <a:solidFill>
                  <a:srgbClr val="002060"/>
                </a:solidFill>
              </a:rPr>
              <a:t>xuân</a:t>
            </a:r>
            <a:r>
              <a:rPr lang="vi-VN" sz="5600" b="1" dirty="0" smtClean="0">
                <a:solidFill>
                  <a:srgbClr val="002060"/>
                </a:solidFill>
              </a:rPr>
              <a:t>.</a:t>
            </a:r>
            <a:endParaRPr lang="en-US" sz="56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57200"/>
            <a:ext cx="9144000" cy="4171950"/>
          </a:xfrm>
        </p:spPr>
        <p:txBody>
          <a:bodyPr>
            <a:noAutofit/>
          </a:bodyPr>
          <a:lstStyle/>
          <a:p>
            <a:pPr marL="0" indent="0" algn="just">
              <a:lnSpc>
                <a:spcPct val="120000"/>
              </a:lnSpc>
              <a:buNone/>
            </a:pPr>
            <a:r>
              <a:rPr lang="en-US" sz="55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5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5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500" b="1" dirty="0">
                <a:solidFill>
                  <a:srgbClr val="002060"/>
                </a:solidFill>
                <a:latin typeface="+mj-lt"/>
                <a:cs typeface="Times New Roman" panose="02020603050405020304" pitchFamily="18" charset="0"/>
              </a:rPr>
              <a:t>Nào ta </a:t>
            </a:r>
            <a:r>
              <a:rPr lang="en-US" sz="5500" b="1" dirty="0" err="1" smtClean="0">
                <a:solidFill>
                  <a:srgbClr val="002060"/>
                </a:solidFill>
                <a:latin typeface="+mj-lt"/>
                <a:cs typeface="Times New Roman" panose="02020603050405020304" pitchFamily="18" charset="0"/>
              </a:rPr>
              <a:t>cất</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bước</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lên</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đường</a:t>
            </a:r>
            <a:r>
              <a:rPr lang="en-US" sz="5500" b="1" dirty="0" smtClean="0">
                <a:solidFill>
                  <a:srgbClr val="002060"/>
                </a:solidFill>
                <a:latin typeface="+mj-lt"/>
                <a:cs typeface="Times New Roman" panose="02020603050405020304" pitchFamily="18" charset="0"/>
              </a:rPr>
              <a:t> loan tin </a:t>
            </a:r>
            <a:r>
              <a:rPr lang="en-US" sz="5500" b="1" dirty="0" err="1" smtClean="0">
                <a:solidFill>
                  <a:srgbClr val="002060"/>
                </a:solidFill>
                <a:latin typeface="+mj-lt"/>
                <a:cs typeface="Times New Roman" panose="02020603050405020304" pitchFamily="18" charset="0"/>
              </a:rPr>
              <a:t>Chúa</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đã</a:t>
            </a:r>
            <a:r>
              <a:rPr lang="en-US" sz="5500" b="1" dirty="0" smtClean="0">
                <a:solidFill>
                  <a:srgbClr val="002060"/>
                </a:solidFill>
                <a:latin typeface="+mj-lt"/>
                <a:cs typeface="Times New Roman" panose="02020603050405020304" pitchFamily="18" charset="0"/>
              </a:rPr>
              <a:t> </a:t>
            </a:r>
            <a:r>
              <a:rPr lang="en-US" sz="5500" b="1" dirty="0" err="1">
                <a:solidFill>
                  <a:srgbClr val="002060"/>
                </a:solidFill>
                <a:latin typeface="+mj-lt"/>
                <a:cs typeface="Times New Roman" panose="02020603050405020304" pitchFamily="18" charset="0"/>
              </a:rPr>
              <a:t>p</a:t>
            </a:r>
            <a:r>
              <a:rPr lang="en-US" sz="5500" b="1" dirty="0" err="1" smtClean="0">
                <a:solidFill>
                  <a:srgbClr val="002060"/>
                </a:solidFill>
                <a:latin typeface="+mj-lt"/>
                <a:cs typeface="Times New Roman" panose="02020603050405020304" pitchFamily="18" charset="0"/>
              </a:rPr>
              <a:t>hục</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sinh</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Ngài</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đã</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chiến</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thắng</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tử</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thần</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cho</a:t>
            </a:r>
            <a:r>
              <a:rPr lang="en-US" sz="5500" b="1" dirty="0" smtClean="0">
                <a:solidFill>
                  <a:srgbClr val="002060"/>
                </a:solidFill>
                <a:latin typeface="+mj-lt"/>
                <a:cs typeface="Times New Roman" panose="02020603050405020304" pitchFamily="18" charset="0"/>
              </a:rPr>
              <a:t> ta </a:t>
            </a:r>
            <a:r>
              <a:rPr lang="en-US" sz="5500" b="1" dirty="0" err="1" smtClean="0">
                <a:solidFill>
                  <a:srgbClr val="002060"/>
                </a:solidFill>
                <a:latin typeface="+mj-lt"/>
                <a:cs typeface="Times New Roman" panose="02020603050405020304" pitchFamily="18" charset="0"/>
              </a:rPr>
              <a:t>sự</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sống</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hiển</a:t>
            </a:r>
            <a:r>
              <a:rPr lang="en-US" sz="5500" b="1" dirty="0" smtClean="0">
                <a:solidFill>
                  <a:srgbClr val="002060"/>
                </a:solidFill>
                <a:latin typeface="+mj-lt"/>
                <a:cs typeface="Times New Roman" panose="02020603050405020304" pitchFamily="18" charset="0"/>
              </a:rPr>
              <a:t> </a:t>
            </a:r>
            <a:r>
              <a:rPr lang="en-US" sz="5500" b="1" dirty="0" err="1" smtClean="0">
                <a:solidFill>
                  <a:srgbClr val="002060"/>
                </a:solidFill>
                <a:latin typeface="+mj-lt"/>
                <a:cs typeface="Times New Roman" panose="02020603050405020304" pitchFamily="18" charset="0"/>
              </a:rPr>
              <a:t>vinh</a:t>
            </a:r>
            <a:r>
              <a:rPr lang="en-US" sz="5500" b="1" dirty="0" smtClean="0">
                <a:solidFill>
                  <a:srgbClr val="002060"/>
                </a:solidFill>
                <a:latin typeface="+mj-lt"/>
                <a:cs typeface="Times New Roman" panose="02020603050405020304" pitchFamily="18" charset="0"/>
              </a:rPr>
              <a:t>.</a:t>
            </a:r>
            <a:endParaRPr lang="en-US" sz="55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8552890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9541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4838700"/>
          </a:xfrm>
        </p:spPr>
        <p:txBody>
          <a:bodyPr>
            <a:noAutofit/>
          </a:bodyPr>
          <a:lstStyle/>
          <a:p>
            <a:pPr marL="27432" indent="0" algn="just">
              <a:lnSpc>
                <a:spcPct val="130000"/>
              </a:lnSpc>
              <a:buNone/>
            </a:pPr>
            <a:r>
              <a:rPr lang="en-US" sz="5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600" b="1" dirty="0">
                <a:solidFill>
                  <a:srgbClr val="002060"/>
                </a:solidFill>
              </a:rPr>
              <a:t>Trong hân hoan chúng con về đây, mang tin yêu mơ ước nồng say, cùng hợp tiếng ca tạ ơn Chúa lời thiết tha.</a:t>
            </a:r>
            <a:endParaRPr lang="en-US" sz="56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181405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2006</Words>
  <Application>Microsoft Office PowerPoint</Application>
  <PresentationFormat>On-screen Show (16:9)</PresentationFormat>
  <Paragraphs>106</Paragraphs>
  <Slides>81</Slides>
  <Notes>0</Notes>
  <HiddenSlides>0</HiddenSlides>
  <MMClips>0</MMClips>
  <ScaleCrop>false</ScaleCrop>
  <HeadingPairs>
    <vt:vector size="4" baseType="variant">
      <vt:variant>
        <vt:lpstr>Theme</vt:lpstr>
      </vt:variant>
      <vt:variant>
        <vt:i4>16</vt:i4>
      </vt:variant>
      <vt:variant>
        <vt:lpstr>Slide Titles</vt:lpstr>
      </vt:variant>
      <vt:variant>
        <vt:i4>81</vt:i4>
      </vt:variant>
    </vt:vector>
  </HeadingPairs>
  <TitlesOfParts>
    <vt:vector size="97" baseType="lpstr">
      <vt:lpstr>Office Theme</vt:lpstr>
      <vt:lpstr>10_Office Theme</vt:lpstr>
      <vt:lpstr>36_Default Design</vt:lpstr>
      <vt:lpstr>37_Default Design</vt:lpstr>
      <vt:lpstr>6_Office Theme</vt:lpstr>
      <vt:lpstr>8_Office Theme</vt:lpstr>
      <vt:lpstr>11_Office Theme</vt:lpstr>
      <vt:lpstr>13_Office Theme</vt:lpstr>
      <vt:lpstr>14_Office Theme</vt:lpstr>
      <vt:lpstr>21_Office Theme</vt:lpstr>
      <vt:lpstr>7_Office Theme</vt:lpstr>
      <vt:lpstr>4_Office Theme</vt:lpstr>
      <vt:lpstr>5_Office Theme</vt:lpstr>
      <vt:lpstr>9_Office Theme</vt:lpstr>
      <vt:lpstr>1_Office Theme</vt:lpstr>
      <vt:lpstr>12_Office Theme</vt:lpstr>
      <vt:lpstr>PowerPoint Presentation</vt:lpstr>
      <vt:lpstr>Tập Hát Cộng Đoàn</vt:lpstr>
      <vt:lpstr>Đk: Lạy Chúa, xin chiếu ánh Thiên Nhan trên mình chúng con.</vt:lpstr>
      <vt:lpstr>Lạy Chúa Giêsu, xin giải thích Kinh Thánh cho chúng con, khiến lòng chúng con bừng cháy lên khi nghe Chúa phán dạy.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 </vt:lpstr>
      <vt:lpstr>THÁNH VỊNH 4 CHÚA NHẬT III PHỤC SINH NĂM B LM KIM LONG 03 Câu</vt:lpstr>
      <vt:lpstr>Đk: Lạy Chúa, xin chiếu ánh Thiên Nhan trên mình chúng con.</vt:lpstr>
      <vt:lpstr>Tk1: Vạn lạy Chúa con khấn xin Ngài, đèn trời soi xét, ngày nguy khốn này con kêu, Ngài thương tình giải thoát. Này phàm nhân cho đến bao giờ lòng còn chai đá, còn ưa thích truyện hư không chạy theo điều hão huyền.</vt:lpstr>
      <vt:lpstr>Đk: Lạy Chúa, xin chiếu ánh Thiên Nhan trên mình chúng con.</vt:lpstr>
      <vt:lpstr>Tk2: Hãy nhận biết Thiên Chúa yêu vì người nào trung hiếu. Lời con mới vừa kêu lên, Ngài thương tình trả đáp. Này người ơi mau hãy run sợ, đừng phạm tội nữa, nằm yên đó hồi tâm đi, và tin cậy Chúa Trời.</vt:lpstr>
      <vt:lpstr>Đk: Lạy Chúa, xin chiếu ánh Thiên Nhan trên mình chúng con.</vt:lpstr>
      <vt:lpstr>Tk3: Nhiều người nói: Ai sẽ ban tặng một đời hạnh phúc. Phần con vẫn chỉ trông mong Thần nhan Ngài tỏa sáng. Lòng mừng vui hơn lúc thiên hạ được mùa lúa mới, nhờ ơn Chúa dủ thương con, tặng ban đầy phước lộc.</vt:lpstr>
      <vt:lpstr>Đk: Lạy Chúa, xin chiếu ánh Thiên Nhan trên mình chúng con.</vt:lpstr>
      <vt:lpstr> </vt:lpstr>
      <vt:lpstr>Lạy Chúa Giêsu, xin giải thích Kinh Thánh cho chúng con, khiến lòng chúng con bừng cháy lên khi nghe Chúa phán dạy.</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175</cp:revision>
  <dcterms:created xsi:type="dcterms:W3CDTF">2021-05-09T08:36:44Z</dcterms:created>
  <dcterms:modified xsi:type="dcterms:W3CDTF">2024-04-10T11:39:30Z</dcterms:modified>
</cp:coreProperties>
</file>