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2.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2" r:id="rId3"/>
    <p:sldMasterId id="2147483928" r:id="rId4"/>
    <p:sldMasterId id="2147484024" r:id="rId5"/>
    <p:sldMasterId id="2147484360" r:id="rId6"/>
    <p:sldMasterId id="2147484420" r:id="rId7"/>
    <p:sldMasterId id="2147484432" r:id="rId8"/>
    <p:sldMasterId id="2147484480" r:id="rId9"/>
    <p:sldMasterId id="2147484492" r:id="rId10"/>
    <p:sldMasterId id="2147484504" r:id="rId11"/>
    <p:sldMasterId id="2147484516" r:id="rId12"/>
    <p:sldMasterId id="2147484524" r:id="rId13"/>
  </p:sldMasterIdLst>
  <p:notesMasterIdLst>
    <p:notesMasterId r:id="rId86"/>
  </p:notesMasterIdLst>
  <p:sldIdLst>
    <p:sldId id="507" r:id="rId14"/>
    <p:sldId id="376" r:id="rId15"/>
    <p:sldId id="903" r:id="rId16"/>
    <p:sldId id="904" r:id="rId17"/>
    <p:sldId id="891" r:id="rId18"/>
    <p:sldId id="553" r:id="rId19"/>
    <p:sldId id="443" r:id="rId20"/>
    <p:sldId id="585" r:id="rId21"/>
    <p:sldId id="898" r:id="rId22"/>
    <p:sldId id="676" r:id="rId23"/>
    <p:sldId id="899" r:id="rId24"/>
    <p:sldId id="892" r:id="rId25"/>
    <p:sldId id="911" r:id="rId26"/>
    <p:sldId id="905" r:id="rId27"/>
    <p:sldId id="906" r:id="rId28"/>
    <p:sldId id="907" r:id="rId29"/>
    <p:sldId id="908" r:id="rId30"/>
    <p:sldId id="909" r:id="rId31"/>
    <p:sldId id="910" r:id="rId32"/>
    <p:sldId id="839" r:id="rId33"/>
    <p:sldId id="649" r:id="rId34"/>
    <p:sldId id="867" r:id="rId35"/>
    <p:sldId id="868" r:id="rId36"/>
    <p:sldId id="869" r:id="rId37"/>
    <p:sldId id="900" r:id="rId38"/>
    <p:sldId id="871" r:id="rId39"/>
    <p:sldId id="901" r:id="rId40"/>
    <p:sldId id="873" r:id="rId41"/>
    <p:sldId id="902" r:id="rId42"/>
    <p:sldId id="861" r:id="rId43"/>
    <p:sldId id="878" r:id="rId44"/>
    <p:sldId id="853" r:id="rId45"/>
    <p:sldId id="549" r:id="rId46"/>
    <p:sldId id="400" r:id="rId47"/>
    <p:sldId id="912" r:id="rId48"/>
    <p:sldId id="913" r:id="rId49"/>
    <p:sldId id="914" r:id="rId50"/>
    <p:sldId id="915" r:id="rId51"/>
    <p:sldId id="916" r:id="rId52"/>
    <p:sldId id="917" r:id="rId53"/>
    <p:sldId id="918" r:id="rId54"/>
    <p:sldId id="919" r:id="rId55"/>
    <p:sldId id="920" r:id="rId56"/>
    <p:sldId id="921" r:id="rId57"/>
    <p:sldId id="922" r:id="rId58"/>
    <p:sldId id="923" r:id="rId59"/>
    <p:sldId id="550" r:id="rId60"/>
    <p:sldId id="558" r:id="rId61"/>
    <p:sldId id="559" r:id="rId62"/>
    <p:sldId id="561" r:id="rId63"/>
    <p:sldId id="924" r:id="rId64"/>
    <p:sldId id="830" r:id="rId65"/>
    <p:sldId id="925" r:id="rId66"/>
    <p:sldId id="614" r:id="rId67"/>
    <p:sldId id="926" r:id="rId68"/>
    <p:sldId id="276" r:id="rId69"/>
    <p:sldId id="810" r:id="rId70"/>
    <p:sldId id="840" r:id="rId71"/>
    <p:sldId id="277" r:id="rId72"/>
    <p:sldId id="927" r:id="rId73"/>
    <p:sldId id="931" r:id="rId74"/>
    <p:sldId id="930" r:id="rId75"/>
    <p:sldId id="932" r:id="rId76"/>
    <p:sldId id="929" r:id="rId77"/>
    <p:sldId id="933" r:id="rId78"/>
    <p:sldId id="292" r:id="rId79"/>
    <p:sldId id="698" r:id="rId80"/>
    <p:sldId id="293" r:id="rId81"/>
    <p:sldId id="895" r:id="rId82"/>
    <p:sldId id="896" r:id="rId83"/>
    <p:sldId id="897" r:id="rId84"/>
    <p:sldId id="894" r:id="rId8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63" Type="http://schemas.openxmlformats.org/officeDocument/2006/relationships/slide" Target="slides/slide50.xml"/><Relationship Id="rId68" Type="http://schemas.openxmlformats.org/officeDocument/2006/relationships/slide" Target="slides/slide55.xml"/><Relationship Id="rId76" Type="http://schemas.openxmlformats.org/officeDocument/2006/relationships/slide" Target="slides/slide63.xml"/><Relationship Id="rId84" Type="http://schemas.openxmlformats.org/officeDocument/2006/relationships/slide" Target="slides/slide71.xml"/><Relationship Id="rId89"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58.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slide" Target="slides/slide53.xml"/><Relationship Id="rId74" Type="http://schemas.openxmlformats.org/officeDocument/2006/relationships/slide" Target="slides/slide61.xml"/><Relationship Id="rId79" Type="http://schemas.openxmlformats.org/officeDocument/2006/relationships/slide" Target="slides/slide66.xml"/><Relationship Id="rId87"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48.xml"/><Relationship Id="rId82" Type="http://schemas.openxmlformats.org/officeDocument/2006/relationships/slide" Target="slides/slide69.xml"/><Relationship Id="rId90" Type="http://schemas.openxmlformats.org/officeDocument/2006/relationships/tableStyles" Target="tableStyles.xml"/><Relationship Id="rId19"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77" Type="http://schemas.openxmlformats.org/officeDocument/2006/relationships/slide" Target="slides/slide64.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80" Type="http://schemas.openxmlformats.org/officeDocument/2006/relationships/slide" Target="slides/slide67.xml"/><Relationship Id="rId85" Type="http://schemas.openxmlformats.org/officeDocument/2006/relationships/slide" Target="slides/slide72.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slide" Target="slides/slide70.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slide" Target="slides/slide68.xml"/><Relationship Id="rId86"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1/19/2024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248822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586893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758460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879122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49342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214080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58538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408847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45413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717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222432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248822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586893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758460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879122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49342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214080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58538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408847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4541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71782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222432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5294197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40230908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40293073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17395804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2500433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9217553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41458876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8167597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81063235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07524142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97635561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92914326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416193283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7658814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1/19/2024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13164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49295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62401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1487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1/19/2024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549163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925292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900387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116831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187957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79968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556027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850209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425087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4052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1/19/2024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558036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922553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262889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209138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712884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54665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149639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747772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005665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3276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227787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782183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1/19/2024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518640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1/19/2024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255639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1/19/2024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39216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950721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256990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903247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452466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1479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118536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974040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4941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1/19/2024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0601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1/19/2024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45565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1/19/2024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220367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66818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951119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313226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7532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theme" Target="../theme/theme12.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5" Type="http://schemas.openxmlformats.org/officeDocument/2006/relationships/slideLayout" Target="../slideLayouts/slideLayout126.xml"/><Relationship Id="rId4" Type="http://schemas.openxmlformats.org/officeDocument/2006/relationships/slideLayout" Target="../slideLayouts/slideLayout125.xml"/><Relationship Id="rId9" Type="http://schemas.openxmlformats.org/officeDocument/2006/relationships/image" Target="../media/image4.jpg"/></Relationships>
</file>

<file path=ppt/slideMasters/_rels/slideMaster13.xml.rels><?xml version="1.0" encoding="UTF-8" standalone="yes"?>
<Relationships xmlns="http://schemas.openxmlformats.org/package/2006/relationships"><Relationship Id="rId8" Type="http://schemas.openxmlformats.org/officeDocument/2006/relationships/theme" Target="../theme/theme13.xml"/><Relationship Id="rId3" Type="http://schemas.openxmlformats.org/officeDocument/2006/relationships/slideLayout" Target="../slideLayouts/slideLayout131.xml"/><Relationship Id="rId7" Type="http://schemas.openxmlformats.org/officeDocument/2006/relationships/slideLayout" Target="../slideLayouts/slideLayout135.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5" Type="http://schemas.openxmlformats.org/officeDocument/2006/relationships/slideLayout" Target="../slideLayouts/slideLayout133.xml"/><Relationship Id="rId4" Type="http://schemas.openxmlformats.org/officeDocument/2006/relationships/slideLayout" Target="../slideLayouts/slideLayout132.xml"/><Relationship Id="rId9"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3.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3.jp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1/19/2024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99953"/>
      </p:ext>
    </p:extLst>
  </p:cSld>
  <p:clrMap bg1="lt1" tx1="dk1" bg2="lt2" tx2="dk2" accent1="accent1" accent2="accent2" accent3="accent3" accent4="accent4" accent5="accent5" accent6="accent6" hlink="hlink" folHlink="folHlink"/>
  <p:sldLayoutIdLst>
    <p:sldLayoutId id="2147484493" r:id="rId1"/>
    <p:sldLayoutId id="2147484494" r:id="rId2"/>
    <p:sldLayoutId id="2147484495" r:id="rId3"/>
    <p:sldLayoutId id="2147484496" r:id="rId4"/>
    <p:sldLayoutId id="2147484497" r:id="rId5"/>
    <p:sldLayoutId id="2147484498" r:id="rId6"/>
    <p:sldLayoutId id="2147484499" r:id="rId7"/>
    <p:sldLayoutId id="2147484500" r:id="rId8"/>
    <p:sldLayoutId id="2147484501" r:id="rId9"/>
    <p:sldLayoutId id="2147484502" r:id="rId10"/>
    <p:sldLayoutId id="21474845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99953"/>
      </p:ext>
    </p:extLst>
  </p:cSld>
  <p:clrMap bg1="lt1" tx1="dk1" bg2="lt2" tx2="dk2" accent1="accent1" accent2="accent2" accent3="accent3" accent4="accent4" accent5="accent5" accent6="accent6" hlink="hlink" folHlink="folHlink"/>
  <p:sldLayoutIdLst>
    <p:sldLayoutId id="2147484505" r:id="rId1"/>
    <p:sldLayoutId id="2147484506" r:id="rId2"/>
    <p:sldLayoutId id="2147484507" r:id="rId3"/>
    <p:sldLayoutId id="2147484508" r:id="rId4"/>
    <p:sldLayoutId id="2147484509" r:id="rId5"/>
    <p:sldLayoutId id="2147484510" r:id="rId6"/>
    <p:sldLayoutId id="2147484511" r:id="rId7"/>
    <p:sldLayoutId id="2147484512" r:id="rId8"/>
    <p:sldLayoutId id="2147484513" r:id="rId9"/>
    <p:sldLayoutId id="2147484514" r:id="rId10"/>
    <p:sldLayoutId id="21474845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258347746"/>
      </p:ext>
    </p:extLst>
  </p:cSld>
  <p:clrMap bg1="lt1" tx1="dk1" bg2="lt2" tx2="dk2" accent1="accent1" accent2="accent2" accent3="accent3" accent4="accent4" accent5="accent5" accent6="accent6" hlink="hlink" folHlink="folHlink"/>
  <p:sldLayoutIdLst>
    <p:sldLayoutId id="2147484517" r:id="rId1"/>
    <p:sldLayoutId id="2147484518" r:id="rId2"/>
    <p:sldLayoutId id="2147484519" r:id="rId3"/>
    <p:sldLayoutId id="2147484520" r:id="rId4"/>
    <p:sldLayoutId id="2147484521" r:id="rId5"/>
    <p:sldLayoutId id="2147484522" r:id="rId6"/>
    <p:sldLayoutId id="2147484523"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04220755"/>
      </p:ext>
    </p:extLst>
  </p:cSld>
  <p:clrMap bg1="lt1" tx1="dk1" bg2="lt2" tx2="dk2" accent1="accent1" accent2="accent2" accent3="accent3" accent4="accent4" accent5="accent5" accent6="accent6" hlink="hlink" folHlink="folHlink"/>
  <p:sldLayoutIdLst>
    <p:sldLayoutId id="2147484525" r:id="rId1"/>
    <p:sldLayoutId id="2147484526" r:id="rId2"/>
    <p:sldLayoutId id="2147484527" r:id="rId3"/>
    <p:sldLayoutId id="2147484528" r:id="rId4"/>
    <p:sldLayoutId id="2147484529" r:id="rId5"/>
    <p:sldLayoutId id="2147484530" r:id="rId6"/>
    <p:sldLayoutId id="214748453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5324173"/>
      </p:ext>
    </p:extLst>
  </p:cSld>
  <p:clrMap bg1="lt1" tx1="dk1" bg2="lt2" tx2="dk2" accent1="accent1" accent2="accent2" accent3="accent3" accent4="accent4" accent5="accent5" accent6="accent6" hlink="hlink" folHlink="folHlink"/>
  <p:sldLayoutIdLst>
    <p:sldLayoutId id="2147484361" r:id="rId1"/>
    <p:sldLayoutId id="2147484362" r:id="rId2"/>
    <p:sldLayoutId id="2147484363" r:id="rId3"/>
    <p:sldLayoutId id="2147484364" r:id="rId4"/>
    <p:sldLayoutId id="2147484365" r:id="rId5"/>
    <p:sldLayoutId id="2147484366" r:id="rId6"/>
    <p:sldLayoutId id="2147484367" r:id="rId7"/>
    <p:sldLayoutId id="2147484368" r:id="rId8"/>
    <p:sldLayoutId id="2147484369" r:id="rId9"/>
    <p:sldLayoutId id="2147484370" r:id="rId10"/>
    <p:sldLayoutId id="21474843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5224567"/>
      </p:ext>
    </p:extLst>
  </p:cSld>
  <p:clrMap bg1="lt1" tx1="dk1" bg2="lt2" tx2="dk2" accent1="accent1" accent2="accent2" accent3="accent3" accent4="accent4" accent5="accent5" accent6="accent6" hlink="hlink" folHlink="folHlink"/>
  <p:sldLayoutIdLst>
    <p:sldLayoutId id="2147484421" r:id="rId1"/>
    <p:sldLayoutId id="2147484422" r:id="rId2"/>
    <p:sldLayoutId id="2147484423" r:id="rId3"/>
    <p:sldLayoutId id="2147484424" r:id="rId4"/>
    <p:sldLayoutId id="2147484425" r:id="rId5"/>
    <p:sldLayoutId id="2147484426" r:id="rId6"/>
    <p:sldLayoutId id="2147484427" r:id="rId7"/>
    <p:sldLayoutId id="2147484428" r:id="rId8"/>
    <p:sldLayoutId id="2147484429" r:id="rId9"/>
    <p:sldLayoutId id="2147484430" r:id="rId10"/>
    <p:sldLayoutId id="21474844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3006913"/>
      </p:ext>
    </p:extLst>
  </p:cSld>
  <p:clrMap bg1="lt1" tx1="dk1" bg2="lt2" tx2="dk2" accent1="accent1" accent2="accent2" accent3="accent3" accent4="accent4" accent5="accent5" accent6="accent6" hlink="hlink" folHlink="folHlink"/>
  <p:sldLayoutIdLst>
    <p:sldLayoutId id="2147484433" r:id="rId1"/>
    <p:sldLayoutId id="2147484434" r:id="rId2"/>
    <p:sldLayoutId id="2147484435" r:id="rId3"/>
    <p:sldLayoutId id="2147484436" r:id="rId4"/>
    <p:sldLayoutId id="2147484437" r:id="rId5"/>
    <p:sldLayoutId id="2147484438" r:id="rId6"/>
    <p:sldLayoutId id="2147484439" r:id="rId7"/>
    <p:sldLayoutId id="2147484440" r:id="rId8"/>
    <p:sldLayoutId id="2147484441" r:id="rId9"/>
    <p:sldLayoutId id="2147484442" r:id="rId10"/>
    <p:sldLayoutId id="21474844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7998073"/>
      </p:ext>
    </p:extLst>
  </p:cSld>
  <p:clrMap bg1="lt1" tx1="dk1" bg2="lt2" tx2="dk2" accent1="accent1" accent2="accent2" accent3="accent3" accent4="accent4" accent5="accent5" accent6="accent6" hlink="hlink" folHlink="folHlink"/>
  <p:sldLayoutIdLst>
    <p:sldLayoutId id="2147484481" r:id="rId1"/>
    <p:sldLayoutId id="2147484482" r:id="rId2"/>
    <p:sldLayoutId id="2147484483" r:id="rId3"/>
    <p:sldLayoutId id="2147484484" r:id="rId4"/>
    <p:sldLayoutId id="2147484485" r:id="rId5"/>
    <p:sldLayoutId id="2147484486" r:id="rId6"/>
    <p:sldLayoutId id="2147484487" r:id="rId7"/>
    <p:sldLayoutId id="2147484488" r:id="rId8"/>
    <p:sldLayoutId id="2147484489" r:id="rId9"/>
    <p:sldLayoutId id="2147484490" r:id="rId10"/>
    <p:sldLayoutId id="21474844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7.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9.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9.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9.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8.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9.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8.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8.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8.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8.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8.xml"/></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78.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8.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9.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56.xml"/></Relationships>
</file>

<file path=ppt/slides/_rels/slide5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4900" b="0" u="sng" dirty="0" smtClean="0">
                <a:solidFill>
                  <a:srgbClr val="FFFF00"/>
                </a:solidFill>
                <a:effectLst/>
                <a:latin typeface="+mj-lt"/>
              </a:rPr>
              <a:t>Tk2</a:t>
            </a:r>
            <a:r>
              <a:rPr lang="vi-VN" sz="4900" b="0" u="sng" dirty="0" smtClean="0">
                <a:solidFill>
                  <a:srgbClr val="FFFF00"/>
                </a:solidFill>
                <a:effectLst/>
                <a:latin typeface="+mj-lt"/>
              </a:rPr>
              <a:t>:</a:t>
            </a:r>
            <a:r>
              <a:rPr lang="en-US" sz="4900" dirty="0">
                <a:solidFill>
                  <a:schemeClr val="bg1"/>
                </a:solidFill>
                <a:latin typeface="+mj-lt"/>
              </a:rPr>
              <a:t> </a:t>
            </a:r>
            <a:r>
              <a:rPr lang="vi-VN" sz="4900" dirty="0">
                <a:solidFill>
                  <a:schemeClr val="bg1"/>
                </a:solidFill>
                <a:latin typeface="+mj-lt"/>
              </a:rPr>
              <a:t>Xin dâng lên Ngài lời nguyện thiết tha. Hướng dẫn muôn người thực thi đức yêu thương. Nước Chúa vinh quang an hòa khắp muôn nhà. Cuộc đời tươi sáng yên vui trong tình Chúa luôn.</a:t>
            </a:r>
          </a:p>
        </p:txBody>
      </p:sp>
    </p:spTree>
    <p:extLst>
      <p:ext uri="{BB962C8B-B14F-4D97-AF65-F5344CB8AC3E}">
        <p14:creationId xmlns:p14="http://schemas.microsoft.com/office/powerpoint/2010/main" val="280584533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10000"/>
              </a:lnSpc>
              <a:spcBef>
                <a:spcPts val="0"/>
              </a:spcBef>
            </a:pPr>
            <a:r>
              <a:rPr lang="en-US" sz="4950" b="0" u="sng" dirty="0" err="1" smtClean="0">
                <a:solidFill>
                  <a:srgbClr val="FFFF00"/>
                </a:solidFill>
                <a:effectLst/>
                <a:latin typeface="+mj-lt"/>
              </a:rPr>
              <a:t>Đk</a:t>
            </a:r>
            <a:r>
              <a:rPr lang="vi-VN" sz="4950" b="0" u="sng" dirty="0" smtClean="0">
                <a:solidFill>
                  <a:srgbClr val="FFFF00"/>
                </a:solidFill>
                <a:effectLst/>
                <a:latin typeface="+mj-lt"/>
              </a:rPr>
              <a:t>:</a:t>
            </a:r>
            <a:r>
              <a:rPr lang="en-US" sz="4950" dirty="0">
                <a:solidFill>
                  <a:schemeClr val="bg1"/>
                </a:solidFill>
                <a:latin typeface="+mj-lt"/>
              </a:rPr>
              <a:t> </a:t>
            </a:r>
            <a:r>
              <a:rPr lang="vi-VN" sz="4950" dirty="0">
                <a:solidFill>
                  <a:schemeClr val="bg1"/>
                </a:solidFill>
                <a:latin typeface="+mj-lt"/>
              </a:rPr>
              <a:t>Hân hoan sướng vui tiến vào đền thánh Chúa </a:t>
            </a:r>
            <a:r>
              <a:rPr lang="vi-VN" sz="4950" dirty="0" smtClean="0">
                <a:solidFill>
                  <a:schemeClr val="bg1"/>
                </a:solidFill>
                <a:latin typeface="+mj-lt"/>
              </a:rPr>
              <a:t>Trời</a:t>
            </a:r>
            <a:r>
              <a:rPr lang="en-US" sz="4950" dirty="0" smtClean="0">
                <a:solidFill>
                  <a:schemeClr val="bg1"/>
                </a:solidFill>
                <a:latin typeface="+mj-lt"/>
              </a:rPr>
              <a:t>, c</a:t>
            </a:r>
            <a:r>
              <a:rPr lang="vi-VN" sz="4950" dirty="0" smtClean="0">
                <a:solidFill>
                  <a:schemeClr val="bg1"/>
                </a:solidFill>
                <a:latin typeface="+mj-lt"/>
              </a:rPr>
              <a:t>hính </a:t>
            </a:r>
            <a:r>
              <a:rPr lang="vi-VN" sz="4950" dirty="0">
                <a:solidFill>
                  <a:schemeClr val="bg1"/>
                </a:solidFill>
                <a:latin typeface="+mj-lt"/>
              </a:rPr>
              <a:t>nguồn yêu thương và sức mạnh quyền năng. Trong chốn thánh đô dâng lời cảm mến tri </a:t>
            </a:r>
            <a:r>
              <a:rPr lang="vi-VN" sz="4950" dirty="0" smtClean="0">
                <a:solidFill>
                  <a:schemeClr val="bg1"/>
                </a:solidFill>
                <a:latin typeface="+mj-lt"/>
              </a:rPr>
              <a:t>ân</a:t>
            </a:r>
            <a:r>
              <a:rPr lang="en-US" sz="4950" dirty="0" smtClean="0">
                <a:solidFill>
                  <a:schemeClr val="bg1"/>
                </a:solidFill>
                <a:latin typeface="+mj-lt"/>
              </a:rPr>
              <a:t>, l</a:t>
            </a:r>
            <a:r>
              <a:rPr lang="vi-VN" sz="4950" dirty="0" smtClean="0">
                <a:solidFill>
                  <a:schemeClr val="bg1"/>
                </a:solidFill>
                <a:latin typeface="+mj-lt"/>
              </a:rPr>
              <a:t>ãnh </a:t>
            </a:r>
            <a:r>
              <a:rPr lang="vi-VN" sz="4950" dirty="0">
                <a:solidFill>
                  <a:schemeClr val="bg1"/>
                </a:solidFill>
                <a:latin typeface="+mj-lt"/>
              </a:rPr>
              <a:t>phúc cứu độ và tràn muôn ơn vĩnh hằng.</a:t>
            </a:r>
          </a:p>
        </p:txBody>
      </p:sp>
    </p:spTree>
    <p:extLst>
      <p:ext uri="{BB962C8B-B14F-4D97-AF65-F5344CB8AC3E}">
        <p14:creationId xmlns:p14="http://schemas.microsoft.com/office/powerpoint/2010/main" val="280712728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493406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i="1">
                <a:solidFill>
                  <a:srgbClr val="FFFF00"/>
                </a:solidFill>
                <a:effectLst/>
                <a:latin typeface="+mj-lt"/>
                <a:cs typeface="Times New Roman" panose="02020603050405020304" pitchFamily="18" charset="0"/>
              </a:rPr>
              <a:t>KINH VINH DANH</a:t>
            </a:r>
          </a:p>
          <a:p>
            <a:pPr eaLnBrk="1" hangingPunct="1">
              <a:lnSpc>
                <a:spcPct val="150000"/>
              </a:lnSpc>
            </a:pPr>
            <a:r>
              <a:rPr lang="en-US" sz="7200" b="0" i="1">
                <a:solidFill>
                  <a:srgbClr val="FFFF00"/>
                </a:solidFill>
                <a:effectLst/>
                <a:latin typeface="+mj-lt"/>
                <a:cs typeface="Times New Roman" panose="02020603050405020304" pitchFamily="18" charset="0"/>
              </a:rPr>
              <a:t>Ca Lên Đi 2</a:t>
            </a:r>
            <a:endParaRPr lang="vi-VN" sz="7200" b="0" i="1">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1030886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19050"/>
            <a:ext cx="9144000" cy="5143500"/>
          </a:xfrm>
        </p:spPr>
        <p:txBody>
          <a:bodyPr/>
          <a:lstStyle/>
          <a:p>
            <a:pPr algn="just" eaLnBrk="1" hangingPunct="1"/>
            <a:r>
              <a:rPr lang="vi-VN" sz="6400" b="0" i="1" u="sng" dirty="0">
                <a:solidFill>
                  <a:srgbClr val="FFFF00"/>
                </a:solidFill>
                <a:effectLst/>
                <a:latin typeface="+mj-lt"/>
                <a:cs typeface="Times New Roman" panose="02020603050405020304" pitchFamily="18" charset="0"/>
              </a:rPr>
              <a:t>Chủ </a:t>
            </a:r>
            <a:r>
              <a:rPr lang="vi-VN" sz="6400" b="0" i="1" u="sng" dirty="0" smtClean="0">
                <a:solidFill>
                  <a:srgbClr val="FFFF00"/>
                </a:solidFill>
                <a:effectLst/>
                <a:latin typeface="+mj-lt"/>
                <a:cs typeface="Times New Roman" panose="02020603050405020304" pitchFamily="18" charset="0"/>
              </a:rPr>
              <a:t>tế</a:t>
            </a:r>
            <a:r>
              <a:rPr lang="vi-VN" sz="6400" b="0" i="1" dirty="0" smtClean="0">
                <a:solidFill>
                  <a:srgbClr val="FFFF00"/>
                </a:solidFill>
                <a:effectLst/>
                <a:latin typeface="+mj-lt"/>
                <a:cs typeface="Times New Roman" panose="02020603050405020304" pitchFamily="18" charset="0"/>
              </a:rPr>
              <a:t>:</a:t>
            </a:r>
            <a:r>
              <a:rPr lang="en-US" sz="6400" b="0" i="1" dirty="0" smtClean="0">
                <a:solidFill>
                  <a:srgbClr val="FFFF00"/>
                </a:solidFill>
                <a:effectLst/>
                <a:latin typeface="+mj-lt"/>
                <a:cs typeface="Times New Roman" panose="02020603050405020304" pitchFamily="18" charset="0"/>
              </a:rPr>
              <a:t> </a:t>
            </a:r>
            <a:r>
              <a:rPr lang="vi-VN" sz="6400" b="0" i="1" dirty="0" smtClean="0">
                <a:solidFill>
                  <a:srgbClr val="FFFF00"/>
                </a:solidFill>
                <a:effectLst/>
                <a:latin typeface="+mj-lt"/>
                <a:cs typeface="Times New Roman" panose="02020603050405020304" pitchFamily="18" charset="0"/>
              </a:rPr>
              <a:t>Vinh </a:t>
            </a:r>
            <a:r>
              <a:rPr lang="vi-VN" sz="6400" b="0" i="1" dirty="0">
                <a:solidFill>
                  <a:srgbClr val="FFFF00"/>
                </a:solidFill>
                <a:effectLst/>
                <a:latin typeface="+mj-lt"/>
                <a:cs typeface="Times New Roman" panose="02020603050405020304" pitchFamily="18" charset="0"/>
              </a:rPr>
              <a:t>danh Thiên Chúa trên các tầng trời. </a:t>
            </a:r>
            <a:r>
              <a:rPr lang="vi-VN" sz="6400" b="0" dirty="0">
                <a:solidFill>
                  <a:schemeClr val="bg1"/>
                </a:solidFill>
                <a:effectLst/>
                <a:latin typeface="+mj-lt"/>
                <a:cs typeface="Times New Roman" panose="02020603050405020304" pitchFamily="18" charset="0"/>
              </a:rPr>
              <a:t>Và bình an dưới thế, bình an dưới thế cho người thiện tâm. </a:t>
            </a:r>
          </a:p>
        </p:txBody>
      </p:sp>
    </p:spTree>
    <p:extLst>
      <p:ext uri="{BB962C8B-B14F-4D97-AF65-F5344CB8AC3E}">
        <p14:creationId xmlns:p14="http://schemas.microsoft.com/office/powerpoint/2010/main" val="18678053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57150"/>
            <a:ext cx="9144000" cy="5143500"/>
          </a:xfrm>
        </p:spPr>
        <p:txBody>
          <a:bodyPr/>
          <a:lstStyle/>
          <a:p>
            <a:pPr algn="just" eaLnBrk="1" hangingPunct="1"/>
            <a:r>
              <a:rPr lang="en-US" sz="5600" b="0" dirty="0" err="1">
                <a:solidFill>
                  <a:schemeClr val="bg1"/>
                </a:solidFill>
                <a:effectLst/>
                <a:latin typeface="+mj-lt"/>
                <a:cs typeface="Times New Roman" panose="02020603050405020304" pitchFamily="18" charset="0"/>
              </a:rPr>
              <a:t>Chúng</a:t>
            </a:r>
            <a:r>
              <a:rPr lang="en-US" sz="5600" b="0" dirty="0">
                <a:solidFill>
                  <a:schemeClr val="bg1"/>
                </a:solidFill>
                <a:effectLst/>
                <a:latin typeface="+mj-lt"/>
                <a:cs typeface="Times New Roman" panose="02020603050405020304" pitchFamily="18" charset="0"/>
              </a:rPr>
              <a:t> con ca </a:t>
            </a:r>
            <a:r>
              <a:rPr lang="en-US" sz="5600" b="0" dirty="0" err="1">
                <a:solidFill>
                  <a:schemeClr val="bg1"/>
                </a:solidFill>
                <a:effectLst/>
                <a:latin typeface="+mj-lt"/>
                <a:cs typeface="Times New Roman" panose="02020603050405020304" pitchFamily="18" charset="0"/>
              </a:rPr>
              <a:t>ngợi</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Chúa</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Chúng</a:t>
            </a:r>
            <a:r>
              <a:rPr lang="en-US" sz="5600" b="0" dirty="0">
                <a:solidFill>
                  <a:schemeClr val="bg1"/>
                </a:solidFill>
                <a:effectLst/>
                <a:latin typeface="+mj-lt"/>
                <a:cs typeface="Times New Roman" panose="02020603050405020304" pitchFamily="18" charset="0"/>
              </a:rPr>
              <a:t> con </a:t>
            </a:r>
            <a:r>
              <a:rPr lang="en-US" sz="5600" b="0" dirty="0" err="1">
                <a:solidFill>
                  <a:schemeClr val="bg1"/>
                </a:solidFill>
                <a:effectLst/>
                <a:latin typeface="+mj-lt"/>
                <a:cs typeface="Times New Roman" panose="02020603050405020304" pitchFamily="18" charset="0"/>
              </a:rPr>
              <a:t>chúc</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tụng</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Chúa</a:t>
            </a:r>
            <a:r>
              <a:rPr lang="en-US" sz="5600" b="0" dirty="0">
                <a:solidFill>
                  <a:schemeClr val="bg1"/>
                </a:solidFill>
                <a:effectLst/>
                <a:latin typeface="+mj-lt"/>
                <a:cs typeface="Times New Roman" panose="02020603050405020304" pitchFamily="18" charset="0"/>
              </a:rPr>
              <a:t>. </a:t>
            </a:r>
            <a:r>
              <a:rPr lang="en-US" sz="5600" b="0" dirty="0" err="1" smtClean="0">
                <a:solidFill>
                  <a:schemeClr val="bg1"/>
                </a:solidFill>
                <a:effectLst/>
                <a:latin typeface="+mj-lt"/>
                <a:cs typeface="Times New Roman" panose="02020603050405020304" pitchFamily="18" charset="0"/>
              </a:rPr>
              <a:t>Chúng</a:t>
            </a:r>
            <a:r>
              <a:rPr lang="en-US" sz="5600" dirty="0">
                <a:solidFill>
                  <a:schemeClr val="bg1"/>
                </a:solidFill>
                <a:latin typeface="+mj-lt"/>
                <a:cs typeface="Times New Roman" panose="02020603050405020304" pitchFamily="18" charset="0"/>
              </a:rPr>
              <a:t> </a:t>
            </a:r>
            <a:r>
              <a:rPr lang="en-US" sz="5600" b="0" dirty="0" smtClean="0">
                <a:solidFill>
                  <a:schemeClr val="bg1"/>
                </a:solidFill>
                <a:effectLst/>
                <a:latin typeface="+mj-lt"/>
                <a:cs typeface="Times New Roman" panose="02020603050405020304" pitchFamily="18" charset="0"/>
              </a:rPr>
              <a:t>con </a:t>
            </a:r>
            <a:r>
              <a:rPr lang="en-US" sz="5600" b="0" dirty="0" err="1">
                <a:solidFill>
                  <a:schemeClr val="bg1"/>
                </a:solidFill>
                <a:effectLst/>
                <a:latin typeface="+mj-lt"/>
                <a:cs typeface="Times New Roman" panose="02020603050405020304" pitchFamily="18" charset="0"/>
              </a:rPr>
              <a:t>thờ</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lạy</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Chúa</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Chúng</a:t>
            </a:r>
            <a:r>
              <a:rPr lang="en-US" sz="5600" b="0" dirty="0">
                <a:solidFill>
                  <a:schemeClr val="bg1"/>
                </a:solidFill>
                <a:effectLst/>
                <a:latin typeface="+mj-lt"/>
                <a:cs typeface="Times New Roman" panose="02020603050405020304" pitchFamily="18" charset="0"/>
              </a:rPr>
              <a:t> con </a:t>
            </a:r>
            <a:r>
              <a:rPr lang="en-US" sz="5600" b="0" dirty="0" err="1">
                <a:solidFill>
                  <a:schemeClr val="bg1"/>
                </a:solidFill>
                <a:effectLst/>
                <a:latin typeface="+mj-lt"/>
                <a:cs typeface="Times New Roman" panose="02020603050405020304" pitchFamily="18" charset="0"/>
              </a:rPr>
              <a:t>tôn</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vinh</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Chúa</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Chúng</a:t>
            </a:r>
            <a:r>
              <a:rPr lang="en-US" sz="5600" b="0" dirty="0">
                <a:solidFill>
                  <a:schemeClr val="bg1"/>
                </a:solidFill>
                <a:effectLst/>
                <a:latin typeface="+mj-lt"/>
                <a:cs typeface="Times New Roman" panose="02020603050405020304" pitchFamily="18" charset="0"/>
              </a:rPr>
              <a:t> con </a:t>
            </a:r>
            <a:r>
              <a:rPr lang="en-US" sz="5600" b="0" dirty="0" err="1">
                <a:solidFill>
                  <a:schemeClr val="bg1"/>
                </a:solidFill>
                <a:effectLst/>
                <a:latin typeface="+mj-lt"/>
                <a:cs typeface="Times New Roman" panose="02020603050405020304" pitchFamily="18" charset="0"/>
              </a:rPr>
              <a:t>cảm</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tạ</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Chúa</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vì</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vinh</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quang</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cao</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cả</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Chúa</a:t>
            </a:r>
            <a:r>
              <a:rPr lang="en-US" sz="5600" b="0" dirty="0">
                <a:solidFill>
                  <a:schemeClr val="bg1"/>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28762055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500" b="0" dirty="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500" b="0" dirty="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263689813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19050"/>
            <a:ext cx="9144000" cy="5391150"/>
          </a:xfrm>
        </p:spPr>
        <p:txBody>
          <a:bodyPr/>
          <a:lstStyle/>
          <a:p>
            <a:pPr marL="0" indent="0" algn="just" eaLnBrk="1" hangingPunct="1">
              <a:lnSpc>
                <a:spcPct val="120000"/>
              </a:lnSpc>
              <a:buFontTx/>
              <a:buNone/>
            </a:pPr>
            <a:r>
              <a:rPr lang="vi-VN" sz="5600" b="0" dirty="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4181608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0"/>
            <a:ext cx="9144000" cy="5314950"/>
          </a:xfrm>
        </p:spPr>
        <p:txBody>
          <a:bodyPr/>
          <a:lstStyle/>
          <a:p>
            <a:pPr marL="0" indent="0" algn="just" eaLnBrk="1" hangingPunct="1">
              <a:lnSpc>
                <a:spcPct val="120000"/>
              </a:lnSpc>
              <a:buFontTx/>
              <a:buNone/>
            </a:pPr>
            <a:r>
              <a:rPr lang="vi-VN" sz="5600" b="0" dirty="0">
                <a:solidFill>
                  <a:schemeClr val="bg1"/>
                </a:solidFill>
                <a:effectLst/>
                <a:latin typeface="+mj-lt"/>
                <a:cs typeface="Times New Roman" panose="02020603050405020304" pitchFamily="18" charset="0"/>
              </a:rPr>
              <a:t>Chúa xoá tội trần gian, </a:t>
            </a:r>
            <a:r>
              <a:rPr lang="en-US" sz="5600" b="0" dirty="0" smtClean="0">
                <a:solidFill>
                  <a:schemeClr val="bg1"/>
                </a:solidFill>
                <a:effectLst/>
                <a:latin typeface="+mj-lt"/>
                <a:cs typeface="Times New Roman" panose="02020603050405020304" pitchFamily="18" charset="0"/>
              </a:rPr>
              <a:t>x</a:t>
            </a:r>
            <a:r>
              <a:rPr lang="vi-VN" sz="5600" b="0" dirty="0" smtClean="0">
                <a:solidFill>
                  <a:schemeClr val="bg1"/>
                </a:solidFill>
                <a:effectLst/>
                <a:latin typeface="+mj-lt"/>
                <a:cs typeface="Times New Roman" panose="02020603050405020304" pitchFamily="18" charset="0"/>
              </a:rPr>
              <a:t>in </a:t>
            </a:r>
            <a:r>
              <a:rPr lang="vi-VN" sz="5600" b="0" dirty="0">
                <a:solidFill>
                  <a:schemeClr val="bg1"/>
                </a:solidFill>
                <a:effectLst/>
                <a:latin typeface="+mj-lt"/>
                <a:cs typeface="Times New Roman" panose="02020603050405020304" pitchFamily="18" charset="0"/>
              </a:rPr>
              <a:t>nhận lời chúng con cầu khẩn. Chúa ngự bên hữu Đức Chúa Cha, xin thương, xin thương, xin thương xót chúng con.</a:t>
            </a:r>
            <a:endParaRPr lang="en-US" sz="56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835564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buFontTx/>
              <a:buNone/>
            </a:pPr>
            <a:r>
              <a:rPr lang="en-US" sz="5500" b="0" dirty="0" err="1">
                <a:solidFill>
                  <a:schemeClr val="bg1"/>
                </a:solidFill>
                <a:effectLst/>
                <a:latin typeface="+mj-lt"/>
                <a:cs typeface="Times New Roman" panose="02020603050405020304" pitchFamily="18" charset="0"/>
              </a:rPr>
              <a:t>Vì</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lạy</a:t>
            </a:r>
            <a:r>
              <a:rPr lang="en-US" sz="5500" b="0" dirty="0">
                <a:solidFill>
                  <a:schemeClr val="bg1"/>
                </a:solidFill>
                <a:effectLst/>
                <a:latin typeface="+mj-lt"/>
                <a:cs typeface="Times New Roman" panose="02020603050405020304" pitchFamily="18" charset="0"/>
              </a:rPr>
              <a:t> </a:t>
            </a:r>
            <a:r>
              <a:rPr lang="en-US" sz="5500" b="0" dirty="0" err="1">
                <a:solidFill>
                  <a:srgbClr val="FFFF00"/>
                </a:solidFill>
                <a:effectLst/>
                <a:latin typeface="+mj-lt"/>
                <a:cs typeface="Times New Roman" panose="02020603050405020304" pitchFamily="18" charset="0"/>
              </a:rPr>
              <a:t>Chúa</a:t>
            </a:r>
            <a:r>
              <a:rPr lang="en-US" sz="5500" b="0" dirty="0">
                <a:solidFill>
                  <a:srgbClr val="FFFF00"/>
                </a:solidFill>
                <a:effectLst/>
                <a:latin typeface="+mj-lt"/>
                <a:cs typeface="Times New Roman" panose="02020603050405020304" pitchFamily="18" charset="0"/>
              </a:rPr>
              <a:t> </a:t>
            </a:r>
            <a:r>
              <a:rPr lang="en-US" sz="5500" b="0" dirty="0" err="1">
                <a:solidFill>
                  <a:srgbClr val="FFFF00"/>
                </a:solidFill>
                <a:effectLst/>
                <a:latin typeface="+mj-lt"/>
                <a:cs typeface="Times New Roman" panose="02020603050405020304" pitchFamily="18" charset="0"/>
              </a:rPr>
              <a:t>Giê-su</a:t>
            </a:r>
            <a:r>
              <a:rPr lang="en-US" sz="5500" b="0" dirty="0">
                <a:solidFill>
                  <a:srgbClr val="FFFF00"/>
                </a:solidFill>
                <a:effectLst/>
                <a:latin typeface="+mj-lt"/>
                <a:cs typeface="Times New Roman" panose="02020603050405020304" pitchFamily="18" charset="0"/>
              </a:rPr>
              <a:t> Ki-</a:t>
            </a:r>
            <a:r>
              <a:rPr lang="en-US" sz="5500" b="0" dirty="0" err="1">
                <a:solidFill>
                  <a:srgbClr val="FFFF00"/>
                </a:solidFill>
                <a:effectLst/>
                <a:latin typeface="+mj-lt"/>
                <a:cs typeface="Times New Roman" panose="02020603050405020304" pitchFamily="18" charset="0"/>
              </a:rPr>
              <a:t>tô</a:t>
            </a:r>
            <a:r>
              <a:rPr lang="en-US" sz="5500" b="0" dirty="0">
                <a:solidFill>
                  <a:srgbClr val="FFFF00"/>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chỉ</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có</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Chúa</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là</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Đấng</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Thánh</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chỉ</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có</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Chúa</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là</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Chúa</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chỉ</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có</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Chúa</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là</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Đấng</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Tối</a:t>
            </a:r>
            <a:r>
              <a:rPr lang="en-US" sz="5500" b="0" dirty="0">
                <a:solidFill>
                  <a:schemeClr val="bg1"/>
                </a:solidFill>
                <a:effectLst/>
                <a:latin typeface="+mj-lt"/>
                <a:cs typeface="Times New Roman" panose="02020603050405020304" pitchFamily="18" charset="0"/>
              </a:rPr>
              <a:t> Cao, </a:t>
            </a:r>
            <a:r>
              <a:rPr lang="en-US" sz="5500" b="0" dirty="0" err="1">
                <a:solidFill>
                  <a:schemeClr val="bg1"/>
                </a:solidFill>
                <a:effectLst/>
                <a:latin typeface="+mj-lt"/>
                <a:cs typeface="Times New Roman" panose="02020603050405020304" pitchFamily="18" charset="0"/>
              </a:rPr>
              <a:t>cùng</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Đức</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Chúa</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Thánh</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Thần</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trong</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vinh</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quang</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Đức</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Chúa</a:t>
            </a:r>
            <a:r>
              <a:rPr lang="en-US" sz="5500" b="0" dirty="0">
                <a:solidFill>
                  <a:schemeClr val="bg1"/>
                </a:solidFill>
                <a:effectLst/>
                <a:latin typeface="+mj-lt"/>
                <a:cs typeface="Times New Roman" panose="02020603050405020304" pitchFamily="18" charset="0"/>
              </a:rPr>
              <a:t> Cha. </a:t>
            </a:r>
            <a:r>
              <a:rPr lang="en-US" sz="5500" b="0" u="sng" dirty="0">
                <a:solidFill>
                  <a:srgbClr val="FFFF00"/>
                </a:solidFill>
                <a:effectLst/>
                <a:latin typeface="+mj-lt"/>
                <a:cs typeface="Times New Roman" panose="02020603050405020304" pitchFamily="18" charset="0"/>
              </a:rPr>
              <a:t>A-men. A-men. </a:t>
            </a:r>
            <a:endParaRPr lang="vi-VN" sz="5500" b="0" u="sng"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5198080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521"/>
            <a:ext cx="9144000" cy="5136457"/>
          </a:xfrm>
          <a:prstGeom prst="rect">
            <a:avLst/>
          </a:prstGeom>
        </p:spPr>
      </p:pic>
    </p:spTree>
    <p:extLst>
      <p:ext uri="{BB962C8B-B14F-4D97-AF65-F5344CB8AC3E}">
        <p14:creationId xmlns:p14="http://schemas.microsoft.com/office/powerpoint/2010/main" val="19910667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196" y="24384"/>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74904" y="285750"/>
            <a:ext cx="8305800" cy="1754326"/>
          </a:xfrm>
          <a:prstGeom prst="rect">
            <a:avLst/>
          </a:prstGeom>
          <a:noFill/>
        </p:spPr>
        <p:txBody>
          <a:bodyPr wrap="square" rtlCol="0">
            <a:spAutoFit/>
          </a:bodyPr>
          <a:lstStyle/>
          <a:p>
            <a:r>
              <a:rPr lang="vi-VN" sz="3600" b="1" dirty="0">
                <a:ln w="1905"/>
                <a:solidFill>
                  <a:srgbClr val="A50021"/>
                </a:solidFill>
                <a:effectLst>
                  <a:innerShdw blurRad="69850" dist="43180" dir="5400000">
                    <a:srgbClr val="000000">
                      <a:alpha val="65000"/>
                    </a:srgbClr>
                  </a:innerShdw>
                </a:effectLst>
              </a:rPr>
              <a:t>Bài đọc </a:t>
            </a:r>
            <a:r>
              <a:rPr lang="en-US" sz="3600" b="1" dirty="0" smtClean="0">
                <a:ln w="1905"/>
                <a:solidFill>
                  <a:srgbClr val="A50021"/>
                </a:solidFill>
                <a:effectLst>
                  <a:innerShdw blurRad="69850" dist="43180" dir="5400000">
                    <a:srgbClr val="000000">
                      <a:alpha val="65000"/>
                    </a:srgbClr>
                  </a:innerShdw>
                </a:effectLst>
              </a:rPr>
              <a:t>1</a:t>
            </a:r>
            <a:r>
              <a:rPr lang="vi-VN" sz="3600" b="1" dirty="0" smtClean="0">
                <a:ln w="1905"/>
                <a:solidFill>
                  <a:srgbClr val="A50021"/>
                </a:solidFill>
                <a:effectLst>
                  <a:innerShdw blurRad="69850" dist="43180" dir="5400000">
                    <a:srgbClr val="000000">
                      <a:alpha val="65000"/>
                    </a:srgbClr>
                  </a:innerShdw>
                </a:effectLst>
              </a:rPr>
              <a:t>.</a:t>
            </a:r>
            <a:endParaRPr lang="vi-VN" sz="3600" b="1" dirty="0">
              <a:ln w="1905"/>
              <a:solidFill>
                <a:srgbClr val="A50021"/>
              </a:solidFill>
              <a:effectLst>
                <a:innerShdw blurRad="69850" dist="43180" dir="5400000">
                  <a:srgbClr val="000000">
                    <a:alpha val="65000"/>
                  </a:srgbClr>
                </a:innerShdw>
              </a:effectLst>
            </a:endParaRPr>
          </a:p>
          <a:p>
            <a:r>
              <a:rPr lang="vi-VN" sz="3600" dirty="0"/>
              <a:t>Dân Ni-ni-vê bỏ đường gian ác mà trở lại</a:t>
            </a:r>
            <a:r>
              <a:rPr lang="vi-VN" sz="3600" dirty="0" smtClean="0"/>
              <a:t>.</a:t>
            </a:r>
            <a:endParaRPr lang="vi-VN" sz="3600" dirty="0"/>
          </a:p>
          <a:p>
            <a:r>
              <a:rPr lang="vi-VN" sz="3600" dirty="0">
                <a:solidFill>
                  <a:srgbClr val="FF0000"/>
                </a:solidFill>
              </a:rPr>
              <a:t>Bài trích sách ngôn sứ Giô-na.</a:t>
            </a:r>
          </a:p>
        </p:txBody>
      </p:sp>
    </p:spTree>
    <p:extLst>
      <p:ext uri="{BB962C8B-B14F-4D97-AF65-F5344CB8AC3E}">
        <p14:creationId xmlns:p14="http://schemas.microsoft.com/office/powerpoint/2010/main" val="34501000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smtClean="0">
                <a:solidFill>
                  <a:srgbClr val="FFFF00"/>
                </a:solidFill>
              </a:rPr>
              <a:t>THÁNH VỊNH 24</a:t>
            </a:r>
            <a:br>
              <a:rPr lang="en-US" smtClean="0">
                <a:solidFill>
                  <a:srgbClr val="FFFF00"/>
                </a:solidFill>
              </a:rPr>
            </a:br>
            <a:r>
              <a:rPr lang="en-US" smtClean="0">
                <a:solidFill>
                  <a:srgbClr val="FFFF00"/>
                </a:solidFill>
              </a:rPr>
              <a:t>CHÚA NHẬT III THƯỜNG NIÊN</a:t>
            </a:r>
            <a:br>
              <a:rPr lang="en-US" smtClean="0">
                <a:solidFill>
                  <a:srgbClr val="FFFF00"/>
                </a:solidFill>
              </a:rPr>
            </a:br>
            <a:r>
              <a:rPr lang="en-US" smtClean="0">
                <a:solidFill>
                  <a:srgbClr val="FFFF00"/>
                </a:solidFill>
              </a:rPr>
              <a:t>NĂM B </a:t>
            </a:r>
            <a:br>
              <a:rPr lang="en-US" smtClean="0">
                <a:solidFill>
                  <a:srgbClr val="FFFF00"/>
                </a:solidFill>
              </a:rPr>
            </a:br>
            <a:r>
              <a:rPr lang="en-US" i="1" smtClean="0">
                <a:solidFill>
                  <a:schemeClr val="bg1"/>
                </a:solidFill>
              </a:rPr>
              <a:t>LM KIM LONG</a:t>
            </a:r>
            <a:br>
              <a:rPr lang="en-US" i="1" smtClean="0">
                <a:solidFill>
                  <a:schemeClr val="bg1"/>
                </a:solidFill>
              </a:rPr>
            </a:br>
            <a:r>
              <a:rPr lang="en-US" i="1" smtClean="0">
                <a:solidFill>
                  <a:schemeClr val="bg1"/>
                </a:solidFill>
              </a:rPr>
              <a:t>03 Câu</a:t>
            </a:r>
            <a:endParaRPr lang="en-US" i="1">
              <a:solidFill>
                <a:schemeClr val="bg1"/>
              </a:solidFill>
            </a:endParaRPr>
          </a:p>
        </p:txBody>
      </p:sp>
    </p:spTree>
    <p:extLst>
      <p:ext uri="{BB962C8B-B14F-4D97-AF65-F5344CB8AC3E}">
        <p14:creationId xmlns:p14="http://schemas.microsoft.com/office/powerpoint/2010/main" val="35286678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600" u="sng" dirty="0" err="1" smtClean="0">
                <a:solidFill>
                  <a:srgbClr val="FFFF00"/>
                </a:solidFill>
              </a:rPr>
              <a:t>Đk</a:t>
            </a:r>
            <a:r>
              <a:rPr lang="en-US" sz="8600" u="sng" dirty="0" smtClean="0">
                <a:solidFill>
                  <a:srgbClr val="FFFF00"/>
                </a:solidFill>
              </a:rPr>
              <a:t>:</a:t>
            </a:r>
            <a:r>
              <a:rPr lang="en-US" sz="8600" dirty="0">
                <a:solidFill>
                  <a:schemeClr val="bg1"/>
                </a:solidFill>
              </a:rPr>
              <a:t> </a:t>
            </a:r>
            <a:r>
              <a:rPr lang="vi-VN" sz="8600" dirty="0" smtClean="0">
                <a:solidFill>
                  <a:schemeClr val="bg1"/>
                </a:solidFill>
              </a:rPr>
              <a:t>Lạy </a:t>
            </a:r>
            <a:r>
              <a:rPr lang="vi-VN" sz="8600" dirty="0">
                <a:solidFill>
                  <a:schemeClr val="bg1"/>
                </a:solidFill>
              </a:rPr>
              <a:t>Chúa, </a:t>
            </a:r>
            <a:r>
              <a:rPr lang="vi-VN" sz="8600" dirty="0" smtClean="0">
                <a:solidFill>
                  <a:schemeClr val="bg1"/>
                </a:solidFill>
              </a:rPr>
              <a:t>xin </a:t>
            </a:r>
            <a:r>
              <a:rPr lang="vi-VN" sz="8600" dirty="0">
                <a:solidFill>
                  <a:schemeClr val="bg1"/>
                </a:solidFill>
              </a:rPr>
              <a:t>dạy con lối bước của Ngài.</a:t>
            </a:r>
            <a:endParaRPr lang="en-US" sz="8600" dirty="0">
              <a:solidFill>
                <a:schemeClr val="bg1"/>
              </a:solidFill>
            </a:endParaRPr>
          </a:p>
        </p:txBody>
      </p:sp>
    </p:spTree>
    <p:extLst>
      <p:ext uri="{BB962C8B-B14F-4D97-AF65-F5344CB8AC3E}">
        <p14:creationId xmlns:p14="http://schemas.microsoft.com/office/powerpoint/2010/main" val="35604860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500" u="sng" smtClean="0">
                <a:solidFill>
                  <a:srgbClr val="FFFF00"/>
                </a:solidFill>
              </a:rPr>
              <a:t>Tk1:</a:t>
            </a:r>
            <a:r>
              <a:rPr lang="en-US" sz="5500">
                <a:solidFill>
                  <a:schemeClr val="bg1"/>
                </a:solidFill>
              </a:rPr>
              <a:t> </a:t>
            </a:r>
            <a:r>
              <a:rPr lang="vi-VN" sz="5500">
                <a:solidFill>
                  <a:schemeClr val="bg1"/>
                </a:solidFill>
              </a:rPr>
              <a:t>Xin chỉ dạy con biết đường lối Chúa. Và dẫn con theo chân lý của Ngài. Vì Ngài là Thần Linh tế độ cho con. Ngày đêm con vững tin lòng thương xót Ngài.</a:t>
            </a:r>
            <a:endParaRPr lang="en-US" sz="5500">
              <a:solidFill>
                <a:schemeClr val="bg1"/>
              </a:solidFill>
            </a:endParaRPr>
          </a:p>
        </p:txBody>
      </p:sp>
    </p:spTree>
    <p:extLst>
      <p:ext uri="{BB962C8B-B14F-4D97-AF65-F5344CB8AC3E}">
        <p14:creationId xmlns:p14="http://schemas.microsoft.com/office/powerpoint/2010/main" val="19792677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600" u="sng" dirty="0" err="1" smtClean="0">
                <a:solidFill>
                  <a:srgbClr val="FFFF00"/>
                </a:solidFill>
              </a:rPr>
              <a:t>Đk</a:t>
            </a:r>
            <a:r>
              <a:rPr lang="en-US" sz="8600" u="sng" dirty="0" smtClean="0">
                <a:solidFill>
                  <a:srgbClr val="FFFF00"/>
                </a:solidFill>
              </a:rPr>
              <a:t>:</a:t>
            </a:r>
            <a:r>
              <a:rPr lang="en-US" sz="8600" dirty="0">
                <a:solidFill>
                  <a:schemeClr val="bg1"/>
                </a:solidFill>
              </a:rPr>
              <a:t> </a:t>
            </a:r>
            <a:r>
              <a:rPr lang="vi-VN" sz="8600" dirty="0" smtClean="0">
                <a:solidFill>
                  <a:schemeClr val="bg1"/>
                </a:solidFill>
              </a:rPr>
              <a:t>Lạy </a:t>
            </a:r>
            <a:r>
              <a:rPr lang="vi-VN" sz="8600" dirty="0">
                <a:solidFill>
                  <a:schemeClr val="bg1"/>
                </a:solidFill>
              </a:rPr>
              <a:t>Chúa, </a:t>
            </a:r>
            <a:r>
              <a:rPr lang="vi-VN" sz="8600" dirty="0" smtClean="0">
                <a:solidFill>
                  <a:schemeClr val="bg1"/>
                </a:solidFill>
              </a:rPr>
              <a:t>xin </a:t>
            </a:r>
            <a:r>
              <a:rPr lang="vi-VN" sz="8600" dirty="0">
                <a:solidFill>
                  <a:schemeClr val="bg1"/>
                </a:solidFill>
              </a:rPr>
              <a:t>dạy con lối bước của Ngài.</a:t>
            </a:r>
            <a:endParaRPr lang="en-US" sz="8600" dirty="0">
              <a:solidFill>
                <a:schemeClr val="bg1"/>
              </a:solidFill>
            </a:endParaRPr>
          </a:p>
        </p:txBody>
      </p:sp>
    </p:spTree>
    <p:extLst>
      <p:ext uri="{BB962C8B-B14F-4D97-AF65-F5344CB8AC3E}">
        <p14:creationId xmlns:p14="http://schemas.microsoft.com/office/powerpoint/2010/main" val="2365106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500" u="sng" smtClean="0">
                <a:solidFill>
                  <a:srgbClr val="FFFF00"/>
                </a:solidFill>
              </a:rPr>
              <a:t>Tk2:</a:t>
            </a:r>
            <a:r>
              <a:rPr lang="en-US" sz="5500">
                <a:solidFill>
                  <a:schemeClr val="bg1"/>
                </a:solidFill>
              </a:rPr>
              <a:t> </a:t>
            </a:r>
            <a:r>
              <a:rPr lang="vi-VN" sz="5500">
                <a:solidFill>
                  <a:schemeClr val="bg1"/>
                </a:solidFill>
              </a:rPr>
              <a:t>Xin dủ lòng thương nhớ tình nghĩa cũ. Ngài đã ban qua muôn thuở muôn đời. Tội tình của tuổi thơ Chúa đừng ghi tâm, mà xin luôn nhớ con vì ân nghĩa Ngài.</a:t>
            </a:r>
            <a:endParaRPr lang="en-US" sz="5500">
              <a:solidFill>
                <a:schemeClr val="bg1"/>
              </a:solidFill>
            </a:endParaRPr>
          </a:p>
        </p:txBody>
      </p:sp>
    </p:spTree>
    <p:extLst>
      <p:ext uri="{BB962C8B-B14F-4D97-AF65-F5344CB8AC3E}">
        <p14:creationId xmlns:p14="http://schemas.microsoft.com/office/powerpoint/2010/main" val="2115384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600" u="sng" dirty="0" err="1" smtClean="0">
                <a:solidFill>
                  <a:srgbClr val="FFFF00"/>
                </a:solidFill>
              </a:rPr>
              <a:t>Đk</a:t>
            </a:r>
            <a:r>
              <a:rPr lang="en-US" sz="8600" u="sng" dirty="0" smtClean="0">
                <a:solidFill>
                  <a:srgbClr val="FFFF00"/>
                </a:solidFill>
              </a:rPr>
              <a:t>:</a:t>
            </a:r>
            <a:r>
              <a:rPr lang="en-US" sz="8600" dirty="0">
                <a:solidFill>
                  <a:schemeClr val="bg1"/>
                </a:solidFill>
              </a:rPr>
              <a:t> </a:t>
            </a:r>
            <a:r>
              <a:rPr lang="vi-VN" sz="8600" dirty="0" smtClean="0">
                <a:solidFill>
                  <a:schemeClr val="bg1"/>
                </a:solidFill>
              </a:rPr>
              <a:t>Lạy </a:t>
            </a:r>
            <a:r>
              <a:rPr lang="vi-VN" sz="8600" dirty="0">
                <a:solidFill>
                  <a:schemeClr val="bg1"/>
                </a:solidFill>
              </a:rPr>
              <a:t>Chúa, </a:t>
            </a:r>
            <a:r>
              <a:rPr lang="vi-VN" sz="8600" dirty="0" smtClean="0">
                <a:solidFill>
                  <a:schemeClr val="bg1"/>
                </a:solidFill>
              </a:rPr>
              <a:t>xin </a:t>
            </a:r>
            <a:r>
              <a:rPr lang="vi-VN" sz="8600" dirty="0">
                <a:solidFill>
                  <a:schemeClr val="bg1"/>
                </a:solidFill>
              </a:rPr>
              <a:t>dạy con lối bước của Ngài.</a:t>
            </a:r>
            <a:endParaRPr lang="en-US" sz="8600" dirty="0">
              <a:solidFill>
                <a:schemeClr val="bg1"/>
              </a:solidFill>
            </a:endParaRPr>
          </a:p>
        </p:txBody>
      </p:sp>
    </p:spTree>
    <p:extLst>
      <p:ext uri="{BB962C8B-B14F-4D97-AF65-F5344CB8AC3E}">
        <p14:creationId xmlns:p14="http://schemas.microsoft.com/office/powerpoint/2010/main" val="13976376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500" u="sng" smtClean="0">
                <a:solidFill>
                  <a:srgbClr val="FFFF00"/>
                </a:solidFill>
              </a:rPr>
              <a:t>Tk3:</a:t>
            </a:r>
            <a:r>
              <a:rPr lang="en-US" sz="5500" smtClean="0">
                <a:solidFill>
                  <a:schemeClr val="bg1"/>
                </a:solidFill>
              </a:rPr>
              <a:t> </a:t>
            </a:r>
            <a:r>
              <a:rPr lang="vi-VN" sz="5500">
                <a:solidFill>
                  <a:schemeClr val="bg1"/>
                </a:solidFill>
              </a:rPr>
              <a:t>Xin chỉ đường cho những kẻ lỡ bước, vì Chúa đây luôn nhân ái chân thực. Dìu kẻ nghèo hèn theo lối đường công minh, dạy con luôn vững tâm tìm theo lối Ngài.</a:t>
            </a:r>
            <a:endParaRPr lang="en-US" sz="5500">
              <a:solidFill>
                <a:schemeClr val="bg1"/>
              </a:solidFill>
            </a:endParaRPr>
          </a:p>
        </p:txBody>
      </p:sp>
    </p:spTree>
    <p:extLst>
      <p:ext uri="{BB962C8B-B14F-4D97-AF65-F5344CB8AC3E}">
        <p14:creationId xmlns:p14="http://schemas.microsoft.com/office/powerpoint/2010/main" val="41494810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600" u="sng" dirty="0" err="1" smtClean="0">
                <a:solidFill>
                  <a:srgbClr val="FFFF00"/>
                </a:solidFill>
              </a:rPr>
              <a:t>Đk</a:t>
            </a:r>
            <a:r>
              <a:rPr lang="en-US" sz="8600" u="sng" dirty="0" smtClean="0">
                <a:solidFill>
                  <a:srgbClr val="FFFF00"/>
                </a:solidFill>
              </a:rPr>
              <a:t>:</a:t>
            </a:r>
            <a:r>
              <a:rPr lang="en-US" sz="8600" dirty="0">
                <a:solidFill>
                  <a:schemeClr val="bg1"/>
                </a:solidFill>
              </a:rPr>
              <a:t> </a:t>
            </a:r>
            <a:r>
              <a:rPr lang="vi-VN" sz="8600" dirty="0" smtClean="0">
                <a:solidFill>
                  <a:schemeClr val="bg1"/>
                </a:solidFill>
              </a:rPr>
              <a:t>Lạy </a:t>
            </a:r>
            <a:r>
              <a:rPr lang="vi-VN" sz="8600" dirty="0">
                <a:solidFill>
                  <a:schemeClr val="bg1"/>
                </a:solidFill>
              </a:rPr>
              <a:t>Chúa, </a:t>
            </a:r>
            <a:r>
              <a:rPr lang="vi-VN" sz="8600" dirty="0" smtClean="0">
                <a:solidFill>
                  <a:schemeClr val="bg1"/>
                </a:solidFill>
              </a:rPr>
              <a:t>xin </a:t>
            </a:r>
            <a:r>
              <a:rPr lang="vi-VN" sz="8600" dirty="0">
                <a:solidFill>
                  <a:schemeClr val="bg1"/>
                </a:solidFill>
              </a:rPr>
              <a:t>dạy con lối bước của Ngài.</a:t>
            </a:r>
            <a:endParaRPr lang="en-US" sz="8600" dirty="0">
              <a:solidFill>
                <a:schemeClr val="bg1"/>
              </a:solidFill>
            </a:endParaRPr>
          </a:p>
        </p:txBody>
      </p:sp>
    </p:spTree>
    <p:extLst>
      <p:ext uri="{BB962C8B-B14F-4D97-AF65-F5344CB8AC3E}">
        <p14:creationId xmlns:p14="http://schemas.microsoft.com/office/powerpoint/2010/main" val="3348566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600" u="sng" dirty="0" err="1" smtClean="0">
                <a:solidFill>
                  <a:srgbClr val="FFFF00"/>
                </a:solidFill>
              </a:rPr>
              <a:t>Đk</a:t>
            </a:r>
            <a:r>
              <a:rPr lang="en-US" sz="8600" u="sng" dirty="0" smtClean="0">
                <a:solidFill>
                  <a:srgbClr val="FFFF00"/>
                </a:solidFill>
              </a:rPr>
              <a:t>:</a:t>
            </a:r>
            <a:r>
              <a:rPr lang="en-US" sz="8600" dirty="0">
                <a:solidFill>
                  <a:schemeClr val="bg1"/>
                </a:solidFill>
              </a:rPr>
              <a:t> </a:t>
            </a:r>
            <a:r>
              <a:rPr lang="vi-VN" sz="8600" dirty="0" smtClean="0">
                <a:solidFill>
                  <a:schemeClr val="bg1"/>
                </a:solidFill>
              </a:rPr>
              <a:t>Lạy </a:t>
            </a:r>
            <a:r>
              <a:rPr lang="vi-VN" sz="8600" dirty="0">
                <a:solidFill>
                  <a:schemeClr val="bg1"/>
                </a:solidFill>
              </a:rPr>
              <a:t>Chúa, </a:t>
            </a:r>
            <a:r>
              <a:rPr lang="vi-VN" sz="8600" dirty="0" smtClean="0">
                <a:solidFill>
                  <a:schemeClr val="bg1"/>
                </a:solidFill>
              </a:rPr>
              <a:t>xin </a:t>
            </a:r>
            <a:r>
              <a:rPr lang="vi-VN" sz="8600" dirty="0">
                <a:solidFill>
                  <a:schemeClr val="bg1"/>
                </a:solidFill>
              </a:rPr>
              <a:t>dạy con lối bước của Ngài.</a:t>
            </a:r>
            <a:endParaRPr lang="en-US" sz="8600" dirty="0">
              <a:solidFill>
                <a:schemeClr val="bg1"/>
              </a:solidFill>
            </a:endParaRPr>
          </a:p>
        </p:txBody>
      </p:sp>
    </p:spTree>
    <p:extLst>
      <p:ext uri="{BB962C8B-B14F-4D97-AF65-F5344CB8AC3E}">
        <p14:creationId xmlns:p14="http://schemas.microsoft.com/office/powerpoint/2010/main" val="28272187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196" y="24384"/>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228600" y="285750"/>
            <a:ext cx="8763000" cy="2062103"/>
          </a:xfrm>
          <a:prstGeom prst="rect">
            <a:avLst/>
          </a:prstGeom>
          <a:noFill/>
        </p:spPr>
        <p:txBody>
          <a:bodyPr wrap="square" rtlCol="0">
            <a:spAutoFit/>
          </a:bodyPr>
          <a:lstStyle/>
          <a:p>
            <a:r>
              <a:rPr lang="vi-VN" sz="3200" b="1" smtClean="0">
                <a:ln w="1905"/>
                <a:solidFill>
                  <a:srgbClr val="A50021"/>
                </a:solidFill>
                <a:effectLst>
                  <a:innerShdw blurRad="69850" dist="43180" dir="5400000">
                    <a:srgbClr val="000000">
                      <a:alpha val="65000"/>
                    </a:srgbClr>
                  </a:innerShdw>
                </a:effectLst>
              </a:rPr>
              <a:t>Bài đọc </a:t>
            </a:r>
            <a:r>
              <a:rPr lang="en-US" sz="3200" b="1" smtClean="0">
                <a:ln w="1905"/>
                <a:solidFill>
                  <a:srgbClr val="A50021"/>
                </a:solidFill>
                <a:effectLst>
                  <a:innerShdw blurRad="69850" dist="43180" dir="5400000">
                    <a:srgbClr val="000000">
                      <a:alpha val="65000"/>
                    </a:srgbClr>
                  </a:innerShdw>
                </a:effectLst>
              </a:rPr>
              <a:t>2</a:t>
            </a:r>
            <a:r>
              <a:rPr lang="vi-VN" sz="3200" b="1" smtClean="0">
                <a:ln w="1905"/>
                <a:solidFill>
                  <a:srgbClr val="A50021"/>
                </a:solidFill>
                <a:effectLst>
                  <a:innerShdw blurRad="69850" dist="43180" dir="5400000">
                    <a:srgbClr val="000000">
                      <a:alpha val="65000"/>
                    </a:srgbClr>
                  </a:innerShdw>
                </a:effectLst>
              </a:rPr>
              <a:t>.</a:t>
            </a:r>
          </a:p>
          <a:p>
            <a:r>
              <a:rPr lang="vi-VN" sz="3200">
                <a:solidFill>
                  <a:prstClr val="black"/>
                </a:solidFill>
              </a:rPr>
              <a:t>Bộ mặt thế gian này đang biến đi</a:t>
            </a:r>
            <a:r>
              <a:rPr lang="vi-VN" sz="3200" smtClean="0">
                <a:solidFill>
                  <a:prstClr val="black"/>
                </a:solidFill>
              </a:rPr>
              <a:t>.</a:t>
            </a:r>
            <a:endParaRPr lang="vi-VN" sz="3200">
              <a:solidFill>
                <a:prstClr val="black"/>
              </a:solidFill>
            </a:endParaRPr>
          </a:p>
          <a:p>
            <a:r>
              <a:rPr lang="vi-VN" sz="3200">
                <a:solidFill>
                  <a:srgbClr val="FF0000"/>
                </a:solidFill>
              </a:rPr>
              <a:t>Bài trích thư thứ nhất của thánh Phao-lô tông đồ gửi tín hữu Cô-rin-tô.</a:t>
            </a:r>
          </a:p>
        </p:txBody>
      </p:sp>
    </p:spTree>
    <p:extLst>
      <p:ext uri="{BB962C8B-B14F-4D97-AF65-F5344CB8AC3E}">
        <p14:creationId xmlns:p14="http://schemas.microsoft.com/office/powerpoint/2010/main" val="1055334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95350"/>
            <a:ext cx="9144000" cy="3581400"/>
          </a:xfrm>
        </p:spPr>
        <p:txBody>
          <a:bodyPr>
            <a:noAutofit/>
          </a:bodyPr>
          <a:lstStyle/>
          <a:p>
            <a:pPr algn="just"/>
            <a:r>
              <a:rPr lang="vi-VN" sz="8000" dirty="0">
                <a:solidFill>
                  <a:schemeClr val="bg1"/>
                </a:solidFill>
              </a:rPr>
              <a:t>Nước Thiên Chúa đã gần đến, hãy tin vào Tin Mừng.</a:t>
            </a:r>
          </a:p>
        </p:txBody>
      </p:sp>
      <p:sp>
        <p:nvSpPr>
          <p:cNvPr id="3" name="Rectangle 2"/>
          <p:cNvSpPr/>
          <p:nvPr/>
        </p:nvSpPr>
        <p:spPr>
          <a:xfrm>
            <a:off x="76200" y="133350"/>
            <a:ext cx="6477000" cy="646331"/>
          </a:xfrm>
          <a:prstGeom prst="rect">
            <a:avLst/>
          </a:prstGeom>
        </p:spPr>
        <p:txBody>
          <a:bodyPr wrap="square">
            <a:spAutoFit/>
          </a:bodyPr>
          <a:lstStyle/>
          <a:p>
            <a:r>
              <a:rPr lang="en-US" sz="3600" u="sng" smtClean="0">
                <a:solidFill>
                  <a:srgbClr val="FFFF00"/>
                </a:solidFill>
              </a:rPr>
              <a:t>Alleluia-Alleluia</a:t>
            </a:r>
            <a:endParaRPr lang="en-US" sz="3600" u="sng">
              <a:solidFill>
                <a:srgbClr val="FFFF00"/>
              </a:solidFill>
            </a:endParaRPr>
          </a:p>
        </p:txBody>
      </p:sp>
      <p:sp>
        <p:nvSpPr>
          <p:cNvPr id="4" name="Rectangle 3"/>
          <p:cNvSpPr/>
          <p:nvPr/>
        </p:nvSpPr>
        <p:spPr>
          <a:xfrm>
            <a:off x="6400800" y="4458474"/>
            <a:ext cx="2108269" cy="707886"/>
          </a:xfrm>
          <a:prstGeom prst="rect">
            <a:avLst/>
          </a:prstGeom>
        </p:spPr>
        <p:txBody>
          <a:bodyPr wrap="none">
            <a:spAutoFit/>
          </a:bodyPr>
          <a:lstStyle/>
          <a:p>
            <a:r>
              <a:rPr lang="en-US" sz="4000" u="sng" dirty="0" smtClean="0">
                <a:solidFill>
                  <a:srgbClr val="FFFF00"/>
                </a:solidFill>
              </a:rPr>
              <a:t>Alleluia</a:t>
            </a:r>
            <a:r>
              <a:rPr lang="en-US" sz="4000" dirty="0" smtClean="0">
                <a:solidFill>
                  <a:srgbClr val="FFFF00"/>
                </a:solidFill>
              </a:rPr>
              <a:t>…</a:t>
            </a:r>
            <a:endParaRPr lang="en-US" sz="4000" dirty="0">
              <a:solidFill>
                <a:srgbClr val="FFFF00"/>
              </a:solidFill>
            </a:endParaRPr>
          </a:p>
        </p:txBody>
      </p:sp>
    </p:spTree>
    <p:extLst>
      <p:ext uri="{BB962C8B-B14F-4D97-AF65-F5344CB8AC3E}">
        <p14:creationId xmlns:p14="http://schemas.microsoft.com/office/powerpoint/2010/main" val="9694080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chemeClr val="bg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521"/>
            <a:ext cx="9144000" cy="5136457"/>
          </a:xfrm>
          <a:prstGeom prst="rect">
            <a:avLst/>
          </a:prstGeom>
        </p:spPr>
      </p:pic>
    </p:spTree>
    <p:extLst>
      <p:ext uri="{BB962C8B-B14F-4D97-AF65-F5344CB8AC3E}">
        <p14:creationId xmlns:p14="http://schemas.microsoft.com/office/powerpoint/2010/main" val="22280219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900" b="0" dirty="0">
                <a:solidFill>
                  <a:srgbClr val="FFFF00"/>
                </a:solidFill>
                <a:effectLst/>
                <a:latin typeface="+mj-lt"/>
                <a:cs typeface="Times New Roman" pitchFamily="18" charset="0"/>
              </a:rPr>
              <a:t>Tôi tin kính một Thiên Chúa là Cha toàn năng, </a:t>
            </a:r>
            <a:r>
              <a:rPr lang="vi-VN" sz="6900" b="0" dirty="0">
                <a:solidFill>
                  <a:schemeClr val="bg1"/>
                </a:solidFill>
                <a:effectLst/>
                <a:latin typeface="+mj-lt"/>
                <a:cs typeface="Times New Roman" pitchFamily="18" charset="0"/>
              </a:rPr>
              <a:t>Đấng tạo thành trời đất, muôn vật hữu hình và vô hình. </a:t>
            </a:r>
            <a:endParaRPr lang="en-US" sz="69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0920974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900" b="0" dirty="0" err="1">
                <a:solidFill>
                  <a:schemeClr val="bg1"/>
                </a:solidFill>
                <a:effectLst/>
                <a:latin typeface="+mj-lt"/>
                <a:cs typeface="Times New Roman" pitchFamily="18" charset="0"/>
              </a:rPr>
              <a:t>Tôi</a:t>
            </a:r>
            <a:r>
              <a:rPr lang="en-US" sz="6900" b="0" dirty="0">
                <a:solidFill>
                  <a:schemeClr val="bg1"/>
                </a:solidFill>
                <a:effectLst/>
                <a:latin typeface="+mj-lt"/>
                <a:cs typeface="Times New Roman" pitchFamily="18" charset="0"/>
              </a:rPr>
              <a:t> tin </a:t>
            </a:r>
            <a:r>
              <a:rPr lang="en-US" sz="6900" b="0" dirty="0" err="1">
                <a:solidFill>
                  <a:schemeClr val="bg1"/>
                </a:solidFill>
                <a:effectLst/>
                <a:latin typeface="+mj-lt"/>
                <a:cs typeface="Times New Roman" pitchFamily="18" charset="0"/>
              </a:rPr>
              <a:t>kính</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một</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Chúa</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Giêsu</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Kitô</a:t>
            </a:r>
            <a:r>
              <a:rPr lang="en-US" sz="6900" b="0" dirty="0">
                <a:solidFill>
                  <a:schemeClr val="bg1"/>
                </a:solidFill>
                <a:effectLst/>
                <a:latin typeface="+mj-lt"/>
                <a:cs typeface="Times New Roman" pitchFamily="18" charset="0"/>
              </a:rPr>
              <a:t>, Con </a:t>
            </a:r>
            <a:r>
              <a:rPr lang="en-US" sz="6900" b="0" dirty="0" err="1">
                <a:solidFill>
                  <a:schemeClr val="bg1"/>
                </a:solidFill>
                <a:effectLst/>
                <a:latin typeface="+mj-lt"/>
                <a:cs typeface="Times New Roman" pitchFamily="18" charset="0"/>
              </a:rPr>
              <a:t>Một</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Thiên</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Chúa</a:t>
            </a:r>
            <a:r>
              <a:rPr lang="en-US" sz="6900" b="0" dirty="0">
                <a:solidFill>
                  <a:schemeClr val="bg1"/>
                </a:solidFill>
                <a:effectLst/>
                <a:latin typeface="+mj-lt"/>
                <a:cs typeface="Times New Roman" pitchFamily="18" charset="0"/>
              </a:rPr>
              <a:t>, </a:t>
            </a:r>
            <a:r>
              <a:rPr lang="en-US" sz="6900" dirty="0">
                <a:solidFill>
                  <a:schemeClr val="bg1"/>
                </a:solidFill>
                <a:cs typeface="Times New Roman" pitchFamily="18" charset="0"/>
              </a:rPr>
              <a:t>s</a:t>
            </a:r>
            <a:r>
              <a:rPr lang="vi-VN" sz="6900" b="0" dirty="0" smtClean="0">
                <a:solidFill>
                  <a:schemeClr val="bg1"/>
                </a:solidFill>
                <a:effectLst/>
                <a:latin typeface="+mj-lt"/>
                <a:cs typeface="Times New Roman" pitchFamily="18" charset="0"/>
              </a:rPr>
              <a:t>inh </a:t>
            </a:r>
            <a:r>
              <a:rPr lang="vi-VN" sz="6900" b="0" dirty="0">
                <a:solidFill>
                  <a:schemeClr val="bg1"/>
                </a:solidFill>
                <a:effectLst/>
                <a:latin typeface="+mj-lt"/>
                <a:cs typeface="Times New Roman" pitchFamily="18" charset="0"/>
              </a:rPr>
              <a:t>bởi Đức Chúa Cha từ trước muôn đời. </a:t>
            </a:r>
            <a:endParaRPr lang="en-US" sz="69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793447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900" b="0" dirty="0">
                <a:solidFill>
                  <a:schemeClr val="bg1"/>
                </a:solidFill>
                <a:effectLst/>
                <a:latin typeface="+mj-lt"/>
                <a:cs typeface="Times New Roman" pitchFamily="18" charset="0"/>
              </a:rPr>
              <a:t>Người là Thiên Chúa bởi Thiên Chúa, Ánh Sáng bởi Ánh Sáng,</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Thiên</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Chúa</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thật</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bởi</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Thiên</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Chúa</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thật</a:t>
            </a:r>
            <a:r>
              <a:rPr lang="en-US" sz="69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62722422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400" b="0" dirty="0">
                <a:solidFill>
                  <a:schemeClr val="bg1"/>
                </a:solidFill>
                <a:effectLst/>
                <a:latin typeface="+mj-lt"/>
              </a:rPr>
              <a:t>được sinh ra mà không phải được tạo thành, đồng bản thể với Đức Chúa </a:t>
            </a:r>
            <a:r>
              <a:rPr lang="vi-VN" sz="6400" b="0" dirty="0" smtClean="0">
                <a:solidFill>
                  <a:schemeClr val="bg1"/>
                </a:solidFill>
                <a:effectLst/>
                <a:latin typeface="+mj-lt"/>
              </a:rPr>
              <a:t>Cha</a:t>
            </a:r>
            <a:r>
              <a:rPr lang="en-US" sz="6400" b="0" dirty="0" smtClean="0">
                <a:solidFill>
                  <a:schemeClr val="bg1"/>
                </a:solidFill>
                <a:effectLst/>
                <a:latin typeface="+mj-lt"/>
              </a:rPr>
              <a:t>,</a:t>
            </a:r>
            <a:r>
              <a:rPr lang="vi-VN" sz="6400" b="0" dirty="0" smtClean="0">
                <a:solidFill>
                  <a:schemeClr val="bg1"/>
                </a:solidFill>
                <a:effectLst/>
                <a:latin typeface="+mj-lt"/>
              </a:rPr>
              <a:t> </a:t>
            </a:r>
            <a:r>
              <a:rPr lang="vi-VN" sz="6400" b="0" dirty="0">
                <a:solidFill>
                  <a:schemeClr val="bg1"/>
                </a:solidFill>
                <a:effectLst/>
                <a:latin typeface="+mj-lt"/>
              </a:rPr>
              <a:t>nhờ Người mà muôn vật được tạo thành. </a:t>
            </a:r>
            <a:endParaRPr lang="en-US" sz="6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884316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lnSpc>
                <a:spcPct val="110000"/>
              </a:lnSpc>
            </a:pPr>
            <a:r>
              <a:rPr lang="vi-VN" sz="7300" b="0" dirty="0">
                <a:solidFill>
                  <a:schemeClr val="bg1"/>
                </a:solidFill>
                <a:effectLst/>
                <a:latin typeface="+mj-lt"/>
              </a:rPr>
              <a:t>Vì loài người chúng ta và để cứu độ chúng ta,</a:t>
            </a:r>
            <a:r>
              <a:rPr lang="en-US" sz="7300" b="0" dirty="0">
                <a:solidFill>
                  <a:schemeClr val="bg1"/>
                </a:solidFill>
                <a:effectLst/>
                <a:latin typeface="+mj-lt"/>
              </a:rPr>
              <a:t> </a:t>
            </a:r>
            <a:r>
              <a:rPr lang="vi-VN" sz="7300" b="0" dirty="0">
                <a:solidFill>
                  <a:schemeClr val="bg1"/>
                </a:solidFill>
                <a:effectLst/>
                <a:latin typeface="+mj-lt"/>
                <a:cs typeface="Times New Roman" pitchFamily="18" charset="0"/>
              </a:rPr>
              <a:t>Người đã từ trời xuống thế. </a:t>
            </a:r>
            <a:endParaRPr lang="en-US" sz="7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449064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95350"/>
            <a:ext cx="9144000" cy="3581400"/>
          </a:xfrm>
        </p:spPr>
        <p:txBody>
          <a:bodyPr>
            <a:noAutofit/>
          </a:bodyPr>
          <a:lstStyle/>
          <a:p>
            <a:pPr algn="just"/>
            <a:r>
              <a:rPr lang="vi-VN" sz="8000" dirty="0">
                <a:solidFill>
                  <a:schemeClr val="bg1"/>
                </a:solidFill>
              </a:rPr>
              <a:t>Nước Thiên Chúa đã gần đến, hãy tin vào Tin Mừng.</a:t>
            </a:r>
          </a:p>
        </p:txBody>
      </p:sp>
      <p:sp>
        <p:nvSpPr>
          <p:cNvPr id="3" name="Rectangle 2"/>
          <p:cNvSpPr/>
          <p:nvPr/>
        </p:nvSpPr>
        <p:spPr>
          <a:xfrm>
            <a:off x="76200" y="133350"/>
            <a:ext cx="6477000" cy="646331"/>
          </a:xfrm>
          <a:prstGeom prst="rect">
            <a:avLst/>
          </a:prstGeom>
        </p:spPr>
        <p:txBody>
          <a:bodyPr wrap="square">
            <a:spAutoFit/>
          </a:bodyPr>
          <a:lstStyle/>
          <a:p>
            <a:r>
              <a:rPr lang="en-US" sz="3600" u="sng" smtClean="0">
                <a:solidFill>
                  <a:srgbClr val="FFFF00"/>
                </a:solidFill>
              </a:rPr>
              <a:t>Alleluia-Alleluia</a:t>
            </a:r>
            <a:endParaRPr lang="en-US" sz="3600" u="sng">
              <a:solidFill>
                <a:srgbClr val="FFFF00"/>
              </a:solidFill>
            </a:endParaRPr>
          </a:p>
        </p:txBody>
      </p:sp>
      <p:sp>
        <p:nvSpPr>
          <p:cNvPr id="4" name="Rectangle 3"/>
          <p:cNvSpPr/>
          <p:nvPr/>
        </p:nvSpPr>
        <p:spPr>
          <a:xfrm>
            <a:off x="6400800" y="4458474"/>
            <a:ext cx="2108269" cy="707886"/>
          </a:xfrm>
          <a:prstGeom prst="rect">
            <a:avLst/>
          </a:prstGeom>
        </p:spPr>
        <p:txBody>
          <a:bodyPr wrap="none">
            <a:spAutoFit/>
          </a:bodyPr>
          <a:lstStyle/>
          <a:p>
            <a:r>
              <a:rPr lang="en-US" sz="4000" u="sng" dirty="0" smtClean="0">
                <a:solidFill>
                  <a:srgbClr val="FFFF00"/>
                </a:solidFill>
              </a:rPr>
              <a:t>Alleluia</a:t>
            </a:r>
            <a:r>
              <a:rPr lang="en-US" sz="4000" dirty="0" smtClean="0">
                <a:solidFill>
                  <a:srgbClr val="FFFF00"/>
                </a:solidFill>
              </a:rPr>
              <a:t>…</a:t>
            </a:r>
            <a:endParaRPr lang="en-US" sz="4000" dirty="0">
              <a:solidFill>
                <a:srgbClr val="FFFF00"/>
              </a:solidFill>
            </a:endParaRPr>
          </a:p>
        </p:txBody>
      </p:sp>
    </p:spTree>
    <p:extLst>
      <p:ext uri="{BB962C8B-B14F-4D97-AF65-F5344CB8AC3E}">
        <p14:creationId xmlns:p14="http://schemas.microsoft.com/office/powerpoint/2010/main" val="28910015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7236321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600" b="0" dirty="0">
                <a:solidFill>
                  <a:schemeClr val="bg1"/>
                </a:solidFill>
                <a:effectLst/>
                <a:latin typeface="+mj-lt"/>
                <a:cs typeface="Times New Roman" pitchFamily="18" charset="0"/>
              </a:rPr>
              <a:t>Người chịu đóng đinh vào thập giá vì chúng ta, thời quan Phongxiô </a:t>
            </a:r>
            <a:r>
              <a:rPr lang="vi-VN" sz="5600" b="0" dirty="0" smtClean="0">
                <a:solidFill>
                  <a:schemeClr val="bg1"/>
                </a:solidFill>
                <a:effectLst/>
                <a:latin typeface="+mj-lt"/>
                <a:cs typeface="Times New Roman" pitchFamily="18" charset="0"/>
              </a:rPr>
              <a:t>Philatô</a:t>
            </a:r>
            <a:r>
              <a:rPr lang="en-US" sz="5600" b="0" dirty="0" smtClean="0">
                <a:solidFill>
                  <a:schemeClr val="bg1"/>
                </a:solidFill>
                <a:effectLst/>
                <a:latin typeface="+mj-lt"/>
                <a:cs typeface="Times New Roman" pitchFamily="18" charset="0"/>
              </a:rPr>
              <a:t>.</a:t>
            </a:r>
            <a:r>
              <a:rPr lang="vi-VN" sz="5600" b="0" dirty="0" smtClean="0">
                <a:solidFill>
                  <a:schemeClr val="bg1"/>
                </a:solidFill>
                <a:effectLst/>
                <a:latin typeface="+mj-lt"/>
                <a:cs typeface="Times New Roman" pitchFamily="18" charset="0"/>
              </a:rPr>
              <a:t> </a:t>
            </a:r>
            <a:r>
              <a:rPr lang="vi-VN" sz="5600" b="0" dirty="0">
                <a:solidFill>
                  <a:schemeClr val="bg1"/>
                </a:solidFill>
                <a:effectLst/>
                <a:latin typeface="+mj-lt"/>
                <a:cs typeface="Times New Roman" pitchFamily="18" charset="0"/>
              </a:rPr>
              <a:t>Người chịu khổ hình và mai táng, ngày thứ ba Người sống lại như lời Thánh Kinh.</a:t>
            </a:r>
            <a:endParaRPr lang="en-US" sz="5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956947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6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974788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4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5370528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600" b="0" dirty="0">
                <a:solidFill>
                  <a:schemeClr val="bg1"/>
                </a:solidFill>
                <a:effectLst/>
                <a:latin typeface="+mj-lt"/>
              </a:rPr>
              <a:t>Người được phụng thờ và tôn vinh cùng với Đức Chúa Cha và Đức Chúa </a:t>
            </a:r>
            <a:r>
              <a:rPr lang="vi-VN" sz="6600" b="0" dirty="0" smtClean="0">
                <a:solidFill>
                  <a:schemeClr val="bg1"/>
                </a:solidFill>
                <a:effectLst/>
                <a:latin typeface="+mj-lt"/>
              </a:rPr>
              <a:t>Con</a:t>
            </a:r>
            <a:r>
              <a:rPr lang="en-US" sz="6600" b="0" dirty="0" smtClean="0">
                <a:solidFill>
                  <a:schemeClr val="bg1"/>
                </a:solidFill>
                <a:effectLst/>
                <a:latin typeface="+mj-lt"/>
              </a:rPr>
              <a:t>.</a:t>
            </a:r>
            <a:r>
              <a:rPr lang="vi-VN" sz="6600" b="0" dirty="0" smtClean="0">
                <a:solidFill>
                  <a:schemeClr val="bg1"/>
                </a:solidFill>
                <a:effectLst/>
                <a:latin typeface="+mj-lt"/>
              </a:rPr>
              <a:t> </a:t>
            </a:r>
            <a:r>
              <a:rPr lang="vi-VN" sz="6600" b="0" dirty="0">
                <a:solidFill>
                  <a:schemeClr val="bg1"/>
                </a:solidFill>
                <a:effectLst/>
                <a:latin typeface="+mj-lt"/>
              </a:rPr>
              <a:t>Người đã dùng các tiên tri mà phán dạy.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56990340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200" b="0" dirty="0">
                <a:solidFill>
                  <a:schemeClr val="bg1"/>
                </a:solidFill>
                <a:effectLst/>
                <a:latin typeface="+mj-lt"/>
              </a:rPr>
              <a:t>Tôi tin Hội Thánh duy nhất thánh thiện công giáo và tông truyền.</a:t>
            </a:r>
            <a:endParaRPr lang="en-US" sz="8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8946722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800" b="0" dirty="0">
                <a:solidFill>
                  <a:schemeClr val="bg1"/>
                </a:solidFill>
                <a:effectLst/>
                <a:latin typeface="+mj-lt"/>
                <a:cs typeface="Times New Roman" pitchFamily="18" charset="0"/>
              </a:rPr>
              <a:t>Tôi tuyên xưng có một Phép Rửa để tha tội. Tôi trông đợi kẻ chết sống lại và sự</a:t>
            </a:r>
            <a:r>
              <a:rPr lang="en-US" sz="6800" b="0" dirty="0">
                <a:solidFill>
                  <a:schemeClr val="bg1"/>
                </a:solidFill>
                <a:effectLst/>
                <a:latin typeface="+mj-lt"/>
                <a:cs typeface="Times New Roman" pitchFamily="18" charset="0"/>
              </a:rPr>
              <a:t> </a:t>
            </a:r>
            <a:r>
              <a:rPr lang="vi-VN" sz="6800" b="0" dirty="0">
                <a:solidFill>
                  <a:schemeClr val="bg1"/>
                </a:solidFill>
                <a:effectLst/>
                <a:latin typeface="+mj-lt"/>
                <a:cs typeface="Times New Roman" pitchFamily="18" charset="0"/>
              </a:rPr>
              <a:t>sống đời sau. </a:t>
            </a:r>
            <a:r>
              <a:rPr lang="vi-VN" sz="6800" b="0" dirty="0">
                <a:solidFill>
                  <a:srgbClr val="FFFF00"/>
                </a:solidFill>
                <a:effectLst/>
                <a:latin typeface="+mj-lt"/>
                <a:cs typeface="Times New Roman" pitchFamily="18" charset="0"/>
              </a:rPr>
              <a:t>Amen.</a:t>
            </a:r>
            <a:endParaRPr lang="en-US" sz="68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9178150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124200" y="991683"/>
            <a:ext cx="5867400" cy="2985433"/>
          </a:xfrm>
          <a:prstGeom prst="rect">
            <a:avLst/>
          </a:prstGeom>
        </p:spPr>
        <p:txBody>
          <a:bodyPr wrap="square">
            <a:spAutoFit/>
          </a:bodyPr>
          <a:lstStyle/>
          <a:p>
            <a:pPr algn="ctr"/>
            <a:r>
              <a:rPr lang="en-US" sz="2400" dirty="0" err="1" smtClean="0"/>
              <a:t>Chúa</a:t>
            </a:r>
            <a:r>
              <a:rPr lang="en-US" sz="2400" dirty="0" smtClean="0"/>
              <a:t> </a:t>
            </a:r>
            <a:r>
              <a:rPr lang="en-US" sz="2400" dirty="0" err="1" smtClean="0"/>
              <a:t>Nhật</a:t>
            </a:r>
            <a:r>
              <a:rPr lang="en-US" sz="2400" dirty="0" smtClean="0"/>
              <a:t> III </a:t>
            </a:r>
            <a:r>
              <a:rPr lang="en-US" sz="2400" dirty="0" err="1" smtClean="0"/>
              <a:t>Thường</a:t>
            </a:r>
            <a:r>
              <a:rPr lang="en-US" sz="2400" dirty="0" smtClean="0"/>
              <a:t> </a:t>
            </a:r>
            <a:r>
              <a:rPr lang="en-US" sz="2400" dirty="0" err="1" smtClean="0"/>
              <a:t>Niên</a:t>
            </a:r>
            <a:endParaRPr lang="en-US" sz="2400" dirty="0" smtClean="0"/>
          </a:p>
          <a:p>
            <a:pPr algn="ctr"/>
            <a:r>
              <a:rPr lang="en-US" sz="2400" dirty="0" err="1" smtClean="0"/>
              <a:t>Năm</a:t>
            </a:r>
            <a:r>
              <a:rPr lang="en-US" sz="2400" dirty="0" smtClean="0"/>
              <a:t> B</a:t>
            </a:r>
          </a:p>
          <a:p>
            <a:pPr algn="just"/>
            <a:r>
              <a:rPr lang="vi-VN" sz="2800" dirty="0"/>
              <a:t>Anh chị em thân mến, ăn năn sám hối và tin vào Tin mừng là những việc mà người Kitô hữu chúng ta phải thực hiện suốt đời. Chúng ta hãy sốt sắng xin Chúa giúp chúng ta.</a:t>
            </a:r>
            <a:endParaRPr lang="en-US" sz="2800" dirty="0"/>
          </a:p>
        </p:txBody>
      </p:sp>
    </p:spTree>
    <p:extLst>
      <p:ext uri="{BB962C8B-B14F-4D97-AF65-F5344CB8AC3E}">
        <p14:creationId xmlns:p14="http://schemas.microsoft.com/office/powerpoint/2010/main" val="42050980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810000" y="2570911"/>
            <a:ext cx="5181600" cy="1323439"/>
          </a:xfrm>
          <a:prstGeom prst="rect">
            <a:avLst/>
          </a:prstGeom>
        </p:spPr>
        <p:txBody>
          <a:bodyPr wrap="square">
            <a:spAutoFit/>
          </a:bodyPr>
          <a:lstStyle/>
          <a:p>
            <a:pPr algn="ctr"/>
            <a:r>
              <a:rPr lang="en-US" sz="4000" b="1" dirty="0" smtClean="0">
                <a:solidFill>
                  <a:srgbClr val="FFFF00"/>
                </a:solidFill>
              </a:rPr>
              <a:t>TRẦM HƯƠNG DÂNG</a:t>
            </a:r>
          </a:p>
          <a:p>
            <a:pPr algn="ctr"/>
            <a:r>
              <a:rPr lang="en-US" sz="4000" b="1" i="1" dirty="0" err="1" smtClean="0">
                <a:solidFill>
                  <a:schemeClr val="bg1"/>
                </a:solidFill>
              </a:rPr>
              <a:t>Giang</a:t>
            </a:r>
            <a:r>
              <a:rPr lang="en-US" sz="4000" b="1" i="1" dirty="0" smtClean="0">
                <a:solidFill>
                  <a:schemeClr val="bg1"/>
                </a:solidFill>
              </a:rPr>
              <a:t> </a:t>
            </a:r>
            <a:r>
              <a:rPr lang="en-US" sz="4000" b="1" i="1" dirty="0" err="1" smtClean="0">
                <a:solidFill>
                  <a:schemeClr val="bg1"/>
                </a:solidFill>
              </a:rPr>
              <a:t>Tâm</a:t>
            </a:r>
            <a:endParaRPr lang="en-US" sz="40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vi-VN" sz="4900" u="sng" dirty="0" smtClean="0">
                <a:solidFill>
                  <a:srgbClr val="FFFF00"/>
                </a:solidFill>
              </a:rPr>
              <a:t>Đ</a:t>
            </a:r>
            <a:r>
              <a:rPr lang="en-US" sz="4900" u="sng" dirty="0" smtClean="0">
                <a:solidFill>
                  <a:srgbClr val="FFFF00"/>
                </a:solidFill>
              </a:rPr>
              <a:t>k</a:t>
            </a:r>
            <a:r>
              <a:rPr lang="vi-VN" sz="4900" u="sng" dirty="0" smtClean="0">
                <a:solidFill>
                  <a:srgbClr val="FFFF00"/>
                </a:solidFill>
              </a:rPr>
              <a:t>:</a:t>
            </a:r>
            <a:r>
              <a:rPr lang="en-US" sz="4900" dirty="0">
                <a:solidFill>
                  <a:schemeClr val="bg1"/>
                </a:solidFill>
              </a:rPr>
              <a:t> </a:t>
            </a:r>
            <a:r>
              <a:rPr lang="vi-VN" sz="4900" dirty="0" smtClean="0">
                <a:solidFill>
                  <a:schemeClr val="bg1"/>
                </a:solidFill>
              </a:rPr>
              <a:t>Trầm</a:t>
            </a:r>
            <a:r>
              <a:rPr lang="vi-VN" sz="4900" dirty="0">
                <a:solidFill>
                  <a:schemeClr val="bg1"/>
                </a:solidFill>
              </a:rPr>
              <a:t> </a:t>
            </a:r>
            <a:r>
              <a:rPr lang="vi-VN" sz="4900" dirty="0" smtClean="0">
                <a:solidFill>
                  <a:schemeClr val="bg1"/>
                </a:solidFill>
              </a:rPr>
              <a:t>hương </a:t>
            </a:r>
            <a:r>
              <a:rPr lang="vi-VN" sz="4900" dirty="0">
                <a:solidFill>
                  <a:schemeClr val="bg1"/>
                </a:solidFill>
              </a:rPr>
              <a:t>nghi ngút bay </a:t>
            </a:r>
            <a:r>
              <a:rPr lang="vi-VN" sz="4900" dirty="0" smtClean="0">
                <a:solidFill>
                  <a:schemeClr val="bg1"/>
                </a:solidFill>
              </a:rPr>
              <a:t>hồn</a:t>
            </a:r>
            <a:r>
              <a:rPr lang="vi-VN" sz="4900" dirty="0">
                <a:solidFill>
                  <a:schemeClr val="bg1"/>
                </a:solidFill>
              </a:rPr>
              <a:t> </a:t>
            </a:r>
            <a:r>
              <a:rPr lang="vi-VN" sz="4900" dirty="0" smtClean="0">
                <a:solidFill>
                  <a:schemeClr val="bg1"/>
                </a:solidFill>
              </a:rPr>
              <a:t>con </a:t>
            </a:r>
            <a:r>
              <a:rPr lang="vi-VN" sz="4900" dirty="0">
                <a:solidFill>
                  <a:schemeClr val="bg1"/>
                </a:solidFill>
              </a:rPr>
              <a:t>như ngất </a:t>
            </a:r>
            <a:r>
              <a:rPr lang="vi-VN" sz="4900" dirty="0" smtClean="0">
                <a:solidFill>
                  <a:schemeClr val="bg1"/>
                </a:solidFill>
              </a:rPr>
              <a:t>ngây</a:t>
            </a:r>
            <a:r>
              <a:rPr lang="en-US" sz="4900" dirty="0" smtClean="0">
                <a:solidFill>
                  <a:schemeClr val="bg1"/>
                </a:solidFill>
              </a:rPr>
              <a:t>,</a:t>
            </a:r>
            <a:r>
              <a:rPr lang="vi-VN" sz="4900" dirty="0">
                <a:solidFill>
                  <a:schemeClr val="bg1"/>
                </a:solidFill>
              </a:rPr>
              <a:t> </a:t>
            </a:r>
            <a:r>
              <a:rPr lang="vi-VN" sz="4900" dirty="0" smtClean="0">
                <a:solidFill>
                  <a:schemeClr val="bg1"/>
                </a:solidFill>
              </a:rPr>
              <a:t>hiệp</a:t>
            </a:r>
            <a:r>
              <a:rPr lang="vi-VN" sz="4900" dirty="0">
                <a:solidFill>
                  <a:schemeClr val="bg1"/>
                </a:solidFill>
              </a:rPr>
              <a:t> </a:t>
            </a:r>
            <a:r>
              <a:rPr lang="vi-VN" sz="4900" dirty="0" smtClean="0">
                <a:solidFill>
                  <a:schemeClr val="bg1"/>
                </a:solidFill>
              </a:rPr>
              <a:t>dâng </a:t>
            </a:r>
            <a:r>
              <a:rPr lang="vi-VN" sz="4900" dirty="0">
                <a:solidFill>
                  <a:schemeClr val="bg1"/>
                </a:solidFill>
              </a:rPr>
              <a:t>với </a:t>
            </a:r>
            <a:r>
              <a:rPr lang="vi-VN" sz="4900" dirty="0" smtClean="0">
                <a:solidFill>
                  <a:schemeClr val="bg1"/>
                </a:solidFill>
              </a:rPr>
              <a:t>của</a:t>
            </a:r>
            <a:r>
              <a:rPr lang="en-US" sz="4900" dirty="0">
                <a:solidFill>
                  <a:schemeClr val="bg1"/>
                </a:solidFill>
              </a:rPr>
              <a:t> </a:t>
            </a:r>
            <a:r>
              <a:rPr lang="vi-VN" sz="4900" dirty="0" smtClean="0">
                <a:solidFill>
                  <a:schemeClr val="bg1"/>
                </a:solidFill>
              </a:rPr>
              <a:t>lễ thanh</a:t>
            </a:r>
            <a:r>
              <a:rPr lang="en-US" sz="4900" dirty="0" smtClean="0">
                <a:solidFill>
                  <a:schemeClr val="bg1"/>
                </a:solidFill>
              </a:rPr>
              <a:t> </a:t>
            </a:r>
            <a:r>
              <a:rPr lang="en-US" sz="4900" dirty="0" err="1" smtClean="0">
                <a:solidFill>
                  <a:schemeClr val="bg1"/>
                </a:solidFill>
              </a:rPr>
              <a:t>khiết</a:t>
            </a:r>
            <a:r>
              <a:rPr lang="en-US" sz="4900" dirty="0" smtClean="0">
                <a:solidFill>
                  <a:schemeClr val="bg1"/>
                </a:solidFill>
              </a:rPr>
              <a:t>. </a:t>
            </a:r>
            <a:r>
              <a:rPr lang="vi-VN" sz="4900" dirty="0" smtClean="0">
                <a:solidFill>
                  <a:schemeClr val="bg1"/>
                </a:solidFill>
              </a:rPr>
              <a:t>Này</a:t>
            </a:r>
            <a:r>
              <a:rPr lang="vi-VN" sz="4900" dirty="0">
                <a:solidFill>
                  <a:schemeClr val="bg1"/>
                </a:solidFill>
              </a:rPr>
              <a:t> </a:t>
            </a:r>
            <a:r>
              <a:rPr lang="vi-VN" sz="4900" dirty="0" smtClean="0">
                <a:solidFill>
                  <a:schemeClr val="bg1"/>
                </a:solidFill>
              </a:rPr>
              <a:t>đây </a:t>
            </a:r>
            <a:r>
              <a:rPr lang="vi-VN" sz="4900" dirty="0">
                <a:solidFill>
                  <a:schemeClr val="bg1"/>
                </a:solidFill>
              </a:rPr>
              <a:t>bánh trắng </a:t>
            </a:r>
            <a:r>
              <a:rPr lang="vi-VN" sz="4900" dirty="0" smtClean="0">
                <a:solidFill>
                  <a:schemeClr val="bg1"/>
                </a:solidFill>
              </a:rPr>
              <a:t>t</a:t>
            </a:r>
            <a:r>
              <a:rPr lang="en-US" sz="4900" dirty="0" err="1" smtClean="0">
                <a:solidFill>
                  <a:schemeClr val="bg1"/>
                </a:solidFill>
              </a:rPr>
              <a:t>i</a:t>
            </a:r>
            <a:r>
              <a:rPr lang="vi-VN" sz="4900" dirty="0" smtClean="0">
                <a:solidFill>
                  <a:schemeClr val="bg1"/>
                </a:solidFill>
              </a:rPr>
              <a:t>nh</a:t>
            </a:r>
            <a:r>
              <a:rPr lang="en-US" sz="4900" dirty="0" smtClean="0">
                <a:solidFill>
                  <a:schemeClr val="bg1"/>
                </a:solidFill>
              </a:rPr>
              <a:t>, </a:t>
            </a:r>
            <a:r>
              <a:rPr lang="vi-VN" sz="4900" dirty="0" smtClean="0">
                <a:solidFill>
                  <a:schemeClr val="bg1"/>
                </a:solidFill>
              </a:rPr>
              <a:t>rượu</a:t>
            </a:r>
            <a:r>
              <a:rPr lang="vi-VN" sz="4900" dirty="0">
                <a:solidFill>
                  <a:schemeClr val="bg1"/>
                </a:solidFill>
              </a:rPr>
              <a:t> </a:t>
            </a:r>
            <a:r>
              <a:rPr lang="vi-VN" sz="4900" dirty="0" smtClean="0">
                <a:solidFill>
                  <a:schemeClr val="bg1"/>
                </a:solidFill>
              </a:rPr>
              <a:t>nho </a:t>
            </a:r>
            <a:r>
              <a:rPr lang="vi-VN" sz="4900" dirty="0">
                <a:solidFill>
                  <a:schemeClr val="bg1"/>
                </a:solidFill>
              </a:rPr>
              <a:t>thơm ngát </a:t>
            </a:r>
            <a:r>
              <a:rPr lang="vi-VN" sz="4900" dirty="0" smtClean="0">
                <a:solidFill>
                  <a:schemeClr val="bg1"/>
                </a:solidFill>
              </a:rPr>
              <a:t>hương </a:t>
            </a:r>
            <a:r>
              <a:rPr lang="vi-VN" sz="4900" dirty="0">
                <a:solidFill>
                  <a:schemeClr val="bg1"/>
                </a:solidFill>
              </a:rPr>
              <a:t>hiệp </a:t>
            </a:r>
            <a:r>
              <a:rPr lang="vi-VN" sz="4900" dirty="0" smtClean="0">
                <a:solidFill>
                  <a:schemeClr val="bg1"/>
                </a:solidFill>
              </a:rPr>
              <a:t>dâng </a:t>
            </a:r>
            <a:r>
              <a:rPr lang="vi-VN" sz="4900" dirty="0">
                <a:solidFill>
                  <a:schemeClr val="bg1"/>
                </a:solidFill>
              </a:rPr>
              <a:t>lên Thiên </a:t>
            </a:r>
            <a:r>
              <a:rPr lang="vi-VN" sz="4900" dirty="0" smtClean="0">
                <a:solidFill>
                  <a:schemeClr val="bg1"/>
                </a:solidFill>
              </a:rPr>
              <a:t>Chúa </a:t>
            </a:r>
            <a:r>
              <a:rPr lang="vi-VN" sz="4900" dirty="0">
                <a:solidFill>
                  <a:schemeClr val="bg1"/>
                </a:solidFill>
              </a:rPr>
              <a:t>từ </a:t>
            </a:r>
            <a:r>
              <a:rPr lang="vi-VN" sz="4900" dirty="0" smtClean="0">
                <a:solidFill>
                  <a:schemeClr val="bg1"/>
                </a:solidFill>
              </a:rPr>
              <a:t>nhân</a:t>
            </a:r>
            <a:r>
              <a:rPr lang="vi-VN" sz="4900" dirty="0">
                <a:solidFill>
                  <a:schemeClr val="bg1"/>
                </a:solidFill>
              </a:rPr>
              <a:t>.</a:t>
            </a:r>
            <a:endParaRPr lang="en-US" sz="49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493406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4800" u="sng" dirty="0" smtClean="0">
                <a:solidFill>
                  <a:srgbClr val="FFFF00"/>
                </a:solidFill>
              </a:rPr>
              <a:t>Tk1:</a:t>
            </a:r>
            <a:r>
              <a:rPr lang="vi-VN" sz="4800" dirty="0" smtClean="0">
                <a:solidFill>
                  <a:schemeClr val="bg1"/>
                </a:solidFill>
              </a:rPr>
              <a:t> </a:t>
            </a:r>
            <a:r>
              <a:rPr lang="vi-VN" sz="4800" dirty="0">
                <a:solidFill>
                  <a:schemeClr val="bg1"/>
                </a:solidFill>
              </a:rPr>
              <a:t>Quá khứ của </a:t>
            </a:r>
            <a:r>
              <a:rPr lang="vi-VN" sz="4800" dirty="0" smtClean="0">
                <a:solidFill>
                  <a:schemeClr val="bg1"/>
                </a:solidFill>
              </a:rPr>
              <a:t>con </a:t>
            </a:r>
            <a:r>
              <a:rPr lang="vi-VN" sz="4800" dirty="0">
                <a:solidFill>
                  <a:schemeClr val="bg1"/>
                </a:solidFill>
              </a:rPr>
              <a:t>xin </a:t>
            </a:r>
            <a:r>
              <a:rPr lang="vi-VN" sz="4800" dirty="0" smtClean="0">
                <a:solidFill>
                  <a:schemeClr val="bg1"/>
                </a:solidFill>
              </a:rPr>
              <a:t>dâng </a:t>
            </a:r>
            <a:r>
              <a:rPr lang="vi-VN" sz="4800" dirty="0">
                <a:solidFill>
                  <a:schemeClr val="bg1"/>
                </a:solidFill>
              </a:rPr>
              <a:t>cho lòng thương </a:t>
            </a:r>
            <a:r>
              <a:rPr lang="vi-VN" sz="4800" dirty="0" smtClean="0">
                <a:solidFill>
                  <a:schemeClr val="bg1"/>
                </a:solidFill>
              </a:rPr>
              <a:t>xót </a:t>
            </a:r>
            <a:r>
              <a:rPr lang="vi-VN" sz="4800" dirty="0">
                <a:solidFill>
                  <a:schemeClr val="bg1"/>
                </a:solidFill>
              </a:rPr>
              <a:t>Chúa. Hiện tại của </a:t>
            </a:r>
            <a:r>
              <a:rPr lang="vi-VN" sz="4800" dirty="0" smtClean="0">
                <a:solidFill>
                  <a:schemeClr val="bg1"/>
                </a:solidFill>
              </a:rPr>
              <a:t>con </a:t>
            </a:r>
            <a:r>
              <a:rPr lang="vi-VN" sz="4800" dirty="0">
                <a:solidFill>
                  <a:schemeClr val="bg1"/>
                </a:solidFill>
              </a:rPr>
              <a:t>xin </a:t>
            </a:r>
            <a:r>
              <a:rPr lang="vi-VN" sz="4800" dirty="0" smtClean="0">
                <a:solidFill>
                  <a:schemeClr val="bg1"/>
                </a:solidFill>
              </a:rPr>
              <a:t>dâng </a:t>
            </a:r>
            <a:r>
              <a:rPr lang="vi-VN" sz="4800" dirty="0">
                <a:solidFill>
                  <a:schemeClr val="bg1"/>
                </a:solidFill>
              </a:rPr>
              <a:t>cho tình yêu </a:t>
            </a:r>
            <a:r>
              <a:rPr lang="vi-VN" sz="4800" dirty="0" smtClean="0">
                <a:solidFill>
                  <a:schemeClr val="bg1"/>
                </a:solidFill>
              </a:rPr>
              <a:t>của </a:t>
            </a:r>
            <a:r>
              <a:rPr lang="vi-VN" sz="4800" dirty="0">
                <a:solidFill>
                  <a:schemeClr val="bg1"/>
                </a:solidFill>
              </a:rPr>
              <a:t>Ngài. Đây tương lai </a:t>
            </a:r>
            <a:r>
              <a:rPr lang="vi-VN" sz="4800" dirty="0" smtClean="0">
                <a:solidFill>
                  <a:schemeClr val="bg1"/>
                </a:solidFill>
              </a:rPr>
              <a:t>con</a:t>
            </a:r>
            <a:r>
              <a:rPr lang="vi-VN" sz="4800" dirty="0">
                <a:solidFill>
                  <a:schemeClr val="bg1"/>
                </a:solidFill>
              </a:rPr>
              <a:t>, xin </a:t>
            </a:r>
            <a:r>
              <a:rPr lang="vi-VN" sz="4800" dirty="0" smtClean="0">
                <a:solidFill>
                  <a:schemeClr val="bg1"/>
                </a:solidFill>
              </a:rPr>
              <a:t>dâng </a:t>
            </a:r>
            <a:r>
              <a:rPr lang="vi-VN" sz="4800" dirty="0">
                <a:solidFill>
                  <a:schemeClr val="bg1"/>
                </a:solidFill>
              </a:rPr>
              <a:t>cho tình Chúa </a:t>
            </a:r>
            <a:r>
              <a:rPr lang="vi-VN" sz="4800" dirty="0" smtClean="0">
                <a:solidFill>
                  <a:schemeClr val="bg1"/>
                </a:solidFill>
              </a:rPr>
              <a:t>quan phòng</a:t>
            </a:r>
            <a:r>
              <a:rPr lang="en-US" sz="4800" dirty="0" smtClean="0">
                <a:solidFill>
                  <a:schemeClr val="bg1"/>
                </a:solidFill>
              </a:rPr>
              <a:t> đ</a:t>
            </a:r>
            <a:r>
              <a:rPr lang="vi-VN" sz="4800" dirty="0" smtClean="0">
                <a:solidFill>
                  <a:schemeClr val="bg1"/>
                </a:solidFill>
              </a:rPr>
              <a:t>ể </a:t>
            </a:r>
            <a:r>
              <a:rPr lang="vi-VN" sz="4800" dirty="0">
                <a:solidFill>
                  <a:schemeClr val="bg1"/>
                </a:solidFill>
              </a:rPr>
              <a:t>cuộc đời con trở </a:t>
            </a:r>
            <a:r>
              <a:rPr lang="vi-VN" sz="4800" dirty="0" smtClean="0">
                <a:solidFill>
                  <a:schemeClr val="bg1"/>
                </a:solidFill>
              </a:rPr>
              <a:t>thành </a:t>
            </a:r>
            <a:r>
              <a:rPr lang="vi-VN" sz="4800" dirty="0">
                <a:solidFill>
                  <a:schemeClr val="bg1"/>
                </a:solidFill>
              </a:rPr>
              <a:t>của lễ ca </a:t>
            </a:r>
            <a:r>
              <a:rPr lang="vi-VN" sz="4800" dirty="0" smtClean="0">
                <a:solidFill>
                  <a:schemeClr val="bg1"/>
                </a:solidFill>
              </a:rPr>
              <a:t>ngợi</a:t>
            </a:r>
            <a:r>
              <a:rPr lang="vi-VN" sz="4800" dirty="0">
                <a:solidFill>
                  <a:schemeClr val="bg1"/>
                </a:solidFill>
              </a:rPr>
              <a:t>.</a:t>
            </a:r>
            <a:endParaRPr lang="en-US" sz="48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vi-VN" sz="4900" u="sng" dirty="0" smtClean="0">
                <a:solidFill>
                  <a:srgbClr val="FFFF00"/>
                </a:solidFill>
              </a:rPr>
              <a:t>Đ</a:t>
            </a:r>
            <a:r>
              <a:rPr lang="en-US" sz="4900" u="sng" dirty="0" smtClean="0">
                <a:solidFill>
                  <a:srgbClr val="FFFF00"/>
                </a:solidFill>
              </a:rPr>
              <a:t>k</a:t>
            </a:r>
            <a:r>
              <a:rPr lang="vi-VN" sz="4900" u="sng" dirty="0" smtClean="0">
                <a:solidFill>
                  <a:srgbClr val="FFFF00"/>
                </a:solidFill>
              </a:rPr>
              <a:t>:</a:t>
            </a:r>
            <a:r>
              <a:rPr lang="en-US" sz="4900" dirty="0">
                <a:solidFill>
                  <a:schemeClr val="bg1"/>
                </a:solidFill>
              </a:rPr>
              <a:t> </a:t>
            </a:r>
            <a:r>
              <a:rPr lang="vi-VN" sz="4900" dirty="0" smtClean="0">
                <a:solidFill>
                  <a:schemeClr val="bg1"/>
                </a:solidFill>
              </a:rPr>
              <a:t>Trầm</a:t>
            </a:r>
            <a:r>
              <a:rPr lang="vi-VN" sz="4900" dirty="0">
                <a:solidFill>
                  <a:schemeClr val="bg1"/>
                </a:solidFill>
              </a:rPr>
              <a:t> </a:t>
            </a:r>
            <a:r>
              <a:rPr lang="vi-VN" sz="4900" dirty="0" smtClean="0">
                <a:solidFill>
                  <a:schemeClr val="bg1"/>
                </a:solidFill>
              </a:rPr>
              <a:t>hương </a:t>
            </a:r>
            <a:r>
              <a:rPr lang="vi-VN" sz="4900" dirty="0">
                <a:solidFill>
                  <a:schemeClr val="bg1"/>
                </a:solidFill>
              </a:rPr>
              <a:t>nghi ngút bay </a:t>
            </a:r>
            <a:r>
              <a:rPr lang="vi-VN" sz="4900" dirty="0" smtClean="0">
                <a:solidFill>
                  <a:schemeClr val="bg1"/>
                </a:solidFill>
              </a:rPr>
              <a:t>hồn</a:t>
            </a:r>
            <a:r>
              <a:rPr lang="vi-VN" sz="4900" dirty="0">
                <a:solidFill>
                  <a:schemeClr val="bg1"/>
                </a:solidFill>
              </a:rPr>
              <a:t> </a:t>
            </a:r>
            <a:r>
              <a:rPr lang="vi-VN" sz="4900" dirty="0" smtClean="0">
                <a:solidFill>
                  <a:schemeClr val="bg1"/>
                </a:solidFill>
              </a:rPr>
              <a:t>con </a:t>
            </a:r>
            <a:r>
              <a:rPr lang="vi-VN" sz="4900" dirty="0">
                <a:solidFill>
                  <a:schemeClr val="bg1"/>
                </a:solidFill>
              </a:rPr>
              <a:t>như ngất </a:t>
            </a:r>
            <a:r>
              <a:rPr lang="vi-VN" sz="4900" dirty="0" smtClean="0">
                <a:solidFill>
                  <a:schemeClr val="bg1"/>
                </a:solidFill>
              </a:rPr>
              <a:t>ngây</a:t>
            </a:r>
            <a:r>
              <a:rPr lang="en-US" sz="4900" dirty="0" smtClean="0">
                <a:solidFill>
                  <a:schemeClr val="bg1"/>
                </a:solidFill>
              </a:rPr>
              <a:t>,</a:t>
            </a:r>
            <a:r>
              <a:rPr lang="vi-VN" sz="4900" dirty="0">
                <a:solidFill>
                  <a:schemeClr val="bg1"/>
                </a:solidFill>
              </a:rPr>
              <a:t> </a:t>
            </a:r>
            <a:r>
              <a:rPr lang="vi-VN" sz="4900" dirty="0" smtClean="0">
                <a:solidFill>
                  <a:schemeClr val="bg1"/>
                </a:solidFill>
              </a:rPr>
              <a:t>hiệp</a:t>
            </a:r>
            <a:r>
              <a:rPr lang="vi-VN" sz="4900" dirty="0">
                <a:solidFill>
                  <a:schemeClr val="bg1"/>
                </a:solidFill>
              </a:rPr>
              <a:t> </a:t>
            </a:r>
            <a:r>
              <a:rPr lang="vi-VN" sz="4900" dirty="0" smtClean="0">
                <a:solidFill>
                  <a:schemeClr val="bg1"/>
                </a:solidFill>
              </a:rPr>
              <a:t>dâng </a:t>
            </a:r>
            <a:r>
              <a:rPr lang="vi-VN" sz="4900" dirty="0">
                <a:solidFill>
                  <a:schemeClr val="bg1"/>
                </a:solidFill>
              </a:rPr>
              <a:t>với </a:t>
            </a:r>
            <a:r>
              <a:rPr lang="vi-VN" sz="4900" dirty="0" smtClean="0">
                <a:solidFill>
                  <a:schemeClr val="bg1"/>
                </a:solidFill>
              </a:rPr>
              <a:t>của</a:t>
            </a:r>
            <a:r>
              <a:rPr lang="en-US" sz="4900" dirty="0">
                <a:solidFill>
                  <a:schemeClr val="bg1"/>
                </a:solidFill>
              </a:rPr>
              <a:t> </a:t>
            </a:r>
            <a:r>
              <a:rPr lang="vi-VN" sz="4900" dirty="0" smtClean="0">
                <a:solidFill>
                  <a:schemeClr val="bg1"/>
                </a:solidFill>
              </a:rPr>
              <a:t>lễ thanh</a:t>
            </a:r>
            <a:r>
              <a:rPr lang="en-US" sz="4900" dirty="0" smtClean="0">
                <a:solidFill>
                  <a:schemeClr val="bg1"/>
                </a:solidFill>
              </a:rPr>
              <a:t> </a:t>
            </a:r>
            <a:r>
              <a:rPr lang="en-US" sz="4900" dirty="0" err="1" smtClean="0">
                <a:solidFill>
                  <a:schemeClr val="bg1"/>
                </a:solidFill>
              </a:rPr>
              <a:t>khiết</a:t>
            </a:r>
            <a:r>
              <a:rPr lang="en-US" sz="4900" dirty="0" smtClean="0">
                <a:solidFill>
                  <a:schemeClr val="bg1"/>
                </a:solidFill>
              </a:rPr>
              <a:t>. </a:t>
            </a:r>
            <a:r>
              <a:rPr lang="vi-VN" sz="4900" dirty="0" smtClean="0">
                <a:solidFill>
                  <a:schemeClr val="bg1"/>
                </a:solidFill>
              </a:rPr>
              <a:t>Này</a:t>
            </a:r>
            <a:r>
              <a:rPr lang="vi-VN" sz="4900" dirty="0">
                <a:solidFill>
                  <a:schemeClr val="bg1"/>
                </a:solidFill>
              </a:rPr>
              <a:t> </a:t>
            </a:r>
            <a:r>
              <a:rPr lang="vi-VN" sz="4900" dirty="0" smtClean="0">
                <a:solidFill>
                  <a:schemeClr val="bg1"/>
                </a:solidFill>
              </a:rPr>
              <a:t>đây </a:t>
            </a:r>
            <a:r>
              <a:rPr lang="vi-VN" sz="4900" dirty="0">
                <a:solidFill>
                  <a:schemeClr val="bg1"/>
                </a:solidFill>
              </a:rPr>
              <a:t>bánh trắng </a:t>
            </a:r>
            <a:r>
              <a:rPr lang="vi-VN" sz="4900" dirty="0" smtClean="0">
                <a:solidFill>
                  <a:schemeClr val="bg1"/>
                </a:solidFill>
              </a:rPr>
              <a:t>t</a:t>
            </a:r>
            <a:r>
              <a:rPr lang="en-US" sz="4900" dirty="0" err="1" smtClean="0">
                <a:solidFill>
                  <a:schemeClr val="bg1"/>
                </a:solidFill>
              </a:rPr>
              <a:t>i</a:t>
            </a:r>
            <a:r>
              <a:rPr lang="vi-VN" sz="4900" dirty="0" smtClean="0">
                <a:solidFill>
                  <a:schemeClr val="bg1"/>
                </a:solidFill>
              </a:rPr>
              <a:t>nh</a:t>
            </a:r>
            <a:r>
              <a:rPr lang="en-US" sz="4900" dirty="0" smtClean="0">
                <a:solidFill>
                  <a:schemeClr val="bg1"/>
                </a:solidFill>
              </a:rPr>
              <a:t>, </a:t>
            </a:r>
            <a:r>
              <a:rPr lang="vi-VN" sz="4900" dirty="0" smtClean="0">
                <a:solidFill>
                  <a:schemeClr val="bg1"/>
                </a:solidFill>
              </a:rPr>
              <a:t>rượu</a:t>
            </a:r>
            <a:r>
              <a:rPr lang="vi-VN" sz="4900" dirty="0">
                <a:solidFill>
                  <a:schemeClr val="bg1"/>
                </a:solidFill>
              </a:rPr>
              <a:t> </a:t>
            </a:r>
            <a:r>
              <a:rPr lang="vi-VN" sz="4900" dirty="0" smtClean="0">
                <a:solidFill>
                  <a:schemeClr val="bg1"/>
                </a:solidFill>
              </a:rPr>
              <a:t>nho </a:t>
            </a:r>
            <a:r>
              <a:rPr lang="vi-VN" sz="4900" dirty="0">
                <a:solidFill>
                  <a:schemeClr val="bg1"/>
                </a:solidFill>
              </a:rPr>
              <a:t>thơm ngát </a:t>
            </a:r>
            <a:r>
              <a:rPr lang="vi-VN" sz="4900" dirty="0" smtClean="0">
                <a:solidFill>
                  <a:schemeClr val="bg1"/>
                </a:solidFill>
              </a:rPr>
              <a:t>hương </a:t>
            </a:r>
            <a:r>
              <a:rPr lang="vi-VN" sz="4900" dirty="0">
                <a:solidFill>
                  <a:schemeClr val="bg1"/>
                </a:solidFill>
              </a:rPr>
              <a:t>hiệp </a:t>
            </a:r>
            <a:r>
              <a:rPr lang="vi-VN" sz="4900" dirty="0" smtClean="0">
                <a:solidFill>
                  <a:schemeClr val="bg1"/>
                </a:solidFill>
              </a:rPr>
              <a:t>dâng </a:t>
            </a:r>
            <a:r>
              <a:rPr lang="vi-VN" sz="4900" dirty="0">
                <a:solidFill>
                  <a:schemeClr val="bg1"/>
                </a:solidFill>
              </a:rPr>
              <a:t>lên Thiên </a:t>
            </a:r>
            <a:r>
              <a:rPr lang="vi-VN" sz="4900" dirty="0" smtClean="0">
                <a:solidFill>
                  <a:schemeClr val="bg1"/>
                </a:solidFill>
              </a:rPr>
              <a:t>Chúa </a:t>
            </a:r>
            <a:r>
              <a:rPr lang="vi-VN" sz="4900" dirty="0">
                <a:solidFill>
                  <a:schemeClr val="bg1"/>
                </a:solidFill>
              </a:rPr>
              <a:t>từ </a:t>
            </a:r>
            <a:r>
              <a:rPr lang="vi-VN" sz="4900" dirty="0" smtClean="0">
                <a:solidFill>
                  <a:schemeClr val="bg1"/>
                </a:solidFill>
              </a:rPr>
              <a:t>nhân</a:t>
            </a:r>
            <a:r>
              <a:rPr lang="vi-VN" sz="4900" dirty="0">
                <a:solidFill>
                  <a:schemeClr val="bg1"/>
                </a:solidFill>
              </a:rPr>
              <a:t>.</a:t>
            </a:r>
            <a:endParaRPr lang="en-US" sz="4900" b="0" dirty="0">
              <a:solidFill>
                <a:schemeClr val="bg1"/>
              </a:solidFill>
              <a:effectLst/>
            </a:endParaRPr>
          </a:p>
        </p:txBody>
      </p:sp>
    </p:spTree>
    <p:extLst>
      <p:ext uri="{BB962C8B-B14F-4D97-AF65-F5344CB8AC3E}">
        <p14:creationId xmlns:p14="http://schemas.microsoft.com/office/powerpoint/2010/main" val="9895438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smtClean="0">
                <a:solidFill>
                  <a:srgbClr val="FFFF00"/>
                </a:solidFill>
              </a:rPr>
              <a:t>Tk2:</a:t>
            </a:r>
            <a:r>
              <a:rPr lang="vi-VN" sz="4800" dirty="0" smtClean="0">
                <a:solidFill>
                  <a:schemeClr val="bg1"/>
                </a:solidFill>
              </a:rPr>
              <a:t> </a:t>
            </a:r>
            <a:r>
              <a:rPr lang="vi-VN" sz="4800" dirty="0">
                <a:solidFill>
                  <a:schemeClr val="bg1"/>
                </a:solidFill>
              </a:rPr>
              <a:t>Chúa hỡi lắng </a:t>
            </a:r>
            <a:r>
              <a:rPr lang="vi-VN" sz="4800" dirty="0" smtClean="0">
                <a:solidFill>
                  <a:schemeClr val="bg1"/>
                </a:solidFill>
              </a:rPr>
              <a:t>nghe </a:t>
            </a:r>
            <a:r>
              <a:rPr lang="vi-VN" sz="4800" dirty="0">
                <a:solidFill>
                  <a:schemeClr val="bg1"/>
                </a:solidFill>
              </a:rPr>
              <a:t>bao </a:t>
            </a:r>
            <a:r>
              <a:rPr lang="vi-VN" sz="4800" dirty="0" smtClean="0">
                <a:solidFill>
                  <a:schemeClr val="bg1"/>
                </a:solidFill>
              </a:rPr>
              <a:t>kinh </a:t>
            </a:r>
            <a:r>
              <a:rPr lang="vi-VN" sz="4800" dirty="0">
                <a:solidFill>
                  <a:schemeClr val="bg1"/>
                </a:solidFill>
              </a:rPr>
              <a:t>bao lời con </a:t>
            </a:r>
            <a:r>
              <a:rPr lang="vi-VN" sz="4800" dirty="0" smtClean="0">
                <a:solidFill>
                  <a:schemeClr val="bg1"/>
                </a:solidFill>
              </a:rPr>
              <a:t>thống </a:t>
            </a:r>
            <a:r>
              <a:rPr lang="vi-VN" sz="4800" dirty="0">
                <a:solidFill>
                  <a:schemeClr val="bg1"/>
                </a:solidFill>
              </a:rPr>
              <a:t>thiết, ngào ngạt tỏa </a:t>
            </a:r>
            <a:r>
              <a:rPr lang="vi-VN" sz="4800" dirty="0" smtClean="0">
                <a:solidFill>
                  <a:schemeClr val="bg1"/>
                </a:solidFill>
              </a:rPr>
              <a:t>bay </a:t>
            </a:r>
            <a:r>
              <a:rPr lang="vi-VN" sz="4800" dirty="0">
                <a:solidFill>
                  <a:schemeClr val="bg1"/>
                </a:solidFill>
              </a:rPr>
              <a:t>như </a:t>
            </a:r>
            <a:r>
              <a:rPr lang="vi-VN" sz="4800" dirty="0" smtClean="0">
                <a:solidFill>
                  <a:schemeClr val="bg1"/>
                </a:solidFill>
              </a:rPr>
              <a:t>hương </a:t>
            </a:r>
            <a:r>
              <a:rPr lang="vi-VN" sz="4800" dirty="0">
                <a:solidFill>
                  <a:schemeClr val="bg1"/>
                </a:solidFill>
              </a:rPr>
              <a:t>thơm tận lên </a:t>
            </a:r>
            <a:r>
              <a:rPr lang="vi-VN" sz="4800" dirty="0" smtClean="0">
                <a:solidFill>
                  <a:schemeClr val="bg1"/>
                </a:solidFill>
              </a:rPr>
              <a:t>Thánh </a:t>
            </a:r>
            <a:r>
              <a:rPr lang="vi-VN" sz="4800" dirty="0">
                <a:solidFill>
                  <a:schemeClr val="bg1"/>
                </a:solidFill>
              </a:rPr>
              <a:t>Nhan. Đây đôi tay </a:t>
            </a:r>
            <a:r>
              <a:rPr lang="vi-VN" sz="4800" dirty="0" smtClean="0">
                <a:solidFill>
                  <a:schemeClr val="bg1"/>
                </a:solidFill>
              </a:rPr>
              <a:t>con</a:t>
            </a:r>
            <a:r>
              <a:rPr lang="vi-VN" sz="4800" dirty="0">
                <a:solidFill>
                  <a:schemeClr val="bg1"/>
                </a:solidFill>
              </a:rPr>
              <a:t>, giơ </a:t>
            </a:r>
            <a:r>
              <a:rPr lang="vi-VN" sz="4800" dirty="0" smtClean="0">
                <a:solidFill>
                  <a:schemeClr val="bg1"/>
                </a:solidFill>
              </a:rPr>
              <a:t>lên </a:t>
            </a:r>
            <a:r>
              <a:rPr lang="vi-VN" sz="4800" dirty="0">
                <a:solidFill>
                  <a:schemeClr val="bg1"/>
                </a:solidFill>
              </a:rPr>
              <a:t>xin Ngài thương </a:t>
            </a:r>
            <a:r>
              <a:rPr lang="vi-VN" sz="4800" dirty="0" smtClean="0">
                <a:solidFill>
                  <a:schemeClr val="bg1"/>
                </a:solidFill>
              </a:rPr>
              <a:t>chấp </a:t>
            </a:r>
            <a:r>
              <a:rPr lang="vi-VN" sz="4800" dirty="0">
                <a:solidFill>
                  <a:schemeClr val="bg1"/>
                </a:solidFill>
              </a:rPr>
              <a:t>nhận tựa như của lễ tiến </a:t>
            </a:r>
            <a:r>
              <a:rPr lang="vi-VN" sz="4800" dirty="0" smtClean="0">
                <a:solidFill>
                  <a:schemeClr val="bg1"/>
                </a:solidFill>
              </a:rPr>
              <a:t>dâng </a:t>
            </a:r>
            <a:r>
              <a:rPr lang="vi-VN" sz="4800" dirty="0">
                <a:solidFill>
                  <a:schemeClr val="bg1"/>
                </a:solidFill>
              </a:rPr>
              <a:t>Chúa lúc ban </a:t>
            </a:r>
            <a:r>
              <a:rPr lang="vi-VN" sz="4800" dirty="0" smtClean="0">
                <a:solidFill>
                  <a:schemeClr val="bg1"/>
                </a:solidFill>
              </a:rPr>
              <a:t>chiều</a:t>
            </a:r>
            <a:r>
              <a:rPr lang="vi-VN" sz="4800" dirty="0">
                <a:solidFill>
                  <a:schemeClr val="bg1"/>
                </a:solidFill>
              </a:rPr>
              <a:t>.</a:t>
            </a:r>
            <a:endParaRPr lang="en-US" sz="4800" b="0" dirty="0">
              <a:solidFill>
                <a:schemeClr val="bg1"/>
              </a:solidFill>
              <a:effectLst/>
            </a:endParaRPr>
          </a:p>
        </p:txBody>
      </p:sp>
    </p:spTree>
    <p:extLst>
      <p:ext uri="{BB962C8B-B14F-4D97-AF65-F5344CB8AC3E}">
        <p14:creationId xmlns:p14="http://schemas.microsoft.com/office/powerpoint/2010/main" val="26388291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vi-VN" sz="4900" u="sng" dirty="0" smtClean="0">
                <a:solidFill>
                  <a:srgbClr val="FFFF00"/>
                </a:solidFill>
              </a:rPr>
              <a:t>Đ</a:t>
            </a:r>
            <a:r>
              <a:rPr lang="en-US" sz="4900" u="sng" dirty="0" smtClean="0">
                <a:solidFill>
                  <a:srgbClr val="FFFF00"/>
                </a:solidFill>
              </a:rPr>
              <a:t>k</a:t>
            </a:r>
            <a:r>
              <a:rPr lang="vi-VN" sz="4900" u="sng" dirty="0" smtClean="0">
                <a:solidFill>
                  <a:srgbClr val="FFFF00"/>
                </a:solidFill>
              </a:rPr>
              <a:t>:</a:t>
            </a:r>
            <a:r>
              <a:rPr lang="en-US" sz="4900" dirty="0">
                <a:solidFill>
                  <a:schemeClr val="bg1"/>
                </a:solidFill>
              </a:rPr>
              <a:t> </a:t>
            </a:r>
            <a:r>
              <a:rPr lang="vi-VN" sz="4900" dirty="0" smtClean="0">
                <a:solidFill>
                  <a:schemeClr val="bg1"/>
                </a:solidFill>
              </a:rPr>
              <a:t>Trầm</a:t>
            </a:r>
            <a:r>
              <a:rPr lang="vi-VN" sz="4900" dirty="0">
                <a:solidFill>
                  <a:schemeClr val="bg1"/>
                </a:solidFill>
              </a:rPr>
              <a:t> </a:t>
            </a:r>
            <a:r>
              <a:rPr lang="vi-VN" sz="4900" dirty="0" smtClean="0">
                <a:solidFill>
                  <a:schemeClr val="bg1"/>
                </a:solidFill>
              </a:rPr>
              <a:t>hương </a:t>
            </a:r>
            <a:r>
              <a:rPr lang="vi-VN" sz="4900" dirty="0">
                <a:solidFill>
                  <a:schemeClr val="bg1"/>
                </a:solidFill>
              </a:rPr>
              <a:t>nghi ngút bay </a:t>
            </a:r>
            <a:r>
              <a:rPr lang="vi-VN" sz="4900" dirty="0" smtClean="0">
                <a:solidFill>
                  <a:schemeClr val="bg1"/>
                </a:solidFill>
              </a:rPr>
              <a:t>hồn</a:t>
            </a:r>
            <a:r>
              <a:rPr lang="vi-VN" sz="4900" dirty="0">
                <a:solidFill>
                  <a:schemeClr val="bg1"/>
                </a:solidFill>
              </a:rPr>
              <a:t> </a:t>
            </a:r>
            <a:r>
              <a:rPr lang="vi-VN" sz="4900" dirty="0" smtClean="0">
                <a:solidFill>
                  <a:schemeClr val="bg1"/>
                </a:solidFill>
              </a:rPr>
              <a:t>con </a:t>
            </a:r>
            <a:r>
              <a:rPr lang="vi-VN" sz="4900" dirty="0">
                <a:solidFill>
                  <a:schemeClr val="bg1"/>
                </a:solidFill>
              </a:rPr>
              <a:t>như ngất </a:t>
            </a:r>
            <a:r>
              <a:rPr lang="vi-VN" sz="4900" dirty="0" smtClean="0">
                <a:solidFill>
                  <a:schemeClr val="bg1"/>
                </a:solidFill>
              </a:rPr>
              <a:t>ngây</a:t>
            </a:r>
            <a:r>
              <a:rPr lang="en-US" sz="4900" dirty="0" smtClean="0">
                <a:solidFill>
                  <a:schemeClr val="bg1"/>
                </a:solidFill>
              </a:rPr>
              <a:t>,</a:t>
            </a:r>
            <a:r>
              <a:rPr lang="vi-VN" sz="4900" dirty="0">
                <a:solidFill>
                  <a:schemeClr val="bg1"/>
                </a:solidFill>
              </a:rPr>
              <a:t> </a:t>
            </a:r>
            <a:r>
              <a:rPr lang="vi-VN" sz="4900" dirty="0" smtClean="0">
                <a:solidFill>
                  <a:schemeClr val="bg1"/>
                </a:solidFill>
              </a:rPr>
              <a:t>hiệp</a:t>
            </a:r>
            <a:r>
              <a:rPr lang="vi-VN" sz="4900" dirty="0">
                <a:solidFill>
                  <a:schemeClr val="bg1"/>
                </a:solidFill>
              </a:rPr>
              <a:t> </a:t>
            </a:r>
            <a:r>
              <a:rPr lang="vi-VN" sz="4900" dirty="0" smtClean="0">
                <a:solidFill>
                  <a:schemeClr val="bg1"/>
                </a:solidFill>
              </a:rPr>
              <a:t>dâng </a:t>
            </a:r>
            <a:r>
              <a:rPr lang="vi-VN" sz="4900" dirty="0">
                <a:solidFill>
                  <a:schemeClr val="bg1"/>
                </a:solidFill>
              </a:rPr>
              <a:t>với </a:t>
            </a:r>
            <a:r>
              <a:rPr lang="vi-VN" sz="4900" dirty="0" smtClean="0">
                <a:solidFill>
                  <a:schemeClr val="bg1"/>
                </a:solidFill>
              </a:rPr>
              <a:t>của</a:t>
            </a:r>
            <a:r>
              <a:rPr lang="en-US" sz="4900" dirty="0">
                <a:solidFill>
                  <a:schemeClr val="bg1"/>
                </a:solidFill>
              </a:rPr>
              <a:t> </a:t>
            </a:r>
            <a:r>
              <a:rPr lang="vi-VN" sz="4900" dirty="0" smtClean="0">
                <a:solidFill>
                  <a:schemeClr val="bg1"/>
                </a:solidFill>
              </a:rPr>
              <a:t>lễ thanh</a:t>
            </a:r>
            <a:r>
              <a:rPr lang="en-US" sz="4900" dirty="0" smtClean="0">
                <a:solidFill>
                  <a:schemeClr val="bg1"/>
                </a:solidFill>
              </a:rPr>
              <a:t> </a:t>
            </a:r>
            <a:r>
              <a:rPr lang="en-US" sz="4900" dirty="0" err="1" smtClean="0">
                <a:solidFill>
                  <a:schemeClr val="bg1"/>
                </a:solidFill>
              </a:rPr>
              <a:t>khiết</a:t>
            </a:r>
            <a:r>
              <a:rPr lang="en-US" sz="4900" dirty="0" smtClean="0">
                <a:solidFill>
                  <a:schemeClr val="bg1"/>
                </a:solidFill>
              </a:rPr>
              <a:t>. </a:t>
            </a:r>
            <a:r>
              <a:rPr lang="vi-VN" sz="4900" dirty="0" smtClean="0">
                <a:solidFill>
                  <a:schemeClr val="bg1"/>
                </a:solidFill>
              </a:rPr>
              <a:t>Này</a:t>
            </a:r>
            <a:r>
              <a:rPr lang="vi-VN" sz="4900" dirty="0">
                <a:solidFill>
                  <a:schemeClr val="bg1"/>
                </a:solidFill>
              </a:rPr>
              <a:t> </a:t>
            </a:r>
            <a:r>
              <a:rPr lang="vi-VN" sz="4900" dirty="0" smtClean="0">
                <a:solidFill>
                  <a:schemeClr val="bg1"/>
                </a:solidFill>
              </a:rPr>
              <a:t>đây </a:t>
            </a:r>
            <a:r>
              <a:rPr lang="vi-VN" sz="4900" dirty="0">
                <a:solidFill>
                  <a:schemeClr val="bg1"/>
                </a:solidFill>
              </a:rPr>
              <a:t>bánh trắng </a:t>
            </a:r>
            <a:r>
              <a:rPr lang="vi-VN" sz="4900" dirty="0" smtClean="0">
                <a:solidFill>
                  <a:schemeClr val="bg1"/>
                </a:solidFill>
              </a:rPr>
              <a:t>t</a:t>
            </a:r>
            <a:r>
              <a:rPr lang="en-US" sz="4900" dirty="0" err="1" smtClean="0">
                <a:solidFill>
                  <a:schemeClr val="bg1"/>
                </a:solidFill>
              </a:rPr>
              <a:t>i</a:t>
            </a:r>
            <a:r>
              <a:rPr lang="vi-VN" sz="4900" dirty="0" smtClean="0">
                <a:solidFill>
                  <a:schemeClr val="bg1"/>
                </a:solidFill>
              </a:rPr>
              <a:t>nh</a:t>
            </a:r>
            <a:r>
              <a:rPr lang="en-US" sz="4900" dirty="0" smtClean="0">
                <a:solidFill>
                  <a:schemeClr val="bg1"/>
                </a:solidFill>
              </a:rPr>
              <a:t>, </a:t>
            </a:r>
            <a:r>
              <a:rPr lang="vi-VN" sz="4900" dirty="0" smtClean="0">
                <a:solidFill>
                  <a:schemeClr val="bg1"/>
                </a:solidFill>
              </a:rPr>
              <a:t>rượu</a:t>
            </a:r>
            <a:r>
              <a:rPr lang="vi-VN" sz="4900" dirty="0">
                <a:solidFill>
                  <a:schemeClr val="bg1"/>
                </a:solidFill>
              </a:rPr>
              <a:t> </a:t>
            </a:r>
            <a:r>
              <a:rPr lang="vi-VN" sz="4900" dirty="0" smtClean="0">
                <a:solidFill>
                  <a:schemeClr val="bg1"/>
                </a:solidFill>
              </a:rPr>
              <a:t>nho </a:t>
            </a:r>
            <a:r>
              <a:rPr lang="vi-VN" sz="4900" dirty="0">
                <a:solidFill>
                  <a:schemeClr val="bg1"/>
                </a:solidFill>
              </a:rPr>
              <a:t>thơm ngát </a:t>
            </a:r>
            <a:r>
              <a:rPr lang="vi-VN" sz="4900" dirty="0" smtClean="0">
                <a:solidFill>
                  <a:schemeClr val="bg1"/>
                </a:solidFill>
              </a:rPr>
              <a:t>hương </a:t>
            </a:r>
            <a:r>
              <a:rPr lang="vi-VN" sz="4900" dirty="0">
                <a:solidFill>
                  <a:schemeClr val="bg1"/>
                </a:solidFill>
              </a:rPr>
              <a:t>hiệp </a:t>
            </a:r>
            <a:r>
              <a:rPr lang="vi-VN" sz="4900" dirty="0" smtClean="0">
                <a:solidFill>
                  <a:schemeClr val="bg1"/>
                </a:solidFill>
              </a:rPr>
              <a:t>dâng </a:t>
            </a:r>
            <a:r>
              <a:rPr lang="vi-VN" sz="4900" dirty="0">
                <a:solidFill>
                  <a:schemeClr val="bg1"/>
                </a:solidFill>
              </a:rPr>
              <a:t>lên Thiên </a:t>
            </a:r>
            <a:r>
              <a:rPr lang="vi-VN" sz="4900" dirty="0" smtClean="0">
                <a:solidFill>
                  <a:schemeClr val="bg1"/>
                </a:solidFill>
              </a:rPr>
              <a:t>Chúa </a:t>
            </a:r>
            <a:r>
              <a:rPr lang="vi-VN" sz="4900" dirty="0">
                <a:solidFill>
                  <a:schemeClr val="bg1"/>
                </a:solidFill>
              </a:rPr>
              <a:t>từ </a:t>
            </a:r>
            <a:r>
              <a:rPr lang="vi-VN" sz="4900" dirty="0" smtClean="0">
                <a:solidFill>
                  <a:schemeClr val="bg1"/>
                </a:solidFill>
              </a:rPr>
              <a:t>nhân</a:t>
            </a:r>
            <a:r>
              <a:rPr lang="vi-VN" sz="4900" dirty="0">
                <a:solidFill>
                  <a:schemeClr val="bg1"/>
                </a:solidFill>
              </a:rPr>
              <a:t>.</a:t>
            </a:r>
            <a:endParaRPr lang="en-US" sz="4900" b="0" dirty="0">
              <a:solidFill>
                <a:schemeClr val="bg1"/>
              </a:solidFill>
              <a:effectLst/>
            </a:endParaRPr>
          </a:p>
        </p:txBody>
      </p:sp>
    </p:spTree>
    <p:extLst>
      <p:ext uri="{BB962C8B-B14F-4D97-AF65-F5344CB8AC3E}">
        <p14:creationId xmlns:p14="http://schemas.microsoft.com/office/powerpoint/2010/main" val="41329446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smtClean="0">
                <a:solidFill>
                  <a:srgbClr val="FFFF00"/>
                </a:solidFill>
              </a:rPr>
              <a:t>Tk3:</a:t>
            </a:r>
            <a:r>
              <a:rPr lang="vi-VN" sz="4800" dirty="0" smtClean="0">
                <a:solidFill>
                  <a:schemeClr val="bg1"/>
                </a:solidFill>
              </a:rPr>
              <a:t> </a:t>
            </a:r>
            <a:r>
              <a:rPr lang="vi-VN" sz="4800" dirty="0">
                <a:solidFill>
                  <a:schemeClr val="bg1"/>
                </a:solidFill>
              </a:rPr>
              <a:t>Của lễ thánh </a:t>
            </a:r>
            <a:r>
              <a:rPr lang="vi-VN" sz="4800" dirty="0" smtClean="0">
                <a:solidFill>
                  <a:schemeClr val="bg1"/>
                </a:solidFill>
              </a:rPr>
              <a:t>thiêng </a:t>
            </a:r>
            <a:r>
              <a:rPr lang="vi-VN" sz="4800" dirty="0">
                <a:solidFill>
                  <a:schemeClr val="bg1"/>
                </a:solidFill>
              </a:rPr>
              <a:t>do </a:t>
            </a:r>
            <a:r>
              <a:rPr lang="vi-VN" sz="4800" dirty="0" smtClean="0">
                <a:solidFill>
                  <a:schemeClr val="bg1"/>
                </a:solidFill>
              </a:rPr>
              <a:t>bao </a:t>
            </a:r>
            <a:r>
              <a:rPr lang="vi-VN" sz="4800" dirty="0">
                <a:solidFill>
                  <a:schemeClr val="bg1"/>
                </a:solidFill>
              </a:rPr>
              <a:t>Thiên Thần dâng </a:t>
            </a:r>
            <a:r>
              <a:rPr lang="vi-VN" sz="4800" dirty="0" smtClean="0">
                <a:solidFill>
                  <a:schemeClr val="bg1"/>
                </a:solidFill>
              </a:rPr>
              <a:t>tới </a:t>
            </a:r>
            <a:r>
              <a:rPr lang="vi-VN" sz="4800" dirty="0">
                <a:solidFill>
                  <a:schemeClr val="bg1"/>
                </a:solidFill>
              </a:rPr>
              <a:t>Chúa từ </a:t>
            </a:r>
            <a:r>
              <a:rPr lang="en-US" sz="4800" dirty="0" err="1" smtClean="0">
                <a:solidFill>
                  <a:schemeClr val="bg1"/>
                </a:solidFill>
              </a:rPr>
              <a:t>bàn</a:t>
            </a:r>
            <a:r>
              <a:rPr lang="en-US" sz="4800" dirty="0" smtClean="0">
                <a:solidFill>
                  <a:schemeClr val="bg1"/>
                </a:solidFill>
              </a:rPr>
              <a:t> </a:t>
            </a:r>
            <a:r>
              <a:rPr lang="en-US" sz="4800" dirty="0" err="1" smtClean="0">
                <a:solidFill>
                  <a:schemeClr val="bg1"/>
                </a:solidFill>
              </a:rPr>
              <a:t>thờ</a:t>
            </a:r>
            <a:r>
              <a:rPr lang="en-US" sz="4800" dirty="0">
                <a:solidFill>
                  <a:schemeClr val="bg1"/>
                </a:solidFill>
              </a:rPr>
              <a:t> </a:t>
            </a:r>
            <a:r>
              <a:rPr lang="en-US" sz="4800" dirty="0" err="1" smtClean="0">
                <a:solidFill>
                  <a:schemeClr val="bg1"/>
                </a:solidFill>
              </a:rPr>
              <a:t>đây</a:t>
            </a:r>
            <a:r>
              <a:rPr lang="en-US" sz="4800" dirty="0" smtClean="0">
                <a:solidFill>
                  <a:schemeClr val="bg1"/>
                </a:solidFill>
              </a:rPr>
              <a:t> </a:t>
            </a:r>
            <a:r>
              <a:rPr lang="en-US" sz="4800" dirty="0" err="1" smtClean="0">
                <a:solidFill>
                  <a:schemeClr val="bg1"/>
                </a:solidFill>
              </a:rPr>
              <a:t>dâng</a:t>
            </a:r>
            <a:r>
              <a:rPr lang="en-US" sz="4800" dirty="0" smtClean="0">
                <a:solidFill>
                  <a:schemeClr val="bg1"/>
                </a:solidFill>
              </a:rPr>
              <a:t> </a:t>
            </a:r>
            <a:r>
              <a:rPr lang="en-US" sz="4800" dirty="0" err="1" smtClean="0">
                <a:solidFill>
                  <a:schemeClr val="bg1"/>
                </a:solidFill>
              </a:rPr>
              <a:t>lên</a:t>
            </a:r>
            <a:r>
              <a:rPr lang="en-US" sz="4800" dirty="0" smtClean="0">
                <a:solidFill>
                  <a:schemeClr val="bg1"/>
                </a:solidFill>
              </a:rPr>
              <a:t> </a:t>
            </a:r>
            <a:r>
              <a:rPr lang="en-US" sz="4800" dirty="0" err="1" smtClean="0">
                <a:solidFill>
                  <a:schemeClr val="bg1"/>
                </a:solidFill>
              </a:rPr>
              <a:t>Thiên</a:t>
            </a:r>
            <a:r>
              <a:rPr lang="en-US" sz="4800" dirty="0" smtClean="0">
                <a:solidFill>
                  <a:schemeClr val="bg1"/>
                </a:solidFill>
              </a:rPr>
              <a:t> </a:t>
            </a:r>
            <a:r>
              <a:rPr lang="en-US" sz="4800" dirty="0" err="1" smtClean="0">
                <a:solidFill>
                  <a:schemeClr val="bg1"/>
                </a:solidFill>
              </a:rPr>
              <a:t>Tòa</a:t>
            </a:r>
            <a:r>
              <a:rPr lang="en-US" sz="4800" dirty="0" smtClean="0">
                <a:solidFill>
                  <a:schemeClr val="bg1"/>
                </a:solidFill>
              </a:rPr>
              <a:t> </a:t>
            </a:r>
            <a:r>
              <a:rPr lang="en-US" sz="4800" dirty="0" err="1" smtClean="0">
                <a:solidFill>
                  <a:schemeClr val="bg1"/>
                </a:solidFill>
              </a:rPr>
              <a:t>cao</a:t>
            </a:r>
            <a:r>
              <a:rPr lang="en-US" sz="4800" dirty="0" smtClean="0">
                <a:solidFill>
                  <a:schemeClr val="bg1"/>
                </a:solidFill>
              </a:rPr>
              <a:t> </a:t>
            </a:r>
            <a:r>
              <a:rPr lang="en-US" sz="4800" dirty="0" err="1" smtClean="0">
                <a:solidFill>
                  <a:schemeClr val="bg1"/>
                </a:solidFill>
              </a:rPr>
              <a:t>sáng</a:t>
            </a:r>
            <a:r>
              <a:rPr lang="en-US" sz="4800" dirty="0" smtClean="0">
                <a:solidFill>
                  <a:schemeClr val="bg1"/>
                </a:solidFill>
              </a:rPr>
              <a:t> </a:t>
            </a:r>
            <a:r>
              <a:rPr lang="en-US" sz="4800" dirty="0" err="1" smtClean="0">
                <a:solidFill>
                  <a:schemeClr val="bg1"/>
                </a:solidFill>
              </a:rPr>
              <a:t>Ngài</a:t>
            </a:r>
            <a:r>
              <a:rPr lang="en-US" sz="4800" dirty="0" smtClean="0">
                <a:solidFill>
                  <a:schemeClr val="bg1"/>
                </a:solidFill>
              </a:rPr>
              <a:t>. </a:t>
            </a:r>
            <a:r>
              <a:rPr lang="vi-VN" sz="4800" dirty="0" smtClean="0">
                <a:solidFill>
                  <a:schemeClr val="bg1"/>
                </a:solidFill>
              </a:rPr>
              <a:t>Như </a:t>
            </a:r>
            <a:r>
              <a:rPr lang="vi-VN" sz="4800" dirty="0">
                <a:solidFill>
                  <a:schemeClr val="bg1"/>
                </a:solidFill>
              </a:rPr>
              <a:t>muôn hương </a:t>
            </a:r>
            <a:r>
              <a:rPr lang="vi-VN" sz="4800" dirty="0" smtClean="0">
                <a:solidFill>
                  <a:schemeClr val="bg1"/>
                </a:solidFill>
              </a:rPr>
              <a:t>thơm </a:t>
            </a:r>
            <a:r>
              <a:rPr lang="vi-VN" sz="4800" dirty="0">
                <a:solidFill>
                  <a:schemeClr val="bg1"/>
                </a:solidFill>
              </a:rPr>
              <a:t>bay </a:t>
            </a:r>
            <a:r>
              <a:rPr lang="vi-VN" sz="4800" dirty="0" smtClean="0">
                <a:solidFill>
                  <a:schemeClr val="bg1"/>
                </a:solidFill>
              </a:rPr>
              <a:t>lên </a:t>
            </a:r>
            <a:r>
              <a:rPr lang="vi-VN" sz="4800" dirty="0">
                <a:solidFill>
                  <a:schemeClr val="bg1"/>
                </a:solidFill>
              </a:rPr>
              <a:t>xin hòa khúc </a:t>
            </a:r>
            <a:r>
              <a:rPr lang="vi-VN" sz="4800" dirty="0" smtClean="0">
                <a:solidFill>
                  <a:schemeClr val="bg1"/>
                </a:solidFill>
              </a:rPr>
              <a:t>nguyện </a:t>
            </a:r>
            <a:r>
              <a:rPr lang="vi-VN" sz="4800" dirty="0">
                <a:solidFill>
                  <a:schemeClr val="bg1"/>
                </a:solidFill>
              </a:rPr>
              <a:t>cầu cùng triều thần thánh dâng </a:t>
            </a:r>
            <a:r>
              <a:rPr lang="vi-VN" sz="4800" dirty="0" smtClean="0">
                <a:solidFill>
                  <a:schemeClr val="bg1"/>
                </a:solidFill>
              </a:rPr>
              <a:t>về </a:t>
            </a:r>
            <a:r>
              <a:rPr lang="vi-VN" sz="4800" dirty="0">
                <a:solidFill>
                  <a:schemeClr val="bg1"/>
                </a:solidFill>
              </a:rPr>
              <a:t>Thiên Chúa nhân </a:t>
            </a:r>
            <a:r>
              <a:rPr lang="vi-VN" sz="4800" dirty="0" smtClean="0">
                <a:solidFill>
                  <a:schemeClr val="bg1"/>
                </a:solidFill>
              </a:rPr>
              <a:t>từ</a:t>
            </a:r>
            <a:r>
              <a:rPr lang="vi-VN" sz="4800" dirty="0">
                <a:solidFill>
                  <a:schemeClr val="bg1"/>
                </a:solidFill>
              </a:rPr>
              <a:t>.</a:t>
            </a:r>
          </a:p>
        </p:txBody>
      </p:sp>
    </p:spTree>
    <p:extLst>
      <p:ext uri="{BB962C8B-B14F-4D97-AF65-F5344CB8AC3E}">
        <p14:creationId xmlns:p14="http://schemas.microsoft.com/office/powerpoint/2010/main" val="21997094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vi-VN" sz="4900" u="sng" dirty="0" smtClean="0">
                <a:solidFill>
                  <a:srgbClr val="FFFF00"/>
                </a:solidFill>
              </a:rPr>
              <a:t>Đ</a:t>
            </a:r>
            <a:r>
              <a:rPr lang="en-US" sz="4900" u="sng" dirty="0" smtClean="0">
                <a:solidFill>
                  <a:srgbClr val="FFFF00"/>
                </a:solidFill>
              </a:rPr>
              <a:t>k</a:t>
            </a:r>
            <a:r>
              <a:rPr lang="vi-VN" sz="4900" u="sng" dirty="0" smtClean="0">
                <a:solidFill>
                  <a:srgbClr val="FFFF00"/>
                </a:solidFill>
              </a:rPr>
              <a:t>:</a:t>
            </a:r>
            <a:r>
              <a:rPr lang="en-US" sz="4900" dirty="0">
                <a:solidFill>
                  <a:schemeClr val="bg1"/>
                </a:solidFill>
              </a:rPr>
              <a:t> </a:t>
            </a:r>
            <a:r>
              <a:rPr lang="vi-VN" sz="4900" dirty="0" smtClean="0">
                <a:solidFill>
                  <a:schemeClr val="bg1"/>
                </a:solidFill>
              </a:rPr>
              <a:t>Trầm</a:t>
            </a:r>
            <a:r>
              <a:rPr lang="vi-VN" sz="4900" dirty="0">
                <a:solidFill>
                  <a:schemeClr val="bg1"/>
                </a:solidFill>
              </a:rPr>
              <a:t> </a:t>
            </a:r>
            <a:r>
              <a:rPr lang="vi-VN" sz="4900" dirty="0" smtClean="0">
                <a:solidFill>
                  <a:schemeClr val="bg1"/>
                </a:solidFill>
              </a:rPr>
              <a:t>hương </a:t>
            </a:r>
            <a:r>
              <a:rPr lang="vi-VN" sz="4900" dirty="0">
                <a:solidFill>
                  <a:schemeClr val="bg1"/>
                </a:solidFill>
              </a:rPr>
              <a:t>nghi ngút bay </a:t>
            </a:r>
            <a:r>
              <a:rPr lang="vi-VN" sz="4900" dirty="0" smtClean="0">
                <a:solidFill>
                  <a:schemeClr val="bg1"/>
                </a:solidFill>
              </a:rPr>
              <a:t>hồn</a:t>
            </a:r>
            <a:r>
              <a:rPr lang="vi-VN" sz="4900" dirty="0">
                <a:solidFill>
                  <a:schemeClr val="bg1"/>
                </a:solidFill>
              </a:rPr>
              <a:t> </a:t>
            </a:r>
            <a:r>
              <a:rPr lang="vi-VN" sz="4900" dirty="0" smtClean="0">
                <a:solidFill>
                  <a:schemeClr val="bg1"/>
                </a:solidFill>
              </a:rPr>
              <a:t>con </a:t>
            </a:r>
            <a:r>
              <a:rPr lang="vi-VN" sz="4900" dirty="0">
                <a:solidFill>
                  <a:schemeClr val="bg1"/>
                </a:solidFill>
              </a:rPr>
              <a:t>như ngất </a:t>
            </a:r>
            <a:r>
              <a:rPr lang="vi-VN" sz="4900" dirty="0" smtClean="0">
                <a:solidFill>
                  <a:schemeClr val="bg1"/>
                </a:solidFill>
              </a:rPr>
              <a:t>ngây</a:t>
            </a:r>
            <a:r>
              <a:rPr lang="en-US" sz="4900" dirty="0" smtClean="0">
                <a:solidFill>
                  <a:schemeClr val="bg1"/>
                </a:solidFill>
              </a:rPr>
              <a:t>,</a:t>
            </a:r>
            <a:r>
              <a:rPr lang="vi-VN" sz="4900" dirty="0">
                <a:solidFill>
                  <a:schemeClr val="bg1"/>
                </a:solidFill>
              </a:rPr>
              <a:t> </a:t>
            </a:r>
            <a:r>
              <a:rPr lang="vi-VN" sz="4900" dirty="0" smtClean="0">
                <a:solidFill>
                  <a:schemeClr val="bg1"/>
                </a:solidFill>
              </a:rPr>
              <a:t>hiệp</a:t>
            </a:r>
            <a:r>
              <a:rPr lang="vi-VN" sz="4900" dirty="0">
                <a:solidFill>
                  <a:schemeClr val="bg1"/>
                </a:solidFill>
              </a:rPr>
              <a:t> </a:t>
            </a:r>
            <a:r>
              <a:rPr lang="vi-VN" sz="4900" dirty="0" smtClean="0">
                <a:solidFill>
                  <a:schemeClr val="bg1"/>
                </a:solidFill>
              </a:rPr>
              <a:t>dâng </a:t>
            </a:r>
            <a:r>
              <a:rPr lang="vi-VN" sz="4900" dirty="0">
                <a:solidFill>
                  <a:schemeClr val="bg1"/>
                </a:solidFill>
              </a:rPr>
              <a:t>với </a:t>
            </a:r>
            <a:r>
              <a:rPr lang="vi-VN" sz="4900" dirty="0" smtClean="0">
                <a:solidFill>
                  <a:schemeClr val="bg1"/>
                </a:solidFill>
              </a:rPr>
              <a:t>của</a:t>
            </a:r>
            <a:r>
              <a:rPr lang="en-US" sz="4900" dirty="0">
                <a:solidFill>
                  <a:schemeClr val="bg1"/>
                </a:solidFill>
              </a:rPr>
              <a:t> </a:t>
            </a:r>
            <a:r>
              <a:rPr lang="vi-VN" sz="4900" dirty="0" smtClean="0">
                <a:solidFill>
                  <a:schemeClr val="bg1"/>
                </a:solidFill>
              </a:rPr>
              <a:t>lễ thanh</a:t>
            </a:r>
            <a:r>
              <a:rPr lang="en-US" sz="4900" dirty="0" smtClean="0">
                <a:solidFill>
                  <a:schemeClr val="bg1"/>
                </a:solidFill>
              </a:rPr>
              <a:t> </a:t>
            </a:r>
            <a:r>
              <a:rPr lang="en-US" sz="4900" dirty="0" err="1" smtClean="0">
                <a:solidFill>
                  <a:schemeClr val="bg1"/>
                </a:solidFill>
              </a:rPr>
              <a:t>khiết</a:t>
            </a:r>
            <a:r>
              <a:rPr lang="en-US" sz="4900" dirty="0" smtClean="0">
                <a:solidFill>
                  <a:schemeClr val="bg1"/>
                </a:solidFill>
              </a:rPr>
              <a:t>. </a:t>
            </a:r>
            <a:r>
              <a:rPr lang="vi-VN" sz="4900" dirty="0" smtClean="0">
                <a:solidFill>
                  <a:schemeClr val="bg1"/>
                </a:solidFill>
              </a:rPr>
              <a:t>Này</a:t>
            </a:r>
            <a:r>
              <a:rPr lang="vi-VN" sz="4900" dirty="0">
                <a:solidFill>
                  <a:schemeClr val="bg1"/>
                </a:solidFill>
              </a:rPr>
              <a:t> </a:t>
            </a:r>
            <a:r>
              <a:rPr lang="vi-VN" sz="4900" dirty="0" smtClean="0">
                <a:solidFill>
                  <a:schemeClr val="bg1"/>
                </a:solidFill>
              </a:rPr>
              <a:t>đây </a:t>
            </a:r>
            <a:r>
              <a:rPr lang="vi-VN" sz="4900" dirty="0">
                <a:solidFill>
                  <a:schemeClr val="bg1"/>
                </a:solidFill>
              </a:rPr>
              <a:t>bánh trắng </a:t>
            </a:r>
            <a:r>
              <a:rPr lang="vi-VN" sz="4900" dirty="0" smtClean="0">
                <a:solidFill>
                  <a:schemeClr val="bg1"/>
                </a:solidFill>
              </a:rPr>
              <a:t>t</a:t>
            </a:r>
            <a:r>
              <a:rPr lang="en-US" sz="4900" dirty="0" err="1" smtClean="0">
                <a:solidFill>
                  <a:schemeClr val="bg1"/>
                </a:solidFill>
              </a:rPr>
              <a:t>i</a:t>
            </a:r>
            <a:r>
              <a:rPr lang="vi-VN" sz="4900" dirty="0" smtClean="0">
                <a:solidFill>
                  <a:schemeClr val="bg1"/>
                </a:solidFill>
              </a:rPr>
              <a:t>nh</a:t>
            </a:r>
            <a:r>
              <a:rPr lang="en-US" sz="4900" dirty="0" smtClean="0">
                <a:solidFill>
                  <a:schemeClr val="bg1"/>
                </a:solidFill>
              </a:rPr>
              <a:t>, </a:t>
            </a:r>
            <a:r>
              <a:rPr lang="vi-VN" sz="4900" dirty="0" smtClean="0">
                <a:solidFill>
                  <a:schemeClr val="bg1"/>
                </a:solidFill>
              </a:rPr>
              <a:t>rượu</a:t>
            </a:r>
            <a:r>
              <a:rPr lang="vi-VN" sz="4900" dirty="0">
                <a:solidFill>
                  <a:schemeClr val="bg1"/>
                </a:solidFill>
              </a:rPr>
              <a:t> </a:t>
            </a:r>
            <a:r>
              <a:rPr lang="vi-VN" sz="4900" dirty="0" smtClean="0">
                <a:solidFill>
                  <a:schemeClr val="bg1"/>
                </a:solidFill>
              </a:rPr>
              <a:t>nho </a:t>
            </a:r>
            <a:r>
              <a:rPr lang="vi-VN" sz="4900" dirty="0">
                <a:solidFill>
                  <a:schemeClr val="bg1"/>
                </a:solidFill>
              </a:rPr>
              <a:t>thơm ngát </a:t>
            </a:r>
            <a:r>
              <a:rPr lang="vi-VN" sz="4900" dirty="0" smtClean="0">
                <a:solidFill>
                  <a:schemeClr val="bg1"/>
                </a:solidFill>
              </a:rPr>
              <a:t>hương </a:t>
            </a:r>
            <a:r>
              <a:rPr lang="vi-VN" sz="4900" dirty="0">
                <a:solidFill>
                  <a:schemeClr val="bg1"/>
                </a:solidFill>
              </a:rPr>
              <a:t>hiệp </a:t>
            </a:r>
            <a:r>
              <a:rPr lang="vi-VN" sz="4900" dirty="0" smtClean="0">
                <a:solidFill>
                  <a:schemeClr val="bg1"/>
                </a:solidFill>
              </a:rPr>
              <a:t>dâng </a:t>
            </a:r>
            <a:r>
              <a:rPr lang="vi-VN" sz="4900" dirty="0">
                <a:solidFill>
                  <a:schemeClr val="bg1"/>
                </a:solidFill>
              </a:rPr>
              <a:t>lên Thiên </a:t>
            </a:r>
            <a:r>
              <a:rPr lang="vi-VN" sz="4900" dirty="0" smtClean="0">
                <a:solidFill>
                  <a:schemeClr val="bg1"/>
                </a:solidFill>
              </a:rPr>
              <a:t>Chúa </a:t>
            </a:r>
            <a:r>
              <a:rPr lang="vi-VN" sz="4900" dirty="0">
                <a:solidFill>
                  <a:schemeClr val="bg1"/>
                </a:solidFill>
              </a:rPr>
              <a:t>từ </a:t>
            </a:r>
            <a:r>
              <a:rPr lang="vi-VN" sz="4900" dirty="0" smtClean="0">
                <a:solidFill>
                  <a:schemeClr val="bg1"/>
                </a:solidFill>
              </a:rPr>
              <a:t>nhân</a:t>
            </a:r>
            <a:r>
              <a:rPr lang="vi-VN" sz="4900" dirty="0">
                <a:solidFill>
                  <a:schemeClr val="bg1"/>
                </a:solidFill>
              </a:rPr>
              <a:t>.</a:t>
            </a:r>
            <a:endParaRPr lang="en-US" sz="4900" b="0" dirty="0">
              <a:solidFill>
                <a:schemeClr val="bg1"/>
              </a:solidFill>
              <a:effectLst/>
            </a:endParaRPr>
          </a:p>
        </p:txBody>
      </p:sp>
    </p:spTree>
    <p:extLst>
      <p:ext uri="{BB962C8B-B14F-4D97-AF65-F5344CB8AC3E}">
        <p14:creationId xmlns:p14="http://schemas.microsoft.com/office/powerpoint/2010/main" val="38377068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299659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521"/>
            <a:ext cx="9144000" cy="5136457"/>
          </a:xfrm>
          <a:prstGeom prst="rect">
            <a:avLst/>
          </a:prstGeom>
        </p:spPr>
      </p:pic>
    </p:spTree>
    <p:extLst>
      <p:ext uri="{BB962C8B-B14F-4D97-AF65-F5344CB8AC3E}">
        <p14:creationId xmlns:p14="http://schemas.microsoft.com/office/powerpoint/2010/main" val="25354761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latin typeface="+mj-lt"/>
              </a:rPr>
              <a:t>Ca </a:t>
            </a:r>
            <a:r>
              <a:rPr lang="en-US" sz="6600" b="0" dirty="0" err="1">
                <a:solidFill>
                  <a:srgbClr val="FFFF00"/>
                </a:solidFill>
                <a:effectLst/>
                <a:latin typeface="+mj-lt"/>
              </a:rPr>
              <a:t>Nguyện</a:t>
            </a:r>
            <a:r>
              <a:rPr lang="en-US" sz="6600" b="0" dirty="0">
                <a:solidFill>
                  <a:srgbClr val="FFFF00"/>
                </a:solidFill>
                <a:effectLst/>
                <a:latin typeface="+mj-lt"/>
              </a:rPr>
              <a:t> </a:t>
            </a:r>
            <a:r>
              <a:rPr lang="en-US" sz="6600" b="0" dirty="0" err="1">
                <a:solidFill>
                  <a:srgbClr val="FFFF00"/>
                </a:solidFill>
                <a:effectLst/>
                <a:latin typeface="+mj-lt"/>
              </a:rPr>
              <a:t>Hiệp</a:t>
            </a:r>
            <a:r>
              <a:rPr lang="en-US" sz="6600" b="0" dirty="0">
                <a:solidFill>
                  <a:srgbClr val="FFFF00"/>
                </a:solidFill>
                <a:effectLst/>
                <a:latin typeface="+mj-lt"/>
              </a:rPr>
              <a:t> </a:t>
            </a:r>
            <a:r>
              <a:rPr lang="en-US" sz="6600" b="0" dirty="0" err="1">
                <a:solidFill>
                  <a:srgbClr val="FFFF00"/>
                </a:solidFill>
                <a:effectLst/>
                <a:latin typeface="+mj-lt"/>
              </a:rPr>
              <a:t>Lễ</a:t>
            </a:r>
            <a:r>
              <a:rPr lang="en-US" sz="6600" b="0" dirty="0">
                <a:solidFill>
                  <a:srgbClr val="FFFF00"/>
                </a:solidFill>
                <a:effectLst/>
                <a:latin typeface="+mj-lt"/>
              </a:rPr>
              <a:t/>
            </a:r>
            <a:br>
              <a:rPr lang="en-US" sz="6600" b="0" dirty="0">
                <a:solidFill>
                  <a:srgbClr val="FFFF00"/>
                </a:solidFill>
                <a:effectLst/>
                <a:latin typeface="+mj-lt"/>
              </a:rPr>
            </a:br>
            <a:r>
              <a:rPr lang="en-US" sz="7200" dirty="0" smtClean="0">
                <a:solidFill>
                  <a:srgbClr val="FFFF00"/>
                </a:solidFill>
              </a:rPr>
              <a:t>CHÚA ĐÃ GỌI CON</a:t>
            </a:r>
            <a:br>
              <a:rPr lang="en-US" sz="7200" dirty="0" smtClean="0">
                <a:solidFill>
                  <a:srgbClr val="FFFF00"/>
                </a:solidFill>
              </a:rPr>
            </a:br>
            <a:r>
              <a:rPr lang="en-US" sz="6000" i="1" dirty="0" err="1" smtClean="0">
                <a:solidFill>
                  <a:schemeClr val="bg1"/>
                </a:solidFill>
              </a:rPr>
              <a:t>Giang</a:t>
            </a:r>
            <a:r>
              <a:rPr lang="en-US" sz="6000" i="1" dirty="0" smtClean="0">
                <a:solidFill>
                  <a:schemeClr val="bg1"/>
                </a:solidFill>
              </a:rPr>
              <a:t> </a:t>
            </a:r>
            <a:r>
              <a:rPr lang="en-US" sz="6000" i="1" dirty="0" err="1" smtClean="0">
                <a:solidFill>
                  <a:schemeClr val="bg1"/>
                </a:solidFill>
              </a:rPr>
              <a:t>Tâm</a:t>
            </a:r>
            <a:endParaRPr lang="en-US" sz="9600" b="0" i="1" dirty="0">
              <a:solidFill>
                <a:schemeClr val="bg1"/>
              </a:solidFill>
              <a:effectLst/>
              <a:latin typeface="+mj-lt"/>
            </a:endParaRPr>
          </a:p>
        </p:txBody>
      </p:sp>
    </p:spTree>
    <p:extLst>
      <p:ext uri="{BB962C8B-B14F-4D97-AF65-F5344CB8AC3E}">
        <p14:creationId xmlns:p14="http://schemas.microsoft.com/office/powerpoint/2010/main" val="35387842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dirty="0" smtClean="0">
                <a:solidFill>
                  <a:srgbClr val="FFFF00"/>
                </a:solidFill>
                <a:effectLst/>
                <a:latin typeface="+mj-lt"/>
              </a:rPr>
              <a:t>Ca </a:t>
            </a:r>
            <a:r>
              <a:rPr lang="en-US" sz="8000" b="0" dirty="0" err="1">
                <a:solidFill>
                  <a:srgbClr val="FFFF00"/>
                </a:solidFill>
                <a:effectLst/>
                <a:latin typeface="+mj-lt"/>
              </a:rPr>
              <a:t>Nhập</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en-US" sz="5400" dirty="0" smtClean="0">
                <a:solidFill>
                  <a:srgbClr val="FFFF00"/>
                </a:solidFill>
              </a:rPr>
              <a:t>TIẾN VÀO ĐỀN THÁNH</a:t>
            </a:r>
            <a:br>
              <a:rPr lang="en-US" sz="5400" dirty="0" smtClean="0">
                <a:solidFill>
                  <a:srgbClr val="FFFF00"/>
                </a:solidFill>
              </a:rPr>
            </a:br>
            <a:r>
              <a:rPr lang="en-US" sz="5400" i="1" dirty="0" err="1" smtClean="0">
                <a:solidFill>
                  <a:schemeClr val="bg1"/>
                </a:solidFill>
              </a:rPr>
              <a:t>Hoàng</a:t>
            </a:r>
            <a:r>
              <a:rPr lang="en-US" sz="5400" i="1" dirty="0" smtClean="0">
                <a:solidFill>
                  <a:schemeClr val="bg1"/>
                </a:solidFill>
              </a:rPr>
              <a:t> </a:t>
            </a:r>
            <a:r>
              <a:rPr lang="en-US" sz="5400" i="1" dirty="0" err="1" smtClean="0">
                <a:solidFill>
                  <a:schemeClr val="bg1"/>
                </a:solidFill>
              </a:rPr>
              <a:t>Phúc</a:t>
            </a:r>
            <a:endParaRPr lang="en-US" sz="6000" b="0" i="1" dirty="0">
              <a:solidFill>
                <a:schemeClr val="bg1"/>
              </a:solidFill>
              <a:effectLst/>
            </a:endParaRPr>
          </a:p>
        </p:txBody>
      </p:sp>
    </p:spTree>
    <p:extLst>
      <p:ext uri="{BB962C8B-B14F-4D97-AF65-F5344CB8AC3E}">
        <p14:creationId xmlns:p14="http://schemas.microsoft.com/office/powerpoint/2010/main" val="114841572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9050"/>
            <a:ext cx="9144000" cy="5244513"/>
          </a:xfrm>
          <a:prstGeom prst="rect">
            <a:avLst/>
          </a:prstGeom>
        </p:spPr>
        <p:txBody>
          <a:bodyPr wrap="square">
            <a:spAutoFit/>
          </a:bodyPr>
          <a:lstStyle/>
          <a:p>
            <a:pPr algn="just">
              <a:lnSpc>
                <a:spcPct val="90000"/>
              </a:lnSpc>
            </a:pPr>
            <a:r>
              <a:rPr lang="en-US" sz="4650" u="sng" dirty="0" smtClean="0">
                <a:solidFill>
                  <a:srgbClr val="FFFF00"/>
                </a:solidFill>
                <a:latin typeface="+mj-lt"/>
              </a:rPr>
              <a:t>Tk1:</a:t>
            </a:r>
            <a:r>
              <a:rPr lang="en-US" sz="4650" dirty="0">
                <a:solidFill>
                  <a:schemeClr val="bg1"/>
                </a:solidFill>
                <a:latin typeface="+mj-lt"/>
              </a:rPr>
              <a:t> </a:t>
            </a:r>
            <a:r>
              <a:rPr lang="en-US" sz="4650" dirty="0" err="1" smtClean="0">
                <a:solidFill>
                  <a:schemeClr val="bg1"/>
                </a:solidFill>
                <a:latin typeface="+mj-lt"/>
              </a:rPr>
              <a:t>Chúa</a:t>
            </a:r>
            <a:r>
              <a:rPr lang="en-US" sz="4650" dirty="0" smtClean="0">
                <a:solidFill>
                  <a:schemeClr val="bg1"/>
                </a:solidFill>
                <a:latin typeface="+mj-lt"/>
              </a:rPr>
              <a:t> </a:t>
            </a:r>
            <a:r>
              <a:rPr lang="en-US" sz="4650" dirty="0" err="1" smtClean="0">
                <a:solidFill>
                  <a:schemeClr val="bg1"/>
                </a:solidFill>
                <a:latin typeface="+mj-lt"/>
              </a:rPr>
              <a:t>đã</a:t>
            </a:r>
            <a:r>
              <a:rPr lang="en-US" sz="4650" dirty="0" smtClean="0">
                <a:solidFill>
                  <a:schemeClr val="bg1"/>
                </a:solidFill>
                <a:latin typeface="+mj-lt"/>
              </a:rPr>
              <a:t> </a:t>
            </a:r>
            <a:r>
              <a:rPr lang="en-US" sz="4650" dirty="0" err="1" smtClean="0">
                <a:solidFill>
                  <a:schemeClr val="bg1"/>
                </a:solidFill>
                <a:latin typeface="+mj-lt"/>
              </a:rPr>
              <a:t>gọi</a:t>
            </a:r>
            <a:r>
              <a:rPr lang="en-US" sz="4650" dirty="0" smtClean="0">
                <a:solidFill>
                  <a:schemeClr val="bg1"/>
                </a:solidFill>
                <a:latin typeface="+mj-lt"/>
              </a:rPr>
              <a:t> con </a:t>
            </a:r>
            <a:r>
              <a:rPr lang="en-US" sz="4650" dirty="0" err="1" smtClean="0">
                <a:solidFill>
                  <a:schemeClr val="bg1"/>
                </a:solidFill>
                <a:latin typeface="+mj-lt"/>
              </a:rPr>
              <a:t>làm</a:t>
            </a:r>
            <a:r>
              <a:rPr lang="en-US" sz="4650" dirty="0" smtClean="0">
                <a:solidFill>
                  <a:schemeClr val="bg1"/>
                </a:solidFill>
                <a:latin typeface="+mj-lt"/>
              </a:rPr>
              <a:t> </a:t>
            </a:r>
            <a:r>
              <a:rPr lang="en-US" sz="4650" dirty="0" err="1" smtClean="0">
                <a:solidFill>
                  <a:schemeClr val="bg1"/>
                </a:solidFill>
                <a:latin typeface="+mj-lt"/>
              </a:rPr>
              <a:t>chứng</a:t>
            </a:r>
            <a:r>
              <a:rPr lang="en-US" sz="4650" dirty="0" smtClean="0">
                <a:solidFill>
                  <a:schemeClr val="bg1"/>
                </a:solidFill>
                <a:latin typeface="+mj-lt"/>
              </a:rPr>
              <a:t> </a:t>
            </a:r>
            <a:r>
              <a:rPr lang="en-US" sz="4650" dirty="0" err="1" smtClean="0">
                <a:solidFill>
                  <a:schemeClr val="bg1"/>
                </a:solidFill>
                <a:latin typeface="+mj-lt"/>
              </a:rPr>
              <a:t>nhân</a:t>
            </a:r>
            <a:r>
              <a:rPr lang="en-US" sz="4650" dirty="0" smtClean="0">
                <a:solidFill>
                  <a:schemeClr val="bg1"/>
                </a:solidFill>
                <a:latin typeface="+mj-lt"/>
              </a:rPr>
              <a:t> </a:t>
            </a:r>
            <a:r>
              <a:rPr lang="en-US" sz="4650" dirty="0" err="1" smtClean="0">
                <a:solidFill>
                  <a:schemeClr val="bg1"/>
                </a:solidFill>
                <a:latin typeface="+mj-lt"/>
              </a:rPr>
              <a:t>cho</a:t>
            </a:r>
            <a:r>
              <a:rPr lang="en-US" sz="4650" dirty="0" smtClean="0">
                <a:solidFill>
                  <a:schemeClr val="bg1"/>
                </a:solidFill>
                <a:latin typeface="+mj-lt"/>
              </a:rPr>
              <a:t> </a:t>
            </a:r>
            <a:r>
              <a:rPr lang="en-US" sz="4650" dirty="0" err="1" smtClean="0">
                <a:solidFill>
                  <a:schemeClr val="bg1"/>
                </a:solidFill>
                <a:latin typeface="+mj-lt"/>
              </a:rPr>
              <a:t>Ngài</a:t>
            </a:r>
            <a:r>
              <a:rPr lang="en-US" sz="4650" dirty="0" smtClean="0">
                <a:solidFill>
                  <a:schemeClr val="bg1"/>
                </a:solidFill>
                <a:latin typeface="+mj-lt"/>
              </a:rPr>
              <a:t> </a:t>
            </a:r>
            <a:r>
              <a:rPr lang="en-US" sz="4650" dirty="0" err="1" smtClean="0">
                <a:solidFill>
                  <a:schemeClr val="bg1"/>
                </a:solidFill>
                <a:latin typeface="+mj-lt"/>
              </a:rPr>
              <a:t>giữa</a:t>
            </a:r>
            <a:r>
              <a:rPr lang="en-US" sz="4650" dirty="0" smtClean="0">
                <a:solidFill>
                  <a:schemeClr val="bg1"/>
                </a:solidFill>
                <a:latin typeface="+mj-lt"/>
              </a:rPr>
              <a:t> </a:t>
            </a:r>
            <a:r>
              <a:rPr lang="en-US" sz="4650" dirty="0" err="1" smtClean="0">
                <a:solidFill>
                  <a:schemeClr val="bg1"/>
                </a:solidFill>
                <a:latin typeface="+mj-lt"/>
              </a:rPr>
              <a:t>cuộc</a:t>
            </a:r>
            <a:r>
              <a:rPr lang="en-US" sz="4650" dirty="0" smtClean="0">
                <a:solidFill>
                  <a:schemeClr val="bg1"/>
                </a:solidFill>
                <a:latin typeface="+mj-lt"/>
              </a:rPr>
              <a:t> </a:t>
            </a:r>
            <a:r>
              <a:rPr lang="en-US" sz="4650" dirty="0" err="1" smtClean="0">
                <a:solidFill>
                  <a:schemeClr val="bg1"/>
                </a:solidFill>
                <a:latin typeface="+mj-lt"/>
              </a:rPr>
              <a:t>đời</a:t>
            </a:r>
            <a:r>
              <a:rPr lang="en-US" sz="4650" dirty="0" smtClean="0">
                <a:solidFill>
                  <a:schemeClr val="bg1"/>
                </a:solidFill>
                <a:latin typeface="+mj-lt"/>
              </a:rPr>
              <a:t>. </a:t>
            </a:r>
            <a:r>
              <a:rPr lang="vi-VN" sz="4650" dirty="0" smtClean="0">
                <a:solidFill>
                  <a:schemeClr val="bg1"/>
                </a:solidFill>
                <a:latin typeface="+mj-lt"/>
              </a:rPr>
              <a:t>Chúa </a:t>
            </a:r>
            <a:r>
              <a:rPr lang="vi-VN" sz="4650" dirty="0">
                <a:solidFill>
                  <a:schemeClr val="bg1"/>
                </a:solidFill>
                <a:latin typeface="+mj-lt"/>
              </a:rPr>
              <a:t>đã gọi </a:t>
            </a:r>
            <a:r>
              <a:rPr lang="vi-VN" sz="4650" dirty="0" smtClean="0">
                <a:solidFill>
                  <a:schemeClr val="bg1"/>
                </a:solidFill>
                <a:latin typeface="+mj-lt"/>
              </a:rPr>
              <a:t>con </a:t>
            </a:r>
            <a:r>
              <a:rPr lang="vi-VN" sz="4650" dirty="0">
                <a:solidFill>
                  <a:schemeClr val="bg1"/>
                </a:solidFill>
                <a:latin typeface="+mj-lt"/>
              </a:rPr>
              <a:t>làm muối </a:t>
            </a:r>
            <a:r>
              <a:rPr lang="vi-VN" sz="4650" dirty="0" smtClean="0">
                <a:solidFill>
                  <a:schemeClr val="bg1"/>
                </a:solidFill>
                <a:latin typeface="+mj-lt"/>
              </a:rPr>
              <a:t>men ướ</a:t>
            </a:r>
            <a:r>
              <a:rPr lang="en-US" sz="4650" dirty="0" smtClean="0">
                <a:solidFill>
                  <a:schemeClr val="bg1"/>
                </a:solidFill>
                <a:latin typeface="+mj-lt"/>
              </a:rPr>
              <a:t>p </a:t>
            </a:r>
            <a:r>
              <a:rPr lang="en-US" sz="4650" dirty="0" err="1" smtClean="0">
                <a:solidFill>
                  <a:schemeClr val="bg1"/>
                </a:solidFill>
                <a:latin typeface="+mj-lt"/>
              </a:rPr>
              <a:t>mặn</a:t>
            </a:r>
            <a:r>
              <a:rPr lang="en-US" sz="4650" dirty="0" smtClean="0">
                <a:solidFill>
                  <a:schemeClr val="bg1"/>
                </a:solidFill>
                <a:latin typeface="+mj-lt"/>
              </a:rPr>
              <a:t> </a:t>
            </a:r>
            <a:r>
              <a:rPr lang="en-US" sz="4650" dirty="0" err="1" smtClean="0">
                <a:solidFill>
                  <a:schemeClr val="bg1"/>
                </a:solidFill>
                <a:latin typeface="+mj-lt"/>
              </a:rPr>
              <a:t>cho</a:t>
            </a:r>
            <a:r>
              <a:rPr lang="en-US" sz="4650" dirty="0" smtClean="0">
                <a:solidFill>
                  <a:schemeClr val="bg1"/>
                </a:solidFill>
                <a:latin typeface="+mj-lt"/>
              </a:rPr>
              <a:t> </a:t>
            </a:r>
            <a:r>
              <a:rPr lang="en-US" sz="4650" dirty="0" err="1" smtClean="0">
                <a:solidFill>
                  <a:schemeClr val="bg1"/>
                </a:solidFill>
                <a:latin typeface="+mj-lt"/>
              </a:rPr>
              <a:t>thế</a:t>
            </a:r>
            <a:r>
              <a:rPr lang="en-US" sz="4650" dirty="0" smtClean="0">
                <a:solidFill>
                  <a:schemeClr val="bg1"/>
                </a:solidFill>
                <a:latin typeface="+mj-lt"/>
              </a:rPr>
              <a:t> </a:t>
            </a:r>
            <a:r>
              <a:rPr lang="en-US" sz="4650" dirty="0" err="1" smtClean="0">
                <a:solidFill>
                  <a:schemeClr val="bg1"/>
                </a:solidFill>
                <a:latin typeface="+mj-lt"/>
              </a:rPr>
              <a:t>giới</a:t>
            </a:r>
            <a:r>
              <a:rPr lang="en-US" sz="4650" dirty="0" smtClean="0">
                <a:solidFill>
                  <a:schemeClr val="bg1"/>
                </a:solidFill>
                <a:latin typeface="+mj-lt"/>
              </a:rPr>
              <a:t>. </a:t>
            </a:r>
            <a:r>
              <a:rPr lang="vi-VN" sz="4650" dirty="0" smtClean="0">
                <a:solidFill>
                  <a:schemeClr val="bg1"/>
                </a:solidFill>
                <a:latin typeface="+mj-lt"/>
              </a:rPr>
              <a:t>Lắm </a:t>
            </a:r>
            <a:r>
              <a:rPr lang="vi-VN" sz="4650" dirty="0">
                <a:solidFill>
                  <a:schemeClr val="bg1"/>
                </a:solidFill>
                <a:latin typeface="+mj-lt"/>
              </a:rPr>
              <a:t>lúc đời </a:t>
            </a:r>
            <a:r>
              <a:rPr lang="vi-VN" sz="4650" dirty="0" smtClean="0">
                <a:solidFill>
                  <a:schemeClr val="bg1"/>
                </a:solidFill>
                <a:latin typeface="+mj-lt"/>
              </a:rPr>
              <a:t>con </a:t>
            </a:r>
            <a:r>
              <a:rPr lang="vi-VN" sz="4650" dirty="0">
                <a:solidFill>
                  <a:schemeClr val="bg1"/>
                </a:solidFill>
                <a:latin typeface="+mj-lt"/>
              </a:rPr>
              <a:t>nào </a:t>
            </a:r>
            <a:r>
              <a:rPr lang="vi-VN" sz="4650" dirty="0" smtClean="0">
                <a:solidFill>
                  <a:schemeClr val="bg1"/>
                </a:solidFill>
                <a:latin typeface="+mj-lt"/>
              </a:rPr>
              <a:t>đâu </a:t>
            </a:r>
            <a:r>
              <a:rPr lang="vi-VN" sz="4650" dirty="0">
                <a:solidFill>
                  <a:schemeClr val="bg1"/>
                </a:solidFill>
                <a:latin typeface="+mj-lt"/>
              </a:rPr>
              <a:t>có xứng ơn </a:t>
            </a:r>
            <a:r>
              <a:rPr lang="vi-VN" sz="4650" dirty="0" smtClean="0">
                <a:solidFill>
                  <a:schemeClr val="bg1"/>
                </a:solidFill>
                <a:latin typeface="+mj-lt"/>
              </a:rPr>
              <a:t>Chúa </a:t>
            </a:r>
            <a:r>
              <a:rPr lang="vi-VN" sz="4650" dirty="0">
                <a:solidFill>
                  <a:schemeClr val="bg1"/>
                </a:solidFill>
                <a:latin typeface="+mj-lt"/>
              </a:rPr>
              <a:t>tặng </a:t>
            </a:r>
            <a:r>
              <a:rPr lang="vi-VN" sz="4650" dirty="0" smtClean="0">
                <a:solidFill>
                  <a:schemeClr val="bg1"/>
                </a:solidFill>
                <a:latin typeface="+mj-lt"/>
              </a:rPr>
              <a:t>ban</a:t>
            </a:r>
            <a:r>
              <a:rPr lang="vi-VN" sz="4650" dirty="0">
                <a:solidFill>
                  <a:schemeClr val="bg1"/>
                </a:solidFill>
                <a:latin typeface="+mj-lt"/>
              </a:rPr>
              <a:t>. </a:t>
            </a:r>
            <a:r>
              <a:rPr lang="en-US" sz="4650" dirty="0" err="1" smtClean="0">
                <a:solidFill>
                  <a:schemeClr val="bg1"/>
                </a:solidFill>
                <a:latin typeface="+mj-lt"/>
              </a:rPr>
              <a:t>Nhưng</a:t>
            </a:r>
            <a:r>
              <a:rPr lang="en-US" sz="4650" dirty="0" smtClean="0">
                <a:solidFill>
                  <a:schemeClr val="bg1"/>
                </a:solidFill>
                <a:latin typeface="+mj-lt"/>
              </a:rPr>
              <a:t> </a:t>
            </a:r>
            <a:r>
              <a:rPr lang="en-US" sz="4650" dirty="0" err="1" smtClean="0">
                <a:solidFill>
                  <a:schemeClr val="bg1"/>
                </a:solidFill>
                <a:latin typeface="+mj-lt"/>
              </a:rPr>
              <a:t>Chúa</a:t>
            </a:r>
            <a:r>
              <a:rPr lang="en-US" sz="4650" dirty="0" smtClean="0">
                <a:solidFill>
                  <a:schemeClr val="bg1"/>
                </a:solidFill>
                <a:latin typeface="+mj-lt"/>
              </a:rPr>
              <a:t> </a:t>
            </a:r>
            <a:r>
              <a:rPr lang="en-US" sz="4650" dirty="0" err="1" smtClean="0">
                <a:solidFill>
                  <a:schemeClr val="bg1"/>
                </a:solidFill>
                <a:latin typeface="+mj-lt"/>
              </a:rPr>
              <a:t>đã</a:t>
            </a:r>
            <a:r>
              <a:rPr lang="en-US" sz="4650" dirty="0" smtClean="0">
                <a:solidFill>
                  <a:schemeClr val="bg1"/>
                </a:solidFill>
                <a:latin typeface="+mj-lt"/>
              </a:rPr>
              <a:t> </a:t>
            </a:r>
            <a:r>
              <a:rPr lang="en-US" sz="4650" dirty="0" err="1" smtClean="0">
                <a:solidFill>
                  <a:schemeClr val="bg1"/>
                </a:solidFill>
                <a:latin typeface="+mj-lt"/>
              </a:rPr>
              <a:t>thương</a:t>
            </a:r>
            <a:r>
              <a:rPr lang="en-US" sz="4650" dirty="0" smtClean="0">
                <a:solidFill>
                  <a:schemeClr val="bg1"/>
                </a:solidFill>
                <a:latin typeface="+mj-lt"/>
              </a:rPr>
              <a:t> </a:t>
            </a:r>
            <a:r>
              <a:rPr lang="en-US" sz="4650" dirty="0" err="1" smtClean="0">
                <a:solidFill>
                  <a:schemeClr val="bg1"/>
                </a:solidFill>
                <a:latin typeface="+mj-lt"/>
              </a:rPr>
              <a:t>chọn</a:t>
            </a:r>
            <a:r>
              <a:rPr lang="en-US" sz="4650" dirty="0" smtClean="0">
                <a:solidFill>
                  <a:schemeClr val="bg1"/>
                </a:solidFill>
                <a:latin typeface="+mj-lt"/>
              </a:rPr>
              <a:t> </a:t>
            </a:r>
            <a:r>
              <a:rPr lang="en-US" sz="4650" dirty="0" err="1" smtClean="0">
                <a:solidFill>
                  <a:schemeClr val="bg1"/>
                </a:solidFill>
                <a:latin typeface="+mj-lt"/>
              </a:rPr>
              <a:t>gọi</a:t>
            </a:r>
            <a:r>
              <a:rPr lang="en-US" sz="4650" dirty="0" smtClean="0">
                <a:solidFill>
                  <a:schemeClr val="bg1"/>
                </a:solidFill>
                <a:latin typeface="+mj-lt"/>
              </a:rPr>
              <a:t> con</a:t>
            </a:r>
            <a:r>
              <a:rPr lang="vi-VN" sz="4650" dirty="0" smtClean="0">
                <a:solidFill>
                  <a:schemeClr val="bg1"/>
                </a:solidFill>
                <a:latin typeface="+mj-lt"/>
              </a:rPr>
              <a:t> </a:t>
            </a:r>
            <a:r>
              <a:rPr lang="vi-VN" sz="4650" dirty="0">
                <a:solidFill>
                  <a:schemeClr val="bg1"/>
                </a:solidFill>
                <a:latin typeface="+mj-lt"/>
              </a:rPr>
              <a:t>làm môn đệ </a:t>
            </a:r>
            <a:r>
              <a:rPr lang="vi-VN" sz="4650" dirty="0" smtClean="0">
                <a:solidFill>
                  <a:schemeClr val="bg1"/>
                </a:solidFill>
                <a:latin typeface="+mj-lt"/>
              </a:rPr>
              <a:t>Chúa</a:t>
            </a:r>
            <a:r>
              <a:rPr lang="en-US" sz="4650" dirty="0" smtClean="0">
                <a:solidFill>
                  <a:schemeClr val="bg1"/>
                </a:solidFill>
                <a:latin typeface="+mj-lt"/>
              </a:rPr>
              <a:t>,</a:t>
            </a:r>
            <a:r>
              <a:rPr lang="vi-VN" sz="4650" dirty="0" smtClean="0">
                <a:solidFill>
                  <a:schemeClr val="bg1"/>
                </a:solidFill>
                <a:latin typeface="+mj-lt"/>
              </a:rPr>
              <a:t> </a:t>
            </a:r>
            <a:r>
              <a:rPr lang="vi-VN" sz="4650" dirty="0">
                <a:solidFill>
                  <a:schemeClr val="bg1"/>
                </a:solidFill>
                <a:latin typeface="+mj-lt"/>
              </a:rPr>
              <a:t>Ngài gọi con đi theo bước </a:t>
            </a:r>
            <a:r>
              <a:rPr lang="vi-VN" sz="4650" dirty="0" smtClean="0">
                <a:solidFill>
                  <a:schemeClr val="bg1"/>
                </a:solidFill>
                <a:latin typeface="+mj-lt"/>
              </a:rPr>
              <a:t>Ngài</a:t>
            </a:r>
            <a:r>
              <a:rPr lang="vi-VN" sz="4650" dirty="0">
                <a:solidFill>
                  <a:schemeClr val="bg1"/>
                </a:solidFill>
                <a:latin typeface="+mj-lt"/>
              </a:rPr>
              <a:t>.</a:t>
            </a:r>
            <a:endParaRPr lang="en-US" sz="4650" dirty="0">
              <a:solidFill>
                <a:schemeClr val="bg1"/>
              </a:solidFill>
              <a:latin typeface="+mj-lt"/>
            </a:endParaRPr>
          </a:p>
        </p:txBody>
      </p:sp>
    </p:spTree>
    <p:extLst>
      <p:ext uri="{BB962C8B-B14F-4D97-AF65-F5344CB8AC3E}">
        <p14:creationId xmlns:p14="http://schemas.microsoft.com/office/powerpoint/2010/main" val="322713157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65100"/>
            <a:ext cx="9144000" cy="4154984"/>
          </a:xfrm>
          <a:prstGeom prst="rect">
            <a:avLst/>
          </a:prstGeom>
        </p:spPr>
        <p:txBody>
          <a:bodyPr wrap="square">
            <a:spAutoFit/>
          </a:bodyPr>
          <a:lstStyle/>
          <a:p>
            <a:pPr algn="just">
              <a:lnSpc>
                <a:spcPct val="110000"/>
              </a:lnSpc>
            </a:pPr>
            <a:r>
              <a:rPr lang="en-US" sz="4800" u="sng" dirty="0" err="1" smtClean="0">
                <a:solidFill>
                  <a:srgbClr val="FFFF00"/>
                </a:solidFill>
                <a:latin typeface="+mj-lt"/>
              </a:rPr>
              <a:t>Đk</a:t>
            </a:r>
            <a:r>
              <a:rPr lang="en-US" sz="4800" u="sng" dirty="0" smtClean="0">
                <a:solidFill>
                  <a:srgbClr val="FFFF00"/>
                </a:solidFill>
                <a:latin typeface="+mj-lt"/>
              </a:rPr>
              <a:t>:</a:t>
            </a:r>
            <a:r>
              <a:rPr lang="en-US" sz="4800" dirty="0" smtClean="0">
                <a:solidFill>
                  <a:schemeClr val="bg1"/>
                </a:solidFill>
                <a:latin typeface="+mj-lt"/>
              </a:rPr>
              <a:t> </a:t>
            </a:r>
            <a:r>
              <a:rPr lang="vi-VN" sz="4800" dirty="0" smtClean="0">
                <a:solidFill>
                  <a:schemeClr val="bg1"/>
                </a:solidFill>
                <a:latin typeface="+mj-lt"/>
              </a:rPr>
              <a:t>Thì</a:t>
            </a:r>
            <a:r>
              <a:rPr lang="vi-VN" sz="4800" dirty="0">
                <a:solidFill>
                  <a:schemeClr val="bg1"/>
                </a:solidFill>
                <a:latin typeface="+mj-lt"/>
              </a:rPr>
              <a:t> </a:t>
            </a:r>
            <a:r>
              <a:rPr lang="vi-VN" sz="4800" dirty="0" smtClean="0">
                <a:solidFill>
                  <a:schemeClr val="bg1"/>
                </a:solidFill>
                <a:latin typeface="+mj-lt"/>
              </a:rPr>
              <a:t>này </a:t>
            </a:r>
            <a:r>
              <a:rPr lang="vi-VN" sz="4800" dirty="0">
                <a:solidFill>
                  <a:schemeClr val="bg1"/>
                </a:solidFill>
                <a:latin typeface="+mj-lt"/>
              </a:rPr>
              <a:t>con xin </a:t>
            </a:r>
            <a:r>
              <a:rPr lang="vi-VN" sz="4800" dirty="0" smtClean="0">
                <a:solidFill>
                  <a:schemeClr val="bg1"/>
                </a:solidFill>
                <a:latin typeface="+mj-lt"/>
              </a:rPr>
              <a:t>đến </a:t>
            </a:r>
            <a:r>
              <a:rPr lang="vi-VN" sz="4800" dirty="0">
                <a:solidFill>
                  <a:schemeClr val="bg1"/>
                </a:solidFill>
                <a:latin typeface="+mj-lt"/>
              </a:rPr>
              <a:t>để được </a:t>
            </a:r>
            <a:r>
              <a:rPr lang="vi-VN" sz="4800" dirty="0" smtClean="0">
                <a:solidFill>
                  <a:schemeClr val="bg1"/>
                </a:solidFill>
                <a:latin typeface="+mj-lt"/>
              </a:rPr>
              <a:t>Chúa </a:t>
            </a:r>
            <a:r>
              <a:rPr lang="vi-VN" sz="4800" dirty="0">
                <a:solidFill>
                  <a:schemeClr val="bg1"/>
                </a:solidFill>
                <a:latin typeface="+mj-lt"/>
              </a:rPr>
              <a:t>sai vào thế </a:t>
            </a:r>
            <a:r>
              <a:rPr lang="vi-VN" sz="4800" dirty="0" smtClean="0">
                <a:solidFill>
                  <a:schemeClr val="bg1"/>
                </a:solidFill>
                <a:latin typeface="+mj-lt"/>
              </a:rPr>
              <a:t>giới </a:t>
            </a:r>
            <a:r>
              <a:rPr lang="vi-VN" sz="4800" dirty="0">
                <a:solidFill>
                  <a:schemeClr val="bg1"/>
                </a:solidFill>
                <a:latin typeface="+mj-lt"/>
              </a:rPr>
              <a:t>loan Tin </a:t>
            </a:r>
            <a:r>
              <a:rPr lang="vi-VN" sz="4800" dirty="0" smtClean="0">
                <a:solidFill>
                  <a:schemeClr val="bg1"/>
                </a:solidFill>
                <a:latin typeface="+mj-lt"/>
              </a:rPr>
              <a:t>Mới </a:t>
            </a:r>
            <a:r>
              <a:rPr lang="vi-VN" sz="4800" dirty="0">
                <a:solidFill>
                  <a:schemeClr val="bg1"/>
                </a:solidFill>
                <a:latin typeface="+mj-lt"/>
              </a:rPr>
              <a:t>cho người mọi </a:t>
            </a:r>
            <a:r>
              <a:rPr lang="vi-VN" sz="4800" dirty="0" smtClean="0">
                <a:solidFill>
                  <a:schemeClr val="bg1"/>
                </a:solidFill>
                <a:latin typeface="+mj-lt"/>
              </a:rPr>
              <a:t>nơi</a:t>
            </a:r>
            <a:r>
              <a:rPr lang="en-US" sz="4800" dirty="0" smtClean="0">
                <a:solidFill>
                  <a:schemeClr val="bg1"/>
                </a:solidFill>
                <a:latin typeface="+mj-lt"/>
              </a:rPr>
              <a:t>,</a:t>
            </a:r>
            <a:r>
              <a:rPr lang="vi-VN" sz="4800" dirty="0" smtClean="0">
                <a:solidFill>
                  <a:schemeClr val="bg1"/>
                </a:solidFill>
                <a:latin typeface="+mj-lt"/>
              </a:rPr>
              <a:t> </a:t>
            </a:r>
            <a:r>
              <a:rPr lang="vi-VN" sz="4800" dirty="0">
                <a:solidFill>
                  <a:schemeClr val="bg1"/>
                </a:solidFill>
                <a:latin typeface="+mj-lt"/>
              </a:rPr>
              <a:t>được biết </a:t>
            </a:r>
            <a:r>
              <a:rPr lang="vi-VN" sz="4800" dirty="0" smtClean="0">
                <a:solidFill>
                  <a:schemeClr val="bg1"/>
                </a:solidFill>
                <a:latin typeface="+mj-lt"/>
              </a:rPr>
              <a:t>Chúa </a:t>
            </a:r>
            <a:r>
              <a:rPr lang="vi-VN" sz="4800" dirty="0">
                <a:solidFill>
                  <a:schemeClr val="bg1"/>
                </a:solidFill>
                <a:latin typeface="+mj-lt"/>
              </a:rPr>
              <a:t>là Cha yêu </a:t>
            </a:r>
            <a:r>
              <a:rPr lang="vi-VN" sz="4800" dirty="0" smtClean="0">
                <a:solidFill>
                  <a:schemeClr val="bg1"/>
                </a:solidFill>
                <a:latin typeface="+mj-lt"/>
              </a:rPr>
              <a:t>thương </a:t>
            </a:r>
            <a:r>
              <a:rPr lang="vi-VN" sz="4800" dirty="0">
                <a:solidFill>
                  <a:schemeClr val="bg1"/>
                </a:solidFill>
                <a:latin typeface="+mj-lt"/>
              </a:rPr>
              <a:t>để cuộc </a:t>
            </a:r>
            <a:r>
              <a:rPr lang="vi-VN" sz="4800" dirty="0" smtClean="0">
                <a:solidFill>
                  <a:schemeClr val="bg1"/>
                </a:solidFill>
                <a:latin typeface="+mj-lt"/>
              </a:rPr>
              <a:t>đời </a:t>
            </a:r>
            <a:r>
              <a:rPr lang="vi-VN" sz="4800" dirty="0">
                <a:solidFill>
                  <a:schemeClr val="bg1"/>
                </a:solidFill>
                <a:latin typeface="+mj-lt"/>
              </a:rPr>
              <a:t>rực sáng thơm </a:t>
            </a:r>
            <a:r>
              <a:rPr lang="vi-VN" sz="4800" dirty="0" smtClean="0">
                <a:solidFill>
                  <a:schemeClr val="bg1"/>
                </a:solidFill>
                <a:latin typeface="+mj-lt"/>
              </a:rPr>
              <a:t>hương</a:t>
            </a:r>
            <a:r>
              <a:rPr lang="vi-VN" sz="4800" dirty="0">
                <a:solidFill>
                  <a:schemeClr val="bg1"/>
                </a:solidFill>
                <a:latin typeface="+mj-lt"/>
              </a:rPr>
              <a:t>.</a:t>
            </a:r>
            <a:endParaRPr lang="en-US" sz="4800" dirty="0">
              <a:solidFill>
                <a:schemeClr val="bg1"/>
              </a:solidFill>
              <a:latin typeface="+mj-lt"/>
            </a:endParaRPr>
          </a:p>
        </p:txBody>
      </p:sp>
    </p:spTree>
    <p:extLst>
      <p:ext uri="{BB962C8B-B14F-4D97-AF65-F5344CB8AC3E}">
        <p14:creationId xmlns:p14="http://schemas.microsoft.com/office/powerpoint/2010/main" val="25345592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9050"/>
            <a:ext cx="9144000" cy="5244513"/>
          </a:xfrm>
          <a:prstGeom prst="rect">
            <a:avLst/>
          </a:prstGeom>
        </p:spPr>
        <p:txBody>
          <a:bodyPr wrap="square">
            <a:spAutoFit/>
          </a:bodyPr>
          <a:lstStyle/>
          <a:p>
            <a:pPr algn="just">
              <a:lnSpc>
                <a:spcPct val="90000"/>
              </a:lnSpc>
            </a:pPr>
            <a:r>
              <a:rPr lang="en-US" sz="4650" u="sng" dirty="0" smtClean="0">
                <a:solidFill>
                  <a:srgbClr val="FFFF00"/>
                </a:solidFill>
                <a:latin typeface="+mj-lt"/>
              </a:rPr>
              <a:t>Tk2:</a:t>
            </a:r>
            <a:r>
              <a:rPr lang="vi-VN" sz="4650" dirty="0" smtClean="0">
                <a:solidFill>
                  <a:schemeClr val="bg1"/>
                </a:solidFill>
                <a:latin typeface="+mj-lt"/>
              </a:rPr>
              <a:t> </a:t>
            </a:r>
            <a:r>
              <a:rPr lang="en-US" sz="4650" dirty="0" err="1" smtClean="0">
                <a:solidFill>
                  <a:schemeClr val="bg1"/>
                </a:solidFill>
                <a:latin typeface="+mj-lt"/>
              </a:rPr>
              <a:t>Sống</a:t>
            </a:r>
            <a:r>
              <a:rPr lang="en-US" sz="4650" dirty="0" smtClean="0">
                <a:solidFill>
                  <a:schemeClr val="bg1"/>
                </a:solidFill>
                <a:latin typeface="+mj-lt"/>
              </a:rPr>
              <a:t> </a:t>
            </a:r>
            <a:r>
              <a:rPr lang="en-US" sz="4650" dirty="0" err="1" smtClean="0">
                <a:solidFill>
                  <a:schemeClr val="bg1"/>
                </a:solidFill>
                <a:latin typeface="+mj-lt"/>
              </a:rPr>
              <a:t>giữa</a:t>
            </a:r>
            <a:r>
              <a:rPr lang="en-US" sz="4650" dirty="0" smtClean="0">
                <a:solidFill>
                  <a:schemeClr val="bg1"/>
                </a:solidFill>
                <a:latin typeface="+mj-lt"/>
              </a:rPr>
              <a:t> </a:t>
            </a:r>
            <a:r>
              <a:rPr lang="en-US" sz="4650" dirty="0" err="1" smtClean="0">
                <a:solidFill>
                  <a:schemeClr val="bg1"/>
                </a:solidFill>
                <a:latin typeface="+mj-lt"/>
              </a:rPr>
              <a:t>trần</a:t>
            </a:r>
            <a:r>
              <a:rPr lang="en-US" sz="4650" dirty="0" smtClean="0">
                <a:solidFill>
                  <a:schemeClr val="bg1"/>
                </a:solidFill>
                <a:latin typeface="+mj-lt"/>
              </a:rPr>
              <a:t> </a:t>
            </a:r>
            <a:r>
              <a:rPr lang="en-US" sz="4650" dirty="0" err="1" smtClean="0">
                <a:solidFill>
                  <a:schemeClr val="bg1"/>
                </a:solidFill>
                <a:latin typeface="+mj-lt"/>
              </a:rPr>
              <a:t>gian</a:t>
            </a:r>
            <a:r>
              <a:rPr lang="en-US" sz="4650" dirty="0" smtClean="0">
                <a:solidFill>
                  <a:schemeClr val="bg1"/>
                </a:solidFill>
                <a:latin typeface="+mj-lt"/>
              </a:rPr>
              <a:t> </a:t>
            </a:r>
            <a:r>
              <a:rPr lang="en-US" sz="4650" dirty="0" err="1" smtClean="0">
                <a:solidFill>
                  <a:schemeClr val="bg1"/>
                </a:solidFill>
                <a:latin typeface="+mj-lt"/>
              </a:rPr>
              <a:t>mà</a:t>
            </a:r>
            <a:r>
              <a:rPr lang="en-US" sz="4650" dirty="0" smtClean="0">
                <a:solidFill>
                  <a:schemeClr val="bg1"/>
                </a:solidFill>
                <a:latin typeface="+mj-lt"/>
              </a:rPr>
              <a:t> </a:t>
            </a:r>
            <a:r>
              <a:rPr lang="en-US" sz="4650" dirty="0" err="1" smtClean="0">
                <a:solidFill>
                  <a:schemeClr val="bg1"/>
                </a:solidFill>
                <a:latin typeface="+mj-lt"/>
              </a:rPr>
              <a:t>vẫn</a:t>
            </a:r>
            <a:r>
              <a:rPr lang="en-US" sz="4650" dirty="0" smtClean="0">
                <a:solidFill>
                  <a:schemeClr val="bg1"/>
                </a:solidFill>
                <a:latin typeface="+mj-lt"/>
              </a:rPr>
              <a:t> </a:t>
            </a:r>
            <a:r>
              <a:rPr lang="en-US" sz="4650" dirty="0" err="1" smtClean="0">
                <a:solidFill>
                  <a:schemeClr val="bg1"/>
                </a:solidFill>
                <a:latin typeface="+mj-lt"/>
              </a:rPr>
              <a:t>không</a:t>
            </a:r>
            <a:r>
              <a:rPr lang="en-US" sz="4650" dirty="0" smtClean="0">
                <a:solidFill>
                  <a:schemeClr val="bg1"/>
                </a:solidFill>
                <a:latin typeface="+mj-lt"/>
              </a:rPr>
              <a:t> </a:t>
            </a:r>
            <a:r>
              <a:rPr lang="en-US" sz="4650" dirty="0" err="1" smtClean="0">
                <a:solidFill>
                  <a:schemeClr val="bg1"/>
                </a:solidFill>
                <a:latin typeface="+mj-lt"/>
              </a:rPr>
              <a:t>thuộc</a:t>
            </a:r>
            <a:r>
              <a:rPr lang="en-US" sz="4650" dirty="0" smtClean="0">
                <a:solidFill>
                  <a:schemeClr val="bg1"/>
                </a:solidFill>
                <a:latin typeface="+mj-lt"/>
              </a:rPr>
              <a:t> </a:t>
            </a:r>
            <a:r>
              <a:rPr lang="en-US" sz="4650" dirty="0" err="1" smtClean="0">
                <a:solidFill>
                  <a:schemeClr val="bg1"/>
                </a:solidFill>
                <a:latin typeface="+mj-lt"/>
              </a:rPr>
              <a:t>về</a:t>
            </a:r>
            <a:r>
              <a:rPr lang="en-US" sz="4650" dirty="0" smtClean="0">
                <a:solidFill>
                  <a:schemeClr val="bg1"/>
                </a:solidFill>
                <a:latin typeface="+mj-lt"/>
              </a:rPr>
              <a:t> </a:t>
            </a:r>
            <a:r>
              <a:rPr lang="en-US" sz="4650" dirty="0" err="1" smtClean="0">
                <a:solidFill>
                  <a:schemeClr val="bg1"/>
                </a:solidFill>
                <a:latin typeface="+mj-lt"/>
              </a:rPr>
              <a:t>thế</a:t>
            </a:r>
            <a:r>
              <a:rPr lang="en-US" sz="4650" dirty="0" smtClean="0">
                <a:solidFill>
                  <a:schemeClr val="bg1"/>
                </a:solidFill>
                <a:latin typeface="+mj-lt"/>
              </a:rPr>
              <a:t> </a:t>
            </a:r>
            <a:r>
              <a:rPr lang="en-US" sz="4650" dirty="0" err="1" smtClean="0">
                <a:solidFill>
                  <a:schemeClr val="bg1"/>
                </a:solidFill>
                <a:latin typeface="+mj-lt"/>
              </a:rPr>
              <a:t>gian</a:t>
            </a:r>
            <a:r>
              <a:rPr lang="en-US" sz="4650" dirty="0" smtClean="0">
                <a:solidFill>
                  <a:schemeClr val="bg1"/>
                </a:solidFill>
                <a:latin typeface="+mj-lt"/>
              </a:rPr>
              <a:t> </a:t>
            </a:r>
            <a:r>
              <a:rPr lang="en-US" sz="4650" dirty="0" err="1" smtClean="0">
                <a:solidFill>
                  <a:schemeClr val="bg1"/>
                </a:solidFill>
                <a:latin typeface="+mj-lt"/>
              </a:rPr>
              <a:t>này</a:t>
            </a:r>
            <a:r>
              <a:rPr lang="en-US" sz="4650" dirty="0" smtClean="0">
                <a:solidFill>
                  <a:schemeClr val="bg1"/>
                </a:solidFill>
                <a:latin typeface="+mj-lt"/>
              </a:rPr>
              <a:t>. C</a:t>
            </a:r>
            <a:r>
              <a:rPr lang="vi-VN" sz="4650" dirty="0" smtClean="0">
                <a:solidFill>
                  <a:schemeClr val="bg1"/>
                </a:solidFill>
                <a:latin typeface="+mj-lt"/>
              </a:rPr>
              <a:t>húa </a:t>
            </a:r>
            <a:r>
              <a:rPr lang="vi-VN" sz="4650" dirty="0">
                <a:solidFill>
                  <a:schemeClr val="bg1"/>
                </a:solidFill>
                <a:latin typeface="+mj-lt"/>
              </a:rPr>
              <a:t>đã gọi </a:t>
            </a:r>
            <a:r>
              <a:rPr lang="vi-VN" sz="4650" dirty="0" smtClean="0">
                <a:solidFill>
                  <a:schemeClr val="bg1"/>
                </a:solidFill>
                <a:latin typeface="+mj-lt"/>
              </a:rPr>
              <a:t>con </a:t>
            </a:r>
            <a:r>
              <a:rPr lang="vi-VN" sz="4650" dirty="0">
                <a:solidFill>
                  <a:schemeClr val="bg1"/>
                </a:solidFill>
                <a:latin typeface="+mj-lt"/>
              </a:rPr>
              <a:t>làm ánh </a:t>
            </a:r>
            <a:r>
              <a:rPr lang="vi-VN" sz="4650" dirty="0" smtClean="0">
                <a:solidFill>
                  <a:schemeClr val="bg1"/>
                </a:solidFill>
                <a:latin typeface="+mj-lt"/>
              </a:rPr>
              <a:t>soi </a:t>
            </a:r>
            <a:r>
              <a:rPr lang="vi-VN" sz="4650" dirty="0">
                <a:solidFill>
                  <a:schemeClr val="bg1"/>
                </a:solidFill>
                <a:latin typeface="+mj-lt"/>
              </a:rPr>
              <a:t>cho đời còn tăm </a:t>
            </a:r>
            <a:r>
              <a:rPr lang="vi-VN" sz="4650" dirty="0" smtClean="0">
                <a:solidFill>
                  <a:schemeClr val="bg1"/>
                </a:solidFill>
                <a:latin typeface="+mj-lt"/>
              </a:rPr>
              <a:t>tối.</a:t>
            </a:r>
            <a:r>
              <a:rPr lang="en-US" sz="4650" dirty="0" smtClean="0">
                <a:solidFill>
                  <a:schemeClr val="bg1"/>
                </a:solidFill>
                <a:latin typeface="+mj-lt"/>
              </a:rPr>
              <a:t> </a:t>
            </a:r>
            <a:r>
              <a:rPr lang="en-US" sz="4650" dirty="0" err="1" smtClean="0">
                <a:solidFill>
                  <a:schemeClr val="bg1"/>
                </a:solidFill>
                <a:latin typeface="+mj-lt"/>
              </a:rPr>
              <a:t>Với</a:t>
            </a:r>
            <a:r>
              <a:rPr lang="en-US" sz="4650" dirty="0" smtClean="0">
                <a:solidFill>
                  <a:schemeClr val="bg1"/>
                </a:solidFill>
                <a:latin typeface="+mj-lt"/>
              </a:rPr>
              <a:t> </a:t>
            </a:r>
            <a:r>
              <a:rPr lang="en-US" sz="4650" dirty="0" err="1" smtClean="0">
                <a:solidFill>
                  <a:schemeClr val="bg1"/>
                </a:solidFill>
                <a:latin typeface="+mj-lt"/>
              </a:rPr>
              <a:t>Chúa</a:t>
            </a:r>
            <a:r>
              <a:rPr lang="en-US" sz="4650" dirty="0" smtClean="0">
                <a:solidFill>
                  <a:schemeClr val="bg1"/>
                </a:solidFill>
                <a:latin typeface="+mj-lt"/>
              </a:rPr>
              <a:t> con </a:t>
            </a:r>
            <a:r>
              <a:rPr lang="en-US" sz="4650" dirty="0" err="1" smtClean="0">
                <a:solidFill>
                  <a:schemeClr val="bg1"/>
                </a:solidFill>
                <a:latin typeface="+mj-lt"/>
              </a:rPr>
              <a:t>bước</a:t>
            </a:r>
            <a:r>
              <a:rPr lang="vi-VN" sz="4650" dirty="0" smtClean="0">
                <a:solidFill>
                  <a:schemeClr val="bg1"/>
                </a:solidFill>
                <a:latin typeface="+mj-lt"/>
              </a:rPr>
              <a:t> </a:t>
            </a:r>
            <a:r>
              <a:rPr lang="en-US" sz="4650" dirty="0" err="1" smtClean="0">
                <a:solidFill>
                  <a:schemeClr val="bg1"/>
                </a:solidFill>
                <a:latin typeface="+mj-lt"/>
              </a:rPr>
              <a:t>niềm</a:t>
            </a:r>
            <a:r>
              <a:rPr lang="en-US" sz="4650" dirty="0" smtClean="0">
                <a:solidFill>
                  <a:schemeClr val="bg1"/>
                </a:solidFill>
                <a:latin typeface="+mj-lt"/>
              </a:rPr>
              <a:t> </a:t>
            </a:r>
            <a:r>
              <a:rPr lang="en-US" sz="4650" dirty="0" err="1" smtClean="0">
                <a:solidFill>
                  <a:schemeClr val="bg1"/>
                </a:solidFill>
                <a:latin typeface="+mj-lt"/>
              </a:rPr>
              <a:t>vui</a:t>
            </a:r>
            <a:r>
              <a:rPr lang="en-US" sz="4650" dirty="0" smtClean="0">
                <a:solidFill>
                  <a:schemeClr val="bg1"/>
                </a:solidFill>
                <a:latin typeface="+mj-lt"/>
              </a:rPr>
              <a:t> </a:t>
            </a:r>
            <a:r>
              <a:rPr lang="en-US" sz="4650" dirty="0" err="1" smtClean="0">
                <a:solidFill>
                  <a:schemeClr val="bg1"/>
                </a:solidFill>
                <a:latin typeface="+mj-lt"/>
              </a:rPr>
              <a:t>trao</a:t>
            </a:r>
            <a:r>
              <a:rPr lang="en-US" sz="4650" dirty="0" smtClean="0">
                <a:solidFill>
                  <a:schemeClr val="bg1"/>
                </a:solidFill>
                <a:latin typeface="+mj-lt"/>
              </a:rPr>
              <a:t> </a:t>
            </a:r>
            <a:r>
              <a:rPr lang="en-US" sz="4650" dirty="0" err="1" smtClean="0">
                <a:solidFill>
                  <a:schemeClr val="bg1"/>
                </a:solidFill>
                <a:latin typeface="+mj-lt"/>
              </a:rPr>
              <a:t>dâng</a:t>
            </a:r>
            <a:r>
              <a:rPr lang="en-US" sz="4650" dirty="0" smtClean="0">
                <a:solidFill>
                  <a:schemeClr val="bg1"/>
                </a:solidFill>
                <a:latin typeface="+mj-lt"/>
              </a:rPr>
              <a:t> </a:t>
            </a:r>
            <a:r>
              <a:rPr lang="en-US" sz="4650" dirty="0" err="1" smtClean="0">
                <a:solidFill>
                  <a:schemeClr val="bg1"/>
                </a:solidFill>
                <a:latin typeface="+mj-lt"/>
              </a:rPr>
              <a:t>hạnh</a:t>
            </a:r>
            <a:r>
              <a:rPr lang="en-US" sz="4650" dirty="0" smtClean="0">
                <a:solidFill>
                  <a:schemeClr val="bg1"/>
                </a:solidFill>
                <a:latin typeface="+mj-lt"/>
              </a:rPr>
              <a:t> </a:t>
            </a:r>
            <a:r>
              <a:rPr lang="en-US" sz="4650" dirty="0" err="1" smtClean="0">
                <a:solidFill>
                  <a:schemeClr val="bg1"/>
                </a:solidFill>
                <a:latin typeface="+mj-lt"/>
              </a:rPr>
              <a:t>phúc</a:t>
            </a:r>
            <a:r>
              <a:rPr lang="en-US" sz="4650" dirty="0" smtClean="0">
                <a:solidFill>
                  <a:schemeClr val="bg1"/>
                </a:solidFill>
                <a:latin typeface="+mj-lt"/>
              </a:rPr>
              <a:t> </a:t>
            </a:r>
            <a:r>
              <a:rPr lang="vi-VN" sz="4650" dirty="0" smtClean="0">
                <a:solidFill>
                  <a:schemeClr val="bg1"/>
                </a:solidFill>
                <a:latin typeface="+mj-lt"/>
              </a:rPr>
              <a:t>ngàn</a:t>
            </a:r>
            <a:r>
              <a:rPr lang="vi-VN" sz="4650" dirty="0">
                <a:solidFill>
                  <a:schemeClr val="bg1"/>
                </a:solidFill>
                <a:latin typeface="+mj-lt"/>
              </a:rPr>
              <a:t> </a:t>
            </a:r>
            <a:r>
              <a:rPr lang="vi-VN" sz="4650" dirty="0" smtClean="0">
                <a:solidFill>
                  <a:schemeClr val="bg1"/>
                </a:solidFill>
                <a:latin typeface="+mj-lt"/>
              </a:rPr>
              <a:t>nơi</a:t>
            </a:r>
            <a:r>
              <a:rPr lang="en-US" sz="4650" dirty="0" smtClean="0">
                <a:solidFill>
                  <a:schemeClr val="bg1"/>
                </a:solidFill>
                <a:latin typeface="+mj-lt"/>
              </a:rPr>
              <a:t>. </a:t>
            </a:r>
            <a:r>
              <a:rPr lang="en-US" sz="4650" dirty="0" err="1" smtClean="0">
                <a:solidFill>
                  <a:schemeClr val="bg1"/>
                </a:solidFill>
                <a:latin typeface="+mj-lt"/>
              </a:rPr>
              <a:t>Chúa</a:t>
            </a:r>
            <a:r>
              <a:rPr lang="en-US" sz="4650" dirty="0" smtClean="0">
                <a:solidFill>
                  <a:schemeClr val="bg1"/>
                </a:solidFill>
                <a:latin typeface="+mj-lt"/>
              </a:rPr>
              <a:t> </a:t>
            </a:r>
            <a:r>
              <a:rPr lang="en-US" sz="4650" dirty="0" err="1" smtClean="0">
                <a:solidFill>
                  <a:schemeClr val="bg1"/>
                </a:solidFill>
                <a:latin typeface="+mj-lt"/>
              </a:rPr>
              <a:t>dẫn</a:t>
            </a:r>
            <a:r>
              <a:rPr lang="en-US" sz="4650" dirty="0" smtClean="0">
                <a:solidFill>
                  <a:schemeClr val="bg1"/>
                </a:solidFill>
                <a:latin typeface="+mj-lt"/>
              </a:rPr>
              <a:t> </a:t>
            </a:r>
            <a:r>
              <a:rPr lang="en-US" sz="4650" dirty="0" err="1" smtClean="0">
                <a:solidFill>
                  <a:schemeClr val="bg1"/>
                </a:solidFill>
                <a:latin typeface="+mj-lt"/>
              </a:rPr>
              <a:t>bước</a:t>
            </a:r>
            <a:r>
              <a:rPr lang="en-US" sz="4650" dirty="0" smtClean="0">
                <a:solidFill>
                  <a:schemeClr val="bg1"/>
                </a:solidFill>
                <a:latin typeface="+mj-lt"/>
              </a:rPr>
              <a:t> con </a:t>
            </a:r>
            <a:r>
              <a:rPr lang="en-US" sz="4650" dirty="0" err="1" smtClean="0">
                <a:solidFill>
                  <a:schemeClr val="bg1"/>
                </a:solidFill>
                <a:latin typeface="+mj-lt"/>
              </a:rPr>
              <a:t>về</a:t>
            </a:r>
            <a:r>
              <a:rPr lang="en-US" sz="4650" dirty="0" smtClean="0">
                <a:solidFill>
                  <a:schemeClr val="bg1"/>
                </a:solidFill>
                <a:latin typeface="+mj-lt"/>
              </a:rPr>
              <a:t> </a:t>
            </a:r>
            <a:r>
              <a:rPr lang="en-US" sz="4650" dirty="0" err="1" smtClean="0">
                <a:solidFill>
                  <a:schemeClr val="bg1"/>
                </a:solidFill>
                <a:latin typeface="+mj-lt"/>
              </a:rPr>
              <a:t>nơi</a:t>
            </a:r>
            <a:r>
              <a:rPr lang="en-US" sz="4650" dirty="0" smtClean="0">
                <a:solidFill>
                  <a:schemeClr val="bg1"/>
                </a:solidFill>
                <a:latin typeface="+mj-lt"/>
              </a:rPr>
              <a:t> </a:t>
            </a:r>
            <a:r>
              <a:rPr lang="en-US" sz="4650" dirty="0" err="1" smtClean="0">
                <a:solidFill>
                  <a:schemeClr val="bg1"/>
                </a:solidFill>
                <a:latin typeface="+mj-lt"/>
              </a:rPr>
              <a:t>gia</a:t>
            </a:r>
            <a:r>
              <a:rPr lang="en-US" sz="4650" dirty="0" smtClean="0">
                <a:solidFill>
                  <a:schemeClr val="bg1"/>
                </a:solidFill>
                <a:latin typeface="+mj-lt"/>
              </a:rPr>
              <a:t> </a:t>
            </a:r>
            <a:r>
              <a:rPr lang="en-US" sz="4650" dirty="0" err="1" smtClean="0">
                <a:solidFill>
                  <a:schemeClr val="bg1"/>
                </a:solidFill>
                <a:latin typeface="+mj-lt"/>
              </a:rPr>
              <a:t>đình</a:t>
            </a:r>
            <a:r>
              <a:rPr lang="en-US" sz="4650" dirty="0" smtClean="0">
                <a:solidFill>
                  <a:schemeClr val="bg1"/>
                </a:solidFill>
                <a:latin typeface="+mj-lt"/>
              </a:rPr>
              <a:t> hay </a:t>
            </a:r>
            <a:r>
              <a:rPr lang="en-US" sz="4650" dirty="0" err="1" smtClean="0">
                <a:solidFill>
                  <a:schemeClr val="bg1"/>
                </a:solidFill>
                <a:latin typeface="+mj-lt"/>
              </a:rPr>
              <a:t>làng</a:t>
            </a:r>
            <a:r>
              <a:rPr lang="en-US" sz="4650" dirty="0" smtClean="0">
                <a:solidFill>
                  <a:schemeClr val="bg1"/>
                </a:solidFill>
                <a:latin typeface="+mj-lt"/>
              </a:rPr>
              <a:t> </a:t>
            </a:r>
            <a:r>
              <a:rPr lang="en-US" sz="4650" dirty="0" err="1" smtClean="0">
                <a:solidFill>
                  <a:schemeClr val="bg1"/>
                </a:solidFill>
                <a:latin typeface="+mj-lt"/>
              </a:rPr>
              <a:t>xóm</a:t>
            </a:r>
            <a:r>
              <a:rPr lang="en-US" sz="4650" dirty="0" smtClean="0">
                <a:solidFill>
                  <a:schemeClr val="bg1"/>
                </a:solidFill>
                <a:latin typeface="+mj-lt"/>
              </a:rPr>
              <a:t>, </a:t>
            </a:r>
            <a:r>
              <a:rPr lang="en-US" sz="4650" dirty="0" err="1" smtClean="0">
                <a:solidFill>
                  <a:schemeClr val="bg1"/>
                </a:solidFill>
                <a:latin typeface="+mj-lt"/>
              </a:rPr>
              <a:t>về</a:t>
            </a:r>
            <a:r>
              <a:rPr lang="en-US" sz="4650" dirty="0" smtClean="0">
                <a:solidFill>
                  <a:schemeClr val="bg1"/>
                </a:solidFill>
                <a:latin typeface="+mj-lt"/>
              </a:rPr>
              <a:t> </a:t>
            </a:r>
            <a:r>
              <a:rPr lang="en-US" sz="4650" dirty="0" err="1" smtClean="0">
                <a:solidFill>
                  <a:schemeClr val="bg1"/>
                </a:solidFill>
                <a:latin typeface="+mj-lt"/>
              </a:rPr>
              <a:t>nơi</a:t>
            </a:r>
            <a:r>
              <a:rPr lang="en-US" sz="4650" dirty="0" smtClean="0">
                <a:solidFill>
                  <a:schemeClr val="bg1"/>
                </a:solidFill>
                <a:latin typeface="+mj-lt"/>
              </a:rPr>
              <a:t> </a:t>
            </a:r>
            <a:r>
              <a:rPr lang="en-US" sz="4650" dirty="0" err="1" smtClean="0">
                <a:solidFill>
                  <a:schemeClr val="bg1"/>
                </a:solidFill>
                <a:latin typeface="+mj-lt"/>
              </a:rPr>
              <a:t>xa</a:t>
            </a:r>
            <a:r>
              <a:rPr lang="en-US" sz="4650" dirty="0" smtClean="0">
                <a:solidFill>
                  <a:schemeClr val="bg1"/>
                </a:solidFill>
                <a:latin typeface="+mj-lt"/>
              </a:rPr>
              <a:t> </a:t>
            </a:r>
            <a:r>
              <a:rPr lang="en-US" sz="4650" dirty="0" err="1" smtClean="0">
                <a:solidFill>
                  <a:schemeClr val="bg1"/>
                </a:solidFill>
                <a:latin typeface="+mj-lt"/>
              </a:rPr>
              <a:t>xôi</a:t>
            </a:r>
            <a:r>
              <a:rPr lang="en-US" sz="4650" dirty="0" smtClean="0">
                <a:solidFill>
                  <a:schemeClr val="bg1"/>
                </a:solidFill>
                <a:latin typeface="+mj-lt"/>
              </a:rPr>
              <a:t> hay </a:t>
            </a:r>
            <a:r>
              <a:rPr lang="en-US" sz="4650" dirty="0" err="1" smtClean="0">
                <a:solidFill>
                  <a:schemeClr val="bg1"/>
                </a:solidFill>
                <a:latin typeface="+mj-lt"/>
              </a:rPr>
              <a:t>rất</a:t>
            </a:r>
            <a:r>
              <a:rPr lang="en-US" sz="4650" dirty="0" smtClean="0">
                <a:solidFill>
                  <a:schemeClr val="bg1"/>
                </a:solidFill>
                <a:latin typeface="+mj-lt"/>
              </a:rPr>
              <a:t> </a:t>
            </a:r>
            <a:r>
              <a:rPr lang="en-US" sz="4650" dirty="0" err="1" smtClean="0">
                <a:solidFill>
                  <a:schemeClr val="bg1"/>
                </a:solidFill>
                <a:latin typeface="+mj-lt"/>
              </a:rPr>
              <a:t>gần</a:t>
            </a:r>
            <a:r>
              <a:rPr lang="en-US" sz="4650" dirty="0">
                <a:solidFill>
                  <a:schemeClr val="bg1"/>
                </a:solidFill>
                <a:latin typeface="+mj-lt"/>
              </a:rPr>
              <a:t>.</a:t>
            </a:r>
          </a:p>
        </p:txBody>
      </p:sp>
    </p:spTree>
    <p:extLst>
      <p:ext uri="{BB962C8B-B14F-4D97-AF65-F5344CB8AC3E}">
        <p14:creationId xmlns:p14="http://schemas.microsoft.com/office/powerpoint/2010/main" val="10049857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65100"/>
            <a:ext cx="9144000" cy="4154984"/>
          </a:xfrm>
          <a:prstGeom prst="rect">
            <a:avLst/>
          </a:prstGeom>
        </p:spPr>
        <p:txBody>
          <a:bodyPr wrap="square">
            <a:spAutoFit/>
          </a:bodyPr>
          <a:lstStyle/>
          <a:p>
            <a:pPr algn="just">
              <a:lnSpc>
                <a:spcPct val="110000"/>
              </a:lnSpc>
            </a:pPr>
            <a:r>
              <a:rPr lang="en-US" sz="4800" u="sng" dirty="0" err="1" smtClean="0">
                <a:solidFill>
                  <a:srgbClr val="FFFF00"/>
                </a:solidFill>
              </a:rPr>
              <a:t>Đk</a:t>
            </a:r>
            <a:r>
              <a:rPr lang="en-US" sz="4800" u="sng" dirty="0" smtClean="0">
                <a:solidFill>
                  <a:srgbClr val="FFFF00"/>
                </a:solidFill>
              </a:rPr>
              <a:t>:</a:t>
            </a:r>
            <a:r>
              <a:rPr lang="en-US" sz="4800" dirty="0" smtClean="0">
                <a:solidFill>
                  <a:prstClr val="white"/>
                </a:solidFill>
              </a:rPr>
              <a:t> </a:t>
            </a:r>
            <a:r>
              <a:rPr lang="vi-VN" sz="4800" dirty="0" smtClean="0">
                <a:solidFill>
                  <a:prstClr val="white"/>
                </a:solidFill>
                <a:latin typeface="+mj-lt"/>
              </a:rPr>
              <a:t>Thì</a:t>
            </a:r>
            <a:r>
              <a:rPr lang="vi-VN" sz="4800" dirty="0">
                <a:solidFill>
                  <a:prstClr val="white"/>
                </a:solidFill>
                <a:latin typeface="+mj-lt"/>
              </a:rPr>
              <a:t> </a:t>
            </a:r>
            <a:r>
              <a:rPr lang="vi-VN" sz="4800" dirty="0" smtClean="0">
                <a:solidFill>
                  <a:prstClr val="white"/>
                </a:solidFill>
                <a:latin typeface="+mj-lt"/>
              </a:rPr>
              <a:t>này </a:t>
            </a:r>
            <a:r>
              <a:rPr lang="vi-VN" sz="4800" dirty="0">
                <a:solidFill>
                  <a:prstClr val="white"/>
                </a:solidFill>
                <a:latin typeface="+mj-lt"/>
              </a:rPr>
              <a:t>con xin </a:t>
            </a:r>
            <a:r>
              <a:rPr lang="vi-VN" sz="4800" dirty="0" smtClean="0">
                <a:solidFill>
                  <a:prstClr val="white"/>
                </a:solidFill>
                <a:latin typeface="+mj-lt"/>
              </a:rPr>
              <a:t>đến </a:t>
            </a:r>
            <a:r>
              <a:rPr lang="vi-VN" sz="4800" dirty="0">
                <a:solidFill>
                  <a:prstClr val="white"/>
                </a:solidFill>
                <a:latin typeface="+mj-lt"/>
              </a:rPr>
              <a:t>để được </a:t>
            </a:r>
            <a:r>
              <a:rPr lang="vi-VN" sz="4800" dirty="0" smtClean="0">
                <a:solidFill>
                  <a:prstClr val="white"/>
                </a:solidFill>
                <a:latin typeface="+mj-lt"/>
              </a:rPr>
              <a:t>Chúa </a:t>
            </a:r>
            <a:r>
              <a:rPr lang="vi-VN" sz="4800" dirty="0">
                <a:solidFill>
                  <a:prstClr val="white"/>
                </a:solidFill>
                <a:latin typeface="+mj-lt"/>
              </a:rPr>
              <a:t>sai vào thế </a:t>
            </a:r>
            <a:r>
              <a:rPr lang="vi-VN" sz="4800" dirty="0" smtClean="0">
                <a:solidFill>
                  <a:prstClr val="white"/>
                </a:solidFill>
                <a:latin typeface="+mj-lt"/>
              </a:rPr>
              <a:t>giới </a:t>
            </a:r>
            <a:r>
              <a:rPr lang="vi-VN" sz="4800" dirty="0">
                <a:solidFill>
                  <a:prstClr val="white"/>
                </a:solidFill>
                <a:latin typeface="+mj-lt"/>
              </a:rPr>
              <a:t>loan Tin </a:t>
            </a:r>
            <a:r>
              <a:rPr lang="vi-VN" sz="4800" dirty="0" smtClean="0">
                <a:solidFill>
                  <a:prstClr val="white"/>
                </a:solidFill>
                <a:latin typeface="+mj-lt"/>
              </a:rPr>
              <a:t>Mới </a:t>
            </a:r>
            <a:r>
              <a:rPr lang="vi-VN" sz="4800" dirty="0">
                <a:solidFill>
                  <a:prstClr val="white"/>
                </a:solidFill>
                <a:latin typeface="+mj-lt"/>
              </a:rPr>
              <a:t>cho người mọi </a:t>
            </a:r>
            <a:r>
              <a:rPr lang="vi-VN" sz="4800" dirty="0" smtClean="0">
                <a:solidFill>
                  <a:prstClr val="white"/>
                </a:solidFill>
                <a:latin typeface="+mj-lt"/>
              </a:rPr>
              <a:t>nơi</a:t>
            </a:r>
            <a:r>
              <a:rPr lang="en-US" sz="4800" dirty="0" smtClean="0">
                <a:solidFill>
                  <a:prstClr val="white"/>
                </a:solidFill>
              </a:rPr>
              <a:t>,</a:t>
            </a:r>
            <a:r>
              <a:rPr lang="vi-VN" sz="4800" dirty="0" smtClean="0">
                <a:solidFill>
                  <a:prstClr val="white"/>
                </a:solidFill>
                <a:latin typeface="+mj-lt"/>
              </a:rPr>
              <a:t> </a:t>
            </a:r>
            <a:r>
              <a:rPr lang="vi-VN" sz="4800" dirty="0">
                <a:solidFill>
                  <a:prstClr val="white"/>
                </a:solidFill>
                <a:latin typeface="+mj-lt"/>
              </a:rPr>
              <a:t>được biết </a:t>
            </a:r>
            <a:r>
              <a:rPr lang="vi-VN" sz="4800" dirty="0" smtClean="0">
                <a:solidFill>
                  <a:prstClr val="white"/>
                </a:solidFill>
                <a:latin typeface="+mj-lt"/>
              </a:rPr>
              <a:t>Chúa </a:t>
            </a:r>
            <a:r>
              <a:rPr lang="vi-VN" sz="4800" dirty="0">
                <a:solidFill>
                  <a:prstClr val="white"/>
                </a:solidFill>
                <a:latin typeface="+mj-lt"/>
              </a:rPr>
              <a:t>là Cha yêu </a:t>
            </a:r>
            <a:r>
              <a:rPr lang="vi-VN" sz="4800" dirty="0" smtClean="0">
                <a:solidFill>
                  <a:prstClr val="white"/>
                </a:solidFill>
                <a:latin typeface="+mj-lt"/>
              </a:rPr>
              <a:t>thương </a:t>
            </a:r>
            <a:r>
              <a:rPr lang="vi-VN" sz="4800" dirty="0">
                <a:solidFill>
                  <a:prstClr val="white"/>
                </a:solidFill>
                <a:latin typeface="+mj-lt"/>
              </a:rPr>
              <a:t>để cuộc </a:t>
            </a:r>
            <a:r>
              <a:rPr lang="vi-VN" sz="4800" dirty="0" smtClean="0">
                <a:solidFill>
                  <a:prstClr val="white"/>
                </a:solidFill>
                <a:latin typeface="+mj-lt"/>
              </a:rPr>
              <a:t>đời </a:t>
            </a:r>
            <a:r>
              <a:rPr lang="vi-VN" sz="4800" dirty="0">
                <a:solidFill>
                  <a:prstClr val="white"/>
                </a:solidFill>
                <a:latin typeface="+mj-lt"/>
              </a:rPr>
              <a:t>rực sáng thơm </a:t>
            </a:r>
            <a:r>
              <a:rPr lang="vi-VN" sz="4800" dirty="0" smtClean="0">
                <a:solidFill>
                  <a:prstClr val="white"/>
                </a:solidFill>
                <a:latin typeface="+mj-lt"/>
              </a:rPr>
              <a:t>hương</a:t>
            </a:r>
            <a:r>
              <a:rPr lang="vi-VN" sz="4800" dirty="0">
                <a:solidFill>
                  <a:prstClr val="white"/>
                </a:solidFill>
                <a:latin typeface="+mj-lt"/>
              </a:rPr>
              <a:t>.</a:t>
            </a:r>
            <a:endParaRPr lang="en-US" sz="4800" dirty="0">
              <a:solidFill>
                <a:prstClr val="white"/>
              </a:solidFill>
            </a:endParaRPr>
          </a:p>
        </p:txBody>
      </p:sp>
    </p:spTree>
    <p:extLst>
      <p:ext uri="{BB962C8B-B14F-4D97-AF65-F5344CB8AC3E}">
        <p14:creationId xmlns:p14="http://schemas.microsoft.com/office/powerpoint/2010/main" val="293179987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025"/>
            <a:ext cx="9144000" cy="5189113"/>
          </a:xfrm>
          <a:prstGeom prst="rect">
            <a:avLst/>
          </a:prstGeom>
        </p:spPr>
        <p:txBody>
          <a:bodyPr wrap="square">
            <a:spAutoFit/>
          </a:bodyPr>
          <a:lstStyle/>
          <a:p>
            <a:pPr algn="just">
              <a:lnSpc>
                <a:spcPct val="90000"/>
              </a:lnSpc>
            </a:pPr>
            <a:r>
              <a:rPr lang="en-US" sz="4600" u="sng" dirty="0" smtClean="0">
                <a:solidFill>
                  <a:srgbClr val="FFFF00"/>
                </a:solidFill>
                <a:latin typeface="+mj-lt"/>
              </a:rPr>
              <a:t>Tk3:</a:t>
            </a:r>
            <a:r>
              <a:rPr lang="vi-VN" sz="4600" dirty="0" smtClean="0">
                <a:solidFill>
                  <a:schemeClr val="bg1"/>
                </a:solidFill>
                <a:latin typeface="+mj-lt"/>
              </a:rPr>
              <a:t> </a:t>
            </a:r>
            <a:r>
              <a:rPr lang="en-US" sz="4600" dirty="0" err="1" smtClean="0">
                <a:solidFill>
                  <a:schemeClr val="bg1"/>
                </a:solidFill>
                <a:latin typeface="+mj-lt"/>
              </a:rPr>
              <a:t>Chúa</a:t>
            </a:r>
            <a:r>
              <a:rPr lang="en-US" sz="4600" dirty="0" smtClean="0">
                <a:solidFill>
                  <a:schemeClr val="bg1"/>
                </a:solidFill>
                <a:latin typeface="+mj-lt"/>
              </a:rPr>
              <a:t> </a:t>
            </a:r>
            <a:r>
              <a:rPr lang="en-US" sz="4600" dirty="0" err="1" smtClean="0">
                <a:solidFill>
                  <a:schemeClr val="bg1"/>
                </a:solidFill>
                <a:latin typeface="+mj-lt"/>
              </a:rPr>
              <a:t>đã</a:t>
            </a:r>
            <a:r>
              <a:rPr lang="en-US" sz="4600" dirty="0" smtClean="0">
                <a:solidFill>
                  <a:schemeClr val="bg1"/>
                </a:solidFill>
                <a:latin typeface="+mj-lt"/>
              </a:rPr>
              <a:t> </a:t>
            </a:r>
            <a:r>
              <a:rPr lang="en-US" sz="4600" dirty="0" err="1" smtClean="0">
                <a:solidFill>
                  <a:schemeClr val="bg1"/>
                </a:solidFill>
                <a:latin typeface="+mj-lt"/>
              </a:rPr>
              <a:t>gọi</a:t>
            </a:r>
            <a:r>
              <a:rPr lang="en-US" sz="4600" dirty="0" smtClean="0">
                <a:solidFill>
                  <a:schemeClr val="bg1"/>
                </a:solidFill>
                <a:latin typeface="+mj-lt"/>
              </a:rPr>
              <a:t> con </a:t>
            </a:r>
            <a:r>
              <a:rPr lang="en-US" sz="4600" dirty="0" err="1" smtClean="0">
                <a:solidFill>
                  <a:schemeClr val="bg1"/>
                </a:solidFill>
                <a:latin typeface="+mj-lt"/>
              </a:rPr>
              <a:t>làm</a:t>
            </a:r>
            <a:r>
              <a:rPr lang="en-US" sz="4600" dirty="0" smtClean="0">
                <a:solidFill>
                  <a:schemeClr val="bg1"/>
                </a:solidFill>
                <a:latin typeface="+mj-lt"/>
              </a:rPr>
              <a:t> </a:t>
            </a:r>
            <a:r>
              <a:rPr lang="en-US" sz="4600" dirty="0" err="1" smtClean="0">
                <a:solidFill>
                  <a:schemeClr val="bg1"/>
                </a:solidFill>
                <a:latin typeface="+mj-lt"/>
              </a:rPr>
              <a:t>chứng</a:t>
            </a:r>
            <a:r>
              <a:rPr lang="en-US" sz="4600" dirty="0" smtClean="0">
                <a:solidFill>
                  <a:schemeClr val="bg1"/>
                </a:solidFill>
                <a:latin typeface="+mj-lt"/>
              </a:rPr>
              <a:t> </a:t>
            </a:r>
            <a:r>
              <a:rPr lang="en-US" sz="4600" dirty="0" err="1" smtClean="0">
                <a:solidFill>
                  <a:schemeClr val="bg1"/>
                </a:solidFill>
                <a:latin typeface="+mj-lt"/>
              </a:rPr>
              <a:t>nhân</a:t>
            </a:r>
            <a:r>
              <a:rPr lang="en-US" sz="4600" dirty="0" smtClean="0">
                <a:solidFill>
                  <a:schemeClr val="bg1"/>
                </a:solidFill>
                <a:latin typeface="+mj-lt"/>
              </a:rPr>
              <a:t> </a:t>
            </a:r>
            <a:r>
              <a:rPr lang="en-US" sz="4600" dirty="0" err="1" smtClean="0">
                <a:solidFill>
                  <a:schemeClr val="bg1"/>
                </a:solidFill>
                <a:latin typeface="+mj-lt"/>
              </a:rPr>
              <a:t>cho</a:t>
            </a:r>
            <a:r>
              <a:rPr lang="en-US" sz="4600" dirty="0" smtClean="0">
                <a:solidFill>
                  <a:schemeClr val="bg1"/>
                </a:solidFill>
                <a:latin typeface="+mj-lt"/>
              </a:rPr>
              <a:t> </a:t>
            </a:r>
            <a:r>
              <a:rPr lang="en-US" sz="4600" dirty="0" err="1" smtClean="0">
                <a:solidFill>
                  <a:schemeClr val="bg1"/>
                </a:solidFill>
                <a:latin typeface="+mj-lt"/>
              </a:rPr>
              <a:t>Tình</a:t>
            </a:r>
            <a:r>
              <a:rPr lang="en-US" sz="4600" dirty="0" smtClean="0">
                <a:solidFill>
                  <a:schemeClr val="bg1"/>
                </a:solidFill>
                <a:latin typeface="+mj-lt"/>
              </a:rPr>
              <a:t> </a:t>
            </a:r>
            <a:r>
              <a:rPr lang="en-US" sz="4600" dirty="0" err="1" smtClean="0">
                <a:solidFill>
                  <a:schemeClr val="bg1"/>
                </a:solidFill>
                <a:latin typeface="+mj-lt"/>
              </a:rPr>
              <a:t>Yêu</a:t>
            </a:r>
            <a:r>
              <a:rPr lang="en-US" sz="4600" dirty="0" smtClean="0">
                <a:solidFill>
                  <a:schemeClr val="bg1"/>
                </a:solidFill>
                <a:latin typeface="+mj-lt"/>
              </a:rPr>
              <a:t> </a:t>
            </a:r>
            <a:r>
              <a:rPr lang="en-US" sz="4600" dirty="0" err="1" smtClean="0">
                <a:solidFill>
                  <a:schemeClr val="bg1"/>
                </a:solidFill>
                <a:latin typeface="+mj-lt"/>
              </a:rPr>
              <a:t>của</a:t>
            </a:r>
            <a:r>
              <a:rPr lang="en-US" sz="4600" dirty="0" smtClean="0">
                <a:solidFill>
                  <a:schemeClr val="bg1"/>
                </a:solidFill>
                <a:latin typeface="+mj-lt"/>
              </a:rPr>
              <a:t> </a:t>
            </a:r>
            <a:r>
              <a:rPr lang="en-US" sz="4600" dirty="0" err="1" smtClean="0">
                <a:solidFill>
                  <a:schemeClr val="bg1"/>
                </a:solidFill>
                <a:latin typeface="+mj-lt"/>
              </a:rPr>
              <a:t>Ngài</a:t>
            </a:r>
            <a:r>
              <a:rPr lang="en-US" sz="4600" dirty="0" smtClean="0">
                <a:solidFill>
                  <a:schemeClr val="bg1"/>
                </a:solidFill>
                <a:latin typeface="+mj-lt"/>
              </a:rPr>
              <a:t>.</a:t>
            </a:r>
            <a:r>
              <a:rPr lang="vi-VN" sz="4600" dirty="0">
                <a:solidFill>
                  <a:schemeClr val="bg1"/>
                </a:solidFill>
                <a:latin typeface="+mj-lt"/>
              </a:rPr>
              <a:t> </a:t>
            </a:r>
            <a:r>
              <a:rPr lang="vi-VN" sz="4600" dirty="0" smtClean="0">
                <a:solidFill>
                  <a:schemeClr val="bg1"/>
                </a:solidFill>
                <a:latin typeface="+mj-lt"/>
              </a:rPr>
              <a:t>Chúa </a:t>
            </a:r>
            <a:r>
              <a:rPr lang="vi-VN" sz="4600" dirty="0">
                <a:solidFill>
                  <a:schemeClr val="bg1"/>
                </a:solidFill>
                <a:latin typeface="+mj-lt"/>
              </a:rPr>
              <a:t>đã gọi </a:t>
            </a:r>
            <a:r>
              <a:rPr lang="vi-VN" sz="4600" dirty="0" smtClean="0">
                <a:solidFill>
                  <a:schemeClr val="bg1"/>
                </a:solidFill>
                <a:latin typeface="+mj-lt"/>
              </a:rPr>
              <a:t>con </a:t>
            </a:r>
            <a:r>
              <a:rPr lang="vi-VN" sz="4600" dirty="0">
                <a:solidFill>
                  <a:schemeClr val="bg1"/>
                </a:solidFill>
                <a:latin typeface="+mj-lt"/>
              </a:rPr>
              <a:t>làm chứng </a:t>
            </a:r>
            <a:r>
              <a:rPr lang="vi-VN" sz="4600" dirty="0" smtClean="0">
                <a:solidFill>
                  <a:schemeClr val="bg1"/>
                </a:solidFill>
                <a:latin typeface="+mj-lt"/>
              </a:rPr>
              <a:t>nhân </a:t>
            </a:r>
            <a:r>
              <a:rPr lang="vi-VN" sz="4600" dirty="0">
                <a:solidFill>
                  <a:schemeClr val="bg1"/>
                </a:solidFill>
                <a:latin typeface="+mj-lt"/>
              </a:rPr>
              <a:t>giữa cuộc đời trăm </a:t>
            </a:r>
            <a:r>
              <a:rPr lang="vi-VN" sz="4600" dirty="0" smtClean="0">
                <a:solidFill>
                  <a:schemeClr val="bg1"/>
                </a:solidFill>
                <a:latin typeface="+mj-lt"/>
              </a:rPr>
              <a:t>lối</a:t>
            </a:r>
            <a:r>
              <a:rPr lang="vi-VN" sz="4600" dirty="0">
                <a:solidFill>
                  <a:schemeClr val="bg1"/>
                </a:solidFill>
                <a:latin typeface="+mj-lt"/>
              </a:rPr>
              <a:t>. Sống giữa trần </a:t>
            </a:r>
            <a:r>
              <a:rPr lang="vi-VN" sz="4600" dirty="0" smtClean="0">
                <a:solidFill>
                  <a:schemeClr val="bg1"/>
                </a:solidFill>
                <a:latin typeface="+mj-lt"/>
              </a:rPr>
              <a:t>thế </a:t>
            </a:r>
            <a:r>
              <a:rPr lang="vi-VN" sz="4600" dirty="0">
                <a:solidFill>
                  <a:schemeClr val="bg1"/>
                </a:solidFill>
                <a:latin typeface="+mj-lt"/>
              </a:rPr>
              <a:t>Ngài </a:t>
            </a:r>
            <a:r>
              <a:rPr lang="vi-VN" sz="4600" dirty="0" smtClean="0">
                <a:solidFill>
                  <a:schemeClr val="bg1"/>
                </a:solidFill>
                <a:latin typeface="+mj-lt"/>
              </a:rPr>
              <a:t>ơi</a:t>
            </a:r>
            <a:r>
              <a:rPr lang="vi-VN" sz="4600" dirty="0">
                <a:solidFill>
                  <a:schemeClr val="bg1"/>
                </a:solidFill>
                <a:latin typeface="+mj-lt"/>
              </a:rPr>
              <a:t>, sống giữa cuộc </a:t>
            </a:r>
            <a:r>
              <a:rPr lang="vi-VN" sz="4600" dirty="0" smtClean="0">
                <a:solidFill>
                  <a:schemeClr val="bg1"/>
                </a:solidFill>
                <a:latin typeface="+mj-lt"/>
              </a:rPr>
              <a:t>thế </a:t>
            </a:r>
            <a:r>
              <a:rPr lang="vi-VN" sz="4600" dirty="0">
                <a:solidFill>
                  <a:schemeClr val="bg1"/>
                </a:solidFill>
                <a:latin typeface="+mj-lt"/>
              </a:rPr>
              <a:t>nổi </a:t>
            </a:r>
            <a:r>
              <a:rPr lang="en-US" sz="4600" dirty="0" smtClean="0">
                <a:solidFill>
                  <a:schemeClr val="bg1"/>
                </a:solidFill>
                <a:latin typeface="+mj-lt"/>
              </a:rPr>
              <a:t>t</a:t>
            </a:r>
            <a:r>
              <a:rPr lang="vi-VN" sz="4600" dirty="0" smtClean="0">
                <a:solidFill>
                  <a:schemeClr val="bg1"/>
                </a:solidFill>
                <a:latin typeface="+mj-lt"/>
              </a:rPr>
              <a:t>rôi</a:t>
            </a:r>
            <a:r>
              <a:rPr lang="vi-VN" sz="4600" dirty="0">
                <a:solidFill>
                  <a:schemeClr val="bg1"/>
                </a:solidFill>
                <a:latin typeface="+mj-lt"/>
              </a:rPr>
              <a:t>, xin Chúa cho </a:t>
            </a:r>
            <a:r>
              <a:rPr lang="vi-VN" sz="4600" dirty="0" smtClean="0">
                <a:solidFill>
                  <a:schemeClr val="bg1"/>
                </a:solidFill>
                <a:latin typeface="+mj-lt"/>
              </a:rPr>
              <a:t>con </a:t>
            </a:r>
            <a:r>
              <a:rPr lang="vi-VN" sz="4600" dirty="0">
                <a:solidFill>
                  <a:schemeClr val="bg1"/>
                </a:solidFill>
                <a:latin typeface="+mj-lt"/>
              </a:rPr>
              <a:t>một lòng </a:t>
            </a:r>
            <a:r>
              <a:rPr lang="vi-VN" sz="4600" dirty="0" smtClean="0">
                <a:solidFill>
                  <a:schemeClr val="bg1"/>
                </a:solidFill>
                <a:latin typeface="+mj-lt"/>
              </a:rPr>
              <a:t>tin </a:t>
            </a:r>
            <a:r>
              <a:rPr lang="vi-VN" sz="4600" dirty="0">
                <a:solidFill>
                  <a:schemeClr val="bg1"/>
                </a:solidFill>
                <a:latin typeface="+mj-lt"/>
              </a:rPr>
              <a:t>cậy luôn bền </a:t>
            </a:r>
            <a:r>
              <a:rPr lang="vi-VN" sz="4600" dirty="0" smtClean="0">
                <a:solidFill>
                  <a:schemeClr val="bg1"/>
                </a:solidFill>
                <a:latin typeface="+mj-lt"/>
              </a:rPr>
              <a:t>vững</a:t>
            </a:r>
            <a:r>
              <a:rPr lang="vi-VN" sz="4600" dirty="0">
                <a:solidFill>
                  <a:schemeClr val="bg1"/>
                </a:solidFill>
                <a:latin typeface="+mj-lt"/>
              </a:rPr>
              <a:t>, để người quanh con tin kính </a:t>
            </a:r>
            <a:r>
              <a:rPr lang="vi-VN" sz="4600" dirty="0" smtClean="0">
                <a:solidFill>
                  <a:schemeClr val="bg1"/>
                </a:solidFill>
                <a:latin typeface="+mj-lt"/>
              </a:rPr>
              <a:t>Ngài</a:t>
            </a:r>
            <a:r>
              <a:rPr lang="vi-VN" sz="4600" dirty="0">
                <a:solidFill>
                  <a:schemeClr val="bg1"/>
                </a:solidFill>
                <a:latin typeface="+mj-lt"/>
              </a:rPr>
              <a:t>.</a:t>
            </a:r>
            <a:endParaRPr lang="en-US" sz="4600" dirty="0">
              <a:solidFill>
                <a:schemeClr val="bg1"/>
              </a:solidFill>
              <a:latin typeface="+mj-lt"/>
            </a:endParaRPr>
          </a:p>
        </p:txBody>
      </p:sp>
    </p:spTree>
    <p:extLst>
      <p:ext uri="{BB962C8B-B14F-4D97-AF65-F5344CB8AC3E}">
        <p14:creationId xmlns:p14="http://schemas.microsoft.com/office/powerpoint/2010/main" val="402872916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65100"/>
            <a:ext cx="9144000" cy="4154984"/>
          </a:xfrm>
          <a:prstGeom prst="rect">
            <a:avLst/>
          </a:prstGeom>
        </p:spPr>
        <p:txBody>
          <a:bodyPr wrap="square">
            <a:spAutoFit/>
          </a:bodyPr>
          <a:lstStyle/>
          <a:p>
            <a:pPr algn="just">
              <a:lnSpc>
                <a:spcPct val="110000"/>
              </a:lnSpc>
            </a:pPr>
            <a:r>
              <a:rPr lang="en-US" sz="4800" u="sng" dirty="0" err="1" smtClean="0">
                <a:solidFill>
                  <a:srgbClr val="FFFF00"/>
                </a:solidFill>
              </a:rPr>
              <a:t>Đk</a:t>
            </a:r>
            <a:r>
              <a:rPr lang="en-US" sz="4800" u="sng" dirty="0" smtClean="0">
                <a:solidFill>
                  <a:srgbClr val="FFFF00"/>
                </a:solidFill>
              </a:rPr>
              <a:t>:</a:t>
            </a:r>
            <a:r>
              <a:rPr lang="en-US" sz="4800" dirty="0" smtClean="0">
                <a:solidFill>
                  <a:prstClr val="white"/>
                </a:solidFill>
              </a:rPr>
              <a:t> </a:t>
            </a:r>
            <a:r>
              <a:rPr lang="vi-VN" sz="4800" dirty="0" smtClean="0">
                <a:solidFill>
                  <a:prstClr val="white"/>
                </a:solidFill>
                <a:latin typeface="+mj-lt"/>
              </a:rPr>
              <a:t>Thì</a:t>
            </a:r>
            <a:r>
              <a:rPr lang="vi-VN" sz="4800" dirty="0">
                <a:solidFill>
                  <a:prstClr val="white"/>
                </a:solidFill>
                <a:latin typeface="+mj-lt"/>
              </a:rPr>
              <a:t> </a:t>
            </a:r>
            <a:r>
              <a:rPr lang="vi-VN" sz="4800" dirty="0" smtClean="0">
                <a:solidFill>
                  <a:prstClr val="white"/>
                </a:solidFill>
                <a:latin typeface="+mj-lt"/>
              </a:rPr>
              <a:t>này </a:t>
            </a:r>
            <a:r>
              <a:rPr lang="vi-VN" sz="4800" dirty="0">
                <a:solidFill>
                  <a:prstClr val="white"/>
                </a:solidFill>
                <a:latin typeface="+mj-lt"/>
              </a:rPr>
              <a:t>con xin </a:t>
            </a:r>
            <a:r>
              <a:rPr lang="vi-VN" sz="4800" dirty="0" smtClean="0">
                <a:solidFill>
                  <a:prstClr val="white"/>
                </a:solidFill>
                <a:latin typeface="+mj-lt"/>
              </a:rPr>
              <a:t>đến </a:t>
            </a:r>
            <a:r>
              <a:rPr lang="vi-VN" sz="4800" dirty="0">
                <a:solidFill>
                  <a:prstClr val="white"/>
                </a:solidFill>
                <a:latin typeface="+mj-lt"/>
              </a:rPr>
              <a:t>để được </a:t>
            </a:r>
            <a:r>
              <a:rPr lang="vi-VN" sz="4800" dirty="0" smtClean="0">
                <a:solidFill>
                  <a:prstClr val="white"/>
                </a:solidFill>
                <a:latin typeface="+mj-lt"/>
              </a:rPr>
              <a:t>Chúa </a:t>
            </a:r>
            <a:r>
              <a:rPr lang="vi-VN" sz="4800" dirty="0">
                <a:solidFill>
                  <a:prstClr val="white"/>
                </a:solidFill>
                <a:latin typeface="+mj-lt"/>
              </a:rPr>
              <a:t>sai vào thế </a:t>
            </a:r>
            <a:r>
              <a:rPr lang="vi-VN" sz="4800" dirty="0" smtClean="0">
                <a:solidFill>
                  <a:prstClr val="white"/>
                </a:solidFill>
                <a:latin typeface="+mj-lt"/>
              </a:rPr>
              <a:t>giới </a:t>
            </a:r>
            <a:r>
              <a:rPr lang="vi-VN" sz="4800" dirty="0">
                <a:solidFill>
                  <a:prstClr val="white"/>
                </a:solidFill>
                <a:latin typeface="+mj-lt"/>
              </a:rPr>
              <a:t>loan Tin </a:t>
            </a:r>
            <a:r>
              <a:rPr lang="vi-VN" sz="4800" dirty="0" smtClean="0">
                <a:solidFill>
                  <a:prstClr val="white"/>
                </a:solidFill>
                <a:latin typeface="+mj-lt"/>
              </a:rPr>
              <a:t>Mới </a:t>
            </a:r>
            <a:r>
              <a:rPr lang="vi-VN" sz="4800" dirty="0">
                <a:solidFill>
                  <a:prstClr val="white"/>
                </a:solidFill>
                <a:latin typeface="+mj-lt"/>
              </a:rPr>
              <a:t>cho người mọi </a:t>
            </a:r>
            <a:r>
              <a:rPr lang="vi-VN" sz="4800" dirty="0" smtClean="0">
                <a:solidFill>
                  <a:prstClr val="white"/>
                </a:solidFill>
                <a:latin typeface="+mj-lt"/>
              </a:rPr>
              <a:t>nơi</a:t>
            </a:r>
            <a:r>
              <a:rPr lang="en-US" sz="4800" dirty="0" smtClean="0">
                <a:solidFill>
                  <a:prstClr val="white"/>
                </a:solidFill>
              </a:rPr>
              <a:t>,</a:t>
            </a:r>
            <a:r>
              <a:rPr lang="vi-VN" sz="4800" dirty="0" smtClean="0">
                <a:solidFill>
                  <a:prstClr val="white"/>
                </a:solidFill>
                <a:latin typeface="+mj-lt"/>
              </a:rPr>
              <a:t> </a:t>
            </a:r>
            <a:r>
              <a:rPr lang="vi-VN" sz="4800" dirty="0">
                <a:solidFill>
                  <a:prstClr val="white"/>
                </a:solidFill>
                <a:latin typeface="+mj-lt"/>
              </a:rPr>
              <a:t>được biết </a:t>
            </a:r>
            <a:r>
              <a:rPr lang="vi-VN" sz="4800" dirty="0" smtClean="0">
                <a:solidFill>
                  <a:prstClr val="white"/>
                </a:solidFill>
                <a:latin typeface="+mj-lt"/>
              </a:rPr>
              <a:t>Chúa </a:t>
            </a:r>
            <a:r>
              <a:rPr lang="vi-VN" sz="4800" dirty="0">
                <a:solidFill>
                  <a:prstClr val="white"/>
                </a:solidFill>
                <a:latin typeface="+mj-lt"/>
              </a:rPr>
              <a:t>là Cha yêu </a:t>
            </a:r>
            <a:r>
              <a:rPr lang="vi-VN" sz="4800" dirty="0" smtClean="0">
                <a:solidFill>
                  <a:prstClr val="white"/>
                </a:solidFill>
                <a:latin typeface="+mj-lt"/>
              </a:rPr>
              <a:t>thương </a:t>
            </a:r>
            <a:r>
              <a:rPr lang="vi-VN" sz="4800" dirty="0">
                <a:solidFill>
                  <a:prstClr val="white"/>
                </a:solidFill>
                <a:latin typeface="+mj-lt"/>
              </a:rPr>
              <a:t>để cuộc </a:t>
            </a:r>
            <a:r>
              <a:rPr lang="vi-VN" sz="4800" dirty="0" smtClean="0">
                <a:solidFill>
                  <a:prstClr val="white"/>
                </a:solidFill>
                <a:latin typeface="+mj-lt"/>
              </a:rPr>
              <a:t>đời </a:t>
            </a:r>
            <a:r>
              <a:rPr lang="vi-VN" sz="4800" dirty="0">
                <a:solidFill>
                  <a:prstClr val="white"/>
                </a:solidFill>
                <a:latin typeface="+mj-lt"/>
              </a:rPr>
              <a:t>rực sáng thơm </a:t>
            </a:r>
            <a:r>
              <a:rPr lang="vi-VN" sz="4800" dirty="0" smtClean="0">
                <a:solidFill>
                  <a:prstClr val="white"/>
                </a:solidFill>
                <a:latin typeface="+mj-lt"/>
              </a:rPr>
              <a:t>hương</a:t>
            </a:r>
            <a:r>
              <a:rPr lang="vi-VN" sz="4800" dirty="0">
                <a:solidFill>
                  <a:prstClr val="white"/>
                </a:solidFill>
                <a:latin typeface="+mj-lt"/>
              </a:rPr>
              <a:t>.</a:t>
            </a:r>
            <a:endParaRPr lang="en-US" sz="4800" dirty="0">
              <a:solidFill>
                <a:prstClr val="white"/>
              </a:solidFill>
            </a:endParaRPr>
          </a:p>
        </p:txBody>
      </p:sp>
    </p:spTree>
    <p:extLst>
      <p:ext uri="{BB962C8B-B14F-4D97-AF65-F5344CB8AC3E}">
        <p14:creationId xmlns:p14="http://schemas.microsoft.com/office/powerpoint/2010/main" val="305990865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3549712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Kết</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en-US" sz="6600" dirty="0" smtClean="0">
                <a:solidFill>
                  <a:srgbClr val="FFFF00"/>
                </a:solidFill>
              </a:rPr>
              <a:t>BÀI CA HIỆP NHẤT</a:t>
            </a:r>
            <a:br>
              <a:rPr lang="en-US" sz="6600" dirty="0" smtClean="0">
                <a:solidFill>
                  <a:srgbClr val="FFFF00"/>
                </a:solidFill>
              </a:rPr>
            </a:br>
            <a:r>
              <a:rPr lang="en-US" sz="5400" i="1" dirty="0" smtClean="0">
                <a:solidFill>
                  <a:schemeClr val="bg1"/>
                </a:solidFill>
              </a:rPr>
              <a:t>Lm. </a:t>
            </a:r>
            <a:r>
              <a:rPr lang="en-US" sz="5400" i="1" dirty="0" err="1" smtClean="0">
                <a:solidFill>
                  <a:schemeClr val="bg1"/>
                </a:solidFill>
              </a:rPr>
              <a:t>Thành</a:t>
            </a:r>
            <a:r>
              <a:rPr lang="en-US" sz="5400" i="1" dirty="0" smtClean="0">
                <a:solidFill>
                  <a:schemeClr val="bg1"/>
                </a:solidFill>
              </a:rPr>
              <a:t> </a:t>
            </a:r>
            <a:r>
              <a:rPr lang="en-US" sz="5400" i="1" dirty="0" err="1" smtClean="0">
                <a:solidFill>
                  <a:schemeClr val="bg1"/>
                </a:solidFill>
              </a:rPr>
              <a:t>Tâm</a:t>
            </a:r>
            <a:endParaRPr lang="en-US" sz="6000" b="0" i="1" dirty="0">
              <a:solidFill>
                <a:schemeClr val="bg1"/>
              </a:solidFill>
              <a:effectLst/>
              <a:latin typeface="+mj-lt"/>
            </a:endParaRPr>
          </a:p>
        </p:txBody>
      </p:sp>
    </p:spTree>
    <p:extLst>
      <p:ext uri="{BB962C8B-B14F-4D97-AF65-F5344CB8AC3E}">
        <p14:creationId xmlns:p14="http://schemas.microsoft.com/office/powerpoint/2010/main" val="35085029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262979"/>
          </a:xfrm>
          <a:prstGeom prst="rect">
            <a:avLst/>
          </a:prstGeom>
        </p:spPr>
        <p:txBody>
          <a:bodyPr wrap="square">
            <a:spAutoFit/>
          </a:bodyPr>
          <a:lstStyle/>
          <a:p>
            <a:pPr algn="just"/>
            <a:r>
              <a:rPr lang="en-US" sz="4800" u="sng" dirty="0" err="1" smtClean="0">
                <a:solidFill>
                  <a:srgbClr val="FFFF00"/>
                </a:solidFill>
              </a:rPr>
              <a:t>Đk</a:t>
            </a:r>
            <a:r>
              <a:rPr lang="en-US" sz="4800" u="sng" dirty="0" smtClean="0">
                <a:solidFill>
                  <a:srgbClr val="FFFF00"/>
                </a:solidFill>
              </a:rPr>
              <a:t>:</a:t>
            </a:r>
            <a:r>
              <a:rPr lang="en-US" sz="4800" dirty="0" smtClean="0">
                <a:solidFill>
                  <a:prstClr val="white"/>
                </a:solidFill>
              </a:rPr>
              <a:t> </a:t>
            </a:r>
            <a:r>
              <a:rPr lang="vi-VN" sz="4800" dirty="0" smtClean="0">
                <a:solidFill>
                  <a:prstClr val="white"/>
                </a:solidFill>
                <a:latin typeface="+mj-lt"/>
              </a:rPr>
              <a:t>Xin </a:t>
            </a:r>
            <a:r>
              <a:rPr lang="vi-VN" sz="4800" dirty="0">
                <a:solidFill>
                  <a:prstClr val="white"/>
                </a:solidFill>
                <a:latin typeface="+mj-lt"/>
              </a:rPr>
              <a:t>hiệp nhất chúng con nên một trong tình yêu Chúa. Xin hiệp nhất chúng con như Ngài liên kết với Cha. Xin giải thoát chúng con xa điều </a:t>
            </a:r>
            <a:r>
              <a:rPr lang="vi-VN" sz="4800" dirty="0" smtClean="0">
                <a:solidFill>
                  <a:prstClr val="white"/>
                </a:solidFill>
                <a:latin typeface="+mj-lt"/>
              </a:rPr>
              <a:t>b</a:t>
            </a:r>
            <a:r>
              <a:rPr lang="en-US" sz="4800" dirty="0" smtClean="0">
                <a:solidFill>
                  <a:prstClr val="white"/>
                </a:solidFill>
              </a:rPr>
              <a:t>ấ</a:t>
            </a:r>
            <a:r>
              <a:rPr lang="vi-VN" sz="4800" dirty="0" smtClean="0">
                <a:solidFill>
                  <a:prstClr val="white"/>
                </a:solidFill>
                <a:latin typeface="+mj-lt"/>
              </a:rPr>
              <a:t>t </a:t>
            </a:r>
            <a:r>
              <a:rPr lang="vi-VN" sz="4800" dirty="0">
                <a:solidFill>
                  <a:prstClr val="white"/>
                </a:solidFill>
                <a:latin typeface="+mj-lt"/>
              </a:rPr>
              <a:t>hòa chia rẽ. Xin kết liên muôn người trong lòng mến Chúa Cha muôn đời.</a:t>
            </a:r>
            <a:endParaRPr lang="en-US" sz="4800" dirty="0">
              <a:solidFill>
                <a:prstClr val="white"/>
              </a:solidFill>
            </a:endParaRPr>
          </a:p>
        </p:txBody>
      </p:sp>
    </p:spTree>
    <p:extLst>
      <p:ext uri="{BB962C8B-B14F-4D97-AF65-F5344CB8AC3E}">
        <p14:creationId xmlns:p14="http://schemas.microsoft.com/office/powerpoint/2010/main" val="38351153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10000"/>
              </a:lnSpc>
              <a:spcBef>
                <a:spcPts val="0"/>
              </a:spcBef>
            </a:pPr>
            <a:r>
              <a:rPr lang="en-US" sz="4950" b="0" u="sng" dirty="0" err="1" smtClean="0">
                <a:solidFill>
                  <a:srgbClr val="FFFF00"/>
                </a:solidFill>
                <a:effectLst/>
                <a:latin typeface="+mj-lt"/>
              </a:rPr>
              <a:t>Đk</a:t>
            </a:r>
            <a:r>
              <a:rPr lang="vi-VN" sz="4950" b="0" u="sng" dirty="0" smtClean="0">
                <a:solidFill>
                  <a:srgbClr val="FFFF00"/>
                </a:solidFill>
                <a:effectLst/>
                <a:latin typeface="+mj-lt"/>
              </a:rPr>
              <a:t>:</a:t>
            </a:r>
            <a:r>
              <a:rPr lang="en-US" sz="4950" dirty="0">
                <a:solidFill>
                  <a:schemeClr val="bg1"/>
                </a:solidFill>
                <a:latin typeface="+mj-lt"/>
              </a:rPr>
              <a:t> </a:t>
            </a:r>
            <a:r>
              <a:rPr lang="vi-VN" sz="4950" dirty="0">
                <a:solidFill>
                  <a:schemeClr val="bg1"/>
                </a:solidFill>
                <a:latin typeface="+mj-lt"/>
              </a:rPr>
              <a:t>Hân hoan sướng vui tiến vào đền thánh Chúa </a:t>
            </a:r>
            <a:r>
              <a:rPr lang="vi-VN" sz="4950" dirty="0" smtClean="0">
                <a:solidFill>
                  <a:schemeClr val="bg1"/>
                </a:solidFill>
                <a:latin typeface="+mj-lt"/>
              </a:rPr>
              <a:t>Trời</a:t>
            </a:r>
            <a:r>
              <a:rPr lang="en-US" sz="4950" dirty="0" smtClean="0">
                <a:solidFill>
                  <a:schemeClr val="bg1"/>
                </a:solidFill>
                <a:latin typeface="+mj-lt"/>
              </a:rPr>
              <a:t>, c</a:t>
            </a:r>
            <a:r>
              <a:rPr lang="vi-VN" sz="4950" dirty="0" smtClean="0">
                <a:solidFill>
                  <a:schemeClr val="bg1"/>
                </a:solidFill>
                <a:latin typeface="+mj-lt"/>
              </a:rPr>
              <a:t>hính </a:t>
            </a:r>
            <a:r>
              <a:rPr lang="vi-VN" sz="4950" dirty="0">
                <a:solidFill>
                  <a:schemeClr val="bg1"/>
                </a:solidFill>
                <a:latin typeface="+mj-lt"/>
              </a:rPr>
              <a:t>nguồn yêu thương và sức mạnh quyền năng. Trong chốn thánh đô dâng lời cảm mến tri </a:t>
            </a:r>
            <a:r>
              <a:rPr lang="vi-VN" sz="4950" dirty="0" smtClean="0">
                <a:solidFill>
                  <a:schemeClr val="bg1"/>
                </a:solidFill>
                <a:latin typeface="+mj-lt"/>
              </a:rPr>
              <a:t>ân</a:t>
            </a:r>
            <a:r>
              <a:rPr lang="en-US" sz="4950" dirty="0" smtClean="0">
                <a:solidFill>
                  <a:schemeClr val="bg1"/>
                </a:solidFill>
                <a:latin typeface="+mj-lt"/>
              </a:rPr>
              <a:t>, l</a:t>
            </a:r>
            <a:r>
              <a:rPr lang="vi-VN" sz="4950" dirty="0" smtClean="0">
                <a:solidFill>
                  <a:schemeClr val="bg1"/>
                </a:solidFill>
                <a:latin typeface="+mj-lt"/>
              </a:rPr>
              <a:t>ãnh </a:t>
            </a:r>
            <a:r>
              <a:rPr lang="vi-VN" sz="4950" dirty="0">
                <a:solidFill>
                  <a:schemeClr val="bg1"/>
                </a:solidFill>
                <a:latin typeface="+mj-lt"/>
              </a:rPr>
              <a:t>phúc cứu độ và tràn muôn ơn vĩnh hằng.</a:t>
            </a:r>
          </a:p>
        </p:txBody>
      </p:sp>
    </p:spTree>
    <p:extLst>
      <p:ext uri="{BB962C8B-B14F-4D97-AF65-F5344CB8AC3E}">
        <p14:creationId xmlns:p14="http://schemas.microsoft.com/office/powerpoint/2010/main" val="2315032721"/>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842" y="0"/>
            <a:ext cx="9131157" cy="5262979"/>
          </a:xfrm>
          <a:prstGeom prst="rect">
            <a:avLst/>
          </a:prstGeom>
        </p:spPr>
        <p:txBody>
          <a:bodyPr wrap="square">
            <a:spAutoFit/>
          </a:bodyPr>
          <a:lstStyle/>
          <a:p>
            <a:pPr algn="just"/>
            <a:r>
              <a:rPr lang="en-US" sz="4800" u="sng" dirty="0" smtClean="0">
                <a:solidFill>
                  <a:srgbClr val="FFFF00"/>
                </a:solidFill>
              </a:rPr>
              <a:t>Tk1:</a:t>
            </a:r>
            <a:r>
              <a:rPr lang="vi-VN" sz="4800" dirty="0" smtClean="0">
                <a:solidFill>
                  <a:prstClr val="white"/>
                </a:solidFill>
                <a:latin typeface="+mj-lt"/>
              </a:rPr>
              <a:t> </a:t>
            </a:r>
            <a:r>
              <a:rPr lang="vi-VN" sz="4800" dirty="0">
                <a:solidFill>
                  <a:prstClr val="white"/>
                </a:solidFill>
                <a:latin typeface="+mj-lt"/>
              </a:rPr>
              <a:t>Vì Ngài được sai đến, để tìm chiên khắp nơi xa </a:t>
            </a:r>
            <a:r>
              <a:rPr lang="vi-VN" sz="4800" dirty="0" smtClean="0">
                <a:solidFill>
                  <a:prstClr val="white"/>
                </a:solidFill>
                <a:latin typeface="+mj-lt"/>
              </a:rPr>
              <a:t>xô</a:t>
            </a:r>
            <a:r>
              <a:rPr lang="en-US" sz="4800" dirty="0" err="1" smtClean="0">
                <a:solidFill>
                  <a:prstClr val="white"/>
                </a:solidFill>
              </a:rPr>
              <a:t>i</a:t>
            </a:r>
            <a:r>
              <a:rPr lang="en-US" sz="4800" dirty="0" smtClean="0">
                <a:solidFill>
                  <a:prstClr val="white"/>
                </a:solidFill>
              </a:rPr>
              <a:t>. </a:t>
            </a:r>
            <a:r>
              <a:rPr lang="vi-VN" sz="4800" dirty="0" smtClean="0">
                <a:solidFill>
                  <a:prstClr val="white"/>
                </a:solidFill>
                <a:latin typeface="+mj-lt"/>
              </a:rPr>
              <a:t>Vì </a:t>
            </a:r>
            <a:r>
              <a:rPr lang="vi-VN" sz="4800" dirty="0">
                <a:solidFill>
                  <a:prstClr val="white"/>
                </a:solidFill>
                <a:latin typeface="+mj-lt"/>
              </a:rPr>
              <a:t>rằng Cha sai đến, đến đưa về đàn chiên duy </a:t>
            </a:r>
            <a:r>
              <a:rPr lang="vi-VN" sz="4800" dirty="0" smtClean="0">
                <a:solidFill>
                  <a:prstClr val="white"/>
                </a:solidFill>
                <a:latin typeface="+mj-lt"/>
              </a:rPr>
              <a:t>nhất</a:t>
            </a:r>
            <a:r>
              <a:rPr lang="en-US" sz="4800" dirty="0" smtClean="0">
                <a:solidFill>
                  <a:prstClr val="white"/>
                </a:solidFill>
              </a:rPr>
              <a:t>. T</a:t>
            </a:r>
            <a:r>
              <a:rPr lang="vi-VN" sz="4800" dirty="0" smtClean="0">
                <a:solidFill>
                  <a:prstClr val="white"/>
                </a:solidFill>
                <a:latin typeface="+mj-lt"/>
              </a:rPr>
              <a:t>hì </a:t>
            </a:r>
            <a:r>
              <a:rPr lang="vi-VN" sz="4800" dirty="0">
                <a:solidFill>
                  <a:prstClr val="white"/>
                </a:solidFill>
                <a:latin typeface="+mj-lt"/>
              </a:rPr>
              <a:t>này nguyện xin Chúa, hãy thương ban Thánh Linh của Ngài. Hiệp nhất chúng con trong Chúa.</a:t>
            </a:r>
            <a:endParaRPr lang="en-US" sz="4800" dirty="0">
              <a:solidFill>
                <a:prstClr val="white"/>
              </a:solidFill>
            </a:endParaRPr>
          </a:p>
        </p:txBody>
      </p:sp>
    </p:spTree>
    <p:extLst>
      <p:ext uri="{BB962C8B-B14F-4D97-AF65-F5344CB8AC3E}">
        <p14:creationId xmlns:p14="http://schemas.microsoft.com/office/powerpoint/2010/main" val="400405456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262979"/>
          </a:xfrm>
          <a:prstGeom prst="rect">
            <a:avLst/>
          </a:prstGeom>
        </p:spPr>
        <p:txBody>
          <a:bodyPr wrap="square">
            <a:spAutoFit/>
          </a:bodyPr>
          <a:lstStyle/>
          <a:p>
            <a:pPr algn="just"/>
            <a:r>
              <a:rPr lang="en-US" sz="4800" u="sng" dirty="0" err="1" smtClean="0">
                <a:solidFill>
                  <a:srgbClr val="FFFF00"/>
                </a:solidFill>
              </a:rPr>
              <a:t>Đk</a:t>
            </a:r>
            <a:r>
              <a:rPr lang="en-US" sz="4800" u="sng" dirty="0" smtClean="0">
                <a:solidFill>
                  <a:srgbClr val="FFFF00"/>
                </a:solidFill>
              </a:rPr>
              <a:t>:</a:t>
            </a:r>
            <a:r>
              <a:rPr lang="en-US" sz="4800" dirty="0" smtClean="0">
                <a:solidFill>
                  <a:prstClr val="white"/>
                </a:solidFill>
              </a:rPr>
              <a:t> </a:t>
            </a:r>
            <a:r>
              <a:rPr lang="vi-VN" sz="4800" dirty="0" smtClean="0">
                <a:solidFill>
                  <a:prstClr val="white"/>
                </a:solidFill>
                <a:latin typeface="+mj-lt"/>
              </a:rPr>
              <a:t>Xin </a:t>
            </a:r>
            <a:r>
              <a:rPr lang="vi-VN" sz="4800" dirty="0">
                <a:solidFill>
                  <a:prstClr val="white"/>
                </a:solidFill>
                <a:latin typeface="+mj-lt"/>
              </a:rPr>
              <a:t>hiệp nhất chúng con nên một trong tình yêu Chúa. Xin hiệp nhất chúng con như Ngài liên kết với Cha. Xin giải thoát chúng con xa điều </a:t>
            </a:r>
            <a:r>
              <a:rPr lang="vi-VN" sz="4800" dirty="0" smtClean="0">
                <a:solidFill>
                  <a:prstClr val="white"/>
                </a:solidFill>
                <a:latin typeface="+mj-lt"/>
              </a:rPr>
              <a:t>b</a:t>
            </a:r>
            <a:r>
              <a:rPr lang="en-US" sz="4800" dirty="0" smtClean="0">
                <a:solidFill>
                  <a:prstClr val="white"/>
                </a:solidFill>
              </a:rPr>
              <a:t>ấ</a:t>
            </a:r>
            <a:r>
              <a:rPr lang="vi-VN" sz="4800" dirty="0" smtClean="0">
                <a:solidFill>
                  <a:prstClr val="white"/>
                </a:solidFill>
                <a:latin typeface="+mj-lt"/>
              </a:rPr>
              <a:t>t </a:t>
            </a:r>
            <a:r>
              <a:rPr lang="vi-VN" sz="4800" dirty="0">
                <a:solidFill>
                  <a:prstClr val="white"/>
                </a:solidFill>
                <a:latin typeface="+mj-lt"/>
              </a:rPr>
              <a:t>hòa chia rẽ. Xin kết liên muôn người trong lòng mến Chúa Cha muôn đời.</a:t>
            </a:r>
            <a:endParaRPr lang="en-US" sz="4800" dirty="0">
              <a:solidFill>
                <a:prstClr val="white"/>
              </a:solidFill>
            </a:endParaRPr>
          </a:p>
        </p:txBody>
      </p:sp>
    </p:spTree>
    <p:extLst>
      <p:ext uri="{BB962C8B-B14F-4D97-AF65-F5344CB8AC3E}">
        <p14:creationId xmlns:p14="http://schemas.microsoft.com/office/powerpoint/2010/main" val="380220665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55905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10000"/>
              </a:lnSpc>
              <a:spcBef>
                <a:spcPts val="0"/>
              </a:spcBef>
            </a:pPr>
            <a:r>
              <a:rPr lang="en-US" sz="5000" b="0" u="sng" dirty="0" smtClean="0">
                <a:solidFill>
                  <a:srgbClr val="FFFF00"/>
                </a:solidFill>
                <a:effectLst/>
                <a:latin typeface="+mj-lt"/>
              </a:rPr>
              <a:t>Tk1</a:t>
            </a:r>
            <a:r>
              <a:rPr lang="vi-VN" sz="5000" b="0" u="sng" dirty="0">
                <a:solidFill>
                  <a:srgbClr val="FFFF00"/>
                </a:solidFill>
                <a:effectLst/>
                <a:latin typeface="+mj-lt"/>
              </a:rPr>
              <a:t>:</a:t>
            </a:r>
            <a:r>
              <a:rPr lang="vi-VN" sz="5000" b="0" dirty="0">
                <a:solidFill>
                  <a:schemeClr val="bg1"/>
                </a:solidFill>
                <a:effectLst/>
                <a:latin typeface="+mj-lt"/>
              </a:rPr>
              <a:t> </a:t>
            </a:r>
            <a:r>
              <a:rPr lang="vi-VN" sz="5000" dirty="0">
                <a:solidFill>
                  <a:schemeClr val="bg1"/>
                </a:solidFill>
                <a:latin typeface="+mj-lt"/>
              </a:rPr>
              <a:t>Xin dâng lên Ngài lễ mừng chúc khen. Ca lên muôn loài tình thương Chúa bao la. Đã cứu nhân trần do hy tế Con Ngài, </a:t>
            </a:r>
            <a:r>
              <a:rPr lang="en-US" sz="5000" dirty="0" smtClean="0">
                <a:solidFill>
                  <a:schemeClr val="bg1"/>
                </a:solidFill>
                <a:latin typeface="+mj-lt"/>
              </a:rPr>
              <a:t>d</a:t>
            </a:r>
            <a:r>
              <a:rPr lang="vi-VN" sz="5000" dirty="0" smtClean="0">
                <a:solidFill>
                  <a:schemeClr val="bg1"/>
                </a:solidFill>
                <a:latin typeface="+mj-lt"/>
              </a:rPr>
              <a:t>âng </a:t>
            </a:r>
            <a:r>
              <a:rPr lang="vi-VN" sz="5000" dirty="0">
                <a:solidFill>
                  <a:schemeClr val="bg1"/>
                </a:solidFill>
                <a:latin typeface="+mj-lt"/>
              </a:rPr>
              <a:t>mình chịu chết cho nhân loại được thứ tha.</a:t>
            </a:r>
          </a:p>
        </p:txBody>
      </p:sp>
    </p:spTree>
    <p:extLst>
      <p:ext uri="{BB962C8B-B14F-4D97-AF65-F5344CB8AC3E}">
        <p14:creationId xmlns:p14="http://schemas.microsoft.com/office/powerpoint/2010/main" val="151990617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10000"/>
              </a:lnSpc>
              <a:spcBef>
                <a:spcPts val="0"/>
              </a:spcBef>
            </a:pPr>
            <a:r>
              <a:rPr lang="en-US" sz="4950" b="0" u="sng" dirty="0" err="1" smtClean="0">
                <a:solidFill>
                  <a:srgbClr val="FFFF00"/>
                </a:solidFill>
                <a:effectLst/>
                <a:latin typeface="+mj-lt"/>
              </a:rPr>
              <a:t>Đk</a:t>
            </a:r>
            <a:r>
              <a:rPr lang="vi-VN" sz="4950" b="0" u="sng" dirty="0" smtClean="0">
                <a:solidFill>
                  <a:srgbClr val="FFFF00"/>
                </a:solidFill>
                <a:effectLst/>
                <a:latin typeface="+mj-lt"/>
              </a:rPr>
              <a:t>:</a:t>
            </a:r>
            <a:r>
              <a:rPr lang="en-US" sz="4950" dirty="0">
                <a:solidFill>
                  <a:schemeClr val="bg1"/>
                </a:solidFill>
                <a:latin typeface="+mj-lt"/>
              </a:rPr>
              <a:t> </a:t>
            </a:r>
            <a:r>
              <a:rPr lang="vi-VN" sz="4950" dirty="0">
                <a:solidFill>
                  <a:schemeClr val="bg1"/>
                </a:solidFill>
                <a:latin typeface="+mj-lt"/>
              </a:rPr>
              <a:t>Hân hoan sướng vui tiến vào đền thánh Chúa </a:t>
            </a:r>
            <a:r>
              <a:rPr lang="vi-VN" sz="4950" dirty="0" smtClean="0">
                <a:solidFill>
                  <a:schemeClr val="bg1"/>
                </a:solidFill>
                <a:latin typeface="+mj-lt"/>
              </a:rPr>
              <a:t>Trời</a:t>
            </a:r>
            <a:r>
              <a:rPr lang="en-US" sz="4950" dirty="0" smtClean="0">
                <a:solidFill>
                  <a:schemeClr val="bg1"/>
                </a:solidFill>
                <a:latin typeface="+mj-lt"/>
              </a:rPr>
              <a:t>, c</a:t>
            </a:r>
            <a:r>
              <a:rPr lang="vi-VN" sz="4950" dirty="0" smtClean="0">
                <a:solidFill>
                  <a:schemeClr val="bg1"/>
                </a:solidFill>
                <a:latin typeface="+mj-lt"/>
              </a:rPr>
              <a:t>hính </a:t>
            </a:r>
            <a:r>
              <a:rPr lang="vi-VN" sz="4950" dirty="0">
                <a:solidFill>
                  <a:schemeClr val="bg1"/>
                </a:solidFill>
                <a:latin typeface="+mj-lt"/>
              </a:rPr>
              <a:t>nguồn yêu thương và sức mạnh quyền năng. Trong chốn thánh đô dâng lời cảm mến tri </a:t>
            </a:r>
            <a:r>
              <a:rPr lang="vi-VN" sz="4950" dirty="0" smtClean="0">
                <a:solidFill>
                  <a:schemeClr val="bg1"/>
                </a:solidFill>
                <a:latin typeface="+mj-lt"/>
              </a:rPr>
              <a:t>ân</a:t>
            </a:r>
            <a:r>
              <a:rPr lang="en-US" sz="4950" dirty="0" smtClean="0">
                <a:solidFill>
                  <a:schemeClr val="bg1"/>
                </a:solidFill>
                <a:latin typeface="+mj-lt"/>
              </a:rPr>
              <a:t>, l</a:t>
            </a:r>
            <a:r>
              <a:rPr lang="vi-VN" sz="4950" dirty="0" smtClean="0">
                <a:solidFill>
                  <a:schemeClr val="bg1"/>
                </a:solidFill>
                <a:latin typeface="+mj-lt"/>
              </a:rPr>
              <a:t>ãnh </a:t>
            </a:r>
            <a:r>
              <a:rPr lang="vi-VN" sz="4950" dirty="0">
                <a:solidFill>
                  <a:schemeClr val="bg1"/>
                </a:solidFill>
                <a:latin typeface="+mj-lt"/>
              </a:rPr>
              <a:t>phúc cứu độ và tràn muôn ơn vĩnh hằng.</a:t>
            </a:r>
          </a:p>
        </p:txBody>
      </p:sp>
    </p:spTree>
    <p:extLst>
      <p:ext uri="{BB962C8B-B14F-4D97-AF65-F5344CB8AC3E}">
        <p14:creationId xmlns:p14="http://schemas.microsoft.com/office/powerpoint/2010/main" val="96503306"/>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1378</TotalTime>
  <Words>1332</Words>
  <Application>Microsoft Office PowerPoint</Application>
  <PresentationFormat>On-screen Show (16:9)</PresentationFormat>
  <Paragraphs>80</Paragraphs>
  <Slides>72</Slides>
  <Notes>0</Notes>
  <HiddenSlides>0</HiddenSlides>
  <MMClips>0</MMClips>
  <ScaleCrop>false</ScaleCrop>
  <HeadingPairs>
    <vt:vector size="4" baseType="variant">
      <vt:variant>
        <vt:lpstr>Theme</vt:lpstr>
      </vt:variant>
      <vt:variant>
        <vt:i4>13</vt:i4>
      </vt:variant>
      <vt:variant>
        <vt:lpstr>Slide Titles</vt:lpstr>
      </vt:variant>
      <vt:variant>
        <vt:i4>72</vt:i4>
      </vt:variant>
    </vt:vector>
  </HeadingPairs>
  <TitlesOfParts>
    <vt:vector size="85" baseType="lpstr">
      <vt:lpstr>Office Theme</vt:lpstr>
      <vt:lpstr>12_Office Theme</vt:lpstr>
      <vt:lpstr>10_Office Theme</vt:lpstr>
      <vt:lpstr>6_Office Theme</vt:lpstr>
      <vt:lpstr>8_Office Theme</vt:lpstr>
      <vt:lpstr>2_Office Theme</vt:lpstr>
      <vt:lpstr>3_Office Theme</vt:lpstr>
      <vt:lpstr>7_Office Theme</vt:lpstr>
      <vt:lpstr>9_Office Theme</vt:lpstr>
      <vt:lpstr>11_Office Theme</vt:lpstr>
      <vt:lpstr>1_Office Theme</vt:lpstr>
      <vt:lpstr>36_Default Design</vt:lpstr>
      <vt:lpstr>37_Default Design</vt:lpstr>
      <vt:lpstr>PowerPoint Presentation</vt:lpstr>
      <vt:lpstr>TẬP HÁT CỘNG ĐOÀN</vt:lpstr>
      <vt:lpstr>Đk: Lạy Chúa, xin dạy con lối bước của Ngài.</vt:lpstr>
      <vt:lpstr>Nước Thiên Chúa đã gần đến, hãy tin vào Tin Mừng.</vt:lpstr>
      <vt:lpstr>PowerPoint Presentation</vt:lpstr>
      <vt:lpstr>Ca Nhập Lễ TIẾN VÀO ĐỀN THÁNH Hoàng Phúc</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PowerPoint Presentation</vt:lpstr>
      <vt:lpstr>PowerPoint Presentation</vt:lpstr>
      <vt:lpstr>THÁNH VỊNH 24 CHÚA NHẬT III THƯỜNG NIÊN NĂM B  LM KIM LONG 03 Câu</vt:lpstr>
      <vt:lpstr>Đk: Lạy Chúa, xin dạy con lối bước của Ngài.</vt:lpstr>
      <vt:lpstr>Tk1: Xin chỉ dạy con biết đường lối Chúa. Và dẫn con theo chân lý của Ngài. Vì Ngài là Thần Linh tế độ cho con. Ngày đêm con vững tin lòng thương xót Ngài.</vt:lpstr>
      <vt:lpstr>Đk: Lạy Chúa, xin dạy con lối bước của Ngài.</vt:lpstr>
      <vt:lpstr>Tk2: Xin dủ lòng thương nhớ tình nghĩa cũ. Ngài đã ban qua muôn thuở muôn đời. Tội tình của tuổi thơ Chúa đừng ghi tâm, mà xin luôn nhớ con vì ân nghĩa Ngài.</vt:lpstr>
      <vt:lpstr>Đk: Lạy Chúa, xin dạy con lối bước của Ngài.</vt:lpstr>
      <vt:lpstr>Tk3: Xin chỉ đường cho những kẻ lỡ bước, vì Chúa đây luôn nhân ái chân thực. Dìu kẻ nghèo hèn theo lối đường công minh, dạy con luôn vững tâm tìm theo lối Ngài.</vt:lpstr>
      <vt:lpstr>Đk: Lạy Chúa, xin dạy con lối bước của Ngài.</vt:lpstr>
      <vt:lpstr>PowerPoint Presentation</vt:lpstr>
      <vt:lpstr>Nước Thiên Chúa đã gần đến, hãy tin vào Tin Mừng.</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Đk: Trầm hương nghi ngút bay hồn con như ngất ngây, hiệp dâng với của lễ thanh khiết. Này đây bánh trắng tinh, rượu nho thơm ngát hương hiệp dâng lên Thiên Chúa từ nhân.</vt:lpstr>
      <vt:lpstr>Tk1: Quá khứ của con xin dâng cho lòng thương xót Chúa. Hiện tại của con xin dâng cho tình yêu của Ngài. Đây tương lai con, xin dâng cho tình Chúa quan phòng để cuộc đời con trở thành của lễ ca ngợi.</vt:lpstr>
      <vt:lpstr>Đk: Trầm hương nghi ngút bay hồn con như ngất ngây, hiệp dâng với của lễ thanh khiết. Này đây bánh trắng tinh, rượu nho thơm ngát hương hiệp dâng lên Thiên Chúa từ nhân.</vt:lpstr>
      <vt:lpstr>Tk2: Chúa hỡi lắng nghe bao kinh bao lời con thống thiết, ngào ngạt tỏa bay như hương thơm tận lên Thánh Nhan. Đây đôi tay con, giơ lên xin Ngài thương chấp nhận tựa như của lễ tiến dâng Chúa lúc ban chiều.</vt:lpstr>
      <vt:lpstr>Đk: Trầm hương nghi ngút bay hồn con như ngất ngây, hiệp dâng với của lễ thanh khiết. Này đây bánh trắng tinh, rượu nho thơm ngát hương hiệp dâng lên Thiên Chúa từ nhân.</vt:lpstr>
      <vt:lpstr>Tk3: Của lễ thánh thiêng do bao Thiên Thần dâng tới Chúa từ bàn thờ đây dâng lên Thiên Tòa cao sáng Ngài. Như muôn hương thơm bay lên xin hòa khúc nguyện cầu cùng triều thần thánh dâng về Thiên Chúa nhân từ.</vt:lpstr>
      <vt:lpstr>Đk: Trầm hương nghi ngút bay hồn con như ngất ngây, hiệp dâng với của lễ thanh khiết. Này đây bánh trắng tinh, rượu nho thơm ngát hương hiệp dâng lên Thiên Chúa từ nhân.</vt:lpstr>
      <vt:lpstr>PowerPoint Presentation</vt:lpstr>
      <vt:lpstr>PowerPoint Presentation</vt:lpstr>
      <vt:lpstr>PowerPoint Presentation</vt:lpstr>
      <vt:lpstr>Ca Nguyện Hiệp Lễ CHÚA ĐÃ GỌI CON Giang Tâm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Kết Lễ BÀI CA HIỆP NHẤT Lm. Thành Tâm</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Hung Nam</cp:lastModifiedBy>
  <cp:revision>225</cp:revision>
  <dcterms:created xsi:type="dcterms:W3CDTF">2023-05-21T07:25:42Z</dcterms:created>
  <dcterms:modified xsi:type="dcterms:W3CDTF">2024-01-18T18:38:27Z</dcterms:modified>
</cp:coreProperties>
</file>