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928" r:id="rId5"/>
    <p:sldMasterId id="2147484024" r:id="rId6"/>
    <p:sldMasterId id="2147484360" r:id="rId7"/>
    <p:sldMasterId id="2147484420" r:id="rId8"/>
    <p:sldMasterId id="2147484432" r:id="rId9"/>
    <p:sldMasterId id="2147484528" r:id="rId10"/>
    <p:sldMasterId id="2147484540" r:id="rId11"/>
    <p:sldMasterId id="2147484552" r:id="rId12"/>
    <p:sldMasterId id="2147484576" r:id="rId13"/>
  </p:sldMasterIdLst>
  <p:notesMasterIdLst>
    <p:notesMasterId r:id="rId86"/>
  </p:notesMasterIdLst>
  <p:sldIdLst>
    <p:sldId id="507" r:id="rId14"/>
    <p:sldId id="376" r:id="rId15"/>
    <p:sldId id="933" r:id="rId16"/>
    <p:sldId id="934" r:id="rId17"/>
    <p:sldId id="910" r:id="rId18"/>
    <p:sldId id="553" r:id="rId19"/>
    <p:sldId id="443" r:id="rId20"/>
    <p:sldId id="585" r:id="rId21"/>
    <p:sldId id="921" r:id="rId22"/>
    <p:sldId id="676" r:id="rId23"/>
    <p:sldId id="922" r:id="rId24"/>
    <p:sldId id="911" r:id="rId25"/>
    <p:sldId id="923" r:id="rId26"/>
    <p:sldId id="924" r:id="rId27"/>
    <p:sldId id="925" r:id="rId28"/>
    <p:sldId id="926" r:id="rId29"/>
    <p:sldId id="927" r:id="rId30"/>
    <p:sldId id="928" r:id="rId31"/>
    <p:sldId id="929" r:id="rId32"/>
    <p:sldId id="839" r:id="rId33"/>
    <p:sldId id="649" r:id="rId34"/>
    <p:sldId id="895" r:id="rId35"/>
    <p:sldId id="896" r:id="rId36"/>
    <p:sldId id="897" r:id="rId37"/>
    <p:sldId id="930" r:id="rId38"/>
    <p:sldId id="899" r:id="rId39"/>
    <p:sldId id="931" r:id="rId40"/>
    <p:sldId id="901" r:id="rId41"/>
    <p:sldId id="932" r:id="rId42"/>
    <p:sldId id="861" r:id="rId43"/>
    <p:sldId id="906" r:id="rId44"/>
    <p:sldId id="853" r:id="rId45"/>
    <p:sldId id="549" r:id="rId46"/>
    <p:sldId id="400" r:id="rId47"/>
    <p:sldId id="935" r:id="rId48"/>
    <p:sldId id="936" r:id="rId49"/>
    <p:sldId id="937" r:id="rId50"/>
    <p:sldId id="938" r:id="rId51"/>
    <p:sldId id="939" r:id="rId52"/>
    <p:sldId id="940" r:id="rId53"/>
    <p:sldId id="941" r:id="rId54"/>
    <p:sldId id="942" r:id="rId55"/>
    <p:sldId id="943" r:id="rId56"/>
    <p:sldId id="944" r:id="rId57"/>
    <p:sldId id="945" r:id="rId58"/>
    <p:sldId id="946" r:id="rId59"/>
    <p:sldId id="550" r:id="rId60"/>
    <p:sldId id="558" r:id="rId61"/>
    <p:sldId id="561" r:id="rId62"/>
    <p:sldId id="947" r:id="rId63"/>
    <p:sldId id="559" r:id="rId64"/>
    <p:sldId id="614" r:id="rId65"/>
    <p:sldId id="948" r:id="rId66"/>
    <p:sldId id="949" r:id="rId67"/>
    <p:sldId id="276" r:id="rId68"/>
    <p:sldId id="810" r:id="rId69"/>
    <p:sldId id="913" r:id="rId70"/>
    <p:sldId id="277" r:id="rId71"/>
    <p:sldId id="278" r:id="rId72"/>
    <p:sldId id="279" r:id="rId73"/>
    <p:sldId id="950" r:id="rId74"/>
    <p:sldId id="290" r:id="rId75"/>
    <p:sldId id="951" r:id="rId76"/>
    <p:sldId id="952" r:id="rId77"/>
    <p:sldId id="292" r:id="rId78"/>
    <p:sldId id="914" r:id="rId79"/>
    <p:sldId id="293" r:id="rId80"/>
    <p:sldId id="563" r:id="rId81"/>
    <p:sldId id="564" r:id="rId82"/>
    <p:sldId id="751" r:id="rId83"/>
    <p:sldId id="954" r:id="rId84"/>
    <p:sldId id="915" r:id="rId8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4573" autoAdjust="0"/>
    <p:restoredTop sz="94693" autoAdjust="0"/>
  </p:normalViewPr>
  <p:slideViewPr>
    <p:cSldViewPr>
      <p:cViewPr>
        <p:scale>
          <a:sx n="93" d="100"/>
          <a:sy n="93" d="100"/>
        </p:scale>
        <p:origin x="-228" y="-48"/>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sorterViewPr>
    <p:cViewPr varScale="1">
      <p:scale>
        <a:sx n="100" d="100"/>
        <a:sy n="100" d="100"/>
      </p:scale>
      <p:origin x="0" y="51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slide" Target="slides/slide71.xml"/><Relationship Id="rId89"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tableStyles" Target="tableStyles.xml"/><Relationship Id="rId19"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1/26/2024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63325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654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477757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15387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75870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67418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886492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02558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578003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757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7066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496603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42427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780350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506059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5489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82391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03206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02558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5780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75749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7066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496603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42427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780350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506059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5489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82391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03206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221639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81094207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98660461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92108902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56407164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99383091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741919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5020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2508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0525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5803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2255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628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0913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1288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466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49639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47772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0566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27632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2778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8218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186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55639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921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50721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5699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03247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5246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3106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34484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9106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1736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4.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5" Type="http://schemas.openxmlformats.org/officeDocument/2006/relationships/slideLayout" Target="../slideLayouts/slideLayout133.xml"/><Relationship Id="rId4" Type="http://schemas.openxmlformats.org/officeDocument/2006/relationships/slideLayout" Target="../slideLayouts/slideLayout132.xml"/><Relationship Id="rId9" Type="http://schemas.openxmlformats.org/officeDocument/2006/relationships/image" Target="../media/image3.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4.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1/26/2024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8341999"/>
      </p:ext>
    </p:extLst>
  </p:cSld>
  <p:clrMap bg1="lt1" tx1="dk1" bg2="lt2" tx2="dk2" accent1="accent1" accent2="accent2" accent3="accent3" accent4="accent4" accent5="accent5" accent6="accent6" hlink="hlink" folHlink="folHlink"/>
  <p:sldLayoutIdLst>
    <p:sldLayoutId id="2147484529" r:id="rId1"/>
    <p:sldLayoutId id="2147484530" r:id="rId2"/>
    <p:sldLayoutId id="2147484531" r:id="rId3"/>
    <p:sldLayoutId id="2147484532" r:id="rId4"/>
    <p:sldLayoutId id="2147484533" r:id="rId5"/>
    <p:sldLayoutId id="2147484534" r:id="rId6"/>
    <p:sldLayoutId id="2147484535" r:id="rId7"/>
    <p:sldLayoutId id="2147484536" r:id="rId8"/>
    <p:sldLayoutId id="2147484537" r:id="rId9"/>
    <p:sldLayoutId id="2147484538" r:id="rId10"/>
    <p:sldLayoutId id="21474845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9357478"/>
      </p:ext>
    </p:extLst>
  </p:cSld>
  <p:clrMap bg1="lt1" tx1="dk1" bg2="lt2" tx2="dk2" accent1="accent1" accent2="accent2" accent3="accent3" accent4="accent4" accent5="accent5" accent6="accent6" hlink="hlink" folHlink="folHlink"/>
  <p:sldLayoutIdLst>
    <p:sldLayoutId id="2147484541" r:id="rId1"/>
    <p:sldLayoutId id="2147484542" r:id="rId2"/>
    <p:sldLayoutId id="2147484543" r:id="rId3"/>
    <p:sldLayoutId id="2147484544" r:id="rId4"/>
    <p:sldLayoutId id="2147484545" r:id="rId5"/>
    <p:sldLayoutId id="2147484546" r:id="rId6"/>
    <p:sldLayoutId id="2147484547" r:id="rId7"/>
    <p:sldLayoutId id="2147484548" r:id="rId8"/>
    <p:sldLayoutId id="2147484549" r:id="rId9"/>
    <p:sldLayoutId id="2147484550" r:id="rId10"/>
    <p:sldLayoutId id="21474845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9357478"/>
      </p:ext>
    </p:extLst>
  </p:cSld>
  <p:clrMap bg1="lt1" tx1="dk1" bg2="lt2" tx2="dk2" accent1="accent1" accent2="accent2" accent3="accent3" accent4="accent4" accent5="accent5" accent6="accent6" hlink="hlink" folHlink="folHlink"/>
  <p:sldLayoutIdLst>
    <p:sldLayoutId id="2147484553" r:id="rId1"/>
    <p:sldLayoutId id="2147484554" r:id="rId2"/>
    <p:sldLayoutId id="2147484555" r:id="rId3"/>
    <p:sldLayoutId id="2147484556" r:id="rId4"/>
    <p:sldLayoutId id="2147484557" r:id="rId5"/>
    <p:sldLayoutId id="2147484558" r:id="rId6"/>
    <p:sldLayoutId id="2147484559" r:id="rId7"/>
    <p:sldLayoutId id="2147484560" r:id="rId8"/>
    <p:sldLayoutId id="2147484561" r:id="rId9"/>
    <p:sldLayoutId id="2147484562" r:id="rId10"/>
    <p:sldLayoutId id="21474845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224959296"/>
      </p:ext>
    </p:extLst>
  </p:cSld>
  <p:clrMap bg1="lt1" tx1="dk1" bg2="lt2" tx2="dk2" accent1="accent1" accent2="accent2" accent3="accent3" accent4="accent4" accent5="accent5" accent6="accent6" hlink="hlink" folHlink="folHlink"/>
  <p:sldLayoutIdLst>
    <p:sldLayoutId id="2147484577" r:id="rId1"/>
    <p:sldLayoutId id="2147484578" r:id="rId2"/>
    <p:sldLayoutId id="2147484579" r:id="rId3"/>
    <p:sldLayoutId id="2147484580" r:id="rId4"/>
    <p:sldLayoutId id="2147484581" r:id="rId5"/>
    <p:sldLayoutId id="2147484582" r:id="rId6"/>
    <p:sldLayoutId id="2147484583"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224567"/>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1/26/2024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006913"/>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8.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4.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6.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6.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6.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5.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6.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5.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5.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5.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85.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5.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9.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63.xml"/></Relationships>
</file>

<file path=ppt/slides/_rels/slide5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8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700" b="0" u="sng" dirty="0" smtClean="0">
                <a:solidFill>
                  <a:srgbClr val="FFFF00"/>
                </a:solidFill>
                <a:effectLst/>
                <a:latin typeface="+mj-lt"/>
              </a:rPr>
              <a:t>Tk2</a:t>
            </a:r>
            <a:r>
              <a:rPr lang="vi-VN" sz="5700" b="0" u="sng" dirty="0" smtClean="0">
                <a:solidFill>
                  <a:srgbClr val="FFFF00"/>
                </a:solidFill>
                <a:effectLst/>
                <a:latin typeface="+mj-lt"/>
              </a:rPr>
              <a:t>:</a:t>
            </a:r>
            <a:r>
              <a:rPr lang="en-US" sz="5700" dirty="0">
                <a:solidFill>
                  <a:schemeClr val="bg1"/>
                </a:solidFill>
                <a:latin typeface="+mj-lt"/>
              </a:rPr>
              <a:t> </a:t>
            </a:r>
            <a:r>
              <a:rPr lang="en-US" sz="5700" dirty="0" err="1">
                <a:solidFill>
                  <a:schemeClr val="bg1"/>
                </a:solidFill>
                <a:latin typeface="+mj-lt"/>
              </a:rPr>
              <a:t>Núi</a:t>
            </a:r>
            <a:r>
              <a:rPr lang="en-US" sz="5700" dirty="0">
                <a:solidFill>
                  <a:schemeClr val="bg1"/>
                </a:solidFill>
                <a:latin typeface="+mj-lt"/>
              </a:rPr>
              <a:t> </a:t>
            </a:r>
            <a:r>
              <a:rPr lang="en-US" sz="5700" dirty="0" err="1">
                <a:solidFill>
                  <a:schemeClr val="bg1"/>
                </a:solidFill>
                <a:latin typeface="+mj-lt"/>
              </a:rPr>
              <a:t>cao</a:t>
            </a:r>
            <a:r>
              <a:rPr lang="en-US" sz="5700" dirty="0">
                <a:solidFill>
                  <a:schemeClr val="bg1"/>
                </a:solidFill>
                <a:latin typeface="+mj-lt"/>
              </a:rPr>
              <a:t> </a:t>
            </a:r>
            <a:r>
              <a:rPr lang="en-US" sz="5700" dirty="0" err="1">
                <a:solidFill>
                  <a:schemeClr val="bg1"/>
                </a:solidFill>
                <a:latin typeface="+mj-lt"/>
              </a:rPr>
              <a:t>nào</a:t>
            </a:r>
            <a:r>
              <a:rPr lang="en-US" sz="5700" dirty="0">
                <a:solidFill>
                  <a:schemeClr val="bg1"/>
                </a:solidFill>
                <a:latin typeface="+mj-lt"/>
              </a:rPr>
              <a:t> </a:t>
            </a:r>
            <a:r>
              <a:rPr lang="en-US" sz="5700" dirty="0" err="1">
                <a:solidFill>
                  <a:schemeClr val="bg1"/>
                </a:solidFill>
                <a:latin typeface="+mj-lt"/>
              </a:rPr>
              <a:t>hãy</a:t>
            </a:r>
            <a:r>
              <a:rPr lang="en-US" sz="5700" dirty="0">
                <a:solidFill>
                  <a:schemeClr val="bg1"/>
                </a:solidFill>
                <a:latin typeface="+mj-lt"/>
              </a:rPr>
              <a:t> </a:t>
            </a:r>
            <a:r>
              <a:rPr lang="en-US" sz="5700" dirty="0" err="1">
                <a:solidFill>
                  <a:schemeClr val="bg1"/>
                </a:solidFill>
                <a:latin typeface="+mj-lt"/>
              </a:rPr>
              <a:t>nghiêng</a:t>
            </a:r>
            <a:r>
              <a:rPr lang="en-US" sz="5700" dirty="0">
                <a:solidFill>
                  <a:schemeClr val="bg1"/>
                </a:solidFill>
                <a:latin typeface="+mj-lt"/>
              </a:rPr>
              <a:t> </a:t>
            </a:r>
            <a:r>
              <a:rPr lang="en-US" sz="5700" dirty="0" err="1">
                <a:solidFill>
                  <a:schemeClr val="bg1"/>
                </a:solidFill>
                <a:latin typeface="+mj-lt"/>
              </a:rPr>
              <a:t>mình</a:t>
            </a:r>
            <a:r>
              <a:rPr lang="en-US" sz="5700" dirty="0">
                <a:solidFill>
                  <a:schemeClr val="bg1"/>
                </a:solidFill>
                <a:latin typeface="+mj-lt"/>
              </a:rPr>
              <a:t>. </a:t>
            </a:r>
            <a:r>
              <a:rPr lang="en-US" sz="5700" dirty="0" err="1" smtClean="0">
                <a:solidFill>
                  <a:schemeClr val="bg1"/>
                </a:solidFill>
                <a:latin typeface="+mj-lt"/>
              </a:rPr>
              <a:t>Biển</a:t>
            </a:r>
            <a:r>
              <a:rPr lang="en-US" sz="5700" dirty="0" smtClean="0">
                <a:solidFill>
                  <a:schemeClr val="bg1"/>
                </a:solidFill>
                <a:latin typeface="+mj-lt"/>
              </a:rPr>
              <a:t> </a:t>
            </a:r>
            <a:r>
              <a:rPr lang="en-US" sz="5700" dirty="0" err="1">
                <a:solidFill>
                  <a:schemeClr val="bg1"/>
                </a:solidFill>
                <a:latin typeface="+mj-lt"/>
              </a:rPr>
              <a:t>xanh</a:t>
            </a:r>
            <a:r>
              <a:rPr lang="en-US" sz="5700" dirty="0">
                <a:solidFill>
                  <a:schemeClr val="bg1"/>
                </a:solidFill>
                <a:latin typeface="+mj-lt"/>
              </a:rPr>
              <a:t> ca </a:t>
            </a:r>
            <a:r>
              <a:rPr lang="en-US" sz="5700" dirty="0" err="1">
                <a:solidFill>
                  <a:schemeClr val="bg1"/>
                </a:solidFill>
                <a:latin typeface="+mj-lt"/>
              </a:rPr>
              <a:t>hòa</a:t>
            </a:r>
            <a:r>
              <a:rPr lang="en-US" sz="5700" dirty="0">
                <a:solidFill>
                  <a:schemeClr val="bg1"/>
                </a:solidFill>
                <a:latin typeface="+mj-lt"/>
              </a:rPr>
              <a:t> </a:t>
            </a:r>
            <a:r>
              <a:rPr lang="en-US" sz="5700" dirty="0" err="1">
                <a:solidFill>
                  <a:schemeClr val="bg1"/>
                </a:solidFill>
                <a:latin typeface="+mj-lt"/>
              </a:rPr>
              <a:t>tiếng</a:t>
            </a:r>
            <a:r>
              <a:rPr lang="en-US" sz="5700" dirty="0">
                <a:solidFill>
                  <a:schemeClr val="bg1"/>
                </a:solidFill>
                <a:latin typeface="+mj-lt"/>
              </a:rPr>
              <a:t> </a:t>
            </a:r>
            <a:r>
              <a:rPr lang="en-US" sz="5700" dirty="0" err="1">
                <a:solidFill>
                  <a:schemeClr val="bg1"/>
                </a:solidFill>
                <a:latin typeface="+mj-lt"/>
              </a:rPr>
              <a:t>sóng</a:t>
            </a:r>
            <a:r>
              <a:rPr lang="en-US" sz="5700" dirty="0">
                <a:solidFill>
                  <a:schemeClr val="bg1"/>
                </a:solidFill>
                <a:latin typeface="+mj-lt"/>
              </a:rPr>
              <a:t>. </a:t>
            </a:r>
            <a:r>
              <a:rPr lang="en-US" sz="5700" dirty="0" err="1">
                <a:solidFill>
                  <a:schemeClr val="bg1"/>
                </a:solidFill>
                <a:latin typeface="+mj-lt"/>
              </a:rPr>
              <a:t>Kính</a:t>
            </a:r>
            <a:r>
              <a:rPr lang="en-US" sz="5700" dirty="0">
                <a:solidFill>
                  <a:schemeClr val="bg1"/>
                </a:solidFill>
                <a:latin typeface="+mj-lt"/>
              </a:rPr>
              <a:t> </a:t>
            </a:r>
            <a:r>
              <a:rPr lang="en-US" sz="5700" dirty="0" err="1">
                <a:solidFill>
                  <a:schemeClr val="bg1"/>
                </a:solidFill>
                <a:latin typeface="+mj-lt"/>
              </a:rPr>
              <a:t>tôn</a:t>
            </a:r>
            <a:r>
              <a:rPr lang="en-US" sz="5700" dirty="0">
                <a:solidFill>
                  <a:schemeClr val="bg1"/>
                </a:solidFill>
                <a:latin typeface="+mj-lt"/>
              </a:rPr>
              <a:t> </a:t>
            </a:r>
            <a:r>
              <a:rPr lang="en-US" sz="5700" dirty="0" err="1">
                <a:solidFill>
                  <a:schemeClr val="bg1"/>
                </a:solidFill>
                <a:latin typeface="+mj-lt"/>
              </a:rPr>
              <a:t>phụng</a:t>
            </a:r>
            <a:r>
              <a:rPr lang="en-US" sz="5700" dirty="0">
                <a:solidFill>
                  <a:schemeClr val="bg1"/>
                </a:solidFill>
                <a:latin typeface="+mj-lt"/>
              </a:rPr>
              <a:t> </a:t>
            </a:r>
            <a:r>
              <a:rPr lang="en-US" sz="5700" dirty="0" err="1">
                <a:solidFill>
                  <a:schemeClr val="bg1"/>
                </a:solidFill>
                <a:latin typeface="+mj-lt"/>
              </a:rPr>
              <a:t>thờ</a:t>
            </a:r>
            <a:r>
              <a:rPr lang="en-US" sz="5700" dirty="0">
                <a:solidFill>
                  <a:schemeClr val="bg1"/>
                </a:solidFill>
                <a:latin typeface="+mj-lt"/>
              </a:rPr>
              <a:t> </a:t>
            </a:r>
            <a:r>
              <a:rPr lang="en-US" sz="5700" dirty="0" err="1">
                <a:solidFill>
                  <a:schemeClr val="bg1"/>
                </a:solidFill>
                <a:latin typeface="+mj-lt"/>
              </a:rPr>
              <a:t>Thiên</a:t>
            </a:r>
            <a:r>
              <a:rPr lang="en-US" sz="5700" dirty="0">
                <a:solidFill>
                  <a:schemeClr val="bg1"/>
                </a:solidFill>
                <a:latin typeface="+mj-lt"/>
              </a:rPr>
              <a:t> </a:t>
            </a:r>
            <a:r>
              <a:rPr lang="en-US" sz="5700" dirty="0" err="1">
                <a:solidFill>
                  <a:schemeClr val="bg1"/>
                </a:solidFill>
                <a:latin typeface="+mj-lt"/>
              </a:rPr>
              <a:t>Chúa</a:t>
            </a:r>
            <a:r>
              <a:rPr lang="en-US" sz="5700" dirty="0">
                <a:solidFill>
                  <a:schemeClr val="bg1"/>
                </a:solidFill>
                <a:latin typeface="+mj-lt"/>
              </a:rPr>
              <a:t>. </a:t>
            </a:r>
            <a:r>
              <a:rPr lang="en-US" sz="5700" dirty="0" err="1">
                <a:solidFill>
                  <a:schemeClr val="bg1"/>
                </a:solidFill>
                <a:latin typeface="+mj-lt"/>
              </a:rPr>
              <a:t>Chúc</a:t>
            </a:r>
            <a:r>
              <a:rPr lang="en-US" sz="5700" dirty="0">
                <a:solidFill>
                  <a:schemeClr val="bg1"/>
                </a:solidFill>
                <a:latin typeface="+mj-lt"/>
              </a:rPr>
              <a:t> </a:t>
            </a:r>
            <a:r>
              <a:rPr lang="en-US" sz="5700" dirty="0" err="1">
                <a:solidFill>
                  <a:schemeClr val="bg1"/>
                </a:solidFill>
                <a:latin typeface="+mj-lt"/>
              </a:rPr>
              <a:t>khen</a:t>
            </a:r>
            <a:r>
              <a:rPr lang="en-US" sz="5700" dirty="0">
                <a:solidFill>
                  <a:schemeClr val="bg1"/>
                </a:solidFill>
                <a:latin typeface="+mj-lt"/>
              </a:rPr>
              <a:t> </a:t>
            </a:r>
            <a:r>
              <a:rPr lang="en-US" sz="5700" dirty="0" err="1">
                <a:solidFill>
                  <a:schemeClr val="bg1"/>
                </a:solidFill>
                <a:latin typeface="+mj-lt"/>
              </a:rPr>
              <a:t>tình</a:t>
            </a:r>
            <a:r>
              <a:rPr lang="en-US" sz="5700" dirty="0">
                <a:solidFill>
                  <a:schemeClr val="bg1"/>
                </a:solidFill>
                <a:latin typeface="+mj-lt"/>
              </a:rPr>
              <a:t> </a:t>
            </a:r>
            <a:r>
              <a:rPr lang="en-US" sz="5700" dirty="0" err="1">
                <a:solidFill>
                  <a:schemeClr val="bg1"/>
                </a:solidFill>
                <a:latin typeface="+mj-lt"/>
              </a:rPr>
              <a:t>Ngài</a:t>
            </a:r>
            <a:r>
              <a:rPr lang="en-US" sz="5700" dirty="0">
                <a:solidFill>
                  <a:schemeClr val="bg1"/>
                </a:solidFill>
                <a:latin typeface="+mj-lt"/>
              </a:rPr>
              <a:t> </a:t>
            </a:r>
            <a:r>
              <a:rPr lang="en-US" sz="5700" dirty="0" err="1">
                <a:solidFill>
                  <a:schemeClr val="bg1"/>
                </a:solidFill>
                <a:latin typeface="+mj-lt"/>
              </a:rPr>
              <a:t>chan</a:t>
            </a:r>
            <a:r>
              <a:rPr lang="en-US" sz="5700" dirty="0">
                <a:solidFill>
                  <a:schemeClr val="bg1"/>
                </a:solidFill>
                <a:latin typeface="+mj-lt"/>
              </a:rPr>
              <a:t> </a:t>
            </a:r>
            <a:r>
              <a:rPr lang="en-US" sz="5700" dirty="0" err="1">
                <a:solidFill>
                  <a:schemeClr val="bg1"/>
                </a:solidFill>
                <a:latin typeface="+mj-lt"/>
              </a:rPr>
              <a:t>chứa</a:t>
            </a:r>
            <a:r>
              <a:rPr lang="en-US" sz="5700" dirty="0">
                <a:solidFill>
                  <a:schemeClr val="bg1"/>
                </a:solidFill>
                <a:latin typeface="+mj-lt"/>
              </a:rPr>
              <a:t>.</a:t>
            </a:r>
            <a:endParaRPr lang="vi-VN" sz="5700" dirty="0">
              <a:solidFill>
                <a:schemeClr val="bg1"/>
              </a:solidFill>
              <a:latin typeface="+mj-lt"/>
            </a:endParaRPr>
          </a:p>
        </p:txBody>
      </p:sp>
    </p:spTree>
    <p:extLst>
      <p:ext uri="{BB962C8B-B14F-4D97-AF65-F5344CB8AC3E}">
        <p14:creationId xmlns:p14="http://schemas.microsoft.com/office/powerpoint/2010/main" val="280584533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500" u="sng" dirty="0" err="1" smtClean="0">
                <a:solidFill>
                  <a:srgbClr val="FFFF00"/>
                </a:solidFill>
                <a:latin typeface="+mj-lt"/>
              </a:rPr>
              <a:t>Đk</a:t>
            </a:r>
            <a:r>
              <a:rPr lang="en-US" sz="5500" u="sng" dirty="0" smtClean="0">
                <a:solidFill>
                  <a:srgbClr val="FFFF00"/>
                </a:solidFill>
                <a:latin typeface="+mj-lt"/>
              </a:rPr>
              <a:t>:</a:t>
            </a:r>
            <a:r>
              <a:rPr lang="vi-VN" sz="5500" dirty="0">
                <a:solidFill>
                  <a:schemeClr val="bg1"/>
                </a:solidFill>
                <a:latin typeface="+mj-lt"/>
              </a:rPr>
              <a:t> Về đây muôn người, về đây chung tiếng ngợi ca muôn đời, hát khen Chúa trời. Về đây muôn người, về đây dâng tiếng hợp hoan, cảm </a:t>
            </a:r>
            <a:r>
              <a:rPr lang="vi-VN" sz="5500" dirty="0" smtClean="0">
                <a:solidFill>
                  <a:schemeClr val="bg1"/>
                </a:solidFill>
                <a:latin typeface="+mj-lt"/>
              </a:rPr>
              <a:t>tạ</a:t>
            </a:r>
            <a:r>
              <a:rPr lang="en-US" sz="5500" dirty="0">
                <a:solidFill>
                  <a:schemeClr val="bg1"/>
                </a:solidFill>
                <a:latin typeface="+mj-lt"/>
              </a:rPr>
              <a:t> </a:t>
            </a:r>
            <a:r>
              <a:rPr lang="en-US" sz="5500" dirty="0" err="1" smtClean="0">
                <a:solidFill>
                  <a:schemeClr val="bg1"/>
                </a:solidFill>
                <a:latin typeface="+mj-lt"/>
              </a:rPr>
              <a:t>hồng</a:t>
            </a:r>
            <a:r>
              <a:rPr lang="en-US" sz="5500" dirty="0" smtClean="0">
                <a:solidFill>
                  <a:schemeClr val="bg1"/>
                </a:solidFill>
                <a:latin typeface="+mj-lt"/>
              </a:rPr>
              <a:t> </a:t>
            </a:r>
            <a:r>
              <a:rPr lang="en-US" sz="5500" dirty="0" err="1" smtClean="0">
                <a:solidFill>
                  <a:schemeClr val="bg1"/>
                </a:solidFill>
                <a:latin typeface="+mj-lt"/>
              </a:rPr>
              <a:t>ân</a:t>
            </a:r>
            <a:r>
              <a:rPr lang="en-US" sz="5500" dirty="0" smtClean="0">
                <a:solidFill>
                  <a:schemeClr val="bg1"/>
                </a:solidFill>
                <a:latin typeface="+mj-lt"/>
              </a:rPr>
              <a:t> </a:t>
            </a:r>
            <a:r>
              <a:rPr lang="vi-VN" sz="5500" dirty="0" smtClean="0">
                <a:solidFill>
                  <a:schemeClr val="bg1"/>
                </a:solidFill>
                <a:latin typeface="+mj-lt"/>
              </a:rPr>
              <a:t>Thiên </a:t>
            </a:r>
            <a:r>
              <a:rPr lang="vi-VN" sz="5500" dirty="0">
                <a:solidFill>
                  <a:schemeClr val="bg1"/>
                </a:solidFill>
                <a:latin typeface="+mj-lt"/>
              </a:rPr>
              <a:t>Chúa</a:t>
            </a:r>
            <a:r>
              <a:rPr lang="vi-VN" sz="5500" dirty="0" smtClean="0">
                <a:solidFill>
                  <a:schemeClr val="bg1"/>
                </a:solidFill>
                <a:latin typeface="+mj-lt"/>
              </a:rPr>
              <a:t>.</a:t>
            </a:r>
            <a:endParaRPr lang="vi-VN" sz="5500" dirty="0">
              <a:solidFill>
                <a:schemeClr val="bg1"/>
              </a:solidFill>
              <a:latin typeface="+mj-lt"/>
            </a:endParaRPr>
          </a:p>
        </p:txBody>
      </p:sp>
    </p:spTree>
    <p:extLst>
      <p:ext uri="{BB962C8B-B14F-4D97-AF65-F5344CB8AC3E}">
        <p14:creationId xmlns:p14="http://schemas.microsoft.com/office/powerpoint/2010/main" val="30834706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35148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3897564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19050"/>
            <a:ext cx="9144000" cy="5143500"/>
          </a:xfrm>
        </p:spPr>
        <p:txBody>
          <a:bodyPr/>
          <a:lstStyle/>
          <a:p>
            <a:pPr algn="just" eaLnBrk="1" hangingPunct="1"/>
            <a:r>
              <a:rPr lang="vi-VN" sz="6400" b="0" i="1" u="sng" dirty="0">
                <a:solidFill>
                  <a:srgbClr val="FFFF00"/>
                </a:solidFill>
                <a:effectLst/>
                <a:latin typeface="+mj-lt"/>
                <a:cs typeface="Times New Roman" panose="02020603050405020304" pitchFamily="18" charset="0"/>
              </a:rPr>
              <a:t>Chủ </a:t>
            </a:r>
            <a:r>
              <a:rPr lang="vi-VN" sz="6400" b="0" i="1" u="sng" dirty="0" smtClean="0">
                <a:solidFill>
                  <a:srgbClr val="FFFF00"/>
                </a:solidFill>
                <a:effectLst/>
                <a:latin typeface="+mj-lt"/>
                <a:cs typeface="Times New Roman" panose="02020603050405020304" pitchFamily="18" charset="0"/>
              </a:rPr>
              <a:t>tế</a:t>
            </a:r>
            <a:r>
              <a:rPr lang="vi-VN" sz="6400" b="0" i="1" dirty="0" smtClean="0">
                <a:solidFill>
                  <a:srgbClr val="FFFF00"/>
                </a:solidFill>
                <a:effectLst/>
                <a:latin typeface="+mj-lt"/>
                <a:cs typeface="Times New Roman" panose="02020603050405020304" pitchFamily="18" charset="0"/>
              </a:rPr>
              <a:t>:</a:t>
            </a:r>
            <a:r>
              <a:rPr lang="en-US" sz="6400" b="0" i="1" dirty="0" smtClean="0">
                <a:solidFill>
                  <a:srgbClr val="FFFF00"/>
                </a:solidFill>
                <a:effectLst/>
                <a:latin typeface="+mj-lt"/>
                <a:cs typeface="Times New Roman" panose="02020603050405020304" pitchFamily="18" charset="0"/>
              </a:rPr>
              <a:t> </a:t>
            </a:r>
            <a:r>
              <a:rPr lang="vi-VN" sz="6400" b="0" i="1" dirty="0" smtClean="0">
                <a:solidFill>
                  <a:srgbClr val="FFFF00"/>
                </a:solidFill>
                <a:effectLst/>
                <a:latin typeface="+mj-lt"/>
                <a:cs typeface="Times New Roman" panose="02020603050405020304" pitchFamily="18" charset="0"/>
              </a:rPr>
              <a:t>Vinh </a:t>
            </a:r>
            <a:r>
              <a:rPr lang="vi-VN" sz="6400" b="0" i="1" dirty="0">
                <a:solidFill>
                  <a:srgbClr val="FFFF00"/>
                </a:solidFill>
                <a:effectLst/>
                <a:latin typeface="+mj-lt"/>
                <a:cs typeface="Times New Roman" panose="02020603050405020304" pitchFamily="18" charset="0"/>
              </a:rPr>
              <a:t>danh Thiên Chúa trên các tầng trời. </a:t>
            </a:r>
            <a:r>
              <a:rPr lang="vi-VN" sz="6400" b="0" dirty="0">
                <a:solidFill>
                  <a:schemeClr val="bg1"/>
                </a:solidFill>
                <a:effectLst/>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5590713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57150"/>
            <a:ext cx="9144000" cy="5143500"/>
          </a:xfrm>
        </p:spPr>
        <p:txBody>
          <a:bodyPr/>
          <a:lstStyle/>
          <a:p>
            <a:pPr algn="just" eaLnBrk="1" hangingPunct="1"/>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ca </a:t>
            </a:r>
            <a:r>
              <a:rPr lang="en-US" sz="5600" b="0" dirty="0" err="1">
                <a:solidFill>
                  <a:schemeClr val="bg1"/>
                </a:solidFill>
                <a:effectLst/>
                <a:latin typeface="+mj-lt"/>
                <a:cs typeface="Times New Roman" panose="02020603050405020304" pitchFamily="18" charset="0"/>
              </a:rPr>
              <a:t>ngợi</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chúc</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tụng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smtClean="0">
                <a:solidFill>
                  <a:schemeClr val="bg1"/>
                </a:solidFill>
                <a:effectLst/>
                <a:latin typeface="+mj-lt"/>
                <a:cs typeface="Times New Roman" panose="02020603050405020304" pitchFamily="18" charset="0"/>
              </a:rPr>
              <a:t>Chúng</a:t>
            </a:r>
            <a:r>
              <a:rPr lang="en-US" sz="5600" dirty="0">
                <a:solidFill>
                  <a:schemeClr val="bg1"/>
                </a:solidFill>
                <a:latin typeface="+mj-lt"/>
                <a:cs typeface="Times New Roman" panose="02020603050405020304" pitchFamily="18" charset="0"/>
              </a:rPr>
              <a:t> </a:t>
            </a:r>
            <a:r>
              <a:rPr lang="en-US" sz="5600" b="0" dirty="0" smtClean="0">
                <a:solidFill>
                  <a:schemeClr val="bg1"/>
                </a:solidFill>
                <a:effectLst/>
                <a:latin typeface="+mj-lt"/>
                <a:cs typeface="Times New Roman" panose="02020603050405020304" pitchFamily="18" charset="0"/>
              </a:rPr>
              <a:t>con </a:t>
            </a:r>
            <a:r>
              <a:rPr lang="en-US" sz="5600" b="0" dirty="0" err="1">
                <a:solidFill>
                  <a:schemeClr val="bg1"/>
                </a:solidFill>
                <a:effectLst/>
                <a:latin typeface="+mj-lt"/>
                <a:cs typeface="Times New Roman" panose="02020603050405020304" pitchFamily="18" charset="0"/>
              </a:rPr>
              <a:t>thờ</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lạy</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tôn</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vinh</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cảm</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tạ</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vì</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vinh</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quang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cao</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cả</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25614983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500" b="0" dirty="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500" b="0" dirty="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32409169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19050"/>
            <a:ext cx="9144000" cy="5391150"/>
          </a:xfrm>
        </p:spPr>
        <p:txBody>
          <a:bodyPr/>
          <a:lstStyle/>
          <a:p>
            <a:pPr marL="0" indent="0" algn="just" eaLnBrk="1" hangingPunct="1">
              <a:lnSpc>
                <a:spcPct val="120000"/>
              </a:lnSpc>
              <a:buFontTx/>
              <a:buNone/>
            </a:pPr>
            <a:r>
              <a:rPr lang="vi-VN" sz="5600" b="0" dirty="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9731850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0"/>
            <a:ext cx="9144000" cy="5314950"/>
          </a:xfrm>
        </p:spPr>
        <p:txBody>
          <a:bodyPr/>
          <a:lstStyle/>
          <a:p>
            <a:pPr marL="0" indent="0" algn="just" eaLnBrk="1" hangingPunct="1">
              <a:lnSpc>
                <a:spcPct val="120000"/>
              </a:lnSpc>
              <a:buFontTx/>
              <a:buNone/>
            </a:pPr>
            <a:r>
              <a:rPr lang="vi-VN" sz="5600" b="0" dirty="0">
                <a:solidFill>
                  <a:schemeClr val="bg1"/>
                </a:solidFill>
                <a:effectLst/>
                <a:latin typeface="+mj-lt"/>
                <a:cs typeface="Times New Roman" panose="02020603050405020304" pitchFamily="18" charset="0"/>
              </a:rPr>
              <a:t>Chúa xoá tội trần gian, </a:t>
            </a:r>
            <a:r>
              <a:rPr lang="en-US" sz="5600" b="0" dirty="0" smtClean="0">
                <a:solidFill>
                  <a:schemeClr val="bg1"/>
                </a:solidFill>
                <a:effectLst/>
                <a:latin typeface="+mj-lt"/>
                <a:cs typeface="Times New Roman" panose="02020603050405020304" pitchFamily="18" charset="0"/>
              </a:rPr>
              <a:t>x</a:t>
            </a:r>
            <a:r>
              <a:rPr lang="vi-VN" sz="5600" b="0" dirty="0" smtClean="0">
                <a:solidFill>
                  <a:schemeClr val="bg1"/>
                </a:solidFill>
                <a:effectLst/>
                <a:latin typeface="+mj-lt"/>
                <a:cs typeface="Times New Roman" panose="02020603050405020304" pitchFamily="18" charset="0"/>
              </a:rPr>
              <a:t>in </a:t>
            </a:r>
            <a:r>
              <a:rPr lang="vi-VN" sz="5600" b="0" dirty="0">
                <a:solidFill>
                  <a:schemeClr val="bg1"/>
                </a:solidFill>
                <a:effectLst/>
                <a:latin typeface="+mj-lt"/>
                <a:cs typeface="Times New Roman" panose="02020603050405020304" pitchFamily="18" charset="0"/>
              </a:rPr>
              <a:t>nhận lời chúng con cầu khẩn. Chúa ngự bên hữu Đức Chúa Cha, xin thương, xin thương, xin thương xót chúng con.</a:t>
            </a:r>
            <a:endParaRPr lang="en-US" sz="56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196590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buFontTx/>
              <a:buNone/>
            </a:pPr>
            <a:r>
              <a:rPr lang="en-US" sz="5500" b="0" dirty="0" err="1">
                <a:solidFill>
                  <a:schemeClr val="bg1"/>
                </a:solidFill>
                <a:effectLst/>
                <a:latin typeface="+mj-lt"/>
                <a:cs typeface="Times New Roman" panose="02020603050405020304" pitchFamily="18" charset="0"/>
              </a:rPr>
              <a:t>Vì</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lạy</a:t>
            </a:r>
            <a:r>
              <a:rPr lang="en-US" sz="5500" b="0" dirty="0">
                <a:solidFill>
                  <a:schemeClr val="bg1"/>
                </a:solidFill>
                <a:effectLst/>
                <a:latin typeface="+mj-lt"/>
                <a:cs typeface="Times New Roman" panose="02020603050405020304" pitchFamily="18" charset="0"/>
              </a:rPr>
              <a:t> </a:t>
            </a:r>
            <a:r>
              <a:rPr lang="en-US" sz="5500" b="0" dirty="0" err="1">
                <a:solidFill>
                  <a:srgbClr val="FFFF00"/>
                </a:solidFill>
                <a:effectLst/>
                <a:latin typeface="+mj-lt"/>
                <a:cs typeface="Times New Roman" panose="02020603050405020304" pitchFamily="18" charset="0"/>
              </a:rPr>
              <a:t>Chúa</a:t>
            </a:r>
            <a:r>
              <a:rPr lang="en-US" sz="5500" b="0" dirty="0">
                <a:solidFill>
                  <a:srgbClr val="FFFF00"/>
                </a:solidFill>
                <a:effectLst/>
                <a:latin typeface="+mj-lt"/>
                <a:cs typeface="Times New Roman" panose="02020603050405020304" pitchFamily="18" charset="0"/>
              </a:rPr>
              <a:t> </a:t>
            </a:r>
            <a:r>
              <a:rPr lang="en-US" sz="5500" b="0" dirty="0" err="1">
                <a:solidFill>
                  <a:srgbClr val="FFFF00"/>
                </a:solidFill>
                <a:effectLst/>
                <a:latin typeface="+mj-lt"/>
                <a:cs typeface="Times New Roman" panose="02020603050405020304" pitchFamily="18" charset="0"/>
              </a:rPr>
              <a:t>Giê-su</a:t>
            </a:r>
            <a:r>
              <a:rPr lang="en-US" sz="5500" b="0" dirty="0">
                <a:solidFill>
                  <a:srgbClr val="FFFF00"/>
                </a:solidFill>
                <a:effectLst/>
                <a:latin typeface="+mj-lt"/>
                <a:cs typeface="Times New Roman" panose="02020603050405020304" pitchFamily="18" charset="0"/>
              </a:rPr>
              <a:t> Ki-</a:t>
            </a:r>
            <a:r>
              <a:rPr lang="en-US" sz="5500" b="0" dirty="0" err="1">
                <a:solidFill>
                  <a:srgbClr val="FFFF00"/>
                </a:solidFill>
                <a:effectLst/>
                <a:latin typeface="+mj-lt"/>
                <a:cs typeface="Times New Roman" panose="02020603050405020304" pitchFamily="18" charset="0"/>
              </a:rPr>
              <a:t>tô</a:t>
            </a:r>
            <a:r>
              <a:rPr lang="en-US" sz="5500" b="0" dirty="0">
                <a:solidFill>
                  <a:srgbClr val="FFFF00"/>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chỉ</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có</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là</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Đấng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Thánh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chỉ</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có</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là</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chỉ</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có</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là</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Đấng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Tối</a:t>
            </a:r>
            <a:r>
              <a:rPr lang="en-US" sz="5500" b="0" dirty="0">
                <a:solidFill>
                  <a:schemeClr val="bg1"/>
                </a:solidFill>
                <a:effectLst/>
                <a:latin typeface="+mj-lt"/>
                <a:cs typeface="Times New Roman" panose="02020603050405020304" pitchFamily="18" charset="0"/>
              </a:rPr>
              <a:t> Cao, </a:t>
            </a:r>
            <a:r>
              <a:rPr lang="en-US" sz="5500" b="0" dirty="0" err="1">
                <a:solidFill>
                  <a:schemeClr val="bg1"/>
                </a:solidFill>
                <a:effectLst/>
                <a:latin typeface="+mj-lt"/>
                <a:cs typeface="Times New Roman" panose="02020603050405020304" pitchFamily="18" charset="0"/>
              </a:rPr>
              <a:t>cùng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Đức</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Thánh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Thần</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trong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vinh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quang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Đức</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Cha. </a:t>
            </a:r>
            <a:r>
              <a:rPr lang="en-US" sz="5500" b="0" u="sng" dirty="0">
                <a:solidFill>
                  <a:srgbClr val="FFFF00"/>
                </a:solidFill>
                <a:effectLst/>
                <a:latin typeface="+mj-lt"/>
                <a:cs typeface="Times New Roman" panose="02020603050405020304" pitchFamily="18" charset="0"/>
              </a:rPr>
              <a:t>A-men. A-men. </a:t>
            </a:r>
            <a:endParaRPr lang="vi-VN" sz="5500" b="0" u="sng"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990270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21"/>
            <a:ext cx="9144000" cy="5136457"/>
          </a:xfrm>
          <a:prstGeom prst="rect">
            <a:avLst/>
          </a:prstGeom>
        </p:spPr>
      </p:pic>
    </p:spTree>
    <p:extLst>
      <p:ext uri="{BB962C8B-B14F-4D97-AF65-F5344CB8AC3E}">
        <p14:creationId xmlns:p14="http://schemas.microsoft.com/office/powerpoint/2010/main" val="1991066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228600" y="285750"/>
            <a:ext cx="8686800" cy="2308324"/>
          </a:xfrm>
          <a:prstGeom prst="rect">
            <a:avLst/>
          </a:prstGeom>
          <a:noFill/>
        </p:spPr>
        <p:txBody>
          <a:bodyPr wrap="square" rtlCol="0">
            <a:spAutoFit/>
          </a:bodyPr>
          <a:lstStyle/>
          <a:p>
            <a:r>
              <a:rPr lang="vi-VN" sz="3600" b="1" dirty="0">
                <a:ln w="1905"/>
                <a:solidFill>
                  <a:srgbClr val="A50021"/>
                </a:solidFill>
                <a:effectLst>
                  <a:innerShdw blurRad="69850" dist="43180" dir="5400000">
                    <a:srgbClr val="000000">
                      <a:alpha val="65000"/>
                    </a:srgbClr>
                  </a:innerShdw>
                </a:effectLst>
              </a:rPr>
              <a:t>Bài đọc </a:t>
            </a:r>
            <a:r>
              <a:rPr lang="en-US" sz="3600" b="1" dirty="0" smtClean="0">
                <a:ln w="1905"/>
                <a:solidFill>
                  <a:srgbClr val="A50021"/>
                </a:solidFill>
                <a:effectLst>
                  <a:innerShdw blurRad="69850" dist="43180" dir="5400000">
                    <a:srgbClr val="000000">
                      <a:alpha val="65000"/>
                    </a:srgbClr>
                  </a:innerShdw>
                </a:effectLst>
              </a:rPr>
              <a:t>1</a:t>
            </a:r>
            <a:r>
              <a:rPr lang="vi-VN" sz="3600" b="1" dirty="0" smtClean="0">
                <a:ln w="1905"/>
                <a:solidFill>
                  <a:srgbClr val="A50021"/>
                </a:solidFill>
                <a:effectLst>
                  <a:innerShdw blurRad="69850" dist="43180" dir="5400000">
                    <a:srgbClr val="000000">
                      <a:alpha val="65000"/>
                    </a:srgbClr>
                  </a:innerShdw>
                </a:effectLst>
              </a:rPr>
              <a:t>.</a:t>
            </a:r>
            <a:endParaRPr lang="vi-VN" sz="3600" b="1" dirty="0">
              <a:ln w="1905"/>
              <a:solidFill>
                <a:srgbClr val="A50021"/>
              </a:solidFill>
              <a:effectLst>
                <a:innerShdw blurRad="69850" dist="43180" dir="5400000">
                  <a:srgbClr val="000000">
                    <a:alpha val="65000"/>
                  </a:srgbClr>
                </a:innerShdw>
              </a:effectLst>
            </a:endParaRPr>
          </a:p>
          <a:p>
            <a:r>
              <a:rPr lang="vi-VN" sz="3600" dirty="0"/>
              <a:t>Ta sẽ cho xuất hiện một ngôn sứ và Ta sẽ đặt những lời của Ta trong miệng người ấy</a:t>
            </a:r>
            <a:r>
              <a:rPr lang="vi-VN" sz="3600" dirty="0" smtClean="0"/>
              <a:t>.</a:t>
            </a:r>
            <a:endParaRPr lang="vi-VN" sz="3600" dirty="0"/>
          </a:p>
          <a:p>
            <a:r>
              <a:rPr lang="vi-VN" sz="3600" dirty="0">
                <a:solidFill>
                  <a:srgbClr val="C00000"/>
                </a:solidFill>
              </a:rPr>
              <a:t>Bài trích sách Đệ nhị luật.</a:t>
            </a:r>
          </a:p>
        </p:txBody>
      </p:sp>
    </p:spTree>
    <p:extLst>
      <p:ext uri="{BB962C8B-B14F-4D97-AF65-F5344CB8AC3E}">
        <p14:creationId xmlns:p14="http://schemas.microsoft.com/office/powerpoint/2010/main" val="3450100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smtClean="0">
                <a:solidFill>
                  <a:srgbClr val="FFFF00"/>
                </a:solidFill>
              </a:rPr>
              <a:t>THÁNH VỊNH 94</a:t>
            </a:r>
            <a:br>
              <a:rPr lang="en-US" smtClean="0">
                <a:solidFill>
                  <a:srgbClr val="FFFF00"/>
                </a:solidFill>
              </a:rPr>
            </a:br>
            <a:r>
              <a:rPr lang="en-US" smtClean="0">
                <a:solidFill>
                  <a:srgbClr val="FFFF00"/>
                </a:solidFill>
              </a:rPr>
              <a:t>CHÚA NHẬT IV THƯỜNG NIÊN</a:t>
            </a:r>
            <a:br>
              <a:rPr lang="en-US" smtClean="0">
                <a:solidFill>
                  <a:srgbClr val="FFFF00"/>
                </a:solidFill>
              </a:rPr>
            </a:br>
            <a:r>
              <a:rPr lang="en-US" smtClean="0">
                <a:solidFill>
                  <a:srgbClr val="FFFF00"/>
                </a:solidFill>
              </a:rPr>
              <a:t>NĂM B </a:t>
            </a:r>
            <a:br>
              <a:rPr lang="en-US" smtClean="0">
                <a:solidFill>
                  <a:srgbClr val="FFFF00"/>
                </a:solidFill>
              </a:rPr>
            </a:br>
            <a:r>
              <a:rPr lang="en-US" i="1" smtClean="0">
                <a:solidFill>
                  <a:schemeClr val="bg1"/>
                </a:solidFill>
              </a:rPr>
              <a:t>Lm Kim Long</a:t>
            </a:r>
            <a:br>
              <a:rPr lang="en-US" i="1" smtClean="0">
                <a:solidFill>
                  <a:schemeClr val="bg1"/>
                </a:solidFill>
              </a:rPr>
            </a:br>
            <a:r>
              <a:rPr lang="en-US" i="1" smtClean="0">
                <a:solidFill>
                  <a:schemeClr val="bg1"/>
                </a:solidFill>
              </a:rPr>
              <a:t>03 Câu</a:t>
            </a:r>
            <a:endParaRPr lang="en-US" i="1">
              <a:solidFill>
                <a:schemeClr val="bg1"/>
              </a:solidFill>
            </a:endParaRPr>
          </a:p>
        </p:txBody>
      </p:sp>
    </p:spTree>
    <p:extLst>
      <p:ext uri="{BB962C8B-B14F-4D97-AF65-F5344CB8AC3E}">
        <p14:creationId xmlns:p14="http://schemas.microsoft.com/office/powerpoint/2010/main" val="3679633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a:solidFill>
                  <a:schemeClr val="bg1"/>
                </a:solidFill>
              </a:rPr>
              <a:t> </a:t>
            </a:r>
            <a:r>
              <a:rPr lang="vi-VN" sz="7200" dirty="0">
                <a:solidFill>
                  <a:schemeClr val="bg1"/>
                </a:solidFill>
              </a:rPr>
              <a:t>Hôm nay ước gì anh em nghe tiếng Chúa phán: Các ngươi </a:t>
            </a:r>
            <a:r>
              <a:rPr lang="en-US" sz="7200" dirty="0" err="1" smtClean="0">
                <a:solidFill>
                  <a:schemeClr val="bg1"/>
                </a:solidFill>
              </a:rPr>
              <a:t>chớ</a:t>
            </a:r>
            <a:r>
              <a:rPr lang="vi-VN" sz="7200" dirty="0" smtClean="0">
                <a:solidFill>
                  <a:schemeClr val="bg1"/>
                </a:solidFill>
              </a:rPr>
              <a:t> </a:t>
            </a:r>
            <a:r>
              <a:rPr lang="vi-VN" sz="7200" dirty="0">
                <a:solidFill>
                  <a:schemeClr val="bg1"/>
                </a:solidFill>
              </a:rPr>
              <a:t>cứng lòng.</a:t>
            </a:r>
            <a:endParaRPr lang="en-US" sz="7200" dirty="0">
              <a:solidFill>
                <a:schemeClr val="bg1"/>
              </a:solidFill>
            </a:endParaRPr>
          </a:p>
        </p:txBody>
      </p:sp>
    </p:spTree>
    <p:extLst>
      <p:ext uri="{BB962C8B-B14F-4D97-AF65-F5344CB8AC3E}">
        <p14:creationId xmlns:p14="http://schemas.microsoft.com/office/powerpoint/2010/main" val="487082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u="sng" dirty="0" smtClean="0">
                <a:solidFill>
                  <a:srgbClr val="FFFF00"/>
                </a:solidFill>
              </a:rPr>
              <a:t>Tk1:</a:t>
            </a:r>
            <a:r>
              <a:rPr lang="en-US" sz="5600" dirty="0">
                <a:solidFill>
                  <a:schemeClr val="bg1"/>
                </a:solidFill>
              </a:rPr>
              <a:t> </a:t>
            </a:r>
            <a:r>
              <a:rPr lang="vi-VN" sz="5600" dirty="0">
                <a:solidFill>
                  <a:schemeClr val="bg1"/>
                </a:solidFill>
              </a:rPr>
              <a:t>Hãy đến đây ta reo vui mừng Chúa, tung hô Ngài, Núi đá độ trì ta. Vào trước Thánh Nhan ta dâng lời cảm tạ, cùng tung hô theo muôn tiếng đàn ca.</a:t>
            </a:r>
            <a:endParaRPr lang="en-US" sz="5600" dirty="0">
              <a:solidFill>
                <a:schemeClr val="bg1"/>
              </a:solidFill>
            </a:endParaRPr>
          </a:p>
        </p:txBody>
      </p:sp>
    </p:spTree>
    <p:extLst>
      <p:ext uri="{BB962C8B-B14F-4D97-AF65-F5344CB8AC3E}">
        <p14:creationId xmlns:p14="http://schemas.microsoft.com/office/powerpoint/2010/main" val="436259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a:solidFill>
                  <a:schemeClr val="bg1"/>
                </a:solidFill>
              </a:rPr>
              <a:t> </a:t>
            </a:r>
            <a:r>
              <a:rPr lang="vi-VN" sz="7200" dirty="0">
                <a:solidFill>
                  <a:schemeClr val="bg1"/>
                </a:solidFill>
              </a:rPr>
              <a:t>Hôm nay ước gì anh em nghe tiếng Chúa phán: Các ngươi </a:t>
            </a:r>
            <a:r>
              <a:rPr lang="en-US" sz="7200" dirty="0" err="1" smtClean="0">
                <a:solidFill>
                  <a:schemeClr val="bg1"/>
                </a:solidFill>
              </a:rPr>
              <a:t>chớ</a:t>
            </a:r>
            <a:r>
              <a:rPr lang="vi-VN" sz="7200" dirty="0" smtClean="0">
                <a:solidFill>
                  <a:schemeClr val="bg1"/>
                </a:solidFill>
              </a:rPr>
              <a:t> </a:t>
            </a:r>
            <a:r>
              <a:rPr lang="vi-VN" sz="7200" dirty="0">
                <a:solidFill>
                  <a:schemeClr val="bg1"/>
                </a:solidFill>
              </a:rPr>
              <a:t>cứng lòng.</a:t>
            </a:r>
            <a:endParaRPr lang="en-US" sz="7200" dirty="0">
              <a:solidFill>
                <a:schemeClr val="bg1"/>
              </a:solidFill>
            </a:endParaRPr>
          </a:p>
        </p:txBody>
      </p:sp>
    </p:spTree>
    <p:extLst>
      <p:ext uri="{BB962C8B-B14F-4D97-AF65-F5344CB8AC3E}">
        <p14:creationId xmlns:p14="http://schemas.microsoft.com/office/powerpoint/2010/main" val="683490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u="sng" smtClean="0">
                <a:solidFill>
                  <a:srgbClr val="FFFF00"/>
                </a:solidFill>
              </a:rPr>
              <a:t>Tk2:</a:t>
            </a:r>
            <a:r>
              <a:rPr lang="en-US" sz="5600">
                <a:solidFill>
                  <a:schemeClr val="bg1"/>
                </a:solidFill>
              </a:rPr>
              <a:t> </a:t>
            </a:r>
            <a:r>
              <a:rPr lang="vi-VN" sz="5600">
                <a:solidFill>
                  <a:schemeClr val="bg1"/>
                </a:solidFill>
              </a:rPr>
              <a:t>Hãy cúc cung nơi Tôn Nhan phục bái, tiến bước vào kính Đấng tạo thành ta. Là Đức Chúa ta, ta đây thuộc dân Ngài, Ngài canh coi như chăn dắt đàn chiên.</a:t>
            </a:r>
            <a:endParaRPr lang="en-US" sz="5600">
              <a:solidFill>
                <a:schemeClr val="bg1"/>
              </a:solidFill>
            </a:endParaRPr>
          </a:p>
        </p:txBody>
      </p:sp>
    </p:spTree>
    <p:extLst>
      <p:ext uri="{BB962C8B-B14F-4D97-AF65-F5344CB8AC3E}">
        <p14:creationId xmlns:p14="http://schemas.microsoft.com/office/powerpoint/2010/main" val="1313219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a:solidFill>
                  <a:schemeClr val="bg1"/>
                </a:solidFill>
              </a:rPr>
              <a:t> </a:t>
            </a:r>
            <a:r>
              <a:rPr lang="vi-VN" sz="7200" dirty="0">
                <a:solidFill>
                  <a:schemeClr val="bg1"/>
                </a:solidFill>
              </a:rPr>
              <a:t>Hôm nay ước gì anh em nghe tiếng Chúa phán: Các ngươi </a:t>
            </a:r>
            <a:r>
              <a:rPr lang="en-US" sz="7200" dirty="0" err="1" smtClean="0">
                <a:solidFill>
                  <a:schemeClr val="bg1"/>
                </a:solidFill>
              </a:rPr>
              <a:t>chớ</a:t>
            </a:r>
            <a:r>
              <a:rPr lang="vi-VN" sz="7200" dirty="0" smtClean="0">
                <a:solidFill>
                  <a:schemeClr val="bg1"/>
                </a:solidFill>
              </a:rPr>
              <a:t> </a:t>
            </a:r>
            <a:r>
              <a:rPr lang="vi-VN" sz="7200" dirty="0">
                <a:solidFill>
                  <a:schemeClr val="bg1"/>
                </a:solidFill>
              </a:rPr>
              <a:t>cứng lòng.</a:t>
            </a:r>
            <a:endParaRPr lang="en-US" sz="7200" dirty="0">
              <a:solidFill>
                <a:schemeClr val="bg1"/>
              </a:solidFill>
            </a:endParaRPr>
          </a:p>
        </p:txBody>
      </p:sp>
    </p:spTree>
    <p:extLst>
      <p:ext uri="{BB962C8B-B14F-4D97-AF65-F5344CB8AC3E}">
        <p14:creationId xmlns:p14="http://schemas.microsoft.com/office/powerpoint/2010/main" val="3171554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u="sng" smtClean="0">
                <a:solidFill>
                  <a:srgbClr val="FFFF00"/>
                </a:solidFill>
              </a:rPr>
              <a:t>Tk3:</a:t>
            </a:r>
            <a:r>
              <a:rPr lang="en-US" sz="5800" smtClean="0">
                <a:solidFill>
                  <a:schemeClr val="bg1"/>
                </a:solidFill>
              </a:rPr>
              <a:t> </a:t>
            </a:r>
            <a:r>
              <a:rPr lang="vi-VN" sz="5800">
                <a:solidFill>
                  <a:schemeClr val="bg1"/>
                </a:solidFill>
              </a:rPr>
              <a:t>Hãy chú tâm hôm nay nghe lời Chúa, chớ cứng lòng giống lúc ở Ma-sa, tại Mê-ri-ba, xem bao việc Ta làm, tổ tiên xưa manh tâm dám thử Ta.</a:t>
            </a:r>
            <a:endParaRPr lang="en-US" sz="5800">
              <a:solidFill>
                <a:schemeClr val="bg1"/>
              </a:solidFill>
            </a:endParaRPr>
          </a:p>
        </p:txBody>
      </p:sp>
    </p:spTree>
    <p:extLst>
      <p:ext uri="{BB962C8B-B14F-4D97-AF65-F5344CB8AC3E}">
        <p14:creationId xmlns:p14="http://schemas.microsoft.com/office/powerpoint/2010/main" val="153138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a:solidFill>
                  <a:schemeClr val="bg1"/>
                </a:solidFill>
              </a:rPr>
              <a:t> </a:t>
            </a:r>
            <a:r>
              <a:rPr lang="vi-VN" sz="7200" dirty="0">
                <a:solidFill>
                  <a:schemeClr val="bg1"/>
                </a:solidFill>
              </a:rPr>
              <a:t>Hôm nay ước gì anh em nghe tiếng Chúa phán: Các ngươi </a:t>
            </a:r>
            <a:r>
              <a:rPr lang="en-US" sz="7200" dirty="0" err="1" smtClean="0">
                <a:solidFill>
                  <a:schemeClr val="bg1"/>
                </a:solidFill>
              </a:rPr>
              <a:t>chớ</a:t>
            </a:r>
            <a:r>
              <a:rPr lang="vi-VN" sz="7200" dirty="0" smtClean="0">
                <a:solidFill>
                  <a:schemeClr val="bg1"/>
                </a:solidFill>
              </a:rPr>
              <a:t> </a:t>
            </a:r>
            <a:r>
              <a:rPr lang="vi-VN" sz="7200" dirty="0">
                <a:solidFill>
                  <a:schemeClr val="bg1"/>
                </a:solidFill>
              </a:rPr>
              <a:t>cứng lòng.</a:t>
            </a:r>
            <a:endParaRPr lang="en-US" sz="7200" dirty="0">
              <a:solidFill>
                <a:schemeClr val="bg1"/>
              </a:solidFill>
            </a:endParaRPr>
          </a:p>
        </p:txBody>
      </p:sp>
    </p:spTree>
    <p:extLst>
      <p:ext uri="{BB962C8B-B14F-4D97-AF65-F5344CB8AC3E}">
        <p14:creationId xmlns:p14="http://schemas.microsoft.com/office/powerpoint/2010/main" val="2659644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a:solidFill>
                  <a:schemeClr val="bg1"/>
                </a:solidFill>
              </a:rPr>
              <a:t> </a:t>
            </a:r>
            <a:r>
              <a:rPr lang="vi-VN" sz="7200" dirty="0">
                <a:solidFill>
                  <a:schemeClr val="bg1"/>
                </a:solidFill>
              </a:rPr>
              <a:t>Hôm nay ước gì anh em nghe tiếng Chúa phán: Các ngươi </a:t>
            </a:r>
            <a:r>
              <a:rPr lang="en-US" sz="7200" dirty="0" err="1" smtClean="0">
                <a:solidFill>
                  <a:schemeClr val="bg1"/>
                </a:solidFill>
              </a:rPr>
              <a:t>chớ</a:t>
            </a:r>
            <a:r>
              <a:rPr lang="vi-VN" sz="7200" dirty="0" smtClean="0">
                <a:solidFill>
                  <a:schemeClr val="bg1"/>
                </a:solidFill>
              </a:rPr>
              <a:t> </a:t>
            </a:r>
            <a:r>
              <a:rPr lang="vi-VN" sz="7200" dirty="0">
                <a:solidFill>
                  <a:schemeClr val="bg1"/>
                </a:solidFill>
              </a:rPr>
              <a:t>cứng lòng.</a:t>
            </a:r>
            <a:endParaRPr lang="en-US" sz="7200" dirty="0">
              <a:solidFill>
                <a:schemeClr val="bg1"/>
              </a:solidFill>
            </a:endParaRPr>
          </a:p>
        </p:txBody>
      </p:sp>
    </p:spTree>
    <p:extLst>
      <p:ext uri="{BB962C8B-B14F-4D97-AF65-F5344CB8AC3E}">
        <p14:creationId xmlns:p14="http://schemas.microsoft.com/office/powerpoint/2010/main" val="1026017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228600" y="57150"/>
            <a:ext cx="8763000" cy="2862322"/>
          </a:xfrm>
          <a:prstGeom prst="rect">
            <a:avLst/>
          </a:prstGeom>
          <a:noFill/>
        </p:spPr>
        <p:txBody>
          <a:bodyPr wrap="square" rtlCol="0">
            <a:spAutoFit/>
          </a:bodyPr>
          <a:lstStyle/>
          <a:p>
            <a:r>
              <a:rPr lang="vi-VN" sz="3600" b="1" dirty="0" smtClean="0">
                <a:ln w="1905"/>
                <a:solidFill>
                  <a:srgbClr val="A50021"/>
                </a:solidFill>
                <a:effectLst>
                  <a:innerShdw blurRad="69850" dist="43180" dir="5400000">
                    <a:srgbClr val="000000">
                      <a:alpha val="65000"/>
                    </a:srgbClr>
                  </a:innerShdw>
                </a:effectLst>
              </a:rPr>
              <a:t>Bài đọc </a:t>
            </a:r>
            <a:r>
              <a:rPr lang="en-US" sz="3600" b="1" dirty="0" smtClean="0">
                <a:ln w="1905"/>
                <a:solidFill>
                  <a:srgbClr val="A50021"/>
                </a:solidFill>
                <a:effectLst>
                  <a:innerShdw blurRad="69850" dist="43180" dir="5400000">
                    <a:srgbClr val="000000">
                      <a:alpha val="65000"/>
                    </a:srgbClr>
                  </a:innerShdw>
                </a:effectLst>
              </a:rPr>
              <a:t>2</a:t>
            </a:r>
            <a:r>
              <a:rPr lang="vi-VN" sz="3600" b="1" dirty="0" smtClean="0">
                <a:ln w="1905"/>
                <a:solidFill>
                  <a:srgbClr val="A50021"/>
                </a:solidFill>
                <a:effectLst>
                  <a:innerShdw blurRad="69850" dist="43180" dir="5400000">
                    <a:srgbClr val="000000">
                      <a:alpha val="65000"/>
                    </a:srgbClr>
                  </a:innerShdw>
                </a:effectLst>
              </a:rPr>
              <a:t>.</a:t>
            </a:r>
          </a:p>
          <a:p>
            <a:r>
              <a:rPr lang="vi-VN" sz="3600" dirty="0">
                <a:solidFill>
                  <a:prstClr val="black"/>
                </a:solidFill>
              </a:rPr>
              <a:t>Người trinh nữ thì chuyên lo việc Chúa, để thuộc trọn về Người</a:t>
            </a:r>
            <a:r>
              <a:rPr lang="vi-VN" sz="3600" dirty="0" smtClean="0">
                <a:solidFill>
                  <a:prstClr val="black"/>
                </a:solidFill>
              </a:rPr>
              <a:t>.</a:t>
            </a:r>
            <a:endParaRPr lang="vi-VN" sz="3600" dirty="0">
              <a:solidFill>
                <a:prstClr val="black"/>
              </a:solidFill>
            </a:endParaRPr>
          </a:p>
          <a:p>
            <a:r>
              <a:rPr lang="vi-VN" sz="3600" dirty="0">
                <a:solidFill>
                  <a:srgbClr val="C00000"/>
                </a:solidFill>
              </a:rPr>
              <a:t>Bài trích thư thứ nhất của thánh Phao-lô tông đồ gửi tín hữu Cô-rin-tô.</a:t>
            </a:r>
          </a:p>
        </p:txBody>
      </p:sp>
    </p:spTree>
    <p:extLst>
      <p:ext uri="{BB962C8B-B14F-4D97-AF65-F5344CB8AC3E}">
        <p14:creationId xmlns:p14="http://schemas.microsoft.com/office/powerpoint/2010/main" val="105533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500" dirty="0">
                <a:solidFill>
                  <a:schemeClr val="bg1"/>
                </a:solidFill>
              </a:rPr>
              <a:t>Dân ngồi trong bóng tối đã thấy ánh sáng huy hoàng, ánh sáng đã bừng lên soi những ai ngồi trong bóng tối tử thần.</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u="sng" dirty="0" smtClean="0">
                <a:solidFill>
                  <a:srgbClr val="FFFF00"/>
                </a:solidFill>
              </a:rPr>
              <a:t>Alleluia</a:t>
            </a:r>
            <a:r>
              <a:rPr lang="en-US" sz="4000" dirty="0" smtClean="0">
                <a:solidFill>
                  <a:srgbClr val="FFFF00"/>
                </a:solidFill>
              </a:rPr>
              <a:t>…</a:t>
            </a:r>
            <a:endParaRPr lang="en-US" sz="4000" dirty="0">
              <a:solidFill>
                <a:srgbClr val="FFFF00"/>
              </a:solidFill>
            </a:endParaRPr>
          </a:p>
        </p:txBody>
      </p:sp>
    </p:spTree>
    <p:extLst>
      <p:ext uri="{BB962C8B-B14F-4D97-AF65-F5344CB8AC3E}">
        <p14:creationId xmlns:p14="http://schemas.microsoft.com/office/powerpoint/2010/main" val="173332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21"/>
            <a:ext cx="9144000" cy="5136457"/>
          </a:xfrm>
          <a:prstGeom prst="rect">
            <a:avLst/>
          </a:prstGeom>
        </p:spPr>
      </p:pic>
    </p:spTree>
    <p:extLst>
      <p:ext uri="{BB962C8B-B14F-4D97-AF65-F5344CB8AC3E}">
        <p14:creationId xmlns:p14="http://schemas.microsoft.com/office/powerpoint/2010/main" val="2228021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0" dirty="0">
                <a:solidFill>
                  <a:srgbClr val="FFFF00"/>
                </a:solidFill>
                <a:effectLst/>
                <a:latin typeface="+mj-lt"/>
                <a:cs typeface="Times New Roman" pitchFamily="18" charset="0"/>
              </a:rPr>
              <a:t>Tôi tin kính một Thiên Chúa là Cha toàn năng, </a:t>
            </a:r>
            <a:r>
              <a:rPr lang="vi-VN" sz="6900" b="0" dirty="0">
                <a:solidFill>
                  <a:schemeClr val="bg1"/>
                </a:solidFill>
                <a:effectLst/>
                <a:latin typeface="+mj-lt"/>
                <a:cs typeface="Times New Roman" pitchFamily="18" charset="0"/>
              </a:rPr>
              <a:t>Đấng tạo thành trời đất, muôn vật hữu hình và vô hình. </a:t>
            </a:r>
            <a:endParaRPr lang="en-US" sz="69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0278702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900" b="0" dirty="0" err="1">
                <a:solidFill>
                  <a:schemeClr val="bg1"/>
                </a:solidFill>
                <a:effectLst/>
                <a:latin typeface="+mj-lt"/>
                <a:cs typeface="Times New Roman" pitchFamily="18" charset="0"/>
              </a:rPr>
              <a:t>Tôi</a:t>
            </a:r>
            <a:r>
              <a:rPr lang="en-US" sz="6900" b="0" dirty="0">
                <a:solidFill>
                  <a:schemeClr val="bg1"/>
                </a:solidFill>
                <a:effectLst/>
                <a:latin typeface="+mj-lt"/>
                <a:cs typeface="Times New Roman" pitchFamily="18" charset="0"/>
              </a:rPr>
              <a:t> tin </a:t>
            </a:r>
            <a:r>
              <a:rPr lang="en-US" sz="6900" b="0" dirty="0" err="1">
                <a:solidFill>
                  <a:schemeClr val="bg1"/>
                </a:solidFill>
                <a:effectLst/>
                <a:latin typeface="+mj-lt"/>
                <a:cs typeface="Times New Roman" pitchFamily="18" charset="0"/>
              </a:rPr>
              <a:t>kính</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một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Giêsu</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Kitô</a:t>
            </a:r>
            <a:r>
              <a:rPr lang="en-US" sz="6900" b="0" dirty="0">
                <a:solidFill>
                  <a:schemeClr val="bg1"/>
                </a:solidFill>
                <a:effectLst/>
                <a:latin typeface="+mj-lt"/>
                <a:cs typeface="Times New Roman" pitchFamily="18" charset="0"/>
              </a:rPr>
              <a:t>, Con </a:t>
            </a:r>
            <a:r>
              <a:rPr lang="en-US" sz="6900" b="0" dirty="0" err="1">
                <a:solidFill>
                  <a:schemeClr val="bg1"/>
                </a:solidFill>
                <a:effectLst/>
                <a:latin typeface="+mj-lt"/>
                <a:cs typeface="Times New Roman" pitchFamily="18" charset="0"/>
              </a:rPr>
              <a:t>Một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dirty="0">
                <a:solidFill>
                  <a:schemeClr val="bg1"/>
                </a:solidFill>
                <a:cs typeface="Times New Roman" pitchFamily="18" charset="0"/>
              </a:rPr>
              <a:t>s</a:t>
            </a:r>
            <a:r>
              <a:rPr lang="vi-VN" sz="6900" b="0" dirty="0" smtClean="0">
                <a:solidFill>
                  <a:schemeClr val="bg1"/>
                </a:solidFill>
                <a:effectLst/>
                <a:latin typeface="+mj-lt"/>
                <a:cs typeface="Times New Roman" pitchFamily="18" charset="0"/>
              </a:rPr>
              <a:t>inh </a:t>
            </a:r>
            <a:r>
              <a:rPr lang="vi-VN" sz="6900" b="0" dirty="0">
                <a:solidFill>
                  <a:schemeClr val="bg1"/>
                </a:solidFill>
                <a:effectLst/>
                <a:latin typeface="+mj-lt"/>
                <a:cs typeface="Times New Roman" pitchFamily="18" charset="0"/>
              </a:rPr>
              <a:t>bởi Đức Chúa Cha từ trước muôn đời. </a:t>
            </a:r>
            <a:endParaRPr lang="en-US" sz="69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410411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0" dirty="0">
                <a:solidFill>
                  <a:schemeClr val="bg1"/>
                </a:solidFill>
                <a:effectLst/>
                <a:latin typeface="+mj-lt"/>
                <a:cs typeface="Times New Roman" pitchFamily="18" charset="0"/>
              </a:rPr>
              <a:t>Người là Thiên Chúa bởi Thiên Chúa, Ánh Sáng bởi Ánh Sáng,</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thật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bởi</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thật</a:t>
            </a:r>
            <a:r>
              <a:rPr lang="en-US" sz="69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34802915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400" b="0" dirty="0">
                <a:solidFill>
                  <a:schemeClr val="bg1"/>
                </a:solidFill>
                <a:effectLst/>
                <a:latin typeface="+mj-lt"/>
              </a:rPr>
              <a:t>được sinh ra mà không phải được tạo thành, đồng bản thể với Đức Chúa </a:t>
            </a:r>
            <a:r>
              <a:rPr lang="vi-VN" sz="6400" b="0" dirty="0" smtClean="0">
                <a:solidFill>
                  <a:schemeClr val="bg1"/>
                </a:solidFill>
                <a:effectLst/>
                <a:latin typeface="+mj-lt"/>
              </a:rPr>
              <a:t>Cha</a:t>
            </a:r>
            <a:r>
              <a:rPr lang="en-US" sz="6400" b="0" dirty="0" smtClean="0">
                <a:solidFill>
                  <a:schemeClr val="bg1"/>
                </a:solidFill>
                <a:effectLst/>
                <a:latin typeface="+mj-lt"/>
              </a:rPr>
              <a:t>,</a:t>
            </a:r>
            <a:r>
              <a:rPr lang="vi-VN" sz="6400" b="0" dirty="0" smtClean="0">
                <a:solidFill>
                  <a:schemeClr val="bg1"/>
                </a:solidFill>
                <a:effectLst/>
                <a:latin typeface="+mj-lt"/>
              </a:rPr>
              <a:t> </a:t>
            </a:r>
            <a:r>
              <a:rPr lang="vi-VN" sz="6400" b="0" dirty="0">
                <a:solidFill>
                  <a:schemeClr val="bg1"/>
                </a:solidFill>
                <a:effectLst/>
                <a:latin typeface="+mj-lt"/>
              </a:rPr>
              <a:t>nhờ Người mà muôn vật được tạo thành. </a:t>
            </a:r>
            <a:endParaRPr lang="en-US" sz="6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816382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lnSpc>
                <a:spcPct val="110000"/>
              </a:lnSpc>
            </a:pPr>
            <a:r>
              <a:rPr lang="vi-VN" sz="7300" b="0" dirty="0">
                <a:solidFill>
                  <a:schemeClr val="bg1"/>
                </a:solidFill>
                <a:effectLst/>
                <a:latin typeface="+mj-lt"/>
              </a:rPr>
              <a:t>Vì loài người chúng ta và để cứu độ chúng ta,</a:t>
            </a:r>
            <a:r>
              <a:rPr lang="en-US" sz="7300" b="0" dirty="0">
                <a:solidFill>
                  <a:schemeClr val="bg1"/>
                </a:solidFill>
                <a:effectLst/>
                <a:latin typeface="+mj-lt"/>
              </a:rPr>
              <a:t> </a:t>
            </a:r>
            <a:r>
              <a:rPr lang="vi-VN" sz="7300" b="0" dirty="0">
                <a:solidFill>
                  <a:schemeClr val="bg1"/>
                </a:solidFill>
                <a:effectLst/>
                <a:latin typeface="+mj-lt"/>
                <a:cs typeface="Times New Roman" pitchFamily="18" charset="0"/>
              </a:rPr>
              <a:t>Người đã từ trời xuống thế. </a:t>
            </a:r>
            <a:endParaRPr lang="en-US" sz="7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075028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500" dirty="0">
                <a:solidFill>
                  <a:schemeClr val="bg1"/>
                </a:solidFill>
              </a:rPr>
              <a:t>Dân ngồi trong bóng tối đã thấy ánh sáng huy hoàng, ánh sáng đã bừng lên soi những ai ngồi trong bóng tối tử thần.</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28139130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4763331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600" b="0" dirty="0">
                <a:solidFill>
                  <a:schemeClr val="bg1"/>
                </a:solidFill>
                <a:effectLst/>
                <a:latin typeface="+mj-lt"/>
                <a:cs typeface="Times New Roman" pitchFamily="18" charset="0"/>
              </a:rPr>
              <a:t>Người chịu đóng đinh vào thập giá vì chúng ta, thời quan Phongxiô </a:t>
            </a:r>
            <a:r>
              <a:rPr lang="vi-VN" sz="5600" b="0" dirty="0" smtClean="0">
                <a:solidFill>
                  <a:schemeClr val="bg1"/>
                </a:solidFill>
                <a:effectLst/>
                <a:latin typeface="+mj-lt"/>
                <a:cs typeface="Times New Roman" pitchFamily="18" charset="0"/>
              </a:rPr>
              <a:t>Philatô</a:t>
            </a:r>
            <a:r>
              <a:rPr lang="en-US" sz="5600" b="0" dirty="0" smtClean="0">
                <a:solidFill>
                  <a:schemeClr val="bg1"/>
                </a:solidFill>
                <a:effectLst/>
                <a:latin typeface="+mj-lt"/>
                <a:cs typeface="Times New Roman" pitchFamily="18" charset="0"/>
              </a:rPr>
              <a:t>.</a:t>
            </a:r>
            <a:r>
              <a:rPr lang="vi-VN" sz="5600" b="0" dirty="0" smtClean="0">
                <a:solidFill>
                  <a:schemeClr val="bg1"/>
                </a:solidFill>
                <a:effectLst/>
                <a:latin typeface="+mj-lt"/>
                <a:cs typeface="Times New Roman" pitchFamily="18" charset="0"/>
              </a:rPr>
              <a:t> </a:t>
            </a:r>
            <a:r>
              <a:rPr lang="vi-VN" sz="5600" b="0" dirty="0">
                <a:solidFill>
                  <a:schemeClr val="bg1"/>
                </a:solidFill>
                <a:effectLst/>
                <a:latin typeface="+mj-lt"/>
                <a:cs typeface="Times New Roman" pitchFamily="18" charset="0"/>
              </a:rPr>
              <a:t>Người chịu khổ hình và mai táng, ngày thứ ba Người sống lại như lời Thánh Kinh.</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208259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6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982947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4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159196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600" b="0" dirty="0">
                <a:solidFill>
                  <a:schemeClr val="bg1"/>
                </a:solidFill>
                <a:effectLst/>
                <a:latin typeface="+mj-lt"/>
              </a:rPr>
              <a:t>Người được phụng thờ và tôn vinh cùng với Đức Chúa Cha và Đức Chúa </a:t>
            </a:r>
            <a:r>
              <a:rPr lang="vi-VN" sz="6600" b="0" dirty="0" smtClean="0">
                <a:solidFill>
                  <a:schemeClr val="bg1"/>
                </a:solidFill>
                <a:effectLst/>
                <a:latin typeface="+mj-lt"/>
              </a:rPr>
              <a:t>Con</a:t>
            </a:r>
            <a:r>
              <a:rPr lang="en-US" sz="6600" b="0" dirty="0" smtClean="0">
                <a:solidFill>
                  <a:schemeClr val="bg1"/>
                </a:solidFill>
                <a:effectLst/>
                <a:latin typeface="+mj-lt"/>
              </a:rPr>
              <a:t>.</a:t>
            </a:r>
            <a:r>
              <a:rPr lang="vi-VN" sz="6600" b="0" dirty="0" smtClean="0">
                <a:solidFill>
                  <a:schemeClr val="bg1"/>
                </a:solidFill>
                <a:effectLst/>
                <a:latin typeface="+mj-lt"/>
              </a:rPr>
              <a:t> </a:t>
            </a:r>
            <a:r>
              <a:rPr lang="vi-VN" sz="6600" b="0" dirty="0">
                <a:solidFill>
                  <a:schemeClr val="bg1"/>
                </a:solidFill>
                <a:effectLst/>
                <a:latin typeface="+mj-lt"/>
              </a:rPr>
              <a:t>Người đã dùng các tiên tri mà phán dạy.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904131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200" b="0" dirty="0">
                <a:solidFill>
                  <a:schemeClr val="bg1"/>
                </a:solidFill>
                <a:effectLst/>
                <a:latin typeface="+mj-lt"/>
              </a:rPr>
              <a:t>Tôi tin Hội Thánh duy nhất thánh thiện công giáo và tông truyền.</a:t>
            </a:r>
            <a:endParaRPr lang="en-US" sz="8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002184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800" b="0" dirty="0">
                <a:solidFill>
                  <a:schemeClr val="bg1"/>
                </a:solidFill>
                <a:effectLst/>
                <a:latin typeface="+mj-lt"/>
                <a:cs typeface="Times New Roman" pitchFamily="18" charset="0"/>
              </a:rPr>
              <a:t>Tôi tuyên xưng có một Phép Rửa để tha tội. Tôi trông đợi kẻ chết sống lại và sự</a:t>
            </a:r>
            <a:r>
              <a:rPr lang="en-US" sz="6800" b="0" dirty="0">
                <a:solidFill>
                  <a:schemeClr val="bg1"/>
                </a:solidFill>
                <a:effectLst/>
                <a:latin typeface="+mj-lt"/>
                <a:cs typeface="Times New Roman" pitchFamily="18" charset="0"/>
              </a:rPr>
              <a:t> </a:t>
            </a:r>
            <a:r>
              <a:rPr lang="vi-VN" sz="6800" b="0" dirty="0">
                <a:solidFill>
                  <a:schemeClr val="bg1"/>
                </a:solidFill>
                <a:effectLst/>
                <a:latin typeface="+mj-lt"/>
                <a:cs typeface="Times New Roman" pitchFamily="18" charset="0"/>
              </a:rPr>
              <a:t>sống đời sau. </a:t>
            </a:r>
            <a:r>
              <a:rPr lang="vi-VN" sz="6800" b="0" dirty="0">
                <a:solidFill>
                  <a:srgbClr val="FFFF00"/>
                </a:solidFill>
                <a:effectLst/>
                <a:latin typeface="+mj-lt"/>
                <a:cs typeface="Times New Roman" pitchFamily="18" charset="0"/>
              </a:rPr>
              <a:t>Amen.</a:t>
            </a:r>
            <a:endParaRPr lang="en-US" sz="68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2512812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124200" y="991683"/>
            <a:ext cx="5867400" cy="3416320"/>
          </a:xfrm>
          <a:prstGeom prst="rect">
            <a:avLst/>
          </a:prstGeom>
        </p:spPr>
        <p:txBody>
          <a:bodyPr wrap="square">
            <a:spAutoFit/>
          </a:bodyPr>
          <a:lstStyle/>
          <a:p>
            <a:pPr algn="ctr"/>
            <a:r>
              <a:rPr lang="en-US" sz="2400" dirty="0" err="1" smtClean="0"/>
              <a:t>Chúa</a:t>
            </a:r>
            <a:r>
              <a:rPr lang="en-US" sz="2400" dirty="0" smtClean="0"/>
              <a:t> </a:t>
            </a:r>
            <a:r>
              <a:rPr lang="en-US" sz="2400" dirty="0" err="1" smtClean="0"/>
              <a:t>Nhật</a:t>
            </a:r>
            <a:r>
              <a:rPr lang="en-US" sz="2400" dirty="0" smtClean="0"/>
              <a:t> IV </a:t>
            </a:r>
            <a:r>
              <a:rPr lang="en-US" sz="2400" dirty="0" err="1" smtClean="0"/>
              <a:t>Thường</a:t>
            </a:r>
            <a:r>
              <a:rPr lang="en-US" sz="2400" dirty="0" smtClean="0"/>
              <a:t> </a:t>
            </a:r>
            <a:r>
              <a:rPr lang="en-US" sz="2400" dirty="0" err="1" smtClean="0"/>
              <a:t>Niên</a:t>
            </a:r>
            <a:endParaRPr lang="en-US" sz="2400" dirty="0" smtClean="0"/>
          </a:p>
          <a:p>
            <a:pPr algn="ctr"/>
            <a:r>
              <a:rPr lang="en-US" sz="2400" dirty="0" err="1" smtClean="0"/>
              <a:t>Năm</a:t>
            </a:r>
            <a:r>
              <a:rPr lang="en-US" sz="2400" dirty="0" smtClean="0"/>
              <a:t> B</a:t>
            </a:r>
          </a:p>
          <a:p>
            <a:pPr algn="just"/>
            <a:r>
              <a:rPr lang="vi-VN" sz="2800" dirty="0"/>
              <a:t>Lời giảng dạy đầy uy quyền của Chúa Giêsu chẳng những khiến dân Do Thái thán phục mà còn làm cho ma quỷ khiếp sợ rút lui. Tin tưởng vâng nghe Lời Chúa dạy, chúng hãy cùng dâng lời cầu xin:</a:t>
            </a:r>
            <a:endParaRPr lang="en-US" sz="2800" dirty="0"/>
          </a:p>
        </p:txBody>
      </p:sp>
    </p:spTree>
    <p:extLst>
      <p:ext uri="{BB962C8B-B14F-4D97-AF65-F5344CB8AC3E}">
        <p14:creationId xmlns:p14="http://schemas.microsoft.com/office/powerpoint/2010/main" val="42050980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200400" y="2570911"/>
            <a:ext cx="5867400" cy="2092881"/>
          </a:xfrm>
          <a:prstGeom prst="rect">
            <a:avLst/>
          </a:prstGeom>
        </p:spPr>
        <p:txBody>
          <a:bodyPr wrap="square">
            <a:spAutoFit/>
          </a:bodyPr>
          <a:lstStyle/>
          <a:p>
            <a:pPr algn="ctr"/>
            <a:r>
              <a:rPr lang="en-US" sz="4500" b="1" dirty="0" smtClean="0">
                <a:solidFill>
                  <a:srgbClr val="FFFF00"/>
                </a:solidFill>
              </a:rPr>
              <a:t>BÁNH RƯỢU </a:t>
            </a:r>
          </a:p>
          <a:p>
            <a:pPr algn="ctr"/>
            <a:r>
              <a:rPr lang="en-US" sz="4500" b="1" dirty="0" smtClean="0">
                <a:solidFill>
                  <a:srgbClr val="FFFF00"/>
                </a:solidFill>
              </a:rPr>
              <a:t>TÌNH THƯƠNG</a:t>
            </a:r>
          </a:p>
          <a:p>
            <a:pPr algn="ctr"/>
            <a:r>
              <a:rPr lang="en-US" sz="4000" b="1" i="1" dirty="0" err="1">
                <a:solidFill>
                  <a:schemeClr val="bg1"/>
                </a:solidFill>
              </a:rPr>
              <a:t>V</a:t>
            </a:r>
            <a:r>
              <a:rPr lang="en-US" sz="4000" b="1" i="1" dirty="0" err="1" smtClean="0">
                <a:solidFill>
                  <a:schemeClr val="bg1"/>
                </a:solidFill>
              </a:rPr>
              <a:t>iệt</a:t>
            </a:r>
            <a:r>
              <a:rPr lang="en-US" sz="4000" b="1" i="1" dirty="0" smtClean="0">
                <a:solidFill>
                  <a:schemeClr val="bg1"/>
                </a:solidFill>
              </a:rPr>
              <a:t> </a:t>
            </a:r>
            <a:r>
              <a:rPr lang="en-US" sz="4000" b="1" i="1" dirty="0" err="1" smtClean="0">
                <a:solidFill>
                  <a:schemeClr val="bg1"/>
                </a:solidFill>
              </a:rPr>
              <a:t>Khôi</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500" b="0" u="sng" dirty="0" smtClean="0">
                <a:solidFill>
                  <a:srgbClr val="FFFF00"/>
                </a:solidFill>
                <a:effectLst/>
              </a:rPr>
              <a:t>Tk1:</a:t>
            </a:r>
            <a:r>
              <a:rPr lang="en-US" sz="5500" dirty="0">
                <a:solidFill>
                  <a:schemeClr val="bg1"/>
                </a:solidFill>
              </a:rPr>
              <a:t> </a:t>
            </a:r>
            <a:r>
              <a:rPr lang="vi-VN" sz="5500" dirty="0">
                <a:solidFill>
                  <a:schemeClr val="bg1"/>
                </a:solidFill>
              </a:rPr>
              <a:t>Bao công lao dầm mưa </a:t>
            </a:r>
            <a:r>
              <a:rPr lang="en-US" sz="5500" dirty="0">
                <a:solidFill>
                  <a:schemeClr val="bg1"/>
                </a:solidFill>
              </a:rPr>
              <a:t>d</a:t>
            </a:r>
            <a:r>
              <a:rPr lang="vi-VN" sz="5500" dirty="0" smtClean="0">
                <a:solidFill>
                  <a:schemeClr val="bg1"/>
                </a:solidFill>
              </a:rPr>
              <a:t>ãi </a:t>
            </a:r>
            <a:r>
              <a:rPr lang="vi-VN" sz="5500" dirty="0">
                <a:solidFill>
                  <a:schemeClr val="bg1"/>
                </a:solidFill>
              </a:rPr>
              <a:t>nắng mồ hôi rơi xuống tháng ngày trôi, mong mai đây được bông lúa thơm được nho chín ngon mà dâng </a:t>
            </a:r>
            <a:r>
              <a:rPr lang="vi-VN" sz="5500" dirty="0" smtClean="0">
                <a:solidFill>
                  <a:schemeClr val="bg1"/>
                </a:solidFill>
              </a:rPr>
              <a:t>tiến</a:t>
            </a:r>
            <a:r>
              <a:rPr lang="en-US" sz="5500" dirty="0" smtClean="0">
                <a:solidFill>
                  <a:srgbClr val="FFFF00"/>
                </a:solidFill>
              </a:rPr>
              <a:t>…</a:t>
            </a:r>
            <a:endParaRPr lang="en-US" sz="5500" b="0" dirty="0">
              <a:solidFill>
                <a:srgbClr val="FFFF00"/>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351481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500" b="0" dirty="0" smtClean="0">
                <a:solidFill>
                  <a:srgbClr val="FFFF00"/>
                </a:solidFill>
                <a:effectLst/>
              </a:rPr>
              <a:t>…</a:t>
            </a:r>
            <a:r>
              <a:rPr lang="vi-VN" sz="5500" dirty="0" smtClean="0">
                <a:solidFill>
                  <a:schemeClr val="bg1"/>
                </a:solidFill>
              </a:rPr>
              <a:t> </a:t>
            </a:r>
            <a:r>
              <a:rPr lang="vi-VN" sz="5500" dirty="0">
                <a:solidFill>
                  <a:schemeClr val="bg1"/>
                </a:solidFill>
              </a:rPr>
              <a:t>Xin Cha thương ban xuống ngàn ơn Thánh hoá đời con sống an </a:t>
            </a:r>
            <a:r>
              <a:rPr lang="vi-VN" sz="5500" dirty="0" smtClean="0">
                <a:solidFill>
                  <a:schemeClr val="bg1"/>
                </a:solidFill>
              </a:rPr>
              <a:t>vui</a:t>
            </a:r>
            <a:r>
              <a:rPr lang="en-US" sz="5500" dirty="0" smtClean="0">
                <a:solidFill>
                  <a:schemeClr val="bg1"/>
                </a:solidFill>
              </a:rPr>
              <a:t>,</a:t>
            </a:r>
            <a:r>
              <a:rPr lang="vi-VN" sz="5500" dirty="0" smtClean="0">
                <a:solidFill>
                  <a:schemeClr val="bg1"/>
                </a:solidFill>
              </a:rPr>
              <a:t> </a:t>
            </a:r>
            <a:r>
              <a:rPr lang="vi-VN" sz="5500" dirty="0">
                <a:solidFill>
                  <a:schemeClr val="bg1"/>
                </a:solidFill>
              </a:rPr>
              <a:t>mong ước đền đáp muôn hồng ân Chúa đã tặng ban xuống cho đời</a:t>
            </a:r>
            <a:r>
              <a:rPr lang="vi-VN" sz="5500" dirty="0" smtClean="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423343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500" b="0" u="sng" dirty="0" err="1" smtClean="0">
                <a:solidFill>
                  <a:srgbClr val="FFFF00"/>
                </a:solidFill>
                <a:effectLst/>
              </a:rPr>
              <a:t>Đk</a:t>
            </a:r>
            <a:r>
              <a:rPr lang="en-US" sz="5500" b="0" u="sng" dirty="0" smtClean="0">
                <a:solidFill>
                  <a:srgbClr val="FFFF00"/>
                </a:solidFill>
                <a:effectLst/>
              </a:rPr>
              <a:t>:</a:t>
            </a:r>
            <a:r>
              <a:rPr lang="en-US" sz="5500" dirty="0">
                <a:solidFill>
                  <a:schemeClr val="bg1"/>
                </a:solidFill>
              </a:rPr>
              <a:t> </a:t>
            </a:r>
            <a:r>
              <a:rPr lang="vi-VN" sz="5500" dirty="0">
                <a:solidFill>
                  <a:schemeClr val="bg1"/>
                </a:solidFill>
              </a:rPr>
              <a:t>Dâng dâng lên tấm bánh trắng thơm với ly rượu nồng thắm tình thương, dâng dâng lên kiếp sống hôm nay ước mơ làm đẹp khối tình dâng</a:t>
            </a:r>
            <a:r>
              <a:rPr lang="vi-VN" sz="5500" dirty="0" smtClean="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450" b="0" u="sng" dirty="0">
                <a:solidFill>
                  <a:srgbClr val="FFFF00"/>
                </a:solidFill>
                <a:effectLst/>
              </a:rPr>
              <a:t>Tk2:</a:t>
            </a:r>
            <a:r>
              <a:rPr lang="en-US" sz="5450" b="0" dirty="0">
                <a:solidFill>
                  <a:srgbClr val="FFFF00"/>
                </a:solidFill>
                <a:effectLst/>
              </a:rPr>
              <a:t> </a:t>
            </a:r>
            <a:r>
              <a:rPr lang="vi-VN" sz="5450" dirty="0">
                <a:solidFill>
                  <a:schemeClr val="bg1"/>
                </a:solidFill>
              </a:rPr>
              <a:t>Long lanh như giọt sương nhỏ bé hòa tan trong lớp sóng đại </a:t>
            </a:r>
            <a:r>
              <a:rPr lang="vi-VN" sz="5450" dirty="0" smtClean="0">
                <a:solidFill>
                  <a:schemeClr val="bg1"/>
                </a:solidFill>
              </a:rPr>
              <a:t>dương</a:t>
            </a:r>
            <a:r>
              <a:rPr lang="en-US" sz="5450" dirty="0" smtClean="0">
                <a:solidFill>
                  <a:schemeClr val="bg1"/>
                </a:solidFill>
              </a:rPr>
              <a:t>. T</a:t>
            </a:r>
            <a:r>
              <a:rPr lang="vi-VN" sz="5450" dirty="0" smtClean="0">
                <a:solidFill>
                  <a:schemeClr val="bg1"/>
                </a:solidFill>
              </a:rPr>
              <a:t>âm </a:t>
            </a:r>
            <a:r>
              <a:rPr lang="vi-VN" sz="5450" dirty="0">
                <a:solidFill>
                  <a:schemeClr val="bg1"/>
                </a:solidFill>
              </a:rPr>
              <a:t>tư con tràn vui ngất ngây ngợp trong mến yêu tình Ngài </a:t>
            </a:r>
            <a:r>
              <a:rPr lang="vi-VN" sz="5450" dirty="0" smtClean="0">
                <a:solidFill>
                  <a:schemeClr val="bg1"/>
                </a:solidFill>
              </a:rPr>
              <a:t>thương</a:t>
            </a:r>
            <a:r>
              <a:rPr lang="en-US" sz="5450" dirty="0" smtClean="0">
                <a:solidFill>
                  <a:srgbClr val="FFFF00"/>
                </a:solidFill>
              </a:rPr>
              <a:t>…</a:t>
            </a:r>
            <a:endParaRPr lang="vi-VN" sz="5450" dirty="0">
              <a:solidFill>
                <a:srgbClr val="FFFF00"/>
              </a:solidFill>
            </a:endParaRPr>
          </a:p>
        </p:txBody>
      </p:sp>
    </p:spTree>
    <p:extLst>
      <p:ext uri="{BB962C8B-B14F-4D97-AF65-F5344CB8AC3E}">
        <p14:creationId xmlns:p14="http://schemas.microsoft.com/office/powerpoint/2010/main" val="21997094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500" b="0" dirty="0" smtClean="0">
                <a:solidFill>
                  <a:srgbClr val="FFFF00"/>
                </a:solidFill>
                <a:effectLst/>
              </a:rPr>
              <a:t>… </a:t>
            </a:r>
            <a:r>
              <a:rPr lang="en-US" sz="5500" dirty="0" smtClean="0">
                <a:solidFill>
                  <a:schemeClr val="bg1"/>
                </a:solidFill>
              </a:rPr>
              <a:t>X</a:t>
            </a:r>
            <a:r>
              <a:rPr lang="vi-VN" sz="5500" dirty="0" smtClean="0">
                <a:solidFill>
                  <a:schemeClr val="bg1"/>
                </a:solidFill>
              </a:rPr>
              <a:t>in </a:t>
            </a:r>
            <a:r>
              <a:rPr lang="vi-VN" sz="5500" dirty="0">
                <a:solidFill>
                  <a:schemeClr val="bg1"/>
                </a:solidFill>
              </a:rPr>
              <a:t>Cha luôn thánh hóa đời con nên chính của lễ ngát yêu </a:t>
            </a:r>
            <a:r>
              <a:rPr lang="vi-VN" sz="5500" dirty="0" smtClean="0">
                <a:solidFill>
                  <a:schemeClr val="bg1"/>
                </a:solidFill>
              </a:rPr>
              <a:t>thương</a:t>
            </a:r>
            <a:r>
              <a:rPr lang="en-US" sz="5500" dirty="0" smtClean="0">
                <a:solidFill>
                  <a:schemeClr val="bg1"/>
                </a:solidFill>
              </a:rPr>
              <a:t>. M</a:t>
            </a:r>
            <a:r>
              <a:rPr lang="vi-VN" sz="5500" dirty="0" smtClean="0">
                <a:solidFill>
                  <a:schemeClr val="bg1"/>
                </a:solidFill>
              </a:rPr>
              <a:t>ong </a:t>
            </a:r>
            <a:r>
              <a:rPr lang="vi-VN" sz="5500" dirty="0">
                <a:solidFill>
                  <a:schemeClr val="bg1"/>
                </a:solidFill>
              </a:rPr>
              <a:t>ước tình mến yêu Ngài luôn thắm tươi màu son giữa muôn lòng.</a:t>
            </a:r>
          </a:p>
        </p:txBody>
      </p:sp>
    </p:spTree>
    <p:extLst>
      <p:ext uri="{BB962C8B-B14F-4D97-AF65-F5344CB8AC3E}">
        <p14:creationId xmlns:p14="http://schemas.microsoft.com/office/powerpoint/2010/main" val="23617082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500" b="0" u="sng" dirty="0" err="1" smtClean="0">
                <a:solidFill>
                  <a:srgbClr val="FFFF00"/>
                </a:solidFill>
                <a:effectLst/>
              </a:rPr>
              <a:t>Đk</a:t>
            </a:r>
            <a:r>
              <a:rPr lang="en-US" sz="5500" b="0" u="sng" dirty="0" smtClean="0">
                <a:solidFill>
                  <a:srgbClr val="FFFF00"/>
                </a:solidFill>
                <a:effectLst/>
              </a:rPr>
              <a:t>:</a:t>
            </a:r>
            <a:r>
              <a:rPr lang="en-US" sz="5500" dirty="0">
                <a:solidFill>
                  <a:schemeClr val="bg1"/>
                </a:solidFill>
              </a:rPr>
              <a:t> </a:t>
            </a:r>
            <a:r>
              <a:rPr lang="vi-VN" sz="5500" dirty="0">
                <a:solidFill>
                  <a:schemeClr val="bg1"/>
                </a:solidFill>
              </a:rPr>
              <a:t>Dâng dâng lên tấm bánh trắng thơm với ly rượu nồng thắm tình thương, dâng dâng lên kiếp sống hôm nay ước mơ làm đẹp khối tình dâng</a:t>
            </a:r>
            <a:r>
              <a:rPr lang="vi-VN" sz="5500" dirty="0" smtClean="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24489475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21"/>
            <a:ext cx="9144000" cy="5136457"/>
          </a:xfrm>
          <a:prstGeom prst="rect">
            <a:avLst/>
          </a:prstGeom>
        </p:spPr>
      </p:pic>
    </p:spTree>
    <p:extLst>
      <p:ext uri="{BB962C8B-B14F-4D97-AF65-F5344CB8AC3E}">
        <p14:creationId xmlns:p14="http://schemas.microsoft.com/office/powerpoint/2010/main" val="2293867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7200" dirty="0" smtClean="0">
                <a:solidFill>
                  <a:srgbClr val="FFFF00"/>
                </a:solidFill>
              </a:rPr>
              <a:t>DẮT DÌU CON ĐI</a:t>
            </a:r>
            <a:br>
              <a:rPr lang="en-US" sz="7200" dirty="0" smtClean="0">
                <a:solidFill>
                  <a:srgbClr val="FFFF00"/>
                </a:solidFill>
              </a:rPr>
            </a:br>
            <a:r>
              <a:rPr lang="en-US" sz="6000" i="1" dirty="0" err="1" smtClean="0">
                <a:solidFill>
                  <a:schemeClr val="bg1"/>
                </a:solidFill>
              </a:rPr>
              <a:t>Lãng</a:t>
            </a:r>
            <a:r>
              <a:rPr lang="en-US" sz="6000" i="1" dirty="0" smtClean="0">
                <a:solidFill>
                  <a:schemeClr val="bg1"/>
                </a:solidFill>
              </a:rPr>
              <a:t> Du</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FFFF00"/>
                </a:solidFill>
                <a:effectLst/>
              </a:rPr>
              <a:t>Tk1:</a:t>
            </a:r>
            <a:r>
              <a:rPr lang="en-US" sz="4800" b="0" dirty="0">
                <a:solidFill>
                  <a:srgbClr val="FFFF00"/>
                </a:solidFill>
                <a:effectLst/>
              </a:rPr>
              <a:t> </a:t>
            </a:r>
            <a:r>
              <a:rPr lang="vi-VN" sz="4800" dirty="0">
                <a:solidFill>
                  <a:schemeClr val="bg1"/>
                </a:solidFill>
              </a:rPr>
              <a:t>Dắt dìu con đi, đi bên Ngài nào có sợ </a:t>
            </a:r>
            <a:r>
              <a:rPr lang="vi-VN" sz="4800" dirty="0" smtClean="0">
                <a:solidFill>
                  <a:schemeClr val="bg1"/>
                </a:solidFill>
              </a:rPr>
              <a:t>chi</a:t>
            </a:r>
            <a:r>
              <a:rPr lang="en-US" sz="4800" dirty="0" smtClean="0">
                <a:solidFill>
                  <a:schemeClr val="bg1"/>
                </a:solidFill>
              </a:rPr>
              <a:t>. </a:t>
            </a:r>
            <a:r>
              <a:rPr lang="vi-VN" sz="4800" dirty="0" smtClean="0">
                <a:solidFill>
                  <a:schemeClr val="bg1"/>
                </a:solidFill>
              </a:rPr>
              <a:t>Giông </a:t>
            </a:r>
            <a:r>
              <a:rPr lang="vi-VN" sz="4800" dirty="0">
                <a:solidFill>
                  <a:schemeClr val="bg1"/>
                </a:solidFill>
              </a:rPr>
              <a:t>tố giăng đầy có Ngài con chẳng lo </a:t>
            </a:r>
            <a:r>
              <a:rPr lang="vi-VN" sz="4800" dirty="0" smtClean="0">
                <a:solidFill>
                  <a:schemeClr val="bg1"/>
                </a:solidFill>
              </a:rPr>
              <a:t>gì</a:t>
            </a:r>
            <a:r>
              <a:rPr lang="en-US" sz="4800" dirty="0" smtClean="0">
                <a:solidFill>
                  <a:schemeClr val="bg1"/>
                </a:solidFill>
              </a:rPr>
              <a:t>. </a:t>
            </a:r>
            <a:r>
              <a:rPr lang="vi-VN" sz="4800" dirty="0" smtClean="0">
                <a:solidFill>
                  <a:schemeClr val="bg1"/>
                </a:solidFill>
              </a:rPr>
              <a:t>Ngài </a:t>
            </a:r>
            <a:r>
              <a:rPr lang="vi-VN" sz="4800" dirty="0">
                <a:solidFill>
                  <a:schemeClr val="bg1"/>
                </a:solidFill>
              </a:rPr>
              <a:t>dắt dìu con đi như người </a:t>
            </a:r>
            <a:r>
              <a:rPr lang="vi-VN" sz="4800" dirty="0" smtClean="0">
                <a:solidFill>
                  <a:schemeClr val="bg1"/>
                </a:solidFill>
              </a:rPr>
              <a:t>Cha</a:t>
            </a:r>
            <a:r>
              <a:rPr lang="en-US" sz="4800" dirty="0" smtClean="0">
                <a:solidFill>
                  <a:schemeClr val="bg1"/>
                </a:solidFill>
              </a:rPr>
              <a:t>. </a:t>
            </a:r>
            <a:r>
              <a:rPr lang="vi-VN" sz="4800" dirty="0" smtClean="0">
                <a:solidFill>
                  <a:schemeClr val="bg1"/>
                </a:solidFill>
              </a:rPr>
              <a:t>Ngài </a:t>
            </a:r>
            <a:r>
              <a:rPr lang="vi-VN" sz="4800" dirty="0">
                <a:solidFill>
                  <a:schemeClr val="bg1"/>
                </a:solidFill>
              </a:rPr>
              <a:t>nắm chặt tay con không rời </a:t>
            </a:r>
            <a:r>
              <a:rPr lang="vi-VN" sz="4800" dirty="0" smtClean="0">
                <a:solidFill>
                  <a:schemeClr val="bg1"/>
                </a:solidFill>
              </a:rPr>
              <a:t>xa</a:t>
            </a:r>
            <a:r>
              <a:rPr lang="en-US" sz="4800" dirty="0" smtClean="0">
                <a:solidFill>
                  <a:schemeClr val="bg1"/>
                </a:solidFill>
              </a:rPr>
              <a:t>. </a:t>
            </a:r>
            <a:r>
              <a:rPr lang="vi-VN" sz="4800" dirty="0" smtClean="0">
                <a:solidFill>
                  <a:schemeClr val="bg1"/>
                </a:solidFill>
              </a:rPr>
              <a:t>Từng </a:t>
            </a:r>
            <a:r>
              <a:rPr lang="vi-VN" sz="4800" dirty="0">
                <a:solidFill>
                  <a:schemeClr val="bg1"/>
                </a:solidFill>
              </a:rPr>
              <a:t>bước Ngài nâng niu không bao giờ để con vấp ngã.</a:t>
            </a:r>
            <a:endParaRPr lang="vi-VN" sz="48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smtClean="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5400" dirty="0" smtClean="0">
                <a:solidFill>
                  <a:srgbClr val="FFFF00"/>
                </a:solidFill>
              </a:rPr>
              <a:t>CHÚC TỤNG CHÚA</a:t>
            </a:r>
            <a:br>
              <a:rPr lang="en-US" sz="5400" dirty="0" smtClean="0">
                <a:solidFill>
                  <a:srgbClr val="FFFF00"/>
                </a:solidFill>
              </a:rPr>
            </a:br>
            <a:r>
              <a:rPr lang="en-US" sz="5400" i="1" dirty="0" smtClean="0">
                <a:solidFill>
                  <a:schemeClr val="bg1"/>
                </a:solidFill>
              </a:rPr>
              <a:t>Lm. </a:t>
            </a:r>
            <a:r>
              <a:rPr lang="en-US" sz="5400" i="1" dirty="0" err="1" smtClean="0">
                <a:solidFill>
                  <a:schemeClr val="bg1"/>
                </a:solidFill>
              </a:rPr>
              <a:t>Nguyễn</a:t>
            </a:r>
            <a:r>
              <a:rPr lang="en-US" sz="5400" i="1" dirty="0" smtClean="0">
                <a:solidFill>
                  <a:schemeClr val="bg1"/>
                </a:solidFill>
              </a:rPr>
              <a:t> </a:t>
            </a:r>
            <a:r>
              <a:rPr lang="en-US" sz="5400" i="1" dirty="0" err="1" smtClean="0">
                <a:solidFill>
                  <a:schemeClr val="bg1"/>
                </a:solidFill>
              </a:rPr>
              <a:t>Duy</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b="0" u="sng" dirty="0" err="1" smtClean="0">
                <a:solidFill>
                  <a:srgbClr val="FFFF00"/>
                </a:solidFill>
                <a:effectLst/>
              </a:rPr>
              <a:t>Đk</a:t>
            </a:r>
            <a:r>
              <a:rPr lang="en-US" sz="5000" b="0" u="sng" dirty="0" smtClean="0">
                <a:solidFill>
                  <a:srgbClr val="FFFF00"/>
                </a:solidFill>
                <a:effectLst/>
              </a:rPr>
              <a:t>:</a:t>
            </a:r>
            <a:r>
              <a:rPr lang="en-US" sz="5000" dirty="0">
                <a:solidFill>
                  <a:schemeClr val="bg1"/>
                </a:solidFill>
              </a:rPr>
              <a:t> </a:t>
            </a:r>
            <a:r>
              <a:rPr lang="vi-VN" sz="5000" dirty="0">
                <a:solidFill>
                  <a:schemeClr val="bg1"/>
                </a:solidFill>
              </a:rPr>
              <a:t>Tình Ngài dìu dắt con bước trên nẻo </a:t>
            </a:r>
            <a:r>
              <a:rPr lang="vi-VN" sz="5000" dirty="0" smtClean="0">
                <a:solidFill>
                  <a:schemeClr val="bg1"/>
                </a:solidFill>
              </a:rPr>
              <a:t>ngay</a:t>
            </a:r>
            <a:r>
              <a:rPr lang="en-US" sz="5000" dirty="0" smtClean="0">
                <a:solidFill>
                  <a:schemeClr val="bg1"/>
                </a:solidFill>
              </a:rPr>
              <a:t>, d</a:t>
            </a:r>
            <a:r>
              <a:rPr lang="vi-VN" sz="5000" dirty="0" smtClean="0">
                <a:solidFill>
                  <a:schemeClr val="bg1"/>
                </a:solidFill>
              </a:rPr>
              <a:t>ù </a:t>
            </a:r>
            <a:r>
              <a:rPr lang="vi-VN" sz="5000" dirty="0">
                <a:solidFill>
                  <a:schemeClr val="bg1"/>
                </a:solidFill>
              </a:rPr>
              <a:t>qua thung lũng hay hố sâu hiểm </a:t>
            </a:r>
            <a:r>
              <a:rPr lang="vi-VN" sz="5000" dirty="0" smtClean="0">
                <a:solidFill>
                  <a:schemeClr val="bg1"/>
                </a:solidFill>
              </a:rPr>
              <a:t>nguy</a:t>
            </a:r>
            <a:r>
              <a:rPr lang="en-US" sz="5000" dirty="0" smtClean="0">
                <a:solidFill>
                  <a:schemeClr val="bg1"/>
                </a:solidFill>
              </a:rPr>
              <a:t>. </a:t>
            </a:r>
            <a:r>
              <a:rPr lang="vi-VN" sz="5000" dirty="0" smtClean="0">
                <a:solidFill>
                  <a:schemeClr val="bg1"/>
                </a:solidFill>
              </a:rPr>
              <a:t>Con </a:t>
            </a:r>
            <a:r>
              <a:rPr lang="vi-VN" sz="5000" dirty="0">
                <a:solidFill>
                  <a:schemeClr val="bg1"/>
                </a:solidFill>
              </a:rPr>
              <a:t>vẫn vui sướng khi tựa nương bên </a:t>
            </a:r>
            <a:r>
              <a:rPr lang="vi-VN" sz="5000" dirty="0" smtClean="0">
                <a:solidFill>
                  <a:schemeClr val="bg1"/>
                </a:solidFill>
              </a:rPr>
              <a:t>Ngài</a:t>
            </a:r>
            <a:r>
              <a:rPr lang="en-US" sz="5000" dirty="0">
                <a:solidFill>
                  <a:schemeClr val="bg1"/>
                </a:solidFill>
              </a:rPr>
              <a:t> </a:t>
            </a:r>
            <a:r>
              <a:rPr lang="en-US" sz="5000" dirty="0" smtClean="0">
                <a:solidFill>
                  <a:schemeClr val="bg1"/>
                </a:solidFill>
              </a:rPr>
              <a:t>d</a:t>
            </a:r>
            <a:r>
              <a:rPr lang="vi-VN" sz="5000" dirty="0" smtClean="0">
                <a:solidFill>
                  <a:schemeClr val="bg1"/>
                </a:solidFill>
              </a:rPr>
              <a:t>ắt </a:t>
            </a:r>
            <a:r>
              <a:rPr lang="vi-VN" sz="5000" dirty="0">
                <a:solidFill>
                  <a:schemeClr val="bg1"/>
                </a:solidFill>
              </a:rPr>
              <a:t>dìu con </a:t>
            </a:r>
            <a:r>
              <a:rPr lang="vi-VN" sz="5000" dirty="0" smtClean="0">
                <a:solidFill>
                  <a:schemeClr val="bg1"/>
                </a:solidFill>
              </a:rPr>
              <a:t>đi</a:t>
            </a:r>
            <a:r>
              <a:rPr lang="en-US" sz="5000" dirty="0" smtClean="0">
                <a:solidFill>
                  <a:srgbClr val="FFFF00"/>
                </a:solidFill>
              </a:rPr>
              <a:t>…</a:t>
            </a:r>
            <a:endParaRPr lang="en-US" sz="5000" b="0" dirty="0">
              <a:solidFill>
                <a:srgbClr val="FFFF00"/>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b="0" dirty="0" smtClean="0">
                <a:solidFill>
                  <a:srgbClr val="FFFF00"/>
                </a:solidFill>
                <a:effectLst/>
              </a:rPr>
              <a:t>…</a:t>
            </a:r>
            <a:r>
              <a:rPr lang="en-US" sz="5000" dirty="0" smtClean="0">
                <a:solidFill>
                  <a:schemeClr val="bg1"/>
                </a:solidFill>
              </a:rPr>
              <a:t> </a:t>
            </a:r>
            <a:r>
              <a:rPr lang="vi-VN" sz="5000" dirty="0" smtClean="0">
                <a:solidFill>
                  <a:schemeClr val="bg1"/>
                </a:solidFill>
              </a:rPr>
              <a:t>Lòng </a:t>
            </a:r>
            <a:r>
              <a:rPr lang="vi-VN" sz="5000" dirty="0">
                <a:solidFill>
                  <a:schemeClr val="bg1"/>
                </a:solidFill>
              </a:rPr>
              <a:t>này nguyện hát vang khúc ca tạ </a:t>
            </a:r>
            <a:r>
              <a:rPr lang="vi-VN" sz="5000" dirty="0" smtClean="0">
                <a:solidFill>
                  <a:schemeClr val="bg1"/>
                </a:solidFill>
              </a:rPr>
              <a:t>ơn</a:t>
            </a:r>
            <a:r>
              <a:rPr lang="en-US" sz="5000" dirty="0" smtClean="0">
                <a:solidFill>
                  <a:schemeClr val="bg1"/>
                </a:solidFill>
              </a:rPr>
              <a:t>. </a:t>
            </a:r>
            <a:r>
              <a:rPr lang="vi-VN" sz="5000" dirty="0" smtClean="0">
                <a:solidFill>
                  <a:schemeClr val="bg1"/>
                </a:solidFill>
              </a:rPr>
              <a:t>Tạ </a:t>
            </a:r>
            <a:r>
              <a:rPr lang="vi-VN" sz="5000" dirty="0">
                <a:solidFill>
                  <a:schemeClr val="bg1"/>
                </a:solidFill>
              </a:rPr>
              <a:t>ơn Thiên Chúa đã dẫn đưa đời </a:t>
            </a:r>
            <a:r>
              <a:rPr lang="vi-VN" sz="5000" dirty="0" smtClean="0">
                <a:solidFill>
                  <a:schemeClr val="bg1"/>
                </a:solidFill>
              </a:rPr>
              <a:t>con</a:t>
            </a:r>
            <a:r>
              <a:rPr lang="en-US" sz="5000" dirty="0" smtClean="0">
                <a:solidFill>
                  <a:schemeClr val="bg1"/>
                </a:solidFill>
              </a:rPr>
              <a:t>. </a:t>
            </a:r>
            <a:r>
              <a:rPr lang="vi-VN" sz="5000" dirty="0" smtClean="0">
                <a:solidFill>
                  <a:schemeClr val="bg1"/>
                </a:solidFill>
              </a:rPr>
              <a:t>Bên </a:t>
            </a:r>
            <a:r>
              <a:rPr lang="vi-VN" sz="5000" dirty="0">
                <a:solidFill>
                  <a:schemeClr val="bg1"/>
                </a:solidFill>
              </a:rPr>
              <a:t>dòng suối mát nơi chan chứa ân </a:t>
            </a:r>
            <a:r>
              <a:rPr lang="vi-VN" sz="5000" dirty="0" smtClean="0">
                <a:solidFill>
                  <a:schemeClr val="bg1"/>
                </a:solidFill>
              </a:rPr>
              <a:t>tình</a:t>
            </a:r>
            <a:r>
              <a:rPr lang="en-US" sz="5000" dirty="0" smtClean="0">
                <a:solidFill>
                  <a:schemeClr val="bg1"/>
                </a:solidFill>
              </a:rPr>
              <a:t>, x</a:t>
            </a:r>
            <a:r>
              <a:rPr lang="vi-VN" sz="5000" dirty="0" smtClean="0">
                <a:solidFill>
                  <a:schemeClr val="bg1"/>
                </a:solidFill>
              </a:rPr>
              <a:t>in </a:t>
            </a:r>
            <a:r>
              <a:rPr lang="vi-VN" sz="5000" dirty="0">
                <a:solidFill>
                  <a:schemeClr val="bg1"/>
                </a:solidFill>
              </a:rPr>
              <a:t>dắt dìu con đi.</a:t>
            </a:r>
            <a:endParaRPr lang="en-US" sz="5000" b="0" dirty="0">
              <a:solidFill>
                <a:schemeClr val="bg1"/>
              </a:solidFill>
              <a:effectLst/>
            </a:endParaRPr>
          </a:p>
        </p:txBody>
      </p:sp>
    </p:spTree>
    <p:extLst>
      <p:ext uri="{BB962C8B-B14F-4D97-AF65-F5344CB8AC3E}">
        <p14:creationId xmlns:p14="http://schemas.microsoft.com/office/powerpoint/2010/main" val="22048870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FFFF00"/>
                </a:solidFill>
                <a:effectLst/>
              </a:rPr>
              <a:t>Tk2:</a:t>
            </a:r>
            <a:r>
              <a:rPr lang="en-US" sz="4800" b="0" dirty="0">
                <a:solidFill>
                  <a:schemeClr val="bg1"/>
                </a:solidFill>
                <a:effectLst/>
              </a:rPr>
              <a:t> </a:t>
            </a:r>
            <a:r>
              <a:rPr lang="vi-VN" sz="4800" dirty="0">
                <a:solidFill>
                  <a:schemeClr val="bg1"/>
                </a:solidFill>
              </a:rPr>
              <a:t>Bước đường trần gian có Ngài lòng sẽ bình </a:t>
            </a:r>
            <a:r>
              <a:rPr lang="vi-VN" sz="4800" dirty="0" smtClean="0">
                <a:solidFill>
                  <a:schemeClr val="bg1"/>
                </a:solidFill>
              </a:rPr>
              <a:t>an</a:t>
            </a:r>
            <a:r>
              <a:rPr lang="en-US" sz="4800" dirty="0" smtClean="0">
                <a:solidFill>
                  <a:schemeClr val="bg1"/>
                </a:solidFill>
              </a:rPr>
              <a:t>, d</a:t>
            </a:r>
            <a:r>
              <a:rPr lang="vi-VN" sz="4800" dirty="0" smtClean="0">
                <a:solidFill>
                  <a:schemeClr val="bg1"/>
                </a:solidFill>
              </a:rPr>
              <a:t>ẫu </a:t>
            </a:r>
            <a:r>
              <a:rPr lang="vi-VN" sz="4800" dirty="0">
                <a:solidFill>
                  <a:schemeClr val="bg1"/>
                </a:solidFill>
              </a:rPr>
              <a:t>có nguy nan có Ngài con sẽ an </a:t>
            </a:r>
            <a:r>
              <a:rPr lang="vi-VN" sz="4800" dirty="0" smtClean="0">
                <a:solidFill>
                  <a:schemeClr val="bg1"/>
                </a:solidFill>
              </a:rPr>
              <a:t>toàn</a:t>
            </a:r>
            <a:r>
              <a:rPr lang="en-US" sz="4800" dirty="0" smtClean="0">
                <a:solidFill>
                  <a:schemeClr val="bg1"/>
                </a:solidFill>
              </a:rPr>
              <a:t>, d</a:t>
            </a:r>
            <a:r>
              <a:rPr lang="vi-VN" sz="4800" dirty="0" smtClean="0">
                <a:solidFill>
                  <a:schemeClr val="bg1"/>
                </a:solidFill>
              </a:rPr>
              <a:t>ẫu </a:t>
            </a:r>
            <a:r>
              <a:rPr lang="vi-VN" sz="4800" dirty="0">
                <a:solidFill>
                  <a:schemeClr val="bg1"/>
                </a:solidFill>
              </a:rPr>
              <a:t>có nhiều chông gai con sợ </a:t>
            </a:r>
            <a:r>
              <a:rPr lang="vi-VN" sz="4800" dirty="0" smtClean="0">
                <a:solidFill>
                  <a:schemeClr val="bg1"/>
                </a:solidFill>
              </a:rPr>
              <a:t>ch</a:t>
            </a:r>
            <a:r>
              <a:rPr lang="en-US" sz="4800" dirty="0" err="1" smtClean="0">
                <a:solidFill>
                  <a:schemeClr val="bg1"/>
                </a:solidFill>
              </a:rPr>
              <a:t>i</a:t>
            </a:r>
            <a:r>
              <a:rPr lang="en-US" sz="4800" dirty="0" smtClean="0">
                <a:solidFill>
                  <a:schemeClr val="bg1"/>
                </a:solidFill>
              </a:rPr>
              <a:t>. V</a:t>
            </a:r>
            <a:r>
              <a:rPr lang="vi-VN" sz="4800" dirty="0" smtClean="0">
                <a:solidFill>
                  <a:schemeClr val="bg1"/>
                </a:solidFill>
              </a:rPr>
              <a:t>ì </a:t>
            </a:r>
            <a:r>
              <a:rPr lang="vi-VN" sz="4800" dirty="0">
                <a:solidFill>
                  <a:schemeClr val="bg1"/>
                </a:solidFill>
              </a:rPr>
              <a:t>Chúa ở bên con dẫn đường </a:t>
            </a:r>
            <a:r>
              <a:rPr lang="vi-VN" sz="4800" dirty="0" smtClean="0">
                <a:solidFill>
                  <a:schemeClr val="bg1"/>
                </a:solidFill>
              </a:rPr>
              <a:t>đi</a:t>
            </a:r>
            <a:r>
              <a:rPr lang="en-US" sz="4800" dirty="0" smtClean="0">
                <a:solidFill>
                  <a:schemeClr val="bg1"/>
                </a:solidFill>
              </a:rPr>
              <a:t>, v</a:t>
            </a:r>
            <a:r>
              <a:rPr lang="vi-VN" sz="4800" dirty="0" smtClean="0">
                <a:solidFill>
                  <a:schemeClr val="bg1"/>
                </a:solidFill>
              </a:rPr>
              <a:t>ì </a:t>
            </a:r>
            <a:r>
              <a:rPr lang="vi-VN" sz="4800" dirty="0">
                <a:solidFill>
                  <a:schemeClr val="bg1"/>
                </a:solidFill>
              </a:rPr>
              <a:t>Chúa dìu đưa con, con an lòng cậy tin vững trí.</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b="0" u="sng" dirty="0" err="1" smtClean="0">
                <a:solidFill>
                  <a:srgbClr val="FFFF00"/>
                </a:solidFill>
                <a:effectLst/>
              </a:rPr>
              <a:t>Đk</a:t>
            </a:r>
            <a:r>
              <a:rPr lang="en-US" sz="5000" b="0" u="sng" dirty="0" smtClean="0">
                <a:solidFill>
                  <a:srgbClr val="FFFF00"/>
                </a:solidFill>
                <a:effectLst/>
              </a:rPr>
              <a:t>:</a:t>
            </a:r>
            <a:r>
              <a:rPr lang="en-US" sz="5000" dirty="0">
                <a:solidFill>
                  <a:schemeClr val="bg1"/>
                </a:solidFill>
              </a:rPr>
              <a:t> </a:t>
            </a:r>
            <a:r>
              <a:rPr lang="vi-VN" sz="5000" dirty="0">
                <a:solidFill>
                  <a:schemeClr val="bg1"/>
                </a:solidFill>
              </a:rPr>
              <a:t>Tình Ngài dìu dắt con bước trên nẻo </a:t>
            </a:r>
            <a:r>
              <a:rPr lang="vi-VN" sz="5000" dirty="0" smtClean="0">
                <a:solidFill>
                  <a:schemeClr val="bg1"/>
                </a:solidFill>
              </a:rPr>
              <a:t>ngay</a:t>
            </a:r>
            <a:r>
              <a:rPr lang="en-US" sz="5000" dirty="0" smtClean="0">
                <a:solidFill>
                  <a:schemeClr val="bg1"/>
                </a:solidFill>
              </a:rPr>
              <a:t>, d</a:t>
            </a:r>
            <a:r>
              <a:rPr lang="vi-VN" sz="5000" dirty="0" smtClean="0">
                <a:solidFill>
                  <a:schemeClr val="bg1"/>
                </a:solidFill>
              </a:rPr>
              <a:t>ù </a:t>
            </a:r>
            <a:r>
              <a:rPr lang="vi-VN" sz="5000" dirty="0">
                <a:solidFill>
                  <a:schemeClr val="bg1"/>
                </a:solidFill>
              </a:rPr>
              <a:t>qua thung lũng hay hố sâu hiểm </a:t>
            </a:r>
            <a:r>
              <a:rPr lang="vi-VN" sz="5000" dirty="0" smtClean="0">
                <a:solidFill>
                  <a:schemeClr val="bg1"/>
                </a:solidFill>
              </a:rPr>
              <a:t>nguy</a:t>
            </a:r>
            <a:r>
              <a:rPr lang="en-US" sz="5000" dirty="0" smtClean="0">
                <a:solidFill>
                  <a:schemeClr val="bg1"/>
                </a:solidFill>
              </a:rPr>
              <a:t>. </a:t>
            </a:r>
            <a:r>
              <a:rPr lang="vi-VN" sz="5000" dirty="0" smtClean="0">
                <a:solidFill>
                  <a:schemeClr val="bg1"/>
                </a:solidFill>
              </a:rPr>
              <a:t>Con </a:t>
            </a:r>
            <a:r>
              <a:rPr lang="vi-VN" sz="5000" dirty="0">
                <a:solidFill>
                  <a:schemeClr val="bg1"/>
                </a:solidFill>
              </a:rPr>
              <a:t>vẫn vui sướng khi tựa nương bên </a:t>
            </a:r>
            <a:r>
              <a:rPr lang="vi-VN" sz="5000" dirty="0" smtClean="0">
                <a:solidFill>
                  <a:schemeClr val="bg1"/>
                </a:solidFill>
              </a:rPr>
              <a:t>Ngài</a:t>
            </a:r>
            <a:r>
              <a:rPr lang="en-US" sz="5000" dirty="0">
                <a:solidFill>
                  <a:schemeClr val="bg1"/>
                </a:solidFill>
              </a:rPr>
              <a:t> </a:t>
            </a:r>
            <a:r>
              <a:rPr lang="en-US" sz="5000" dirty="0" smtClean="0">
                <a:solidFill>
                  <a:schemeClr val="bg1"/>
                </a:solidFill>
              </a:rPr>
              <a:t>d</a:t>
            </a:r>
            <a:r>
              <a:rPr lang="vi-VN" sz="5000" dirty="0" smtClean="0">
                <a:solidFill>
                  <a:schemeClr val="bg1"/>
                </a:solidFill>
              </a:rPr>
              <a:t>ắt </a:t>
            </a:r>
            <a:r>
              <a:rPr lang="vi-VN" sz="5000" dirty="0">
                <a:solidFill>
                  <a:schemeClr val="bg1"/>
                </a:solidFill>
              </a:rPr>
              <a:t>dìu con </a:t>
            </a:r>
            <a:r>
              <a:rPr lang="vi-VN" sz="5000" dirty="0" smtClean="0">
                <a:solidFill>
                  <a:schemeClr val="bg1"/>
                </a:solidFill>
              </a:rPr>
              <a:t>đi</a:t>
            </a:r>
            <a:r>
              <a:rPr lang="en-US" sz="5000" dirty="0" smtClean="0">
                <a:solidFill>
                  <a:srgbClr val="FFFF00"/>
                </a:solidFill>
              </a:rPr>
              <a:t>…</a:t>
            </a:r>
            <a:endParaRPr lang="en-US" sz="5000" b="0" dirty="0">
              <a:solidFill>
                <a:srgbClr val="FFFF00"/>
              </a:solidFill>
              <a:effectLst/>
            </a:endParaRPr>
          </a:p>
        </p:txBody>
      </p:sp>
    </p:spTree>
    <p:extLst>
      <p:ext uri="{BB962C8B-B14F-4D97-AF65-F5344CB8AC3E}">
        <p14:creationId xmlns:p14="http://schemas.microsoft.com/office/powerpoint/2010/main" val="16726171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b="0" dirty="0" smtClean="0">
                <a:solidFill>
                  <a:srgbClr val="FFFF00"/>
                </a:solidFill>
                <a:effectLst/>
              </a:rPr>
              <a:t>…</a:t>
            </a:r>
            <a:r>
              <a:rPr lang="en-US" sz="5000" dirty="0" smtClean="0">
                <a:solidFill>
                  <a:schemeClr val="bg1"/>
                </a:solidFill>
              </a:rPr>
              <a:t> </a:t>
            </a:r>
            <a:r>
              <a:rPr lang="vi-VN" sz="5000" dirty="0" smtClean="0">
                <a:solidFill>
                  <a:schemeClr val="bg1"/>
                </a:solidFill>
              </a:rPr>
              <a:t>Lòng </a:t>
            </a:r>
            <a:r>
              <a:rPr lang="vi-VN" sz="5000" dirty="0">
                <a:solidFill>
                  <a:schemeClr val="bg1"/>
                </a:solidFill>
              </a:rPr>
              <a:t>này nguyện hát vang khúc ca tạ </a:t>
            </a:r>
            <a:r>
              <a:rPr lang="vi-VN" sz="5000" dirty="0" smtClean="0">
                <a:solidFill>
                  <a:schemeClr val="bg1"/>
                </a:solidFill>
              </a:rPr>
              <a:t>ơn</a:t>
            </a:r>
            <a:r>
              <a:rPr lang="en-US" sz="5000" dirty="0" smtClean="0">
                <a:solidFill>
                  <a:schemeClr val="bg1"/>
                </a:solidFill>
              </a:rPr>
              <a:t>. </a:t>
            </a:r>
            <a:r>
              <a:rPr lang="vi-VN" sz="5000" dirty="0" smtClean="0">
                <a:solidFill>
                  <a:schemeClr val="bg1"/>
                </a:solidFill>
              </a:rPr>
              <a:t>Tạ </a:t>
            </a:r>
            <a:r>
              <a:rPr lang="vi-VN" sz="5000" dirty="0">
                <a:solidFill>
                  <a:schemeClr val="bg1"/>
                </a:solidFill>
              </a:rPr>
              <a:t>ơn Thiên Chúa đã dẫn đưa đời </a:t>
            </a:r>
            <a:r>
              <a:rPr lang="vi-VN" sz="5000" dirty="0" smtClean="0">
                <a:solidFill>
                  <a:schemeClr val="bg1"/>
                </a:solidFill>
              </a:rPr>
              <a:t>con</a:t>
            </a:r>
            <a:r>
              <a:rPr lang="en-US" sz="5000" dirty="0" smtClean="0">
                <a:solidFill>
                  <a:schemeClr val="bg1"/>
                </a:solidFill>
              </a:rPr>
              <a:t>. </a:t>
            </a:r>
            <a:r>
              <a:rPr lang="vi-VN" sz="5000" dirty="0" smtClean="0">
                <a:solidFill>
                  <a:schemeClr val="bg1"/>
                </a:solidFill>
              </a:rPr>
              <a:t>Bên </a:t>
            </a:r>
            <a:r>
              <a:rPr lang="vi-VN" sz="5000" dirty="0">
                <a:solidFill>
                  <a:schemeClr val="bg1"/>
                </a:solidFill>
              </a:rPr>
              <a:t>dòng suối mát nơi chan chứa ân </a:t>
            </a:r>
            <a:r>
              <a:rPr lang="vi-VN" sz="5000" dirty="0" smtClean="0">
                <a:solidFill>
                  <a:schemeClr val="bg1"/>
                </a:solidFill>
              </a:rPr>
              <a:t>tình</a:t>
            </a:r>
            <a:r>
              <a:rPr lang="en-US" sz="5000" dirty="0" smtClean="0">
                <a:solidFill>
                  <a:schemeClr val="bg1"/>
                </a:solidFill>
              </a:rPr>
              <a:t>, x</a:t>
            </a:r>
            <a:r>
              <a:rPr lang="vi-VN" sz="5000" dirty="0" smtClean="0">
                <a:solidFill>
                  <a:schemeClr val="bg1"/>
                </a:solidFill>
              </a:rPr>
              <a:t>in </a:t>
            </a:r>
            <a:r>
              <a:rPr lang="vi-VN" sz="5000" dirty="0">
                <a:solidFill>
                  <a:schemeClr val="bg1"/>
                </a:solidFill>
              </a:rPr>
              <a:t>dắt dìu con đi.</a:t>
            </a:r>
            <a:endParaRPr lang="en-US" sz="5000" b="0" dirty="0">
              <a:solidFill>
                <a:schemeClr val="bg1"/>
              </a:solidFill>
              <a:effectLst/>
            </a:endParaRPr>
          </a:p>
        </p:txBody>
      </p:sp>
    </p:spTree>
    <p:extLst>
      <p:ext uri="{BB962C8B-B14F-4D97-AF65-F5344CB8AC3E}">
        <p14:creationId xmlns:p14="http://schemas.microsoft.com/office/powerpoint/2010/main" val="22699886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4451090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600" dirty="0" smtClean="0">
                <a:solidFill>
                  <a:srgbClr val="FFFF00"/>
                </a:solidFill>
              </a:rPr>
              <a:t>TRONG AN BÌNH</a:t>
            </a:r>
            <a:br>
              <a:rPr lang="en-US" sz="6600" dirty="0" smtClean="0">
                <a:solidFill>
                  <a:srgbClr val="FFFF00"/>
                </a:solidFill>
              </a:rPr>
            </a:br>
            <a:r>
              <a:rPr lang="en-US" sz="5400" i="1" dirty="0" smtClean="0">
                <a:solidFill>
                  <a:schemeClr val="bg1"/>
                </a:solidFill>
              </a:rPr>
              <a:t>Lm. </a:t>
            </a:r>
            <a:r>
              <a:rPr lang="en-US" sz="5400" i="1" dirty="0" err="1" smtClean="0">
                <a:solidFill>
                  <a:schemeClr val="bg1"/>
                </a:solidFill>
              </a:rPr>
              <a:t>Nguyễn</a:t>
            </a:r>
            <a:r>
              <a:rPr lang="en-US" sz="5400" i="1" dirty="0" smtClean="0">
                <a:solidFill>
                  <a:schemeClr val="bg1"/>
                </a:solidFill>
              </a:rPr>
              <a:t> </a:t>
            </a:r>
            <a:r>
              <a:rPr lang="en-US" sz="5400" i="1" dirty="0" err="1" smtClean="0">
                <a:solidFill>
                  <a:schemeClr val="bg1"/>
                </a:solidFill>
              </a:rPr>
              <a:t>Duy</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b="0" u="sng" dirty="0" err="1">
                <a:solidFill>
                  <a:srgbClr val="FFFF00"/>
                </a:solidFill>
                <a:effectLst/>
              </a:rPr>
              <a:t>Đk</a:t>
            </a:r>
            <a:r>
              <a:rPr lang="en-US" sz="5200" b="0" u="sng" dirty="0">
                <a:solidFill>
                  <a:srgbClr val="FFFF00"/>
                </a:solidFill>
                <a:effectLst/>
              </a:rPr>
              <a:t>:</a:t>
            </a:r>
            <a:r>
              <a:rPr lang="en-US" sz="5200" b="0" dirty="0">
                <a:solidFill>
                  <a:schemeClr val="bg1"/>
                </a:solidFill>
                <a:effectLst/>
              </a:rPr>
              <a:t> </a:t>
            </a:r>
            <a:r>
              <a:rPr lang="vi-VN" sz="5200" dirty="0">
                <a:solidFill>
                  <a:schemeClr val="bg1"/>
                </a:solidFill>
              </a:rPr>
              <a:t>Ra về trong hy vọng và mừng vui. Ra về trong an bình của Thiên Chúa. Xin tri ân Ngài, xin tri ân Ngài đến muôn đời tình thương Chúa </a:t>
            </a:r>
            <a:r>
              <a:rPr lang="en-US" sz="5200" dirty="0" smtClean="0">
                <a:solidFill>
                  <a:schemeClr val="bg1"/>
                </a:solidFill>
              </a:rPr>
              <a:t>n</a:t>
            </a:r>
            <a:r>
              <a:rPr lang="vi-VN" sz="5200" dirty="0" smtClean="0">
                <a:solidFill>
                  <a:schemeClr val="bg1"/>
                </a:solidFill>
              </a:rPr>
              <a:t>hư </a:t>
            </a:r>
            <a:r>
              <a:rPr lang="vi-VN" sz="5200" dirty="0">
                <a:solidFill>
                  <a:schemeClr val="bg1"/>
                </a:solidFill>
              </a:rPr>
              <a:t>đất trời.</a:t>
            </a:r>
            <a:endParaRPr lang="vi-VN" sz="52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u="sng" dirty="0" smtClean="0">
                <a:solidFill>
                  <a:srgbClr val="FFFF00"/>
                </a:solidFill>
              </a:rPr>
              <a:t>Tk</a:t>
            </a:r>
            <a:r>
              <a:rPr lang="en-US" sz="6000" b="0" u="sng" dirty="0" smtClean="0">
                <a:solidFill>
                  <a:srgbClr val="FFFF00"/>
                </a:solidFill>
                <a:effectLst/>
              </a:rPr>
              <a:t>1:</a:t>
            </a:r>
            <a:r>
              <a:rPr lang="en-US" sz="6000" b="0" dirty="0" smtClean="0">
                <a:solidFill>
                  <a:schemeClr val="bg1"/>
                </a:solidFill>
                <a:effectLst/>
              </a:rPr>
              <a:t> </a:t>
            </a:r>
            <a:r>
              <a:rPr lang="vi-VN" sz="6000" dirty="0">
                <a:solidFill>
                  <a:schemeClr val="bg1"/>
                </a:solidFill>
              </a:rPr>
              <a:t>Vì lời Chúa là đèn soi cho chúng con, cảm tạ Chúa đã dẫn đường chúng con về.</a:t>
            </a:r>
            <a:endParaRPr lang="en-US" sz="60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500" u="sng" dirty="0" err="1" smtClean="0">
                <a:solidFill>
                  <a:srgbClr val="FFFF00"/>
                </a:solidFill>
                <a:latin typeface="+mj-lt"/>
              </a:rPr>
              <a:t>Đk</a:t>
            </a:r>
            <a:r>
              <a:rPr lang="en-US" sz="5500" u="sng" dirty="0" smtClean="0">
                <a:solidFill>
                  <a:srgbClr val="FFFF00"/>
                </a:solidFill>
                <a:latin typeface="+mj-lt"/>
              </a:rPr>
              <a:t>:</a:t>
            </a:r>
            <a:r>
              <a:rPr lang="vi-VN" sz="5500" dirty="0">
                <a:solidFill>
                  <a:schemeClr val="bg1"/>
                </a:solidFill>
                <a:latin typeface="+mj-lt"/>
              </a:rPr>
              <a:t> Về đây muôn người, về đây chung tiếng ngợi ca muôn đời, hát khen Chúa trời. Về đây muôn người, về đây dâng tiếng hợp hoan, cảm </a:t>
            </a:r>
            <a:r>
              <a:rPr lang="vi-VN" sz="5500" dirty="0" smtClean="0">
                <a:solidFill>
                  <a:schemeClr val="bg1"/>
                </a:solidFill>
                <a:latin typeface="+mj-lt"/>
              </a:rPr>
              <a:t>tạ</a:t>
            </a:r>
            <a:r>
              <a:rPr lang="en-US" sz="5500" dirty="0">
                <a:solidFill>
                  <a:schemeClr val="bg1"/>
                </a:solidFill>
                <a:latin typeface="+mj-lt"/>
              </a:rPr>
              <a:t> </a:t>
            </a:r>
            <a:r>
              <a:rPr lang="en-US" sz="5500" dirty="0" err="1" smtClean="0">
                <a:solidFill>
                  <a:schemeClr val="bg1"/>
                </a:solidFill>
                <a:latin typeface="+mj-lt"/>
              </a:rPr>
              <a:t>hồng</a:t>
            </a:r>
            <a:r>
              <a:rPr lang="en-US" sz="5500" dirty="0" smtClean="0">
                <a:solidFill>
                  <a:schemeClr val="bg1"/>
                </a:solidFill>
                <a:latin typeface="+mj-lt"/>
              </a:rPr>
              <a:t> </a:t>
            </a:r>
            <a:r>
              <a:rPr lang="en-US" sz="5500" dirty="0" err="1" smtClean="0">
                <a:solidFill>
                  <a:schemeClr val="bg1"/>
                </a:solidFill>
                <a:latin typeface="+mj-lt"/>
              </a:rPr>
              <a:t>ân</a:t>
            </a:r>
            <a:r>
              <a:rPr lang="en-US" sz="5500" dirty="0" smtClean="0">
                <a:solidFill>
                  <a:schemeClr val="bg1"/>
                </a:solidFill>
                <a:latin typeface="+mj-lt"/>
              </a:rPr>
              <a:t> </a:t>
            </a:r>
            <a:r>
              <a:rPr lang="vi-VN" sz="5500" dirty="0" smtClean="0">
                <a:solidFill>
                  <a:schemeClr val="bg1"/>
                </a:solidFill>
                <a:latin typeface="+mj-lt"/>
              </a:rPr>
              <a:t>Thiên </a:t>
            </a:r>
            <a:r>
              <a:rPr lang="vi-VN" sz="5500" dirty="0">
                <a:solidFill>
                  <a:schemeClr val="bg1"/>
                </a:solidFill>
                <a:latin typeface="+mj-lt"/>
              </a:rPr>
              <a:t>Chúa</a:t>
            </a:r>
            <a:r>
              <a:rPr lang="vi-VN" sz="5500" dirty="0" smtClean="0">
                <a:solidFill>
                  <a:schemeClr val="bg1"/>
                </a:solidFill>
                <a:latin typeface="+mj-lt"/>
              </a:rPr>
              <a:t>.</a:t>
            </a:r>
            <a:endParaRPr lang="vi-VN" sz="5500" dirty="0">
              <a:solidFill>
                <a:schemeClr val="bg1"/>
              </a:solidFill>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u="sng" dirty="0" smtClean="0">
                <a:solidFill>
                  <a:srgbClr val="FFFF00"/>
                </a:solidFill>
              </a:rPr>
              <a:t>Tk3</a:t>
            </a:r>
            <a:r>
              <a:rPr lang="en-US" sz="6000" b="0" u="sng" dirty="0" smtClean="0">
                <a:solidFill>
                  <a:srgbClr val="FFFF00"/>
                </a:solidFill>
                <a:effectLst/>
              </a:rPr>
              <a:t>:</a:t>
            </a:r>
            <a:r>
              <a:rPr lang="en-US" sz="6000" b="0" dirty="0" smtClean="0">
                <a:solidFill>
                  <a:schemeClr val="bg1"/>
                </a:solidFill>
                <a:effectLst/>
              </a:rPr>
              <a:t> </a:t>
            </a:r>
            <a:r>
              <a:rPr lang="vi-VN" sz="6000" dirty="0">
                <a:solidFill>
                  <a:schemeClr val="bg1"/>
                </a:solidFill>
              </a:rPr>
              <a:t>Ngài sai con về mọi nơi gieo Phúc Âm. Trọn tình yêu xin trung thành sống chứng </a:t>
            </a:r>
            <a:r>
              <a:rPr lang="vi-VN" sz="6000" dirty="0" smtClean="0">
                <a:solidFill>
                  <a:schemeClr val="bg1"/>
                </a:solidFill>
              </a:rPr>
              <a:t>nhân</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b="0" u="sng" dirty="0" err="1">
                <a:solidFill>
                  <a:srgbClr val="FFFF00"/>
                </a:solidFill>
                <a:effectLst/>
              </a:rPr>
              <a:t>Đk</a:t>
            </a:r>
            <a:r>
              <a:rPr lang="en-US" sz="5200" b="0" u="sng" dirty="0">
                <a:solidFill>
                  <a:srgbClr val="FFFF00"/>
                </a:solidFill>
                <a:effectLst/>
              </a:rPr>
              <a:t>:</a:t>
            </a:r>
            <a:r>
              <a:rPr lang="en-US" sz="5200" b="0" dirty="0">
                <a:solidFill>
                  <a:schemeClr val="bg1"/>
                </a:solidFill>
                <a:effectLst/>
              </a:rPr>
              <a:t> </a:t>
            </a:r>
            <a:r>
              <a:rPr lang="vi-VN" sz="5200" dirty="0">
                <a:solidFill>
                  <a:schemeClr val="bg1"/>
                </a:solidFill>
              </a:rPr>
              <a:t>Ra về trong hy vọng và mừng vui. Ra về trong an bình của Thiên Chúa. Xin tri ân Ngài, xin tri ân Ngài đến muôn đời tình thương Chúa </a:t>
            </a:r>
            <a:r>
              <a:rPr lang="en-US" sz="5200" dirty="0" smtClean="0">
                <a:solidFill>
                  <a:schemeClr val="bg1"/>
                </a:solidFill>
              </a:rPr>
              <a:t>n</a:t>
            </a:r>
            <a:r>
              <a:rPr lang="vi-VN" sz="5200" dirty="0" smtClean="0">
                <a:solidFill>
                  <a:schemeClr val="bg1"/>
                </a:solidFill>
              </a:rPr>
              <a:t>hư </a:t>
            </a:r>
            <a:r>
              <a:rPr lang="vi-VN" sz="5200" dirty="0">
                <a:solidFill>
                  <a:schemeClr val="bg1"/>
                </a:solidFill>
              </a:rPr>
              <a:t>đất trời.</a:t>
            </a:r>
            <a:endParaRPr lang="vi-VN" sz="5200" b="0" dirty="0">
              <a:solidFill>
                <a:schemeClr val="bg1"/>
              </a:solidFill>
              <a:effectLst/>
            </a:endParaRPr>
          </a:p>
        </p:txBody>
      </p:sp>
    </p:spTree>
    <p:extLst>
      <p:ext uri="{BB962C8B-B14F-4D97-AF65-F5344CB8AC3E}">
        <p14:creationId xmlns:p14="http://schemas.microsoft.com/office/powerpoint/2010/main" val="9555620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44510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700" b="0" u="sng" dirty="0" smtClean="0">
                <a:solidFill>
                  <a:srgbClr val="FFFF00"/>
                </a:solidFill>
                <a:effectLst/>
                <a:latin typeface="+mj-lt"/>
              </a:rPr>
              <a:t>Tk1</a:t>
            </a:r>
            <a:r>
              <a:rPr lang="vi-VN" sz="5700" b="0" u="sng" dirty="0">
                <a:solidFill>
                  <a:srgbClr val="FFFF00"/>
                </a:solidFill>
                <a:effectLst/>
                <a:latin typeface="+mj-lt"/>
              </a:rPr>
              <a:t>:</a:t>
            </a:r>
            <a:r>
              <a:rPr lang="vi-VN" sz="5700" b="0" dirty="0">
                <a:solidFill>
                  <a:schemeClr val="bg1"/>
                </a:solidFill>
                <a:effectLst/>
                <a:latin typeface="+mj-lt"/>
              </a:rPr>
              <a:t> </a:t>
            </a:r>
            <a:r>
              <a:rPr lang="en-US" sz="5700" dirty="0" err="1" smtClean="0">
                <a:solidFill>
                  <a:schemeClr val="bg1"/>
                </a:solidFill>
                <a:latin typeface="+mj-lt"/>
              </a:rPr>
              <a:t>Hãy</a:t>
            </a:r>
            <a:r>
              <a:rPr lang="en-US" sz="5700" dirty="0" smtClean="0">
                <a:solidFill>
                  <a:schemeClr val="bg1"/>
                </a:solidFill>
                <a:latin typeface="+mj-lt"/>
              </a:rPr>
              <a:t> </a:t>
            </a:r>
            <a:r>
              <a:rPr lang="en-US" sz="5700" dirty="0" err="1">
                <a:solidFill>
                  <a:schemeClr val="bg1"/>
                </a:solidFill>
                <a:latin typeface="+mj-lt"/>
              </a:rPr>
              <a:t>mau</a:t>
            </a:r>
            <a:r>
              <a:rPr lang="en-US" sz="5700" dirty="0">
                <a:solidFill>
                  <a:schemeClr val="bg1"/>
                </a:solidFill>
                <a:latin typeface="+mj-lt"/>
              </a:rPr>
              <a:t> </a:t>
            </a:r>
            <a:r>
              <a:rPr lang="en-US" sz="5700" dirty="0" err="1">
                <a:solidFill>
                  <a:schemeClr val="bg1"/>
                </a:solidFill>
                <a:latin typeface="+mj-lt"/>
              </a:rPr>
              <a:t>quỳ</a:t>
            </a:r>
            <a:r>
              <a:rPr lang="en-US" sz="5700" dirty="0">
                <a:solidFill>
                  <a:schemeClr val="bg1"/>
                </a:solidFill>
                <a:latin typeface="+mj-lt"/>
              </a:rPr>
              <a:t> </a:t>
            </a:r>
            <a:r>
              <a:rPr lang="en-US" sz="5700" dirty="0" err="1">
                <a:solidFill>
                  <a:schemeClr val="bg1"/>
                </a:solidFill>
                <a:latin typeface="+mj-lt"/>
              </a:rPr>
              <a:t>gối</a:t>
            </a:r>
            <a:r>
              <a:rPr lang="en-US" sz="5700" dirty="0">
                <a:solidFill>
                  <a:schemeClr val="bg1"/>
                </a:solidFill>
                <a:latin typeface="+mj-lt"/>
              </a:rPr>
              <a:t> </a:t>
            </a:r>
            <a:r>
              <a:rPr lang="en-US" sz="5700" dirty="0" err="1">
                <a:solidFill>
                  <a:schemeClr val="bg1"/>
                </a:solidFill>
                <a:latin typeface="+mj-lt"/>
              </a:rPr>
              <a:t>tôn</a:t>
            </a:r>
            <a:r>
              <a:rPr lang="en-US" sz="5700" dirty="0">
                <a:solidFill>
                  <a:schemeClr val="bg1"/>
                </a:solidFill>
                <a:latin typeface="+mj-lt"/>
              </a:rPr>
              <a:t> </a:t>
            </a:r>
            <a:r>
              <a:rPr lang="en-US" sz="5700" dirty="0" err="1">
                <a:solidFill>
                  <a:schemeClr val="bg1"/>
                </a:solidFill>
                <a:latin typeface="+mj-lt"/>
              </a:rPr>
              <a:t>thờ</a:t>
            </a:r>
            <a:r>
              <a:rPr lang="en-US" sz="5700" dirty="0">
                <a:solidFill>
                  <a:schemeClr val="bg1"/>
                </a:solidFill>
                <a:latin typeface="+mj-lt"/>
              </a:rPr>
              <a:t>. </a:t>
            </a:r>
            <a:r>
              <a:rPr lang="en-US" sz="5700" dirty="0" err="1">
                <a:solidFill>
                  <a:schemeClr val="bg1"/>
                </a:solidFill>
                <a:latin typeface="+mj-lt"/>
              </a:rPr>
              <a:t>Hãy</a:t>
            </a:r>
            <a:r>
              <a:rPr lang="en-US" sz="5700" dirty="0">
                <a:solidFill>
                  <a:schemeClr val="bg1"/>
                </a:solidFill>
                <a:latin typeface="+mj-lt"/>
              </a:rPr>
              <a:t> </a:t>
            </a:r>
            <a:r>
              <a:rPr lang="en-US" sz="5700" dirty="0" err="1">
                <a:solidFill>
                  <a:schemeClr val="bg1"/>
                </a:solidFill>
                <a:latin typeface="+mj-lt"/>
              </a:rPr>
              <a:t>vang</a:t>
            </a:r>
            <a:r>
              <a:rPr lang="en-US" sz="5700" dirty="0">
                <a:solidFill>
                  <a:schemeClr val="bg1"/>
                </a:solidFill>
                <a:latin typeface="+mj-lt"/>
              </a:rPr>
              <a:t> </a:t>
            </a:r>
            <a:r>
              <a:rPr lang="en-US" sz="5700" dirty="0" err="1">
                <a:solidFill>
                  <a:schemeClr val="bg1"/>
                </a:solidFill>
                <a:latin typeface="+mj-lt"/>
              </a:rPr>
              <a:t>cung</a:t>
            </a:r>
            <a:r>
              <a:rPr lang="en-US" sz="5700" dirty="0">
                <a:solidFill>
                  <a:schemeClr val="bg1"/>
                </a:solidFill>
                <a:latin typeface="+mj-lt"/>
              </a:rPr>
              <a:t> </a:t>
            </a:r>
            <a:r>
              <a:rPr lang="en-US" sz="5700" dirty="0" err="1">
                <a:solidFill>
                  <a:schemeClr val="bg1"/>
                </a:solidFill>
                <a:latin typeface="+mj-lt"/>
              </a:rPr>
              <a:t>đàn</a:t>
            </a:r>
            <a:r>
              <a:rPr lang="en-US" sz="5700" dirty="0">
                <a:solidFill>
                  <a:schemeClr val="bg1"/>
                </a:solidFill>
                <a:latin typeface="+mj-lt"/>
              </a:rPr>
              <a:t> </a:t>
            </a:r>
            <a:r>
              <a:rPr lang="en-US" sz="5700" dirty="0" err="1">
                <a:solidFill>
                  <a:schemeClr val="bg1"/>
                </a:solidFill>
                <a:latin typeface="+mj-lt"/>
              </a:rPr>
              <a:t>tiếng</a:t>
            </a:r>
            <a:r>
              <a:rPr lang="en-US" sz="5700" dirty="0">
                <a:solidFill>
                  <a:schemeClr val="bg1"/>
                </a:solidFill>
                <a:latin typeface="+mj-lt"/>
              </a:rPr>
              <a:t> </a:t>
            </a:r>
            <a:r>
              <a:rPr lang="en-US" sz="5700" dirty="0" err="1">
                <a:solidFill>
                  <a:schemeClr val="bg1"/>
                </a:solidFill>
                <a:latin typeface="+mj-lt"/>
              </a:rPr>
              <a:t>hát</a:t>
            </a:r>
            <a:r>
              <a:rPr lang="en-US" sz="5700" dirty="0">
                <a:solidFill>
                  <a:schemeClr val="bg1"/>
                </a:solidFill>
                <a:latin typeface="+mj-lt"/>
              </a:rPr>
              <a:t>. </a:t>
            </a:r>
            <a:r>
              <a:rPr lang="en-US" sz="5700" dirty="0" err="1">
                <a:solidFill>
                  <a:schemeClr val="bg1"/>
                </a:solidFill>
                <a:latin typeface="+mj-lt"/>
              </a:rPr>
              <a:t>Chúc</a:t>
            </a:r>
            <a:r>
              <a:rPr lang="en-US" sz="5700" dirty="0">
                <a:solidFill>
                  <a:schemeClr val="bg1"/>
                </a:solidFill>
                <a:latin typeface="+mj-lt"/>
              </a:rPr>
              <a:t> </a:t>
            </a:r>
            <a:r>
              <a:rPr lang="en-US" sz="5700" dirty="0" err="1">
                <a:solidFill>
                  <a:schemeClr val="bg1"/>
                </a:solidFill>
                <a:latin typeface="+mj-lt"/>
              </a:rPr>
              <a:t>vinh</a:t>
            </a:r>
            <a:r>
              <a:rPr lang="en-US" sz="5700" dirty="0">
                <a:solidFill>
                  <a:schemeClr val="bg1"/>
                </a:solidFill>
                <a:latin typeface="+mj-lt"/>
              </a:rPr>
              <a:t> </a:t>
            </a:r>
            <a:r>
              <a:rPr lang="en-US" sz="5700" dirty="0" err="1">
                <a:solidFill>
                  <a:schemeClr val="bg1"/>
                </a:solidFill>
                <a:latin typeface="+mj-lt"/>
              </a:rPr>
              <a:t>tình</a:t>
            </a:r>
            <a:r>
              <a:rPr lang="en-US" sz="5700" dirty="0">
                <a:solidFill>
                  <a:schemeClr val="bg1"/>
                </a:solidFill>
                <a:latin typeface="+mj-lt"/>
              </a:rPr>
              <a:t> </a:t>
            </a:r>
            <a:r>
              <a:rPr lang="en-US" sz="5700" dirty="0" err="1">
                <a:solidFill>
                  <a:schemeClr val="bg1"/>
                </a:solidFill>
                <a:latin typeface="+mj-lt"/>
              </a:rPr>
              <a:t>Ngài</a:t>
            </a:r>
            <a:r>
              <a:rPr lang="en-US" sz="5700" dirty="0">
                <a:solidFill>
                  <a:schemeClr val="bg1"/>
                </a:solidFill>
                <a:latin typeface="+mj-lt"/>
              </a:rPr>
              <a:t> </a:t>
            </a:r>
            <a:r>
              <a:rPr lang="en-US" sz="5700" dirty="0" err="1">
                <a:solidFill>
                  <a:schemeClr val="bg1"/>
                </a:solidFill>
                <a:latin typeface="+mj-lt"/>
              </a:rPr>
              <a:t>vô</a:t>
            </a:r>
            <a:r>
              <a:rPr lang="en-US" sz="5700" dirty="0">
                <a:solidFill>
                  <a:schemeClr val="bg1"/>
                </a:solidFill>
                <a:latin typeface="+mj-lt"/>
              </a:rPr>
              <a:t> </a:t>
            </a:r>
            <a:r>
              <a:rPr lang="en-US" sz="5700" dirty="0" err="1">
                <a:solidFill>
                  <a:schemeClr val="bg1"/>
                </a:solidFill>
                <a:latin typeface="+mj-lt"/>
              </a:rPr>
              <a:t>biên</a:t>
            </a:r>
            <a:r>
              <a:rPr lang="en-US" sz="5700" dirty="0">
                <a:solidFill>
                  <a:schemeClr val="bg1"/>
                </a:solidFill>
                <a:latin typeface="+mj-lt"/>
              </a:rPr>
              <a:t>. </a:t>
            </a:r>
            <a:r>
              <a:rPr lang="en-US" sz="5700" dirty="0" err="1">
                <a:solidFill>
                  <a:schemeClr val="bg1"/>
                </a:solidFill>
                <a:latin typeface="+mj-lt"/>
              </a:rPr>
              <a:t>Chúc</a:t>
            </a:r>
            <a:r>
              <a:rPr lang="en-US" sz="5700" dirty="0">
                <a:solidFill>
                  <a:schemeClr val="bg1"/>
                </a:solidFill>
                <a:latin typeface="+mj-lt"/>
              </a:rPr>
              <a:t> </a:t>
            </a:r>
            <a:r>
              <a:rPr lang="en-US" sz="5700" dirty="0" err="1">
                <a:solidFill>
                  <a:schemeClr val="bg1"/>
                </a:solidFill>
                <a:latin typeface="+mj-lt"/>
              </a:rPr>
              <a:t>khen</a:t>
            </a:r>
            <a:r>
              <a:rPr lang="en-US" sz="5700" dirty="0">
                <a:solidFill>
                  <a:schemeClr val="bg1"/>
                </a:solidFill>
                <a:latin typeface="+mj-lt"/>
              </a:rPr>
              <a:t> </a:t>
            </a:r>
            <a:r>
              <a:rPr lang="en-US" sz="5700" dirty="0" err="1">
                <a:solidFill>
                  <a:schemeClr val="bg1"/>
                </a:solidFill>
                <a:latin typeface="+mj-lt"/>
              </a:rPr>
              <a:t>tình</a:t>
            </a:r>
            <a:r>
              <a:rPr lang="en-US" sz="5700" dirty="0">
                <a:solidFill>
                  <a:schemeClr val="bg1"/>
                </a:solidFill>
                <a:latin typeface="+mj-lt"/>
              </a:rPr>
              <a:t> </a:t>
            </a:r>
            <a:r>
              <a:rPr lang="en-US" sz="5700" dirty="0" err="1">
                <a:solidFill>
                  <a:schemeClr val="bg1"/>
                </a:solidFill>
                <a:latin typeface="+mj-lt"/>
              </a:rPr>
              <a:t>Ngài</a:t>
            </a:r>
            <a:r>
              <a:rPr lang="en-US" sz="5700" dirty="0">
                <a:solidFill>
                  <a:schemeClr val="bg1"/>
                </a:solidFill>
                <a:latin typeface="+mj-lt"/>
              </a:rPr>
              <a:t> </a:t>
            </a:r>
            <a:r>
              <a:rPr lang="en-US" sz="5700" dirty="0" err="1" smtClean="0">
                <a:solidFill>
                  <a:schemeClr val="bg1"/>
                </a:solidFill>
                <a:latin typeface="+mj-lt"/>
              </a:rPr>
              <a:t>miên</a:t>
            </a:r>
            <a:r>
              <a:rPr lang="en-US" sz="5700" dirty="0" smtClean="0">
                <a:solidFill>
                  <a:schemeClr val="bg1"/>
                </a:solidFill>
                <a:latin typeface="+mj-lt"/>
              </a:rPr>
              <a:t> </a:t>
            </a:r>
            <a:r>
              <a:rPr lang="en-US" sz="5700" dirty="0" err="1" smtClean="0">
                <a:solidFill>
                  <a:schemeClr val="bg1"/>
                </a:solidFill>
                <a:latin typeface="+mj-lt"/>
              </a:rPr>
              <a:t>viễn</a:t>
            </a:r>
            <a:r>
              <a:rPr lang="en-US" sz="5700" dirty="0" smtClean="0">
                <a:solidFill>
                  <a:schemeClr val="bg1"/>
                </a:solidFill>
                <a:latin typeface="+mj-lt"/>
              </a:rPr>
              <a:t>.</a:t>
            </a:r>
            <a:endParaRPr lang="vi-VN" sz="57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500" u="sng" dirty="0" err="1" smtClean="0">
                <a:solidFill>
                  <a:srgbClr val="FFFF00"/>
                </a:solidFill>
                <a:latin typeface="+mj-lt"/>
              </a:rPr>
              <a:t>Đk</a:t>
            </a:r>
            <a:r>
              <a:rPr lang="en-US" sz="5500" u="sng" dirty="0" smtClean="0">
                <a:solidFill>
                  <a:srgbClr val="FFFF00"/>
                </a:solidFill>
                <a:latin typeface="+mj-lt"/>
              </a:rPr>
              <a:t>:</a:t>
            </a:r>
            <a:r>
              <a:rPr lang="vi-VN" sz="5500" dirty="0">
                <a:solidFill>
                  <a:schemeClr val="bg1"/>
                </a:solidFill>
                <a:latin typeface="+mj-lt"/>
              </a:rPr>
              <a:t> Về đây muôn người, về đây chung tiếng ngợi ca muôn đời, hát khen Chúa trời. Về đây muôn người, về đây dâng tiếng hợp hoan, cảm </a:t>
            </a:r>
            <a:r>
              <a:rPr lang="vi-VN" sz="5500" dirty="0" smtClean="0">
                <a:solidFill>
                  <a:schemeClr val="bg1"/>
                </a:solidFill>
                <a:latin typeface="+mj-lt"/>
              </a:rPr>
              <a:t>tạ</a:t>
            </a:r>
            <a:r>
              <a:rPr lang="en-US" sz="5500" dirty="0">
                <a:solidFill>
                  <a:schemeClr val="bg1"/>
                </a:solidFill>
                <a:latin typeface="+mj-lt"/>
              </a:rPr>
              <a:t> </a:t>
            </a:r>
            <a:r>
              <a:rPr lang="en-US" sz="5500" dirty="0" err="1" smtClean="0">
                <a:solidFill>
                  <a:schemeClr val="bg1"/>
                </a:solidFill>
                <a:latin typeface="+mj-lt"/>
              </a:rPr>
              <a:t>hồng</a:t>
            </a:r>
            <a:r>
              <a:rPr lang="en-US" sz="5500" dirty="0" smtClean="0">
                <a:solidFill>
                  <a:schemeClr val="bg1"/>
                </a:solidFill>
                <a:latin typeface="+mj-lt"/>
              </a:rPr>
              <a:t> </a:t>
            </a:r>
            <a:r>
              <a:rPr lang="en-US" sz="5500" dirty="0" err="1" smtClean="0">
                <a:solidFill>
                  <a:schemeClr val="bg1"/>
                </a:solidFill>
                <a:latin typeface="+mj-lt"/>
              </a:rPr>
              <a:t>ân</a:t>
            </a:r>
            <a:r>
              <a:rPr lang="en-US" sz="5500" dirty="0" smtClean="0">
                <a:solidFill>
                  <a:schemeClr val="bg1"/>
                </a:solidFill>
                <a:latin typeface="+mj-lt"/>
              </a:rPr>
              <a:t> </a:t>
            </a:r>
            <a:r>
              <a:rPr lang="vi-VN" sz="5500" dirty="0" smtClean="0">
                <a:solidFill>
                  <a:schemeClr val="bg1"/>
                </a:solidFill>
                <a:latin typeface="+mj-lt"/>
              </a:rPr>
              <a:t>Thiên </a:t>
            </a:r>
            <a:r>
              <a:rPr lang="vi-VN" sz="5500" dirty="0">
                <a:solidFill>
                  <a:schemeClr val="bg1"/>
                </a:solidFill>
                <a:latin typeface="+mj-lt"/>
              </a:rPr>
              <a:t>Chúa</a:t>
            </a:r>
            <a:r>
              <a:rPr lang="vi-VN" sz="5500" dirty="0" smtClean="0">
                <a:solidFill>
                  <a:schemeClr val="bg1"/>
                </a:solidFill>
                <a:latin typeface="+mj-lt"/>
              </a:rPr>
              <a:t>.</a:t>
            </a:r>
            <a:endParaRPr lang="vi-VN" sz="5500" dirty="0">
              <a:solidFill>
                <a:schemeClr val="bg1"/>
              </a:solidFill>
              <a:latin typeface="+mj-lt"/>
            </a:endParaRPr>
          </a:p>
        </p:txBody>
      </p:sp>
    </p:spTree>
    <p:extLst>
      <p:ext uri="{BB962C8B-B14F-4D97-AF65-F5344CB8AC3E}">
        <p14:creationId xmlns:p14="http://schemas.microsoft.com/office/powerpoint/2010/main" val="2417954626"/>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1311</TotalTime>
  <Words>1585</Words>
  <Application>Microsoft Office PowerPoint</Application>
  <PresentationFormat>On-screen Show (16:9)</PresentationFormat>
  <Paragraphs>81</Paragraphs>
  <Slides>72</Slides>
  <Notes>0</Notes>
  <HiddenSlides>0</HiddenSlides>
  <MMClips>0</MMClips>
  <ScaleCrop>false</ScaleCrop>
  <HeadingPairs>
    <vt:vector size="4" baseType="variant">
      <vt:variant>
        <vt:lpstr>Theme</vt:lpstr>
      </vt:variant>
      <vt:variant>
        <vt:i4>13</vt:i4>
      </vt:variant>
      <vt:variant>
        <vt:lpstr>Slide Titles</vt:lpstr>
      </vt:variant>
      <vt:variant>
        <vt:i4>72</vt:i4>
      </vt:variant>
    </vt:vector>
  </HeadingPairs>
  <TitlesOfParts>
    <vt:vector size="85" baseType="lpstr">
      <vt:lpstr>Office Theme</vt:lpstr>
      <vt:lpstr>12_Office Theme</vt:lpstr>
      <vt:lpstr>36_Default Design</vt:lpstr>
      <vt:lpstr>10_Office Theme</vt:lpstr>
      <vt:lpstr>6_Office Theme</vt:lpstr>
      <vt:lpstr>8_Office Theme</vt:lpstr>
      <vt:lpstr>2_Office Theme</vt:lpstr>
      <vt:lpstr>3_Office Theme</vt:lpstr>
      <vt:lpstr>7_Office Theme</vt:lpstr>
      <vt:lpstr>5_Office Theme</vt:lpstr>
      <vt:lpstr>9_Office Theme</vt:lpstr>
      <vt:lpstr>11_Office Theme</vt:lpstr>
      <vt:lpstr>37_Default Design</vt:lpstr>
      <vt:lpstr>PowerPoint Presentation</vt:lpstr>
      <vt:lpstr>TẬP HÁT CỘNG ĐOÀN</vt:lpstr>
      <vt:lpstr>Đk: Hôm nay ước gì anh em nghe tiếng Chúa phán: Các ngươi chớ cứng lòng.</vt:lpstr>
      <vt:lpstr>Dân ngồi trong bóng tối đã thấy ánh sáng huy hoàng, ánh sáng đã bừng lên soi những ai ngồi trong bóng tối tử thần.</vt:lpstr>
      <vt:lpstr>PowerPoint Presentation</vt:lpstr>
      <vt:lpstr>Ca Nhập Lễ CHÚC TỤNG CHÚA Lm. Nguyễn Duy</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THÁNH VỊNH 94 CHÚA NHẬT IV THƯỜNG NIÊN NĂM B  Lm Kim Long 03 Câu</vt:lpstr>
      <vt:lpstr>Đk: Hôm nay ước gì anh em nghe tiếng Chúa phán: Các ngươi chớ cứng lòng.</vt:lpstr>
      <vt:lpstr>Tk1: Hãy đến đây ta reo vui mừng Chúa, tung hô Ngài, Núi đá độ trì ta. Vào trước Thánh Nhan ta dâng lời cảm tạ, cùng tung hô theo muôn tiếng đàn ca.</vt:lpstr>
      <vt:lpstr>Đk: Hôm nay ước gì anh em nghe tiếng Chúa phán: Các ngươi chớ cứng lòng.</vt:lpstr>
      <vt:lpstr>Tk2: Hãy cúc cung nơi Tôn Nhan phục bái, tiến bước vào kính Đấng tạo thành ta. Là Đức Chúa ta, ta đây thuộc dân Ngài, Ngài canh coi như chăn dắt đàn chiên.</vt:lpstr>
      <vt:lpstr>Đk: Hôm nay ước gì anh em nghe tiếng Chúa phán: Các ngươi chớ cứng lòng.</vt:lpstr>
      <vt:lpstr>Tk3: Hãy chú tâm hôm nay nghe lời Chúa, chớ cứng lòng giống lúc ở Ma-sa, tại Mê-ri-ba, xem bao việc Ta làm, tổ tiên xưa manh tâm dám thử Ta.</vt:lpstr>
      <vt:lpstr>Đk: Hôm nay ước gì anh em nghe tiếng Chúa phán: Các ngươi chớ cứng lòng.</vt:lpstr>
      <vt:lpstr>PowerPoint Presentation</vt:lpstr>
      <vt:lpstr>Dân ngồi trong bóng tối đã thấy ánh sáng huy hoàng, ánh sáng đã bừng lên soi những ai ngồi trong bóng tối tử thần.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Bao công lao dầm mưa dãi nắng mồ hôi rơi xuống tháng ngày trôi, mong mai đây được bông lúa thơm được nho chín ngon mà dâng tiến…</vt:lpstr>
      <vt:lpstr>… Xin Cha thương ban xuống ngàn ơn Thánh hoá đời con sống an vui, mong ước đền đáp muôn hồng ân Chúa đã tặng ban xuống cho đời.</vt:lpstr>
      <vt:lpstr>Đk: Dâng dâng lên tấm bánh trắng thơm với ly rượu nồng thắm tình thương, dâng dâng lên kiếp sống hôm nay ước mơ làm đẹp khối tình dâng.</vt:lpstr>
      <vt:lpstr>Tk2: Long lanh như giọt sương nhỏ bé hòa tan trong lớp sóng đại dương. Tâm tư con tràn vui ngất ngây ngợp trong mến yêu tình Ngài thương…</vt:lpstr>
      <vt:lpstr>… Xin Cha luôn thánh hóa đời con nên chính của lễ ngát yêu thương. Mong ước tình mến yêu Ngài luôn thắm tươi màu son giữa muôn lòng.</vt:lpstr>
      <vt:lpstr>Đk: Dâng dâng lên tấm bánh trắng thơm với ly rượu nồng thắm tình thương, dâng dâng lên kiếp sống hôm nay ước mơ làm đẹp khối tình dâng.</vt:lpstr>
      <vt:lpstr>PowerPoint Presentation</vt:lpstr>
      <vt:lpstr>PowerPoint Presentation</vt:lpstr>
      <vt:lpstr>PowerPoint Presentation</vt:lpstr>
      <vt:lpstr>Ca Nguyện Hiệp Lễ DẮT DÌU CON ĐI Lãng Du</vt:lpstr>
      <vt:lpstr>Tk1: Dắt dìu con đi, đi bên Ngài nào có sợ chi. Giông tố giăng đầy có Ngài con chẳng lo gì. Ngài dắt dìu con đi như người Cha. Ngài nắm chặt tay con không rời xa. Từng bước Ngài nâng niu không bao giờ để con vấp ngã.</vt:lpstr>
      <vt:lpstr>Đk: Tình Ngài dìu dắt con bước trên nẻo ngay, dù qua thung lũng hay hố sâu hiểm nguy. Con vẫn vui sướng khi tựa nương bên Ngài dắt dìu con đi…</vt:lpstr>
      <vt:lpstr>… Lòng này nguyện hát vang khúc ca tạ ơn. Tạ ơn Thiên Chúa đã dẫn đưa đời con. Bên dòng suối mát nơi chan chứa ân tình, xin dắt dìu con đi.</vt:lpstr>
      <vt:lpstr>Tk2: Bước đường trần gian có Ngài lòng sẽ bình an, dẫu có nguy nan có Ngài con sẽ an toàn, dẫu có nhiều chông gai con sợ chi. Vì Chúa ở bên con dẫn đường đi, vì Chúa dìu đưa con, con an lòng cậy tin vững trí.</vt:lpstr>
      <vt:lpstr>Đk: Tình Ngài dìu dắt con bước trên nẻo ngay, dù qua thung lũng hay hố sâu hiểm nguy. Con vẫn vui sướng khi tựa nương bên Ngài dắt dìu con đi…</vt:lpstr>
      <vt:lpstr>… Lòng này nguyện hát vang khúc ca tạ ơn. Tạ ơn Thiên Chúa đã dẫn đưa đời con. Bên dòng suối mát nơi chan chứa ân tình, xin dắt dìu con đi.</vt:lpstr>
      <vt:lpstr>PowerPoint Presentation</vt:lpstr>
      <vt:lpstr>PowerPoint Presentation</vt:lpstr>
      <vt:lpstr>Ca Kết Lễ TRONG AN BÌNH Lm. Nguyễn Duy</vt:lpstr>
      <vt:lpstr>Đk: Ra về trong hy vọng và mừng vui. Ra về trong an bình của Thiên Chúa. Xin tri ân Ngài, xin tri ân Ngài đến muôn đời tình thương Chúa như đất trời.</vt:lpstr>
      <vt:lpstr>Tk1: Vì lời Chúa là đèn soi cho chúng con, cảm tạ Chúa đã dẫn đường chúng con về.</vt:lpstr>
      <vt:lpstr>Tk3: Ngài sai con về mọi nơi gieo Phúc Âm. Trọn tình yêu xin trung thành sống chứng nhân.</vt:lpstr>
      <vt:lpstr>Đk: Ra về trong hy vọng và mừng vui. Ra về trong an bình của Thiên Chúa. Xin tri ân Ngài, xin tri ân Ngài đến muôn đời tình thương Chúa như đất trời.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ismail - [2010]</cp:lastModifiedBy>
  <cp:revision>221</cp:revision>
  <dcterms:created xsi:type="dcterms:W3CDTF">2023-05-21T07:25:42Z</dcterms:created>
  <dcterms:modified xsi:type="dcterms:W3CDTF">2024-01-26T14:25:31Z</dcterms:modified>
</cp:coreProperties>
</file>