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980" r:id="rId4"/>
    <p:sldMasterId id="2147483992" r:id="rId5"/>
    <p:sldMasterId id="2147484004" r:id="rId6"/>
    <p:sldMasterId id="2147484024" r:id="rId7"/>
    <p:sldMasterId id="2147484036" r:id="rId8"/>
    <p:sldMasterId id="2147484060" r:id="rId9"/>
    <p:sldMasterId id="2147484072" r:id="rId10"/>
    <p:sldMasterId id="2147484132" r:id="rId11"/>
  </p:sldMasterIdLst>
  <p:notesMasterIdLst>
    <p:notesMasterId r:id="rId97"/>
  </p:notesMasterIdLst>
  <p:sldIdLst>
    <p:sldId id="955" r:id="rId12"/>
    <p:sldId id="1048" r:id="rId13"/>
    <p:sldId id="1035" r:id="rId14"/>
    <p:sldId id="1036" r:id="rId15"/>
    <p:sldId id="1037" r:id="rId16"/>
    <p:sldId id="1015" r:id="rId17"/>
    <p:sldId id="843" r:id="rId18"/>
    <p:sldId id="563" r:id="rId19"/>
    <p:sldId id="564" r:id="rId20"/>
    <p:sldId id="1039" r:id="rId21"/>
    <p:sldId id="751" r:id="rId22"/>
    <p:sldId id="1049" r:id="rId23"/>
    <p:sldId id="1016" r:id="rId24"/>
    <p:sldId id="986" r:id="rId25"/>
    <p:sldId id="988" r:id="rId26"/>
    <p:sldId id="989" r:id="rId27"/>
    <p:sldId id="990" r:id="rId28"/>
    <p:sldId id="991" r:id="rId29"/>
    <p:sldId id="992" r:id="rId30"/>
    <p:sldId id="993" r:id="rId31"/>
    <p:sldId id="1018" r:id="rId32"/>
    <p:sldId id="1011" r:id="rId33"/>
    <p:sldId id="1038" r:id="rId34"/>
    <p:sldId id="1022" r:id="rId35"/>
    <p:sldId id="1023" r:id="rId36"/>
    <p:sldId id="1050" r:id="rId37"/>
    <p:sldId id="1025" r:id="rId38"/>
    <p:sldId id="1051" r:id="rId39"/>
    <p:sldId id="1027" r:id="rId40"/>
    <p:sldId id="1052" r:id="rId41"/>
    <p:sldId id="1029" r:id="rId42"/>
    <p:sldId id="1053" r:id="rId43"/>
    <p:sldId id="1012" r:id="rId44"/>
    <p:sldId id="1054" r:id="rId45"/>
    <p:sldId id="1056" r:id="rId46"/>
    <p:sldId id="1055" r:id="rId47"/>
    <p:sldId id="1088" r:id="rId48"/>
    <p:sldId id="1089" r:id="rId49"/>
    <p:sldId id="1096" r:id="rId50"/>
    <p:sldId id="1095" r:id="rId51"/>
    <p:sldId id="1094" r:id="rId52"/>
    <p:sldId id="1093" r:id="rId53"/>
    <p:sldId id="1092" r:id="rId54"/>
    <p:sldId id="1091" r:id="rId55"/>
    <p:sldId id="1098" r:id="rId56"/>
    <p:sldId id="1097" r:id="rId57"/>
    <p:sldId id="1090" r:id="rId58"/>
    <p:sldId id="1100" r:id="rId59"/>
    <p:sldId id="1099" r:id="rId60"/>
    <p:sldId id="1013" r:id="rId61"/>
    <p:sldId id="1057" r:id="rId62"/>
    <p:sldId id="1014" r:id="rId63"/>
    <p:sldId id="1058" r:id="rId64"/>
    <p:sldId id="1059" r:id="rId65"/>
    <p:sldId id="1060" r:id="rId66"/>
    <p:sldId id="1061" r:id="rId67"/>
    <p:sldId id="1101" r:id="rId68"/>
    <p:sldId id="983" r:id="rId69"/>
    <p:sldId id="1020" r:id="rId70"/>
    <p:sldId id="933" r:id="rId71"/>
    <p:sldId id="935" r:id="rId72"/>
    <p:sldId id="1062" r:id="rId73"/>
    <p:sldId id="934" r:id="rId74"/>
    <p:sldId id="1063" r:id="rId75"/>
    <p:sldId id="937" r:id="rId76"/>
    <p:sldId id="1070" r:id="rId77"/>
    <p:sldId id="1064" r:id="rId78"/>
    <p:sldId id="1065" r:id="rId79"/>
    <p:sldId id="939" r:id="rId80"/>
    <p:sldId id="1071" r:id="rId81"/>
    <p:sldId id="1066" r:id="rId82"/>
    <p:sldId id="1067" r:id="rId83"/>
    <p:sldId id="1045" r:id="rId84"/>
    <p:sldId id="1072" r:id="rId85"/>
    <p:sldId id="1068" r:id="rId86"/>
    <p:sldId id="1069" r:id="rId87"/>
    <p:sldId id="968" r:id="rId88"/>
    <p:sldId id="966" r:id="rId89"/>
    <p:sldId id="948" r:id="rId90"/>
    <p:sldId id="949" r:id="rId91"/>
    <p:sldId id="950" r:id="rId92"/>
    <p:sldId id="1073" r:id="rId93"/>
    <p:sldId id="985" r:id="rId94"/>
    <p:sldId id="1074" r:id="rId95"/>
    <p:sldId id="967" r:id="rId9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86"/>
    <a:srgbClr val="660066"/>
    <a:srgbClr val="FF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1</a:t>
            </a:fld>
            <a:endParaRPr lang="en-US"/>
          </a:p>
        </p:txBody>
      </p:sp>
    </p:spTree>
    <p:extLst>
      <p:ext uri="{BB962C8B-B14F-4D97-AF65-F5344CB8AC3E}">
        <p14:creationId xmlns:p14="http://schemas.microsoft.com/office/powerpoint/2010/main" val="394993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60</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79</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81</a:t>
            </a:fld>
            <a:endParaRPr lang="en-US"/>
          </a:p>
        </p:txBody>
      </p:sp>
    </p:spTree>
    <p:extLst>
      <p:ext uri="{BB962C8B-B14F-4D97-AF65-F5344CB8AC3E}">
        <p14:creationId xmlns:p14="http://schemas.microsoft.com/office/powerpoint/2010/main" val="298337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923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9684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977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054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00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53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46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316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3566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41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522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3315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654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343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8676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3255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30387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53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904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632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2770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6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2.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9C4AFC-49E7-4410-AD5D-CE20BB0DBB8C}"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3F5A96-A150-4AD5-B901-1C622FB5CF2F}"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95948183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214393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63.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0000"/>
                </a:solidFill>
                <a:effectLst/>
              </a:rPr>
              <a:t>Đk</a:t>
            </a:r>
            <a:r>
              <a:rPr lang="en-US" sz="5800" b="0" u="sng" dirty="0">
                <a:solidFill>
                  <a:srgbClr val="FF0000"/>
                </a:solidFill>
                <a:effectLst/>
              </a:rPr>
              <a:t>:</a:t>
            </a:r>
            <a:r>
              <a:rPr lang="en-US" sz="5800" dirty="0">
                <a:solidFill>
                  <a:srgbClr val="7030A0"/>
                </a:solidFill>
                <a:effectLst/>
              </a:rPr>
              <a:t> </a:t>
            </a:r>
            <a:r>
              <a:rPr lang="vi-VN" sz="5800" dirty="0">
                <a:solidFill>
                  <a:schemeClr val="accent5">
                    <a:lumMod val="25000"/>
                  </a:schemeClr>
                </a:solidFill>
              </a:rPr>
              <a:t>Kìa trông bầu trời cao cao, có ánh sao soi rạng ngời. Nào ta đi, nào ta đi tìm Hài Nhi đã sinh cho </a:t>
            </a:r>
            <a:r>
              <a:rPr lang="vi-VN" sz="5800" dirty="0" smtClean="0">
                <a:solidFill>
                  <a:schemeClr val="accent5">
                    <a:lumMod val="25000"/>
                  </a:schemeClr>
                </a:solidFill>
              </a:rPr>
              <a:t>ta</a:t>
            </a:r>
            <a:r>
              <a:rPr lang="en-US" sz="5800" dirty="0" smtClean="0">
                <a:solidFill>
                  <a:schemeClr val="accent5">
                    <a:lumMod val="25000"/>
                  </a:schemeClr>
                </a:solidFill>
              </a:rPr>
              <a:t>, </a:t>
            </a:r>
            <a:r>
              <a:rPr lang="en-US" sz="5800" dirty="0" err="1" smtClean="0">
                <a:solidFill>
                  <a:schemeClr val="accent5">
                    <a:lumMod val="25000"/>
                  </a:schemeClr>
                </a:solidFill>
              </a:rPr>
              <a:t>tì</a:t>
            </a:r>
            <a:r>
              <a:rPr lang="vi-VN" sz="5800" dirty="0" smtClean="0">
                <a:solidFill>
                  <a:schemeClr val="accent5">
                    <a:lumMod val="25000"/>
                  </a:schemeClr>
                </a:solidFill>
              </a:rPr>
              <a:t>m </a:t>
            </a:r>
            <a:r>
              <a:rPr lang="vi-VN" sz="5800" dirty="0">
                <a:solidFill>
                  <a:schemeClr val="accent5">
                    <a:lumMod val="25000"/>
                  </a:schemeClr>
                </a:solidFill>
              </a:rPr>
              <a:t>Hài Nhi đã sinh cho đời.</a:t>
            </a:r>
            <a:endParaRPr lang="vi-VN" sz="5800" b="0" dirty="0">
              <a:solidFill>
                <a:schemeClr val="accent5">
                  <a:lumMod val="25000"/>
                </a:schemeClr>
              </a:solidFill>
              <a:effectLst/>
            </a:endParaRPr>
          </a:p>
        </p:txBody>
      </p:sp>
    </p:spTree>
    <p:extLst>
      <p:ext uri="{BB962C8B-B14F-4D97-AF65-F5344CB8AC3E}">
        <p14:creationId xmlns:p14="http://schemas.microsoft.com/office/powerpoint/2010/main" val="185170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0000"/>
                </a:solidFill>
                <a:effectLst/>
              </a:rPr>
              <a:t>Tk2</a:t>
            </a:r>
            <a:r>
              <a:rPr lang="en-US" sz="4700" b="0" u="sng" dirty="0">
                <a:solidFill>
                  <a:srgbClr val="FF0000"/>
                </a:solidFill>
                <a:effectLst/>
              </a:rPr>
              <a:t>:</a:t>
            </a:r>
            <a:r>
              <a:rPr lang="en-US" sz="4700" b="0" dirty="0">
                <a:solidFill>
                  <a:srgbClr val="7030A0"/>
                </a:solidFill>
                <a:effectLst/>
              </a:rPr>
              <a:t> </a:t>
            </a:r>
            <a:r>
              <a:rPr lang="vi-VN" sz="4700" dirty="0">
                <a:solidFill>
                  <a:schemeClr val="accent5">
                    <a:lumMod val="25000"/>
                  </a:schemeClr>
                </a:solidFill>
              </a:rPr>
              <a:t>Kìa muôn dân từ muôn nơi đã nhìn xem vinh quang Chúa Trời. Trên đời nay đã thấy </a:t>
            </a:r>
            <a:r>
              <a:rPr lang="en-US" sz="4700" dirty="0" smtClean="0">
                <a:solidFill>
                  <a:schemeClr val="accent5">
                    <a:lumMod val="25000"/>
                  </a:schemeClr>
                </a:solidFill>
              </a:rPr>
              <a:t>n</a:t>
            </a:r>
            <a:r>
              <a:rPr lang="vi-VN" sz="4700" dirty="0" smtClean="0">
                <a:solidFill>
                  <a:schemeClr val="accent5">
                    <a:lumMod val="25000"/>
                  </a:schemeClr>
                </a:solidFill>
              </a:rPr>
              <a:t>hành </a:t>
            </a:r>
            <a:r>
              <a:rPr lang="vi-VN" sz="4700" dirty="0">
                <a:solidFill>
                  <a:schemeClr val="accent5">
                    <a:lumMod val="25000"/>
                  </a:schemeClr>
                </a:solidFill>
              </a:rPr>
              <a:t>Hoa thắm tươi. Này muôn dân ngàn năm sau sẽ còn luôn yêu thương thắm màu. Muôn đời luôn ghi nhớ mối tình thẳm sâu.</a:t>
            </a:r>
            <a:endParaRPr lang="en-US" sz="4700"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0000"/>
                </a:solidFill>
                <a:effectLst/>
              </a:rPr>
              <a:t>Đk</a:t>
            </a:r>
            <a:r>
              <a:rPr lang="en-US" sz="5800" b="0" u="sng" dirty="0">
                <a:solidFill>
                  <a:srgbClr val="FF0000"/>
                </a:solidFill>
                <a:effectLst/>
              </a:rPr>
              <a:t>:</a:t>
            </a:r>
            <a:r>
              <a:rPr lang="en-US" sz="5800" dirty="0">
                <a:solidFill>
                  <a:srgbClr val="7030A0"/>
                </a:solidFill>
                <a:effectLst/>
              </a:rPr>
              <a:t> </a:t>
            </a:r>
            <a:r>
              <a:rPr lang="vi-VN" sz="5800" dirty="0">
                <a:solidFill>
                  <a:schemeClr val="accent5">
                    <a:lumMod val="25000"/>
                  </a:schemeClr>
                </a:solidFill>
              </a:rPr>
              <a:t>Kìa trông bầu trời cao cao, có ánh sao soi rạng ngời. Nào ta đi, nào ta đi tìm Hài Nhi đã sinh cho </a:t>
            </a:r>
            <a:r>
              <a:rPr lang="vi-VN" sz="5800" dirty="0" smtClean="0">
                <a:solidFill>
                  <a:schemeClr val="accent5">
                    <a:lumMod val="25000"/>
                  </a:schemeClr>
                </a:solidFill>
              </a:rPr>
              <a:t>ta</a:t>
            </a:r>
            <a:r>
              <a:rPr lang="en-US" sz="5800" dirty="0" smtClean="0">
                <a:solidFill>
                  <a:schemeClr val="accent5">
                    <a:lumMod val="25000"/>
                  </a:schemeClr>
                </a:solidFill>
              </a:rPr>
              <a:t>, </a:t>
            </a:r>
            <a:r>
              <a:rPr lang="en-US" sz="5800" dirty="0" err="1" smtClean="0">
                <a:solidFill>
                  <a:schemeClr val="accent5">
                    <a:lumMod val="25000"/>
                  </a:schemeClr>
                </a:solidFill>
              </a:rPr>
              <a:t>tì</a:t>
            </a:r>
            <a:r>
              <a:rPr lang="vi-VN" sz="5800" dirty="0" smtClean="0">
                <a:solidFill>
                  <a:schemeClr val="accent5">
                    <a:lumMod val="25000"/>
                  </a:schemeClr>
                </a:solidFill>
              </a:rPr>
              <a:t>m </a:t>
            </a:r>
            <a:r>
              <a:rPr lang="vi-VN" sz="5800" dirty="0">
                <a:solidFill>
                  <a:schemeClr val="accent5">
                    <a:lumMod val="25000"/>
                  </a:schemeClr>
                </a:solidFill>
              </a:rPr>
              <a:t>Hài Nhi đã sinh cho đời.</a:t>
            </a:r>
            <a:endParaRPr lang="vi-VN" sz="5800" b="0" dirty="0">
              <a:solidFill>
                <a:schemeClr val="accent5">
                  <a:lumMod val="25000"/>
                </a:schemeClr>
              </a:solidFill>
              <a:effectLst/>
            </a:endParaRPr>
          </a:p>
        </p:txBody>
      </p:sp>
    </p:spTree>
    <p:extLst>
      <p:ext uri="{BB962C8B-B14F-4D97-AF65-F5344CB8AC3E}">
        <p14:creationId xmlns:p14="http://schemas.microsoft.com/office/powerpoint/2010/main" val="284766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C00000"/>
              </a:solidFill>
              <a:effectLst/>
              <a:latin typeface="+mj-lt"/>
              <a:cs typeface="Times New Roman" panose="02020603050405020304" pitchFamily="18" charset="0"/>
            </a:endParaRPr>
          </a:p>
          <a:p>
            <a:pPr eaLnBrk="1" hangingPunct="1">
              <a:lnSpc>
                <a:spcPct val="150000"/>
              </a:lnSpc>
            </a:pPr>
            <a:r>
              <a:rPr lang="en-US" sz="7200" b="1" dirty="0">
                <a:solidFill>
                  <a:srgbClr val="C00000"/>
                </a:solidFill>
                <a:effectLst/>
                <a:latin typeface="+mj-lt"/>
                <a:cs typeface="Times New Roman" panose="02020603050405020304" pitchFamily="18" charset="0"/>
              </a:rPr>
              <a:t>KINH VINH </a:t>
            </a:r>
            <a:r>
              <a:rPr lang="en-US" sz="7200" b="1" dirty="0" smtClean="0">
                <a:solidFill>
                  <a:srgbClr val="C00000"/>
                </a:solidFill>
                <a:effectLst/>
                <a:latin typeface="+mj-lt"/>
                <a:cs typeface="Times New Roman" panose="02020603050405020304" pitchFamily="18" charset="0"/>
              </a:rPr>
              <a:t>DANH</a:t>
            </a:r>
          </a:p>
          <a:p>
            <a:pPr eaLnBrk="1" hangingPunct="1">
              <a:lnSpc>
                <a:spcPct val="150000"/>
              </a:lnSpc>
            </a:pPr>
            <a:r>
              <a:rPr lang="en-US" sz="7200" b="1" i="1" dirty="0" err="1" smtClean="0">
                <a:solidFill>
                  <a:srgbClr val="C00000"/>
                </a:solidFill>
                <a:effectLst/>
                <a:latin typeface="+mj-lt"/>
                <a:cs typeface="Times New Roman" panose="02020603050405020304" pitchFamily="18" charset="0"/>
              </a:rPr>
              <a:t>Ca</a:t>
            </a:r>
            <a:r>
              <a:rPr lang="en-US" sz="7200" b="1" i="1" dirty="0" smtClean="0">
                <a:solidFill>
                  <a:srgbClr val="C00000"/>
                </a:solidFill>
                <a:effectLst/>
                <a:latin typeface="+mj-lt"/>
                <a:cs typeface="Times New Roman" panose="02020603050405020304" pitchFamily="18" charset="0"/>
              </a:rPr>
              <a:t> </a:t>
            </a:r>
            <a:r>
              <a:rPr lang="en-US" sz="7200" b="1" i="1" dirty="0" err="1" smtClean="0">
                <a:solidFill>
                  <a:srgbClr val="C00000"/>
                </a:solidFill>
                <a:effectLst/>
                <a:latin typeface="+mj-lt"/>
                <a:cs typeface="Times New Roman" panose="02020603050405020304" pitchFamily="18" charset="0"/>
              </a:rPr>
              <a:t>Lên</a:t>
            </a:r>
            <a:r>
              <a:rPr lang="en-US" sz="7200" b="1" i="1" dirty="0" smtClean="0">
                <a:solidFill>
                  <a:srgbClr val="C00000"/>
                </a:solidFill>
                <a:effectLst/>
                <a:latin typeface="+mj-lt"/>
                <a:cs typeface="Times New Roman" panose="02020603050405020304" pitchFamily="18" charset="0"/>
              </a:rPr>
              <a:t> </a:t>
            </a:r>
            <a:r>
              <a:rPr lang="en-US" sz="7200" b="1" i="1" dirty="0" err="1" smtClean="0">
                <a:solidFill>
                  <a:srgbClr val="C00000"/>
                </a:solidFill>
                <a:effectLst/>
                <a:latin typeface="+mj-lt"/>
                <a:cs typeface="Times New Roman" panose="02020603050405020304" pitchFamily="18" charset="0"/>
              </a:rPr>
              <a:t>Đi</a:t>
            </a:r>
            <a:r>
              <a:rPr lang="en-US" sz="7200" b="1" i="1" dirty="0" smtClean="0">
                <a:solidFill>
                  <a:srgbClr val="C00000"/>
                </a:solidFill>
                <a:effectLst/>
                <a:latin typeface="+mj-lt"/>
                <a:cs typeface="Times New Roman" panose="02020603050405020304" pitchFamily="18" charset="0"/>
              </a:rPr>
              <a:t> 2</a:t>
            </a:r>
            <a:endParaRPr lang="vi-VN" sz="7200" b="1"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600" b="1" i="1" u="sng" dirty="0">
                <a:solidFill>
                  <a:srgbClr val="C00000"/>
                </a:solidFill>
                <a:effectLst/>
                <a:latin typeface="+mj-lt"/>
                <a:cs typeface="Times New Roman" panose="02020603050405020304" pitchFamily="18" charset="0"/>
              </a:rPr>
              <a:t>Chủ tế: </a:t>
            </a:r>
            <a:r>
              <a:rPr lang="vi-VN" sz="5600" b="1" i="1" dirty="0">
                <a:solidFill>
                  <a:srgbClr val="C00000"/>
                </a:solidFill>
                <a:effectLst/>
                <a:latin typeface="+mj-lt"/>
                <a:cs typeface="Times New Roman" panose="02020603050405020304" pitchFamily="18" charset="0"/>
              </a:rPr>
              <a:t>Vinh danh Thiên Chúa trên các tầng trời. </a:t>
            </a:r>
            <a:r>
              <a:rPr lang="vi-VN" sz="5600" b="1" dirty="0" smtClean="0">
                <a:solidFill>
                  <a:schemeClr val="accent5">
                    <a:lumMod val="25000"/>
                  </a:schemeClr>
                </a:solidFill>
                <a:effectLst/>
                <a:latin typeface="+mj-lt"/>
                <a:cs typeface="Times New Roman" panose="02020603050405020304" pitchFamily="18" charset="0"/>
              </a:rPr>
              <a:t>Và </a:t>
            </a:r>
            <a:r>
              <a:rPr lang="vi-VN" sz="5600" b="1" dirty="0">
                <a:solidFill>
                  <a:schemeClr val="accent5">
                    <a:lumMod val="25000"/>
                  </a:schemeClr>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1" dirty="0" err="1">
                <a:solidFill>
                  <a:schemeClr val="accent5">
                    <a:lumMod val="25000"/>
                  </a:schemeClr>
                </a:solidFill>
                <a:effectLst/>
                <a:latin typeface="+mj-lt"/>
                <a:cs typeface="Times New Roman" panose="02020603050405020304" pitchFamily="18" charset="0"/>
              </a:rPr>
              <a:t>Chúng</a:t>
            </a:r>
            <a:r>
              <a:rPr lang="en-US" sz="5600" b="1" dirty="0">
                <a:solidFill>
                  <a:schemeClr val="accent5">
                    <a:lumMod val="25000"/>
                  </a:schemeClr>
                </a:solidFill>
                <a:effectLst/>
                <a:latin typeface="+mj-lt"/>
                <a:cs typeface="Times New Roman" panose="02020603050405020304" pitchFamily="18" charset="0"/>
              </a:rPr>
              <a:t> con </a:t>
            </a:r>
            <a:r>
              <a:rPr lang="en-US" sz="5600" b="1" dirty="0" err="1">
                <a:solidFill>
                  <a:schemeClr val="accent5">
                    <a:lumMod val="25000"/>
                  </a:schemeClr>
                </a:solidFill>
                <a:effectLst/>
                <a:latin typeface="+mj-lt"/>
                <a:cs typeface="Times New Roman" panose="02020603050405020304" pitchFamily="18" charset="0"/>
              </a:rPr>
              <a:t>ca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ngợi</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Chúng</a:t>
            </a:r>
            <a:r>
              <a:rPr lang="en-US" sz="5600" b="1" dirty="0">
                <a:solidFill>
                  <a:schemeClr val="accent5">
                    <a:lumMod val="25000"/>
                  </a:schemeClr>
                </a:solidFill>
                <a:effectLst/>
                <a:latin typeface="+mj-lt"/>
                <a:cs typeface="Times New Roman" panose="02020603050405020304" pitchFamily="18" charset="0"/>
              </a:rPr>
              <a:t> con </a:t>
            </a:r>
            <a:r>
              <a:rPr lang="en-US" sz="5600" b="1" dirty="0" err="1">
                <a:solidFill>
                  <a:schemeClr val="accent5">
                    <a:lumMod val="25000"/>
                  </a:schemeClr>
                </a:solidFill>
                <a:effectLst/>
                <a:latin typeface="+mj-lt"/>
                <a:cs typeface="Times New Roman" panose="02020603050405020304" pitchFamily="18" charset="0"/>
              </a:rPr>
              <a:t>chúc</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tụng</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Chúng</a:t>
            </a:r>
            <a:r>
              <a:rPr lang="en-US" sz="5600" b="1" dirty="0">
                <a:solidFill>
                  <a:schemeClr val="accent5">
                    <a:lumMod val="25000"/>
                  </a:schemeClr>
                </a:solidFill>
                <a:effectLst/>
                <a:latin typeface="+mj-lt"/>
                <a:cs typeface="Times New Roman" panose="02020603050405020304" pitchFamily="18" charset="0"/>
              </a:rPr>
              <a:t> con </a:t>
            </a:r>
            <a:r>
              <a:rPr lang="en-US" sz="5600" b="1" dirty="0" err="1">
                <a:solidFill>
                  <a:schemeClr val="accent5">
                    <a:lumMod val="25000"/>
                  </a:schemeClr>
                </a:solidFill>
                <a:effectLst/>
                <a:latin typeface="+mj-lt"/>
                <a:cs typeface="Times New Roman" panose="02020603050405020304" pitchFamily="18" charset="0"/>
              </a:rPr>
              <a:t>thờ</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lạy</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Chúng</a:t>
            </a:r>
            <a:r>
              <a:rPr lang="en-US" sz="5600" b="1" dirty="0">
                <a:solidFill>
                  <a:schemeClr val="accent5">
                    <a:lumMod val="25000"/>
                  </a:schemeClr>
                </a:solidFill>
                <a:effectLst/>
                <a:latin typeface="+mj-lt"/>
                <a:cs typeface="Times New Roman" panose="02020603050405020304" pitchFamily="18" charset="0"/>
              </a:rPr>
              <a:t> con </a:t>
            </a:r>
            <a:r>
              <a:rPr lang="en-US" sz="5600" b="1" dirty="0" err="1">
                <a:solidFill>
                  <a:schemeClr val="accent5">
                    <a:lumMod val="25000"/>
                  </a:schemeClr>
                </a:solidFill>
                <a:effectLst/>
                <a:latin typeface="+mj-lt"/>
                <a:cs typeface="Times New Roman" panose="02020603050405020304" pitchFamily="18" charset="0"/>
              </a:rPr>
              <a:t>tôn</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vinh</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Chúng</a:t>
            </a:r>
            <a:r>
              <a:rPr lang="en-US" sz="5600" b="1" dirty="0">
                <a:solidFill>
                  <a:schemeClr val="accent5">
                    <a:lumMod val="25000"/>
                  </a:schemeClr>
                </a:solidFill>
                <a:effectLst/>
                <a:latin typeface="+mj-lt"/>
                <a:cs typeface="Times New Roman" panose="02020603050405020304" pitchFamily="18" charset="0"/>
              </a:rPr>
              <a:t> con </a:t>
            </a:r>
            <a:r>
              <a:rPr lang="en-US" sz="5600" b="1" dirty="0" err="1">
                <a:solidFill>
                  <a:schemeClr val="accent5">
                    <a:lumMod val="25000"/>
                  </a:schemeClr>
                </a:solidFill>
                <a:effectLst/>
                <a:latin typeface="+mj-lt"/>
                <a:cs typeface="Times New Roman" panose="02020603050405020304" pitchFamily="18" charset="0"/>
              </a:rPr>
              <a:t>cảm</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tạ</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vì</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vinh</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quang</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cao</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cả</a:t>
            </a:r>
            <a:r>
              <a:rPr lang="en-US" sz="5600" b="1" dirty="0">
                <a:solidFill>
                  <a:schemeClr val="accent5">
                    <a:lumMod val="25000"/>
                  </a:schemeClr>
                </a:solidFill>
                <a:effectLst/>
                <a:latin typeface="+mj-lt"/>
                <a:cs typeface="Times New Roman" panose="02020603050405020304" pitchFamily="18" charset="0"/>
              </a:rPr>
              <a:t> </a:t>
            </a:r>
            <a:r>
              <a:rPr lang="en-US" sz="5600" b="1" dirty="0" err="1">
                <a:solidFill>
                  <a:schemeClr val="accent5">
                    <a:lumMod val="25000"/>
                  </a:schemeClr>
                </a:solidFill>
                <a:effectLst/>
                <a:latin typeface="+mj-lt"/>
                <a:cs typeface="Times New Roman" panose="02020603050405020304" pitchFamily="18" charset="0"/>
              </a:rPr>
              <a:t>Chúa</a:t>
            </a:r>
            <a:r>
              <a:rPr lang="en-US" sz="56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5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5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9050"/>
            <a:ext cx="9144000" cy="5124450"/>
          </a:xfrm>
        </p:spPr>
        <p:txBody>
          <a:bodyPr/>
          <a:lstStyle/>
          <a:p>
            <a:pPr marL="0" indent="0" algn="just" eaLnBrk="1" hangingPunct="1">
              <a:lnSpc>
                <a:spcPct val="120000"/>
              </a:lnSpc>
              <a:buFontTx/>
              <a:buNone/>
            </a:pPr>
            <a:r>
              <a:rPr lang="vi-VN" sz="565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65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smtClean="0">
                <a:solidFill>
                  <a:srgbClr val="C00000"/>
                </a:solidFill>
              </a:rPr>
              <a:t>TẬP HÁT CỘNG ĐOÀN</a:t>
            </a:r>
            <a:endParaRPr lang="en-US" sz="6600" dirty="0">
              <a:solidFill>
                <a:schemeClr val="accent5">
                  <a:lumMod val="50000"/>
                </a:schemeClr>
              </a:solidFill>
            </a:endParaRPr>
          </a:p>
        </p:txBody>
      </p:sp>
    </p:spTree>
    <p:extLst>
      <p:ext uri="{BB962C8B-B14F-4D97-AF65-F5344CB8AC3E}">
        <p14:creationId xmlns:p14="http://schemas.microsoft.com/office/powerpoint/2010/main" val="2812767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dirty="0" err="1">
                <a:solidFill>
                  <a:srgbClr val="C00000"/>
                </a:solidFill>
                <a:effectLst/>
                <a:latin typeface="+mj-lt"/>
                <a:cs typeface="Times New Roman" panose="02020603050405020304" pitchFamily="18" charset="0"/>
              </a:rPr>
              <a:t>Vì</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lạy</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Chúa</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Giê-su</a:t>
            </a:r>
            <a:r>
              <a:rPr lang="en-US" sz="5400" b="1" dirty="0">
                <a:solidFill>
                  <a:srgbClr val="C00000"/>
                </a:solidFill>
                <a:effectLst/>
                <a:latin typeface="+mj-lt"/>
                <a:cs typeface="Times New Roman" panose="02020603050405020304" pitchFamily="18" charset="0"/>
              </a:rPr>
              <a:t> Ki-</a:t>
            </a:r>
            <a:r>
              <a:rPr lang="en-US" sz="5400" b="1" dirty="0" err="1">
                <a:solidFill>
                  <a:srgbClr val="C00000"/>
                </a:solidFill>
                <a:effectLst/>
                <a:latin typeface="+mj-lt"/>
                <a:cs typeface="Times New Roman" panose="02020603050405020304" pitchFamily="18" charset="0"/>
              </a:rPr>
              <a:t>tô</a:t>
            </a:r>
            <a:r>
              <a:rPr lang="en-US" sz="5400" b="1" dirty="0">
                <a:solidFill>
                  <a:srgbClr val="C00000"/>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chỉ</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có</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là</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Đấng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Thánh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chỉ</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có</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là</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chỉ</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có</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là</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Đấng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Tối</a:t>
            </a:r>
            <a:r>
              <a:rPr lang="en-US" sz="5400" b="1" dirty="0">
                <a:solidFill>
                  <a:schemeClr val="accent5">
                    <a:lumMod val="25000"/>
                  </a:schemeClr>
                </a:solidFill>
                <a:effectLst/>
                <a:latin typeface="+mj-lt"/>
                <a:cs typeface="Times New Roman" panose="02020603050405020304" pitchFamily="18" charset="0"/>
              </a:rPr>
              <a:t> Cao, </a:t>
            </a:r>
            <a:r>
              <a:rPr lang="en-US" sz="5400" b="1" dirty="0" err="1">
                <a:solidFill>
                  <a:schemeClr val="accent5">
                    <a:lumMod val="25000"/>
                  </a:schemeClr>
                </a:solidFill>
                <a:effectLst/>
                <a:latin typeface="+mj-lt"/>
                <a:cs typeface="Times New Roman" panose="02020603050405020304" pitchFamily="18" charset="0"/>
              </a:rPr>
              <a:t>cùng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Đức</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Thánh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trong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vinh</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quang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Đức</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Cha. </a:t>
            </a:r>
            <a:r>
              <a:rPr lang="en-US" sz="5400" b="1" u="sng" dirty="0">
                <a:solidFill>
                  <a:srgbClr val="C00000"/>
                </a:solidFill>
                <a:effectLst/>
                <a:latin typeface="+mj-lt"/>
                <a:cs typeface="Times New Roman" panose="02020603050405020304" pitchFamily="18" charset="0"/>
              </a:rPr>
              <a:t>A-men. A-men. </a:t>
            </a:r>
            <a:endParaRPr lang="vi-VN" sz="5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571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vi-VN" sz="3600" u="sng" dirty="0" smtClean="0">
                <a:solidFill>
                  <a:srgbClr val="C00000"/>
                </a:solidFill>
                <a:latin typeface="+mj-lt"/>
              </a:rPr>
              <a:t>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Vinh quang của Đức Chúa chiếu toả trên ngươi</a:t>
            </a:r>
            <a:r>
              <a:rPr lang="vi-VN" sz="4400" dirty="0" smtClean="0">
                <a:solidFill>
                  <a:schemeClr val="accent5">
                    <a:lumMod val="25000"/>
                  </a:schemeClr>
                </a:solidFill>
                <a:latin typeface="+mj-lt"/>
              </a:rPr>
              <a:t>.</a:t>
            </a:r>
            <a:endParaRPr lang="vi-VN" sz="4400" dirty="0">
              <a:solidFill>
                <a:schemeClr val="accent5">
                  <a:lumMod val="25000"/>
                </a:schemeClr>
              </a:solidFill>
              <a:latin typeface="+mj-lt"/>
            </a:endParaRPr>
          </a:p>
          <a:p>
            <a:pPr fontAlgn="auto">
              <a:spcBef>
                <a:spcPts val="0"/>
              </a:spcBef>
              <a:spcAft>
                <a:spcPts val="0"/>
              </a:spcAft>
            </a:pPr>
            <a:r>
              <a:rPr lang="vi-VN" sz="4400" dirty="0">
                <a:solidFill>
                  <a:schemeClr val="accent5">
                    <a:lumMod val="25000"/>
                  </a:schemeClr>
                </a:solidFill>
                <a:latin typeface="+mj-lt"/>
              </a:rPr>
              <a:t>Bài trích sách ngôn sứ I-sai-a.</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6036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3203928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C00000"/>
                </a:solidFill>
              </a:rPr>
              <a:t>Tk1:</a:t>
            </a:r>
            <a:r>
              <a:rPr lang="en-US" sz="5400" dirty="0">
                <a:solidFill>
                  <a:srgbClr val="002060"/>
                </a:solidFill>
              </a:rPr>
              <a:t> </a:t>
            </a:r>
            <a:r>
              <a:rPr lang="vi-VN" sz="5400" dirty="0">
                <a:solidFill>
                  <a:schemeClr val="accent5">
                    <a:lumMod val="50000"/>
                  </a:schemeClr>
                </a:solidFill>
              </a:rPr>
              <a:t>Tâu Thượng Đế xin ban quyền bính cho Tân vương, trao công lý trong tay Hoàng tử. Để Tân vương theo công lý xét xử dân Ngài, bênh quyền lợi kẻ khó nghèo luôn.</a:t>
            </a:r>
            <a:endParaRPr lang="en-US" sz="5400" dirty="0">
              <a:solidFill>
                <a:schemeClr val="accent5">
                  <a:lumMod val="50000"/>
                </a:schemeClr>
              </a:solidFill>
            </a:endParaRPr>
          </a:p>
        </p:txBody>
      </p:sp>
    </p:spTree>
    <p:extLst>
      <p:ext uri="{BB962C8B-B14F-4D97-AF65-F5344CB8AC3E}">
        <p14:creationId xmlns:p14="http://schemas.microsoft.com/office/powerpoint/2010/main" val="3589605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46298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C00000"/>
                </a:solidFill>
              </a:rPr>
              <a:t>Tk2:</a:t>
            </a:r>
            <a:r>
              <a:rPr lang="en-US" sz="5400" dirty="0">
                <a:solidFill>
                  <a:srgbClr val="002060"/>
                </a:solidFill>
              </a:rPr>
              <a:t> </a:t>
            </a:r>
            <a:r>
              <a:rPr lang="vi-VN" sz="5400" dirty="0">
                <a:solidFill>
                  <a:schemeClr val="accent5">
                    <a:lumMod val="50000"/>
                  </a:schemeClr>
                </a:solidFill>
              </a:rPr>
              <a:t>Vương triều sẽ luôn đua nở thắm hoa công minh, thiên thu mãi an ninh thịnh trị. Người quản cai qua sông Cái đến tận địa cầu, qua biển này và tới biển kia.</a:t>
            </a:r>
            <a:endParaRPr lang="en-US" sz="5400" dirty="0">
              <a:solidFill>
                <a:schemeClr val="accent5">
                  <a:lumMod val="50000"/>
                </a:schemeClr>
              </a:solidFill>
            </a:endParaRPr>
          </a:p>
        </p:txBody>
      </p:sp>
    </p:spTree>
    <p:extLst>
      <p:ext uri="{BB962C8B-B14F-4D97-AF65-F5344CB8AC3E}">
        <p14:creationId xmlns:p14="http://schemas.microsoft.com/office/powerpoint/2010/main" val="1341630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828019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dirty="0" smtClean="0">
                <a:solidFill>
                  <a:srgbClr val="C00000"/>
                </a:solidFill>
              </a:rPr>
              <a:t>Tk3:</a:t>
            </a:r>
            <a:r>
              <a:rPr lang="en-US" sz="4800" dirty="0" smtClean="0">
                <a:solidFill>
                  <a:srgbClr val="002060"/>
                </a:solidFill>
              </a:rPr>
              <a:t> </a:t>
            </a:r>
            <a:r>
              <a:rPr lang="vi-VN" sz="5400" dirty="0">
                <a:solidFill>
                  <a:schemeClr val="accent5">
                    <a:lumMod val="50000"/>
                  </a:schemeClr>
                </a:solidFill>
              </a:rPr>
              <a:t>Ai nghèo khó khấn vái Ngài sẽ luôn thương nghe, ra tay cứu con dân cùng khổ. Chạnh lòng thương ai nguy khốn, bé nhỏ, đơn hèn. Dân bần cùng Người tế độ cho.</a:t>
            </a:r>
            <a:endParaRPr lang="en-US" sz="5400" dirty="0">
              <a:solidFill>
                <a:schemeClr val="accent5">
                  <a:lumMod val="50000"/>
                </a:schemeClr>
              </a:solidFill>
            </a:endParaRPr>
          </a:p>
        </p:txBody>
      </p:sp>
    </p:spTree>
    <p:extLst>
      <p:ext uri="{BB962C8B-B14F-4D97-AF65-F5344CB8AC3E}">
        <p14:creationId xmlns:p14="http://schemas.microsoft.com/office/powerpoint/2010/main" val="109244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vi-VN" sz="6600" dirty="0" smtClean="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3390539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319302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C00000"/>
                </a:solidFill>
              </a:rPr>
              <a:t>Tk4:</a:t>
            </a:r>
            <a:r>
              <a:rPr lang="en-US" sz="4800" dirty="0" smtClean="0">
                <a:solidFill>
                  <a:srgbClr val="002060"/>
                </a:solidFill>
              </a:rPr>
              <a:t> </a:t>
            </a:r>
            <a:r>
              <a:rPr lang="vi-VN" sz="5400" dirty="0">
                <a:solidFill>
                  <a:schemeClr val="accent5">
                    <a:lumMod val="50000"/>
                  </a:schemeClr>
                </a:solidFill>
              </a:rPr>
              <a:t>Danh Người sẽ chói sáng cùng thái dương lan xa, qua muôn kiếp muôn năm trường cửu. Nhờ Tôn Danh, muôn dân cõi thế được chúc lành, thiên hạ cùng cầu phúc Người luôn.</a:t>
            </a:r>
            <a:endParaRPr lang="en-US" sz="5400" dirty="0">
              <a:solidFill>
                <a:schemeClr val="accent5">
                  <a:lumMod val="50000"/>
                </a:schemeClr>
              </a:solidFill>
            </a:endParaRPr>
          </a:p>
        </p:txBody>
      </p:sp>
    </p:spTree>
    <p:extLst>
      <p:ext uri="{BB962C8B-B14F-4D97-AF65-F5344CB8AC3E}">
        <p14:creationId xmlns:p14="http://schemas.microsoft.com/office/powerpoint/2010/main" val="807469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372829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0" y="57150"/>
            <a:ext cx="9144000" cy="2739211"/>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smtClean="0">
                <a:solidFill>
                  <a:srgbClr val="C00000"/>
                </a:solidFill>
                <a:latin typeface="+mj-lt"/>
              </a:rPr>
              <a:t>2</a:t>
            </a:r>
            <a:endParaRPr lang="vi-VN" sz="3600" dirty="0">
              <a:solidFill>
                <a:srgbClr val="C00000"/>
              </a:solidFill>
              <a:latin typeface="+mj-lt"/>
            </a:endParaRPr>
          </a:p>
          <a:p>
            <a:pPr algn="just" fontAlgn="auto">
              <a:spcBef>
                <a:spcPts val="0"/>
              </a:spcBef>
              <a:spcAft>
                <a:spcPts val="0"/>
              </a:spcAft>
            </a:pPr>
            <a:r>
              <a:rPr lang="vi-VN" sz="3400" dirty="0">
                <a:solidFill>
                  <a:schemeClr val="accent5">
                    <a:lumMod val="25000"/>
                  </a:schemeClr>
                </a:solidFill>
                <a:latin typeface="+mj-lt"/>
              </a:rPr>
              <a:t>Nay mầu nhiệm được mặc khải là các dân ngoại được cùng thừa kế gia nghiệp</a:t>
            </a:r>
            <a:r>
              <a:rPr lang="vi-VN" sz="3400" dirty="0" smtClean="0">
                <a:solidFill>
                  <a:schemeClr val="accent5">
                    <a:lumMod val="25000"/>
                  </a:schemeClr>
                </a:solidFill>
                <a:latin typeface="+mj-lt"/>
              </a:rPr>
              <a:t>.</a:t>
            </a:r>
            <a:endParaRPr lang="vi-VN" sz="3400" dirty="0">
              <a:solidFill>
                <a:schemeClr val="accent5">
                  <a:lumMod val="25000"/>
                </a:schemeClr>
              </a:solidFill>
              <a:latin typeface="+mj-lt"/>
            </a:endParaRPr>
          </a:p>
          <a:p>
            <a:pPr algn="just" fontAlgn="auto">
              <a:spcBef>
                <a:spcPts val="0"/>
              </a:spcBef>
              <a:spcAft>
                <a:spcPts val="0"/>
              </a:spcAft>
            </a:pPr>
            <a:r>
              <a:rPr lang="vi-VN" sz="3400" dirty="0" smtClean="0">
                <a:solidFill>
                  <a:schemeClr val="accent5">
                    <a:lumMod val="25000"/>
                  </a:schemeClr>
                </a:solidFill>
                <a:latin typeface="+mj-lt"/>
              </a:rPr>
              <a:t>Bài </a:t>
            </a:r>
            <a:r>
              <a:rPr lang="vi-VN" sz="3400" dirty="0">
                <a:solidFill>
                  <a:schemeClr val="accent5">
                    <a:lumMod val="25000"/>
                  </a:schemeClr>
                </a:solidFill>
                <a:latin typeface="+mj-lt"/>
              </a:rPr>
              <a:t>trích thư của thánh Phao-lô tông đồ gửi tín hữu Ê-phê-xô.</a:t>
            </a:r>
            <a:endParaRPr lang="en-US" sz="34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6400" dirty="0" smtClean="0">
                <a:solidFill>
                  <a:schemeClr val="accent5">
                    <a:lumMod val="50000"/>
                  </a:schemeClr>
                </a:solidFill>
              </a:rPr>
              <a:t>Chúng tôi đã thấy ngôi sao của Người ở phương Đông, và chúng tôi đến để triều bái Người.</a:t>
            </a:r>
            <a:endParaRPr lang="en-US" sz="6400" dirty="0">
              <a:solidFill>
                <a:schemeClr val="accent5">
                  <a:lumMod val="50000"/>
                </a:schemeClr>
              </a:solidFill>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smtClean="0">
                <a:solidFill>
                  <a:srgbClr val="C00000"/>
                </a:solidFill>
                <a:latin typeface="UTM American Sans"/>
              </a:rPr>
              <a:t>Alleluia-Alleluia: </a:t>
            </a:r>
            <a:endParaRPr lang="en-US" sz="3600" u="sng">
              <a:solidFill>
                <a:srgbClr val="C00000"/>
              </a:solidFill>
              <a:latin typeface="UTM American Sans"/>
            </a:endParaRPr>
          </a:p>
        </p:txBody>
      </p:sp>
      <p:sp>
        <p:nvSpPr>
          <p:cNvPr id="4" name="Rectangle 3"/>
          <p:cNvSpPr/>
          <p:nvPr/>
        </p:nvSpPr>
        <p:spPr>
          <a:xfrm>
            <a:off x="6705600" y="4497169"/>
            <a:ext cx="2053767" cy="646331"/>
          </a:xfrm>
          <a:prstGeom prst="rect">
            <a:avLst/>
          </a:prstGeom>
        </p:spPr>
        <p:txBody>
          <a:bodyPr wrap="none">
            <a:spAutoFit/>
          </a:bodyPr>
          <a:lstStyle/>
          <a:p>
            <a:pPr algn="r" fontAlgn="auto">
              <a:spcBef>
                <a:spcPts val="0"/>
              </a:spcBef>
              <a:spcAft>
                <a:spcPts val="0"/>
              </a:spcAft>
            </a:pPr>
            <a:r>
              <a:rPr lang="en-US" sz="3600" smtClean="0">
                <a:solidFill>
                  <a:srgbClr val="C00000"/>
                </a:solidFill>
                <a:latin typeface="UTM American Sans"/>
              </a:rPr>
              <a:t>Alleluia… </a:t>
            </a:r>
            <a:endParaRPr lang="en-US" sz="3600">
              <a:solidFill>
                <a:srgbClr val="C00000"/>
              </a:solidFill>
              <a:latin typeface="UTM American Sans"/>
            </a:endParaRPr>
          </a:p>
        </p:txBody>
      </p:sp>
    </p:spTree>
    <p:extLst>
      <p:ext uri="{BB962C8B-B14F-4D97-AF65-F5344CB8AC3E}">
        <p14:creationId xmlns:p14="http://schemas.microsoft.com/office/powerpoint/2010/main" val="1714206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7501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74350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2"/>
          <p:cNvSpPr>
            <a:spLocks noGrp="1"/>
          </p:cNvSpPr>
          <p:nvPr>
            <p:ph type="ctrTitle"/>
          </p:nvPr>
        </p:nvSpPr>
        <p:spPr>
          <a:xfrm>
            <a:off x="685800" y="2002631"/>
            <a:ext cx="7772400" cy="1102519"/>
          </a:xfrm>
        </p:spPr>
        <p:txBody>
          <a:bodyPr>
            <a:normAutofit/>
          </a:bodyPr>
          <a:lstStyle/>
          <a:p>
            <a:r>
              <a:rPr lang="en-US" sz="5000" dirty="0" smtClean="0">
                <a:solidFill>
                  <a:srgbClr val="C00000"/>
                </a:solidFill>
              </a:rPr>
              <a:t>KINH TIN KÍNH</a:t>
            </a:r>
            <a:endParaRPr lang="en-US" sz="5000" dirty="0">
              <a:solidFill>
                <a:srgbClr val="C00000"/>
              </a:solidFill>
            </a:endParaRPr>
          </a:p>
        </p:txBody>
      </p:sp>
    </p:spTree>
    <p:extLst>
      <p:ext uri="{BB962C8B-B14F-4D97-AF65-F5344CB8AC3E}">
        <p14:creationId xmlns:p14="http://schemas.microsoft.com/office/powerpoint/2010/main" val="1084695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18"/>
            <a:ext cx="9144000" cy="5143499"/>
          </a:xfrm>
        </p:spPr>
        <p:txBody>
          <a:bodyPr>
            <a:noAutofit/>
          </a:bodyPr>
          <a:lstStyle/>
          <a:p>
            <a:pPr algn="just"/>
            <a:r>
              <a:rPr lang="vi-VN" sz="6900" b="0" dirty="0">
                <a:solidFill>
                  <a:srgbClr val="C00000"/>
                </a:solidFill>
                <a:effectLst/>
                <a:latin typeface="+mj-lt"/>
                <a:cs typeface="Times New Roman" pitchFamily="18" charset="0"/>
              </a:rPr>
              <a:t>Tôi tin kính một Thiên Chúa là Cha toàn năng, </a:t>
            </a:r>
            <a:r>
              <a:rPr lang="vi-VN" sz="6900" b="0" dirty="0">
                <a:solidFill>
                  <a:schemeClr val="accent5">
                    <a:lumMod val="25000"/>
                  </a:schemeClr>
                </a:solidFill>
                <a:effectLst/>
                <a:latin typeface="+mj-lt"/>
                <a:cs typeface="Times New Roman" pitchFamily="18" charset="0"/>
              </a:rPr>
              <a:t>Đấng tạo thành trời đất, muôn vật hữu hình và vô hình. </a:t>
            </a:r>
            <a:endParaRPr lang="en-US" sz="69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410747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accent5">
                    <a:lumMod val="25000"/>
                  </a:schemeClr>
                </a:solidFill>
                <a:effectLst/>
                <a:cs typeface="Times New Roman" pitchFamily="18" charset="0"/>
              </a:rPr>
              <a:t>Tôi</a:t>
            </a:r>
            <a:r>
              <a:rPr lang="en-US" sz="6900" b="0" dirty="0">
                <a:solidFill>
                  <a:schemeClr val="accent5">
                    <a:lumMod val="25000"/>
                  </a:schemeClr>
                </a:solidFill>
                <a:effectLst/>
                <a:cs typeface="Times New Roman" pitchFamily="18" charset="0"/>
              </a:rPr>
              <a:t> tin </a:t>
            </a:r>
            <a:r>
              <a:rPr lang="en-US" sz="6900" b="0" dirty="0" err="1">
                <a:solidFill>
                  <a:schemeClr val="accent5">
                    <a:lumMod val="25000"/>
                  </a:schemeClr>
                </a:solidFill>
                <a:effectLst/>
                <a:cs typeface="Times New Roman" pitchFamily="18" charset="0"/>
              </a:rPr>
              <a:t>kính</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một</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Chúa</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Giêsu</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Kitô</a:t>
            </a:r>
            <a:r>
              <a:rPr lang="en-US" sz="6900" b="0" dirty="0">
                <a:solidFill>
                  <a:schemeClr val="accent5">
                    <a:lumMod val="25000"/>
                  </a:schemeClr>
                </a:solidFill>
                <a:effectLst/>
                <a:cs typeface="Times New Roman" pitchFamily="18" charset="0"/>
              </a:rPr>
              <a:t>, Con </a:t>
            </a:r>
            <a:r>
              <a:rPr lang="en-US" sz="6900" b="0" dirty="0" err="1">
                <a:solidFill>
                  <a:schemeClr val="accent5">
                    <a:lumMod val="25000"/>
                  </a:schemeClr>
                </a:solidFill>
                <a:effectLst/>
                <a:cs typeface="Times New Roman" pitchFamily="18" charset="0"/>
              </a:rPr>
              <a:t>Một</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Thiên</a:t>
            </a:r>
            <a:r>
              <a:rPr lang="en-US" sz="6900" b="0" dirty="0">
                <a:solidFill>
                  <a:schemeClr val="accent5">
                    <a:lumMod val="25000"/>
                  </a:schemeClr>
                </a:solidFill>
                <a:effectLst/>
                <a:cs typeface="Times New Roman" pitchFamily="18" charset="0"/>
              </a:rPr>
              <a:t> </a:t>
            </a:r>
            <a:r>
              <a:rPr lang="en-US" sz="6900" b="0" dirty="0" err="1">
                <a:solidFill>
                  <a:schemeClr val="accent5">
                    <a:lumMod val="25000"/>
                  </a:schemeClr>
                </a:solidFill>
                <a:effectLst/>
                <a:cs typeface="Times New Roman" pitchFamily="18" charset="0"/>
              </a:rPr>
              <a:t>Chúa</a:t>
            </a:r>
            <a:r>
              <a:rPr lang="en-US" sz="6900" b="0" dirty="0">
                <a:solidFill>
                  <a:schemeClr val="accent5">
                    <a:lumMod val="25000"/>
                  </a:schemeClr>
                </a:solidFill>
                <a:effectLst/>
                <a:cs typeface="Times New Roman" pitchFamily="18" charset="0"/>
              </a:rPr>
              <a:t>, </a:t>
            </a:r>
            <a:r>
              <a:rPr lang="en-US" sz="6900" dirty="0">
                <a:solidFill>
                  <a:schemeClr val="accent5">
                    <a:lumMod val="25000"/>
                  </a:schemeClr>
                </a:solidFill>
                <a:cs typeface="Times New Roman" pitchFamily="18" charset="0"/>
              </a:rPr>
              <a:t>s</a:t>
            </a:r>
            <a:r>
              <a:rPr lang="vi-VN" sz="6900" b="0" dirty="0" smtClean="0">
                <a:solidFill>
                  <a:schemeClr val="accent5">
                    <a:lumMod val="25000"/>
                  </a:schemeClr>
                </a:solidFill>
                <a:effectLst/>
                <a:cs typeface="Times New Roman" pitchFamily="18" charset="0"/>
              </a:rPr>
              <a:t>inh </a:t>
            </a:r>
            <a:r>
              <a:rPr lang="vi-VN" sz="6900" b="0" dirty="0">
                <a:solidFill>
                  <a:schemeClr val="accent5">
                    <a:lumMod val="25000"/>
                  </a:schemeClr>
                </a:solidFill>
                <a:effectLst/>
                <a:cs typeface="Times New Roman" pitchFamily="18" charset="0"/>
              </a:rPr>
              <a:t>bởi Đức Chúa Cha từ trước muôn đời. </a:t>
            </a:r>
            <a:endParaRPr lang="en-US" sz="6900" b="0" dirty="0">
              <a:solidFill>
                <a:schemeClr val="accent5">
                  <a:lumMod val="25000"/>
                </a:schemeClr>
              </a:solidFill>
              <a:effectLst/>
              <a:cs typeface="Times New Roman" pitchFamily="18" charset="0"/>
            </a:endParaRPr>
          </a:p>
        </p:txBody>
      </p:sp>
    </p:spTree>
    <p:extLst>
      <p:ext uri="{BB962C8B-B14F-4D97-AF65-F5344CB8AC3E}">
        <p14:creationId xmlns:p14="http://schemas.microsoft.com/office/powerpoint/2010/main" val="330935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C00000"/>
                </a:solidFill>
              </a:rPr>
              <a:t>Tk1:</a:t>
            </a:r>
            <a:r>
              <a:rPr lang="en-US" sz="5400" dirty="0">
                <a:solidFill>
                  <a:srgbClr val="002060"/>
                </a:solidFill>
              </a:rPr>
              <a:t> </a:t>
            </a:r>
            <a:r>
              <a:rPr lang="vi-VN" sz="5400" dirty="0" smtClean="0">
                <a:solidFill>
                  <a:schemeClr val="accent5">
                    <a:lumMod val="50000"/>
                  </a:schemeClr>
                </a:solidFill>
              </a:rPr>
              <a:t>Tâu Thượng Đế xin ban quyền bính cho Tân vương, trao công lý trong tay Hoàng tử. Để Tân vương theo công lý xét xử dân Ngài, bênh quyền lợi kẻ khó nghèo luôn.</a:t>
            </a:r>
            <a:endParaRPr lang="en-US" sz="5400" dirty="0">
              <a:solidFill>
                <a:schemeClr val="accent5">
                  <a:lumMod val="50000"/>
                </a:schemeClr>
              </a:solidFill>
            </a:endParaRPr>
          </a:p>
        </p:txBody>
      </p:sp>
    </p:spTree>
    <p:extLst>
      <p:ext uri="{BB962C8B-B14F-4D97-AF65-F5344CB8AC3E}">
        <p14:creationId xmlns:p14="http://schemas.microsoft.com/office/powerpoint/2010/main" val="3578422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5250"/>
            <a:ext cx="9144000" cy="5401479"/>
          </a:xfrm>
          <a:prstGeom prst="rect">
            <a:avLst/>
          </a:prstGeom>
        </p:spPr>
        <p:txBody>
          <a:bodyPr wrap="square">
            <a:spAutoFit/>
          </a:bodyPr>
          <a:lstStyle/>
          <a:p>
            <a:pPr algn="just"/>
            <a:r>
              <a:rPr lang="vi-VN" sz="6800" dirty="0">
                <a:solidFill>
                  <a:schemeClr val="accent5">
                    <a:lumMod val="25000"/>
                  </a:schemeClr>
                </a:solidFill>
                <a:latin typeface="+mj-lt"/>
                <a:cs typeface="Times New Roman" pitchFamily="18" charset="0"/>
              </a:rPr>
              <a:t>Người là Thiên Chúa bởi Thiên Chúa, Ánh Sáng bởi Ánh Sáng,</a:t>
            </a:r>
            <a:r>
              <a:rPr lang="en-US" sz="6800" dirty="0">
                <a:solidFill>
                  <a:schemeClr val="accent5">
                    <a:lumMod val="25000"/>
                  </a:schemeClr>
                </a:solidFill>
                <a:latin typeface="+mj-lt"/>
                <a:cs typeface="Times New Roman" pitchFamily="18" charset="0"/>
              </a:rPr>
              <a:t> </a:t>
            </a:r>
            <a:r>
              <a:rPr lang="en-US" sz="6800" dirty="0" err="1">
                <a:solidFill>
                  <a:schemeClr val="accent5">
                    <a:lumMod val="25000"/>
                  </a:schemeClr>
                </a:solidFill>
                <a:latin typeface="+mj-lt"/>
                <a:cs typeface="Times New Roman" pitchFamily="18" charset="0"/>
              </a:rPr>
              <a:t>Thiên</a:t>
            </a:r>
            <a:r>
              <a:rPr lang="en-US" sz="6800" dirty="0">
                <a:solidFill>
                  <a:schemeClr val="accent5">
                    <a:lumMod val="25000"/>
                  </a:schemeClr>
                </a:solidFill>
                <a:latin typeface="+mj-lt"/>
                <a:cs typeface="Times New Roman" pitchFamily="18" charset="0"/>
              </a:rPr>
              <a:t> </a:t>
            </a:r>
            <a:r>
              <a:rPr lang="en-US" sz="6800" dirty="0" err="1">
                <a:solidFill>
                  <a:schemeClr val="accent5">
                    <a:lumMod val="25000"/>
                  </a:schemeClr>
                </a:solidFill>
                <a:latin typeface="+mj-lt"/>
                <a:cs typeface="Times New Roman" pitchFamily="18" charset="0"/>
              </a:rPr>
              <a:t>Chúa</a:t>
            </a:r>
            <a:r>
              <a:rPr lang="en-US" sz="6800" dirty="0">
                <a:solidFill>
                  <a:schemeClr val="accent5">
                    <a:lumMod val="25000"/>
                  </a:schemeClr>
                </a:solidFill>
                <a:latin typeface="+mj-lt"/>
                <a:cs typeface="Times New Roman" pitchFamily="18" charset="0"/>
              </a:rPr>
              <a:t> </a:t>
            </a:r>
            <a:r>
              <a:rPr lang="en-US" sz="6800" dirty="0" err="1">
                <a:solidFill>
                  <a:schemeClr val="accent5">
                    <a:lumMod val="25000"/>
                  </a:schemeClr>
                </a:solidFill>
                <a:latin typeface="+mj-lt"/>
                <a:cs typeface="Times New Roman" pitchFamily="18" charset="0"/>
              </a:rPr>
              <a:t>thật</a:t>
            </a:r>
            <a:r>
              <a:rPr lang="en-US" sz="6800" dirty="0">
                <a:solidFill>
                  <a:schemeClr val="accent5">
                    <a:lumMod val="25000"/>
                  </a:schemeClr>
                </a:solidFill>
                <a:latin typeface="+mj-lt"/>
                <a:cs typeface="Times New Roman" pitchFamily="18" charset="0"/>
              </a:rPr>
              <a:t> </a:t>
            </a:r>
            <a:r>
              <a:rPr lang="en-US" sz="6800" dirty="0" err="1">
                <a:solidFill>
                  <a:schemeClr val="accent5">
                    <a:lumMod val="25000"/>
                  </a:schemeClr>
                </a:solidFill>
                <a:latin typeface="+mj-lt"/>
                <a:cs typeface="Times New Roman" pitchFamily="18" charset="0"/>
              </a:rPr>
              <a:t>bởi</a:t>
            </a:r>
            <a:r>
              <a:rPr lang="en-US" sz="6800" dirty="0">
                <a:solidFill>
                  <a:schemeClr val="accent5">
                    <a:lumMod val="25000"/>
                  </a:schemeClr>
                </a:solidFill>
                <a:latin typeface="+mj-lt"/>
                <a:cs typeface="Times New Roman" pitchFamily="18" charset="0"/>
              </a:rPr>
              <a:t> </a:t>
            </a:r>
            <a:r>
              <a:rPr lang="en-US" sz="6800" dirty="0" err="1">
                <a:solidFill>
                  <a:schemeClr val="accent5">
                    <a:lumMod val="25000"/>
                  </a:schemeClr>
                </a:solidFill>
                <a:latin typeface="+mj-lt"/>
                <a:cs typeface="Times New Roman" pitchFamily="18" charset="0"/>
              </a:rPr>
              <a:t>Thiên</a:t>
            </a:r>
            <a:r>
              <a:rPr lang="en-US" sz="6800" dirty="0">
                <a:solidFill>
                  <a:schemeClr val="accent5">
                    <a:lumMod val="25000"/>
                  </a:schemeClr>
                </a:solidFill>
                <a:latin typeface="+mj-lt"/>
                <a:cs typeface="Times New Roman" pitchFamily="18" charset="0"/>
              </a:rPr>
              <a:t> </a:t>
            </a:r>
            <a:r>
              <a:rPr lang="en-US" sz="6800" dirty="0" err="1">
                <a:solidFill>
                  <a:schemeClr val="accent5">
                    <a:lumMod val="25000"/>
                  </a:schemeClr>
                </a:solidFill>
                <a:latin typeface="+mj-lt"/>
                <a:cs typeface="Times New Roman" pitchFamily="18" charset="0"/>
              </a:rPr>
              <a:t>Chúa</a:t>
            </a:r>
            <a:r>
              <a:rPr lang="en-US" sz="6800" dirty="0">
                <a:solidFill>
                  <a:schemeClr val="accent5">
                    <a:lumMod val="25000"/>
                  </a:schemeClr>
                </a:solidFill>
                <a:latin typeface="+mj-lt"/>
                <a:cs typeface="Times New Roman" pitchFamily="18" charset="0"/>
              </a:rPr>
              <a:t> </a:t>
            </a:r>
            <a:r>
              <a:rPr lang="en-US" sz="6800" dirty="0" err="1">
                <a:solidFill>
                  <a:schemeClr val="accent5">
                    <a:lumMod val="25000"/>
                  </a:schemeClr>
                </a:solidFill>
                <a:latin typeface="+mj-lt"/>
                <a:cs typeface="Times New Roman" pitchFamily="18" charset="0"/>
              </a:rPr>
              <a:t>thật</a:t>
            </a:r>
            <a:r>
              <a:rPr lang="en-US" sz="6800" dirty="0">
                <a:solidFill>
                  <a:schemeClr val="accent5">
                    <a:lumMod val="25000"/>
                  </a:schemeClr>
                </a:solidFill>
                <a:latin typeface="+mj-lt"/>
                <a:cs typeface="Times New Roman" pitchFamily="18" charset="0"/>
              </a:rPr>
              <a:t>,</a:t>
            </a:r>
            <a:endParaRPr lang="en-US" sz="6800" dirty="0">
              <a:latin typeface="+mj-lt"/>
            </a:endParaRPr>
          </a:p>
        </p:txBody>
      </p:sp>
    </p:spTree>
    <p:extLst>
      <p:ext uri="{BB962C8B-B14F-4D97-AF65-F5344CB8AC3E}">
        <p14:creationId xmlns:p14="http://schemas.microsoft.com/office/powerpoint/2010/main" val="517176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accent5">
                    <a:lumMod val="25000"/>
                  </a:schemeClr>
                </a:solidFill>
                <a:effectLst/>
                <a:latin typeface="+mj-lt"/>
              </a:rPr>
              <a:t>được sinh ra mà không phải được tạo thành, đồng bản thể với Đức Chúa </a:t>
            </a:r>
            <a:r>
              <a:rPr lang="vi-VN" sz="6400" b="0" dirty="0" smtClean="0">
                <a:solidFill>
                  <a:schemeClr val="accent5">
                    <a:lumMod val="25000"/>
                  </a:schemeClr>
                </a:solidFill>
                <a:effectLst/>
                <a:latin typeface="+mj-lt"/>
              </a:rPr>
              <a:t>Cha</a:t>
            </a:r>
            <a:r>
              <a:rPr lang="en-US" sz="6400" b="0" dirty="0" smtClean="0">
                <a:solidFill>
                  <a:schemeClr val="accent5">
                    <a:lumMod val="25000"/>
                  </a:schemeClr>
                </a:solidFill>
                <a:effectLst/>
                <a:latin typeface="+mj-lt"/>
              </a:rPr>
              <a:t>,</a:t>
            </a:r>
            <a:r>
              <a:rPr lang="vi-VN" sz="6400" b="0" dirty="0" smtClean="0">
                <a:solidFill>
                  <a:schemeClr val="accent5">
                    <a:lumMod val="25000"/>
                  </a:schemeClr>
                </a:solidFill>
                <a:effectLst/>
                <a:latin typeface="+mj-lt"/>
              </a:rPr>
              <a:t> </a:t>
            </a:r>
            <a:r>
              <a:rPr lang="vi-VN" sz="6400" b="0" dirty="0">
                <a:solidFill>
                  <a:schemeClr val="accent5">
                    <a:lumMod val="25000"/>
                  </a:schemeClr>
                </a:solidFill>
                <a:effectLst/>
                <a:latin typeface="+mj-lt"/>
              </a:rPr>
              <a:t>nhờ Người mà muôn vật được tạo thành. </a:t>
            </a:r>
            <a:endParaRPr lang="en-US" sz="64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3494061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lnSpc>
                <a:spcPct val="110000"/>
              </a:lnSpc>
            </a:pPr>
            <a:r>
              <a:rPr lang="vi-VN" sz="7400" b="0" dirty="0">
                <a:solidFill>
                  <a:schemeClr val="accent5">
                    <a:lumMod val="25000"/>
                  </a:schemeClr>
                </a:solidFill>
                <a:effectLst/>
                <a:latin typeface="+mj-lt"/>
              </a:rPr>
              <a:t>Vì loài người chúng ta và để cứu độ chúng ta,</a:t>
            </a:r>
            <a:r>
              <a:rPr lang="en-US" sz="7400" b="0" dirty="0">
                <a:solidFill>
                  <a:schemeClr val="accent5">
                    <a:lumMod val="25000"/>
                  </a:schemeClr>
                </a:solidFill>
                <a:effectLst/>
                <a:latin typeface="+mj-lt"/>
              </a:rPr>
              <a:t> </a:t>
            </a:r>
            <a:r>
              <a:rPr lang="vi-VN" sz="7400" b="0" dirty="0">
                <a:solidFill>
                  <a:schemeClr val="accent5">
                    <a:lumMod val="25000"/>
                  </a:schemeClr>
                </a:solidFill>
                <a:effectLst/>
                <a:latin typeface="+mj-lt"/>
                <a:cs typeface="Times New Roman" pitchFamily="18" charset="0"/>
              </a:rPr>
              <a:t>Người đã từ trời xuống thế. </a:t>
            </a:r>
            <a:endParaRPr lang="en-US" sz="74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3169794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7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7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925942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accent5">
                    <a:lumMod val="25000"/>
                  </a:schemeClr>
                </a:solidFill>
                <a:effectLst/>
                <a:latin typeface="+mj-lt"/>
                <a:cs typeface="Times New Roman" pitchFamily="18" charset="0"/>
              </a:rPr>
              <a:t>Người chịu đóng đinh vào thập giá vì chúng ta, thời quan Phongxiô </a:t>
            </a:r>
            <a:r>
              <a:rPr lang="vi-VN" sz="5600" b="0" dirty="0" smtClean="0">
                <a:solidFill>
                  <a:schemeClr val="accent5">
                    <a:lumMod val="25000"/>
                  </a:schemeClr>
                </a:solidFill>
                <a:effectLst/>
                <a:latin typeface="+mj-lt"/>
                <a:cs typeface="Times New Roman" pitchFamily="18" charset="0"/>
              </a:rPr>
              <a:t>Philatô</a:t>
            </a:r>
            <a:r>
              <a:rPr lang="en-US" sz="5600" b="0" dirty="0" smtClean="0">
                <a:solidFill>
                  <a:schemeClr val="accent5">
                    <a:lumMod val="25000"/>
                  </a:schemeClr>
                </a:solidFill>
                <a:effectLst/>
                <a:latin typeface="+mj-lt"/>
                <a:cs typeface="Times New Roman" pitchFamily="18" charset="0"/>
              </a:rPr>
              <a:t>,</a:t>
            </a:r>
            <a:r>
              <a:rPr lang="vi-VN" sz="5600" b="0" dirty="0" smtClean="0">
                <a:solidFill>
                  <a:schemeClr val="accent5">
                    <a:lumMod val="25000"/>
                  </a:schemeClr>
                </a:solidFill>
                <a:effectLst/>
                <a:latin typeface="+mj-lt"/>
                <a:cs typeface="Times New Roman" pitchFamily="18" charset="0"/>
              </a:rPr>
              <a:t> </a:t>
            </a:r>
            <a:r>
              <a:rPr lang="vi-VN" sz="5600" b="0" dirty="0">
                <a:solidFill>
                  <a:schemeClr val="accent5">
                    <a:lumMod val="25000"/>
                  </a:schemeClr>
                </a:solidFill>
                <a:effectLst/>
                <a:latin typeface="+mj-lt"/>
                <a:cs typeface="Times New Roman" pitchFamily="18" charset="0"/>
              </a:rPr>
              <a:t>Người chịu khổ hình và mai táng, ngày thứ ba Người sống lại như lời Thánh Kinh.</a:t>
            </a:r>
            <a:endParaRPr lang="en-US" sz="56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2424784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600" b="0" dirty="0">
                <a:solidFill>
                  <a:schemeClr val="accent5">
                    <a:lumMod val="25000"/>
                  </a:schemeClr>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3740165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500" b="0" dirty="0">
                <a:solidFill>
                  <a:schemeClr val="accent5">
                    <a:lumMod val="25000"/>
                  </a:schemeClr>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5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2501199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57149"/>
            <a:ext cx="9144000" cy="5143499"/>
          </a:xfrm>
        </p:spPr>
        <p:txBody>
          <a:bodyPr>
            <a:noAutofit/>
          </a:bodyPr>
          <a:lstStyle/>
          <a:p>
            <a:pPr algn="just"/>
            <a:r>
              <a:rPr lang="vi-VN" sz="6600" b="0" dirty="0">
                <a:solidFill>
                  <a:schemeClr val="accent5">
                    <a:lumMod val="25000"/>
                  </a:schemeClr>
                </a:solidFill>
                <a:effectLst/>
                <a:latin typeface="+mj-lt"/>
              </a:rPr>
              <a:t>Người được phụng thờ và tôn vinh cùng với Đức Chúa Cha và Đức Chúa </a:t>
            </a:r>
            <a:r>
              <a:rPr lang="vi-VN" sz="6600" b="0" dirty="0" smtClean="0">
                <a:solidFill>
                  <a:schemeClr val="accent5">
                    <a:lumMod val="25000"/>
                  </a:schemeClr>
                </a:solidFill>
                <a:effectLst/>
                <a:latin typeface="+mj-lt"/>
              </a:rPr>
              <a:t>Con</a:t>
            </a:r>
            <a:r>
              <a:rPr lang="en-US" sz="6600" b="0" dirty="0" smtClean="0">
                <a:solidFill>
                  <a:schemeClr val="accent5">
                    <a:lumMod val="25000"/>
                  </a:schemeClr>
                </a:solidFill>
                <a:effectLst/>
                <a:latin typeface="+mj-lt"/>
              </a:rPr>
              <a:t>.</a:t>
            </a:r>
            <a:r>
              <a:rPr lang="vi-VN" sz="6600" b="0" dirty="0" smtClean="0">
                <a:solidFill>
                  <a:schemeClr val="accent5">
                    <a:lumMod val="25000"/>
                  </a:schemeClr>
                </a:solidFill>
                <a:effectLst/>
                <a:latin typeface="+mj-lt"/>
              </a:rPr>
              <a:t> </a:t>
            </a:r>
            <a:r>
              <a:rPr lang="vi-VN" sz="6600" b="0" dirty="0">
                <a:solidFill>
                  <a:schemeClr val="accent5">
                    <a:lumMod val="25000"/>
                  </a:schemeClr>
                </a:solidFill>
                <a:effectLst/>
                <a:latin typeface="+mj-lt"/>
              </a:rPr>
              <a:t>Người đã dùng các tiên tri mà phán dạy. </a:t>
            </a:r>
            <a:endParaRPr lang="en-US" sz="66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2139028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7600" b="0" dirty="0">
                <a:solidFill>
                  <a:schemeClr val="accent5">
                    <a:lumMod val="25000"/>
                  </a:schemeClr>
                </a:solidFill>
                <a:effectLst/>
                <a:latin typeface="+mj-lt"/>
              </a:rPr>
              <a:t>Tôi tin Hội Thánh duy nhất thánh thiện công giáo và tông truyền.</a:t>
            </a:r>
            <a:endParaRPr lang="en-US" sz="7600" b="0" dirty="0">
              <a:solidFill>
                <a:schemeClr val="accent5">
                  <a:lumMod val="25000"/>
                </a:schemeClr>
              </a:solidFill>
              <a:effectLst/>
              <a:latin typeface="+mj-lt"/>
              <a:cs typeface="Times New Roman" pitchFamily="18" charset="0"/>
            </a:endParaRPr>
          </a:p>
        </p:txBody>
      </p:sp>
    </p:spTree>
    <p:extLst>
      <p:ext uri="{BB962C8B-B14F-4D97-AF65-F5344CB8AC3E}">
        <p14:creationId xmlns:p14="http://schemas.microsoft.com/office/powerpoint/2010/main" val="2210906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8"/>
            <a:ext cx="9144000" cy="5143499"/>
          </a:xfrm>
        </p:spPr>
        <p:txBody>
          <a:bodyPr>
            <a:normAutofit/>
          </a:bodyPr>
          <a:lstStyle/>
          <a:p>
            <a:pPr algn="just"/>
            <a:r>
              <a:rPr lang="vi-VN" sz="6600" b="0" dirty="0">
                <a:solidFill>
                  <a:schemeClr val="accent5">
                    <a:lumMod val="25000"/>
                  </a:schemeClr>
                </a:solidFill>
                <a:effectLst/>
                <a:latin typeface="+mj-lt"/>
                <a:cs typeface="Times New Roman" pitchFamily="18" charset="0"/>
              </a:rPr>
              <a:t>Tôi tuyên xưng có một Phép Rửa để tha tội. Tôi trông đợi kẻ chết sống lại và sự</a:t>
            </a:r>
            <a:r>
              <a:rPr lang="en-US" sz="6600" b="0" dirty="0">
                <a:solidFill>
                  <a:schemeClr val="accent5">
                    <a:lumMod val="25000"/>
                  </a:schemeClr>
                </a:solidFill>
                <a:effectLst/>
                <a:latin typeface="+mj-lt"/>
                <a:cs typeface="Times New Roman" pitchFamily="18" charset="0"/>
              </a:rPr>
              <a:t> </a:t>
            </a:r>
            <a:r>
              <a:rPr lang="vi-VN" sz="6600" b="0" dirty="0">
                <a:solidFill>
                  <a:schemeClr val="accent5">
                    <a:lumMod val="25000"/>
                  </a:schemeClr>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33302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6400" dirty="0" smtClean="0">
                <a:solidFill>
                  <a:schemeClr val="accent5">
                    <a:lumMod val="50000"/>
                  </a:schemeClr>
                </a:solidFill>
              </a:rPr>
              <a:t>Chúng tôi đã thấy ngôi sao của Người ở phương Đông, và chúng tôi đến để triều bái Người.</a:t>
            </a:r>
            <a:endParaRPr lang="en-US" sz="6400" dirty="0">
              <a:solidFill>
                <a:schemeClr val="accent5">
                  <a:lumMod val="50000"/>
                </a:schemeClr>
              </a:solidFill>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smtClean="0">
                <a:solidFill>
                  <a:srgbClr val="C00000"/>
                </a:solidFill>
                <a:latin typeface="UTM American Sans"/>
              </a:rPr>
              <a:t>Alleluia-Alleluia: </a:t>
            </a:r>
            <a:endParaRPr lang="en-US" sz="3600" u="sng">
              <a:solidFill>
                <a:srgbClr val="C00000"/>
              </a:solidFill>
              <a:latin typeface="UTM American Sans"/>
            </a:endParaRPr>
          </a:p>
        </p:txBody>
      </p:sp>
      <p:sp>
        <p:nvSpPr>
          <p:cNvPr id="4" name="Rectangle 3"/>
          <p:cNvSpPr/>
          <p:nvPr/>
        </p:nvSpPr>
        <p:spPr>
          <a:xfrm>
            <a:off x="6705600" y="4497169"/>
            <a:ext cx="2053767" cy="646331"/>
          </a:xfrm>
          <a:prstGeom prst="rect">
            <a:avLst/>
          </a:prstGeom>
        </p:spPr>
        <p:txBody>
          <a:bodyPr wrap="none">
            <a:spAutoFit/>
          </a:bodyPr>
          <a:lstStyle/>
          <a:p>
            <a:pPr algn="r" fontAlgn="auto">
              <a:spcBef>
                <a:spcPts val="0"/>
              </a:spcBef>
              <a:spcAft>
                <a:spcPts val="0"/>
              </a:spcAft>
            </a:pPr>
            <a:r>
              <a:rPr lang="en-US" sz="3600" smtClean="0">
                <a:solidFill>
                  <a:srgbClr val="C00000"/>
                </a:solidFill>
                <a:latin typeface="UTM American Sans"/>
              </a:rPr>
              <a:t>Alleluia… </a:t>
            </a:r>
            <a:endParaRPr lang="en-US" sz="3600">
              <a:solidFill>
                <a:srgbClr val="C00000"/>
              </a:solidFill>
              <a:latin typeface="UTM American Sans"/>
            </a:endParaRPr>
          </a:p>
        </p:txBody>
      </p:sp>
    </p:spTree>
    <p:extLst>
      <p:ext uri="{BB962C8B-B14F-4D97-AF65-F5344CB8AC3E}">
        <p14:creationId xmlns:p14="http://schemas.microsoft.com/office/powerpoint/2010/main" val="3234461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57150"/>
            <a:ext cx="5562599" cy="5078313"/>
          </a:xfrm>
          <a:prstGeom prst="rect">
            <a:avLst/>
          </a:prstGeom>
        </p:spPr>
        <p:txBody>
          <a:bodyPr wrap="square">
            <a:spAutoFit/>
          </a:bodyPr>
          <a:lstStyle/>
          <a:p>
            <a:pPr algn="ctr" fontAlgn="auto">
              <a:spcBef>
                <a:spcPts val="0"/>
              </a:spcBef>
              <a:spcAft>
                <a:spcPts val="0"/>
              </a:spcAft>
            </a:pPr>
            <a:r>
              <a:rPr lang="en-US" sz="3600" u="sng" dirty="0" smtClean="0">
                <a:solidFill>
                  <a:srgbClr val="C00000"/>
                </a:solidFill>
                <a:latin typeface="+mj-lt"/>
              </a:rPr>
              <a:t>LỜI NGUYỆN TÍN HỮU</a:t>
            </a:r>
          </a:p>
          <a:p>
            <a:pPr algn="just" fontAlgn="auto">
              <a:spcBef>
                <a:spcPts val="0"/>
              </a:spcBef>
              <a:spcAft>
                <a:spcPts val="0"/>
              </a:spcAft>
            </a:pPr>
            <a:r>
              <a:rPr lang="vi-VN" sz="3600" dirty="0">
                <a:solidFill>
                  <a:schemeClr val="accent5">
                    <a:lumMod val="50000"/>
                  </a:schemeClr>
                </a:solidFill>
                <a:latin typeface="+mj-lt"/>
              </a:rPr>
              <a:t>Chúa đã muốn cứu độ tất cả mọi người, và Người đã dùng ánh sao lạ để hướng dẫn muôn dân tìm đến Đức Giêsu, Đấng Cứu độ duy nhất. Chúng ta hãy sốt sắng dâng lên Chúa những lời </a:t>
            </a:r>
            <a:r>
              <a:rPr lang="en-US" sz="3600" dirty="0" err="1" smtClean="0">
                <a:solidFill>
                  <a:schemeClr val="accent5">
                    <a:lumMod val="50000"/>
                  </a:schemeClr>
                </a:solidFill>
                <a:latin typeface="+mj-lt"/>
              </a:rPr>
              <a:t>cầu</a:t>
            </a:r>
            <a:r>
              <a:rPr lang="en-US" sz="3600" dirty="0" smtClean="0">
                <a:solidFill>
                  <a:schemeClr val="accent5">
                    <a:lumMod val="50000"/>
                  </a:schemeClr>
                </a:solidFill>
                <a:latin typeface="+mj-lt"/>
              </a:rPr>
              <a:t> </a:t>
            </a:r>
            <a:r>
              <a:rPr lang="vi-VN" sz="3600" dirty="0" smtClean="0">
                <a:solidFill>
                  <a:schemeClr val="accent5">
                    <a:lumMod val="50000"/>
                  </a:schemeClr>
                </a:solidFill>
                <a:latin typeface="+mj-lt"/>
              </a:rPr>
              <a:t>nguyện</a:t>
            </a:r>
            <a:r>
              <a:rPr lang="en-US" sz="3600" dirty="0" smtClean="0">
                <a:solidFill>
                  <a:schemeClr val="accent5">
                    <a:lumMod val="50000"/>
                  </a:schemeClr>
                </a:solidFill>
                <a:latin typeface="+mj-lt"/>
              </a:rPr>
              <a:t>.</a:t>
            </a:r>
            <a:endParaRPr lang="en-US" sz="36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33575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581400" y="873770"/>
            <a:ext cx="5562600" cy="2169825"/>
          </a:xfrm>
          <a:prstGeom prst="rect">
            <a:avLst/>
          </a:prstGeom>
        </p:spPr>
        <p:txBody>
          <a:bodyPr wrap="square">
            <a:spAutoFit/>
          </a:bodyPr>
          <a:lstStyle/>
          <a:p>
            <a:pPr algn="ctr" fontAlgn="auto">
              <a:spcBef>
                <a:spcPts val="0"/>
              </a:spcBef>
              <a:spcAft>
                <a:spcPts val="0"/>
              </a:spcAft>
            </a:pPr>
            <a:r>
              <a:rPr lang="en-US" sz="4500" dirty="0" err="1">
                <a:solidFill>
                  <a:schemeClr val="accent5">
                    <a:lumMod val="50000"/>
                  </a:schemeClr>
                </a:solidFill>
                <a:latin typeface="+mj-lt"/>
              </a:rPr>
              <a:t>Ca</a:t>
            </a:r>
            <a:r>
              <a:rPr lang="en-US" sz="4500" dirty="0">
                <a:solidFill>
                  <a:schemeClr val="accent5">
                    <a:lumMod val="50000"/>
                  </a:schemeClr>
                </a:solidFill>
                <a:latin typeface="+mj-lt"/>
              </a:rPr>
              <a:t> </a:t>
            </a:r>
            <a:r>
              <a:rPr lang="en-US" sz="4500" dirty="0" err="1">
                <a:solidFill>
                  <a:schemeClr val="accent5">
                    <a:lumMod val="50000"/>
                  </a:schemeClr>
                </a:solidFill>
                <a:latin typeface="+mj-lt"/>
              </a:rPr>
              <a:t>Dâng</a:t>
            </a:r>
            <a:r>
              <a:rPr lang="en-US" sz="4500" dirty="0">
                <a:solidFill>
                  <a:schemeClr val="accent5">
                    <a:lumMod val="50000"/>
                  </a:schemeClr>
                </a:solidFill>
                <a:latin typeface="+mj-lt"/>
              </a:rPr>
              <a:t> </a:t>
            </a:r>
            <a:r>
              <a:rPr lang="en-US" sz="4500" dirty="0" err="1">
                <a:solidFill>
                  <a:schemeClr val="accent5">
                    <a:lumMod val="50000"/>
                  </a:schemeClr>
                </a:solidFill>
                <a:latin typeface="+mj-lt"/>
              </a:rPr>
              <a:t>Lễ</a:t>
            </a:r>
            <a:endParaRPr lang="en-US" sz="4500" dirty="0">
              <a:solidFill>
                <a:schemeClr val="accent5">
                  <a:lumMod val="50000"/>
                </a:schemeClr>
              </a:solidFill>
              <a:latin typeface="+mj-lt"/>
            </a:endParaRPr>
          </a:p>
          <a:p>
            <a:pPr algn="ctr" fontAlgn="auto">
              <a:spcBef>
                <a:spcPts val="0"/>
              </a:spcBef>
              <a:spcAft>
                <a:spcPts val="0"/>
              </a:spcAft>
            </a:pPr>
            <a:r>
              <a:rPr lang="en-US" sz="4500" dirty="0">
                <a:solidFill>
                  <a:schemeClr val="accent5">
                    <a:lumMod val="50000"/>
                  </a:schemeClr>
                </a:solidFill>
                <a:latin typeface="+mj-lt"/>
              </a:rPr>
              <a:t>THEO ÁNH SAO TRỜI</a:t>
            </a:r>
          </a:p>
          <a:p>
            <a:pPr algn="ctr" fontAlgn="auto">
              <a:spcBef>
                <a:spcPts val="0"/>
              </a:spcBef>
              <a:spcAft>
                <a:spcPts val="0"/>
              </a:spcAft>
            </a:pPr>
            <a:r>
              <a:rPr lang="en-US" sz="4000" i="1" dirty="0" err="1" smtClean="0">
                <a:solidFill>
                  <a:srgbClr val="C00000"/>
                </a:solidFill>
                <a:latin typeface="UTM American Sans"/>
              </a:rPr>
              <a:t>Phương</a:t>
            </a:r>
            <a:r>
              <a:rPr lang="en-US" sz="4000" i="1" dirty="0" smtClean="0">
                <a:solidFill>
                  <a:srgbClr val="C00000"/>
                </a:solidFill>
                <a:latin typeface="UTM American Sans"/>
              </a:rPr>
              <a:t> </a:t>
            </a:r>
            <a:r>
              <a:rPr lang="en-US" sz="4000" i="1" dirty="0" err="1" smtClean="0">
                <a:solidFill>
                  <a:srgbClr val="C00000"/>
                </a:solidFill>
                <a:latin typeface="UTM American Sans"/>
              </a:rPr>
              <a:t>Anh</a:t>
            </a:r>
            <a:endParaRPr lang="en-US" sz="40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C00000"/>
                </a:solidFill>
              </a:rPr>
              <a:t>Tk1:</a:t>
            </a:r>
            <a:r>
              <a:rPr lang="en-US" sz="6000" dirty="0" smtClean="0">
                <a:solidFill>
                  <a:srgbClr val="002060"/>
                </a:solidFill>
              </a:rPr>
              <a:t> </a:t>
            </a:r>
            <a:r>
              <a:rPr lang="vi-VN" sz="6000" dirty="0">
                <a:solidFill>
                  <a:schemeClr val="accent5">
                    <a:lumMod val="50000"/>
                  </a:schemeClr>
                </a:solidFill>
              </a:rPr>
              <a:t>Người từ phương Đông đến dâng Chúa lễ vật vàng cùng trầm hương ngát thơm với mộc dược.</a:t>
            </a:r>
            <a:endParaRPr lang="en-US" sz="6000" dirty="0">
              <a:solidFill>
                <a:schemeClr val="accent5">
                  <a:lumMod val="50000"/>
                </a:schemeClr>
              </a:solidFill>
            </a:endParaRPr>
          </a:p>
        </p:txBody>
      </p:sp>
    </p:spTree>
    <p:extLst>
      <p:ext uri="{BB962C8B-B14F-4D97-AF65-F5344CB8AC3E}">
        <p14:creationId xmlns:p14="http://schemas.microsoft.com/office/powerpoint/2010/main" val="1240592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C00000"/>
                </a:solidFill>
              </a:rPr>
              <a:t>Đk</a:t>
            </a:r>
            <a:r>
              <a:rPr lang="en-US" sz="4800" u="sng" dirty="0" smtClean="0">
                <a:solidFill>
                  <a:srgbClr val="C00000"/>
                </a:solidFill>
              </a:rPr>
              <a:t>:</a:t>
            </a:r>
            <a:r>
              <a:rPr lang="en-US" sz="4800" dirty="0" smtClean="0">
                <a:solidFill>
                  <a:srgbClr val="002060"/>
                </a:solidFill>
              </a:rPr>
              <a:t> </a:t>
            </a:r>
            <a:r>
              <a:rPr lang="vi-VN" sz="5400" dirty="0">
                <a:solidFill>
                  <a:schemeClr val="accent5">
                    <a:lumMod val="50000"/>
                  </a:schemeClr>
                </a:solidFill>
              </a:rPr>
              <a:t>Đêm nay theo ánh sao trời Ba Vua đi đến chầu Người với tấm lòng thành tín.  Đêm nay theo ánh sao trời Ba Vua dâng tiến cho Người những lễ vật hoà bình</a:t>
            </a:r>
            <a:r>
              <a:rPr lang="en-US" sz="5400" dirty="0">
                <a:solidFill>
                  <a:schemeClr val="accent5">
                    <a:lumMod val="50000"/>
                  </a:schemeClr>
                </a:solidFill>
              </a:rPr>
              <a:t>.</a:t>
            </a:r>
          </a:p>
        </p:txBody>
      </p:sp>
    </p:spTree>
    <p:extLst>
      <p:ext uri="{BB962C8B-B14F-4D97-AF65-F5344CB8AC3E}">
        <p14:creationId xmlns:p14="http://schemas.microsoft.com/office/powerpoint/2010/main" val="1571835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C00000"/>
                </a:solidFill>
              </a:rPr>
              <a:t>Tk2:</a:t>
            </a:r>
            <a:r>
              <a:rPr lang="en-US" sz="6000" dirty="0" smtClean="0">
                <a:solidFill>
                  <a:srgbClr val="002060"/>
                </a:solidFill>
              </a:rPr>
              <a:t> </a:t>
            </a:r>
            <a:r>
              <a:rPr lang="vi-VN" sz="6000" dirty="0">
                <a:solidFill>
                  <a:schemeClr val="accent5">
                    <a:lumMod val="50000"/>
                  </a:schemeClr>
                </a:solidFill>
              </a:rPr>
              <a:t>Này là nho tươi bánh thơm sức con người này là nhọc lao nắng mưa (í) dãi dầu.</a:t>
            </a:r>
            <a:endParaRPr lang="en-US" sz="6000" dirty="0">
              <a:solidFill>
                <a:schemeClr val="accent5">
                  <a:lumMod val="50000"/>
                </a:schemeClr>
              </a:solidFill>
            </a:endParaRPr>
          </a:p>
        </p:txBody>
      </p:sp>
    </p:spTree>
    <p:extLst>
      <p:ext uri="{BB962C8B-B14F-4D97-AF65-F5344CB8AC3E}">
        <p14:creationId xmlns:p14="http://schemas.microsoft.com/office/powerpoint/2010/main" val="1230968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C00000"/>
                </a:solidFill>
              </a:rPr>
              <a:t>Đk</a:t>
            </a:r>
            <a:r>
              <a:rPr lang="en-US" sz="4800" u="sng" dirty="0" smtClean="0">
                <a:solidFill>
                  <a:srgbClr val="C00000"/>
                </a:solidFill>
              </a:rPr>
              <a:t>:</a:t>
            </a:r>
            <a:r>
              <a:rPr lang="en-US" sz="4800" dirty="0" smtClean="0">
                <a:solidFill>
                  <a:srgbClr val="002060"/>
                </a:solidFill>
              </a:rPr>
              <a:t> </a:t>
            </a:r>
            <a:r>
              <a:rPr lang="vi-VN" sz="5400" dirty="0">
                <a:solidFill>
                  <a:schemeClr val="accent5">
                    <a:lumMod val="50000"/>
                  </a:schemeClr>
                </a:solidFill>
              </a:rPr>
              <a:t>Đêm nay theo ánh sao trời Ba Vua đi đến chầu Người với tấm lòng thành tín.  Đêm nay theo ánh sao trời Ba Vua dâng tiến cho Người những lễ vật hoà bình</a:t>
            </a:r>
            <a:r>
              <a:rPr lang="en-US" sz="5400" dirty="0">
                <a:solidFill>
                  <a:schemeClr val="accent5">
                    <a:lumMod val="50000"/>
                  </a:schemeClr>
                </a:solidFill>
              </a:rPr>
              <a:t>.</a:t>
            </a:r>
          </a:p>
        </p:txBody>
      </p:sp>
    </p:spTree>
    <p:extLst>
      <p:ext uri="{BB962C8B-B14F-4D97-AF65-F5344CB8AC3E}">
        <p14:creationId xmlns:p14="http://schemas.microsoft.com/office/powerpoint/2010/main" val="2119159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20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smtClean="0">
                <a:solidFill>
                  <a:schemeClr val="accent5">
                    <a:lumMod val="25000"/>
                  </a:schemeClr>
                </a:solidFill>
                <a:effectLst/>
                <a:latin typeface="+mj-lt"/>
                <a:cs typeface="Tahoma" pitchFamily="34" charset="0"/>
              </a:rPr>
              <a:t>Ca</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Nguyện</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Hiệp</a:t>
            </a:r>
            <a:r>
              <a:rPr lang="vi-VN" sz="7200" b="0" dirty="0" smtClean="0">
                <a:solidFill>
                  <a:schemeClr val="accent5">
                    <a:lumMod val="25000"/>
                  </a:schemeClr>
                </a:solidFill>
                <a:effectLst/>
                <a:latin typeface="+mj-lt"/>
                <a:cs typeface="Tahoma" pitchFamily="34" charset="0"/>
              </a:rPr>
              <a:t> </a:t>
            </a:r>
            <a:r>
              <a:rPr lang="vi-VN" sz="7200" b="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smtClean="0">
                <a:solidFill>
                  <a:schemeClr val="accent5">
                    <a:lumMod val="25000"/>
                  </a:schemeClr>
                </a:solidFill>
              </a:rPr>
              <a:t>TIN MỪNG GIÁNG SINH</a:t>
            </a:r>
          </a:p>
          <a:p>
            <a:pPr eaLnBrk="1" hangingPunct="1">
              <a:lnSpc>
                <a:spcPct val="105000"/>
              </a:lnSpc>
            </a:pPr>
            <a:r>
              <a:rPr lang="en-US" sz="6000" i="1" dirty="0" err="1" smtClean="0">
                <a:solidFill>
                  <a:srgbClr val="C00000"/>
                </a:solidFill>
                <a:effectLst/>
                <a:latin typeface="+mj-lt"/>
                <a:cs typeface="Tahoma" pitchFamily="34" charset="0"/>
              </a:rPr>
              <a:t>Giang</a:t>
            </a:r>
            <a:r>
              <a:rPr lang="en-US" sz="6000" i="1" dirty="0" smtClean="0">
                <a:solidFill>
                  <a:srgbClr val="C00000"/>
                </a:solidFill>
                <a:effectLst/>
                <a:latin typeface="+mj-lt"/>
                <a:cs typeface="Tahoma" pitchFamily="34" charset="0"/>
              </a:rPr>
              <a:t> </a:t>
            </a:r>
            <a:r>
              <a:rPr lang="en-US" sz="6000" i="1" dirty="0" err="1" smtClean="0">
                <a:solidFill>
                  <a:srgbClr val="C00000"/>
                </a:solidFill>
                <a:effectLst/>
                <a:latin typeface="+mj-lt"/>
                <a:cs typeface="Tahoma" pitchFamily="34" charset="0"/>
              </a:rPr>
              <a:t>Tâm</a:t>
            </a:r>
            <a:endParaRPr lang="en-US" sz="6600" b="0" i="1" dirty="0">
              <a:solidFill>
                <a:srgbClr val="C0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eaLnBrk="1" hangingPunct="1">
              <a:lnSpc>
                <a:spcPct val="110000"/>
              </a:lnSpc>
              <a:spcBef>
                <a:spcPct val="20000"/>
              </a:spcBef>
            </a:pPr>
            <a:r>
              <a:rPr lang="vi-VN" sz="5400" u="sng" dirty="0">
                <a:solidFill>
                  <a:srgbClr val="C00000"/>
                </a:solidFill>
                <a:effectLst/>
              </a:rPr>
              <a:t>Tk1</a:t>
            </a:r>
            <a:r>
              <a:rPr lang="en-US" sz="5400" b="0" u="sng" dirty="0" smtClean="0">
                <a:solidFill>
                  <a:srgbClr val="C00000"/>
                </a:solidFill>
                <a:effectLst/>
              </a:rPr>
              <a:t>:</a:t>
            </a:r>
            <a:r>
              <a:rPr lang="en-US" sz="5400" b="0" dirty="0" smtClean="0">
                <a:solidFill>
                  <a:srgbClr val="7030A0"/>
                </a:solidFill>
                <a:effectLst/>
              </a:rPr>
              <a:t> </a:t>
            </a:r>
            <a:r>
              <a:rPr lang="vi-VN" sz="5400" dirty="0">
                <a:solidFill>
                  <a:schemeClr val="accent5">
                    <a:lumMod val="25000"/>
                  </a:schemeClr>
                </a:solidFill>
                <a:ea typeface="+mn-ea"/>
                <a:cs typeface="Times New Roman" pitchFamily="18" charset="0"/>
              </a:rPr>
              <a:t>Vì </a:t>
            </a:r>
            <a:r>
              <a:rPr lang="en-US" sz="5400" dirty="0">
                <a:solidFill>
                  <a:schemeClr val="accent5">
                    <a:lumMod val="25000"/>
                  </a:schemeClr>
                </a:solidFill>
                <a:ea typeface="+mn-ea"/>
                <a:cs typeface="Times New Roman" pitchFamily="18" charset="0"/>
              </a:rPr>
              <a:t>t</a:t>
            </a:r>
            <a:r>
              <a:rPr lang="vi-VN" sz="5400" dirty="0">
                <a:solidFill>
                  <a:schemeClr val="accent5">
                    <a:lumMod val="25000"/>
                  </a:schemeClr>
                </a:solidFill>
                <a:ea typeface="+mn-ea"/>
                <a:cs typeface="Times New Roman" pitchFamily="18" charset="0"/>
              </a:rPr>
              <a:t>hương nhân thế</a:t>
            </a:r>
            <a:r>
              <a:rPr lang="en-US" sz="5400" dirty="0">
                <a:solidFill>
                  <a:schemeClr val="accent5">
                    <a:lumMod val="25000"/>
                  </a:schemeClr>
                </a:solidFill>
                <a:ea typeface="+mn-ea"/>
                <a:cs typeface="Times New Roman" pitchFamily="18" charset="0"/>
              </a:rPr>
              <a:t> </a:t>
            </a:r>
            <a:r>
              <a:rPr lang="en-US" sz="5400" dirty="0" smtClean="0">
                <a:solidFill>
                  <a:schemeClr val="accent5">
                    <a:lumMod val="25000"/>
                  </a:schemeClr>
                </a:solidFill>
                <a:ea typeface="+mn-ea"/>
                <a:cs typeface="Times New Roman" pitchFamily="18" charset="0"/>
              </a:rPr>
              <a:t>u </a:t>
            </a:r>
            <a:r>
              <a:rPr lang="en-US" sz="5400" dirty="0" err="1" smtClean="0">
                <a:solidFill>
                  <a:schemeClr val="accent5">
                    <a:lumMod val="25000"/>
                  </a:schemeClr>
                </a:solidFill>
                <a:ea typeface="+mn-ea"/>
                <a:cs typeface="Times New Roman" pitchFamily="18" charset="0"/>
              </a:rPr>
              <a:t>tối</a:t>
            </a:r>
            <a:r>
              <a:rPr lang="en-US" sz="5400" dirty="0" smtClean="0">
                <a:solidFill>
                  <a:schemeClr val="accent5">
                    <a:lumMod val="25000"/>
                  </a:schemeClr>
                </a:solidFill>
                <a:ea typeface="+mn-ea"/>
                <a:cs typeface="Times New Roman" pitchFamily="18" charset="0"/>
              </a:rPr>
              <a:t> </a:t>
            </a:r>
            <a:r>
              <a:rPr lang="vi-VN" sz="5400" dirty="0" smtClean="0">
                <a:solidFill>
                  <a:schemeClr val="accent5">
                    <a:lumMod val="25000"/>
                  </a:schemeClr>
                </a:solidFill>
                <a:ea typeface="+mn-ea"/>
                <a:cs typeface="Times New Roman" pitchFamily="18" charset="0"/>
              </a:rPr>
              <a:t>tội </a:t>
            </a:r>
            <a:r>
              <a:rPr lang="vi-VN" sz="5400" dirty="0">
                <a:solidFill>
                  <a:schemeClr val="accent5">
                    <a:lumMod val="25000"/>
                  </a:schemeClr>
                </a:solidFill>
                <a:ea typeface="+mn-ea"/>
                <a:cs typeface="Times New Roman" pitchFamily="18" charset="0"/>
              </a:rPr>
              <a:t>tình mà Ngôi Lời đã giáng</a:t>
            </a:r>
            <a:r>
              <a:rPr lang="en-US" sz="5400" dirty="0">
                <a:solidFill>
                  <a:schemeClr val="accent5">
                    <a:lumMod val="25000"/>
                  </a:schemeClr>
                </a:solidFill>
                <a:ea typeface="+mn-ea"/>
                <a:cs typeface="Times New Roman" pitchFamily="18" charset="0"/>
              </a:rPr>
              <a:t> </a:t>
            </a:r>
            <a:r>
              <a:rPr lang="vi-VN" sz="5400" dirty="0">
                <a:solidFill>
                  <a:schemeClr val="accent5">
                    <a:lumMod val="25000"/>
                  </a:schemeClr>
                </a:solidFill>
                <a:ea typeface="+mn-ea"/>
                <a:cs typeface="Times New Roman" pitchFamily="18" charset="0"/>
              </a:rPr>
              <a:t>thế. Vì </a:t>
            </a:r>
            <a:r>
              <a:rPr lang="en-US" sz="5400" dirty="0">
                <a:solidFill>
                  <a:schemeClr val="accent5">
                    <a:lumMod val="25000"/>
                  </a:schemeClr>
                </a:solidFill>
                <a:ea typeface="+mn-ea"/>
                <a:cs typeface="Times New Roman" pitchFamily="18" charset="0"/>
              </a:rPr>
              <a:t>t</a:t>
            </a:r>
            <a:r>
              <a:rPr lang="vi-VN" sz="5400" dirty="0">
                <a:solidFill>
                  <a:schemeClr val="accent5">
                    <a:lumMod val="25000"/>
                  </a:schemeClr>
                </a:solidFill>
                <a:ea typeface="+mn-ea"/>
                <a:cs typeface="Times New Roman" pitchFamily="18" charset="0"/>
              </a:rPr>
              <a:t>hương trần gian xâu </a:t>
            </a:r>
            <a:r>
              <a:rPr lang="en-US" sz="5400" dirty="0">
                <a:solidFill>
                  <a:schemeClr val="accent5">
                    <a:lumMod val="25000"/>
                  </a:schemeClr>
                </a:solidFill>
                <a:ea typeface="+mn-ea"/>
                <a:cs typeface="Times New Roman" pitchFamily="18" charset="0"/>
              </a:rPr>
              <a:t>x</a:t>
            </a:r>
            <a:r>
              <a:rPr lang="vi-VN" sz="5400" dirty="0">
                <a:solidFill>
                  <a:schemeClr val="accent5">
                    <a:lumMod val="25000"/>
                  </a:schemeClr>
                </a:solidFill>
                <a:ea typeface="+mn-ea"/>
                <a:cs typeface="Times New Roman" pitchFamily="18" charset="0"/>
              </a:rPr>
              <a:t>é hoang tàn ngày đêm trong cảnh lầm </a:t>
            </a:r>
            <a:r>
              <a:rPr lang="en-US" sz="5400" dirty="0">
                <a:solidFill>
                  <a:schemeClr val="accent5">
                    <a:lumMod val="25000"/>
                  </a:schemeClr>
                </a:solidFill>
                <a:ea typeface="+mn-ea"/>
                <a:cs typeface="Times New Roman" pitchFamily="18" charset="0"/>
              </a:rPr>
              <a:t>t</a:t>
            </a:r>
            <a:r>
              <a:rPr lang="vi-VN" sz="5400" dirty="0" smtClean="0">
                <a:solidFill>
                  <a:schemeClr val="accent5">
                    <a:lumMod val="25000"/>
                  </a:schemeClr>
                </a:solidFill>
                <a:ea typeface="+mn-ea"/>
                <a:cs typeface="Times New Roman" pitchFamily="18" charset="0"/>
              </a:rPr>
              <a:t>han</a:t>
            </a:r>
            <a:r>
              <a:rPr lang="en-US" sz="5400" dirty="0" smtClean="0">
                <a:solidFill>
                  <a:srgbClr val="C00000"/>
                </a:solidFill>
                <a:ea typeface="+mn-ea"/>
                <a:cs typeface="Times New Roman" pitchFamily="18" charset="0"/>
              </a:rPr>
              <a:t>…</a:t>
            </a:r>
            <a:endParaRPr lang="en-US" sz="5400" dirty="0">
              <a:solidFill>
                <a:srgbClr val="C00000"/>
              </a:solidFill>
              <a:ea typeface="+mn-ea"/>
              <a:cs typeface="Times New Roman" pitchFamily="18" charset="0"/>
            </a:endParaRPr>
          </a:p>
        </p:txBody>
      </p:sp>
    </p:spTree>
    <p:extLst>
      <p:ext uri="{BB962C8B-B14F-4D97-AF65-F5344CB8AC3E}">
        <p14:creationId xmlns:p14="http://schemas.microsoft.com/office/powerpoint/2010/main" val="63863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eaLnBrk="1" hangingPunct="1">
              <a:lnSpc>
                <a:spcPct val="105000"/>
              </a:lnSpc>
              <a:spcBef>
                <a:spcPct val="20000"/>
              </a:spcBef>
            </a:pPr>
            <a:r>
              <a:rPr lang="en-US" sz="5300" dirty="0" smtClean="0">
                <a:solidFill>
                  <a:srgbClr val="C00000"/>
                </a:solidFill>
                <a:effectLst/>
              </a:rPr>
              <a:t>…</a:t>
            </a:r>
            <a:r>
              <a:rPr lang="en-US" sz="5300" b="0" dirty="0" smtClean="0">
                <a:solidFill>
                  <a:srgbClr val="7030A0"/>
                </a:solidFill>
                <a:effectLst/>
              </a:rPr>
              <a:t> </a:t>
            </a:r>
            <a:r>
              <a:rPr lang="en-US" sz="5300" dirty="0" err="1" smtClean="0">
                <a:solidFill>
                  <a:schemeClr val="accent5">
                    <a:lumMod val="25000"/>
                  </a:schemeClr>
                </a:solidFill>
                <a:ea typeface="+mn-ea"/>
                <a:cs typeface="Times New Roman" pitchFamily="18" charset="0"/>
              </a:rPr>
              <a:t>Mà</a:t>
            </a:r>
            <a:r>
              <a:rPr lang="en-US" sz="5300" dirty="0" smtClean="0">
                <a:solidFill>
                  <a:schemeClr val="accent5">
                    <a:lumMod val="25000"/>
                  </a:schemeClr>
                </a:solidFill>
                <a:ea typeface="+mn-ea"/>
                <a:cs typeface="Times New Roman" pitchFamily="18" charset="0"/>
              </a:rPr>
              <a:t> </a:t>
            </a:r>
            <a:r>
              <a:rPr lang="vi-VN" sz="5300" dirty="0" smtClean="0">
                <a:solidFill>
                  <a:schemeClr val="accent5">
                    <a:lumMod val="25000"/>
                  </a:schemeClr>
                </a:solidFill>
                <a:ea typeface="+mn-ea"/>
                <a:cs typeface="Times New Roman" pitchFamily="18" charset="0"/>
              </a:rPr>
              <a:t>Chúa </a:t>
            </a:r>
            <a:r>
              <a:rPr lang="vi-VN" sz="5300" dirty="0">
                <a:solidFill>
                  <a:schemeClr val="accent5">
                    <a:lumMod val="25000"/>
                  </a:schemeClr>
                </a:solidFill>
                <a:ea typeface="+mn-ea"/>
                <a:cs typeface="Times New Roman" pitchFamily="18" charset="0"/>
              </a:rPr>
              <a:t>đến thế gian tìm </a:t>
            </a:r>
            <a:r>
              <a:rPr lang="en-US" sz="5300" dirty="0">
                <a:solidFill>
                  <a:schemeClr val="accent5">
                    <a:lumMod val="25000"/>
                  </a:schemeClr>
                </a:solidFill>
                <a:ea typeface="+mn-ea"/>
                <a:cs typeface="Times New Roman" pitchFamily="18" charset="0"/>
              </a:rPr>
              <a:t>s</a:t>
            </a:r>
            <a:r>
              <a:rPr lang="vi-VN" sz="5300" dirty="0">
                <a:solidFill>
                  <a:schemeClr val="accent5">
                    <a:lumMod val="25000"/>
                  </a:schemeClr>
                </a:solidFill>
                <a:ea typeface="+mn-ea"/>
                <a:cs typeface="Times New Roman" pitchFamily="18" charset="0"/>
              </a:rPr>
              <a:t>ống với thế </a:t>
            </a:r>
            <a:r>
              <a:rPr lang="en-US" sz="5300" dirty="0" err="1">
                <a:solidFill>
                  <a:schemeClr val="accent5">
                    <a:lumMod val="25000"/>
                  </a:schemeClr>
                </a:solidFill>
                <a:ea typeface="+mn-ea"/>
                <a:cs typeface="Times New Roman" pitchFamily="18" charset="0"/>
              </a:rPr>
              <a:t>nh</a:t>
            </a:r>
            <a:r>
              <a:rPr lang="vi-VN" sz="5300" dirty="0">
                <a:solidFill>
                  <a:schemeClr val="accent5">
                    <a:lumMod val="25000"/>
                  </a:schemeClr>
                </a:solidFill>
                <a:ea typeface="+mn-ea"/>
                <a:cs typeface="Times New Roman" pitchFamily="18" charset="0"/>
              </a:rPr>
              <a:t>ân, hạ </a:t>
            </a:r>
            <a:r>
              <a:rPr lang="en-US" sz="5300" dirty="0">
                <a:solidFill>
                  <a:schemeClr val="accent5">
                    <a:lumMod val="25000"/>
                  </a:schemeClr>
                </a:solidFill>
                <a:ea typeface="+mn-ea"/>
                <a:cs typeface="Times New Roman" pitchFamily="18" charset="0"/>
              </a:rPr>
              <a:t>s</a:t>
            </a:r>
            <a:r>
              <a:rPr lang="vi-VN" sz="5300" dirty="0">
                <a:solidFill>
                  <a:schemeClr val="accent5">
                    <a:lumMod val="25000"/>
                  </a:schemeClr>
                </a:solidFill>
                <a:ea typeface="+mn-ea"/>
                <a:cs typeface="Times New Roman" pitchFamily="18" charset="0"/>
              </a:rPr>
              <a:t>inh giữa chốn</a:t>
            </a:r>
            <a:r>
              <a:rPr lang="en-US" sz="5300" dirty="0">
                <a:solidFill>
                  <a:schemeClr val="accent5">
                    <a:lumMod val="25000"/>
                  </a:schemeClr>
                </a:solidFill>
                <a:ea typeface="+mn-ea"/>
                <a:cs typeface="Times New Roman" pitchFamily="18" charset="0"/>
              </a:rPr>
              <a:t> </a:t>
            </a:r>
            <a:r>
              <a:rPr lang="vi-VN" sz="5300" dirty="0">
                <a:solidFill>
                  <a:schemeClr val="accent5">
                    <a:lumMod val="25000"/>
                  </a:schemeClr>
                </a:solidFill>
                <a:ea typeface="+mn-ea"/>
                <a:cs typeface="Times New Roman" pitchFamily="18" charset="0"/>
              </a:rPr>
              <a:t>nghèo</a:t>
            </a:r>
            <a:r>
              <a:rPr lang="en-US" sz="5300" dirty="0">
                <a:solidFill>
                  <a:schemeClr val="accent5">
                    <a:lumMod val="25000"/>
                  </a:schemeClr>
                </a:solidFill>
                <a:ea typeface="+mn-ea"/>
                <a:cs typeface="Times New Roman" pitchFamily="18" charset="0"/>
              </a:rPr>
              <a:t> </a:t>
            </a:r>
            <a:r>
              <a:rPr lang="en-US" sz="5300" dirty="0" err="1" smtClean="0">
                <a:solidFill>
                  <a:schemeClr val="accent5">
                    <a:lumMod val="25000"/>
                  </a:schemeClr>
                </a:solidFill>
                <a:ea typeface="+mn-ea"/>
                <a:cs typeface="Times New Roman" pitchFamily="18" charset="0"/>
              </a:rPr>
              <a:t>nàn</a:t>
            </a:r>
            <a:r>
              <a:rPr lang="en-US" sz="5300" dirty="0" smtClean="0">
                <a:solidFill>
                  <a:schemeClr val="accent5">
                    <a:lumMod val="25000"/>
                  </a:schemeClr>
                </a:solidFill>
                <a:ea typeface="+mn-ea"/>
                <a:cs typeface="Times New Roman" pitchFamily="18" charset="0"/>
              </a:rPr>
              <a:t>. T</a:t>
            </a:r>
            <a:r>
              <a:rPr lang="vi-VN" sz="5300" dirty="0" smtClean="0">
                <a:solidFill>
                  <a:schemeClr val="accent5">
                    <a:lumMod val="25000"/>
                  </a:schemeClr>
                </a:solidFill>
                <a:ea typeface="+mn-ea"/>
                <a:cs typeface="Times New Roman" pitchFamily="18" charset="0"/>
              </a:rPr>
              <a:t>rần</a:t>
            </a:r>
            <a:r>
              <a:rPr lang="vi-VN" sz="5300" dirty="0">
                <a:solidFill>
                  <a:schemeClr val="accent5">
                    <a:lumMod val="25000"/>
                  </a:schemeClr>
                </a:solidFill>
                <a:ea typeface="+mn-ea"/>
                <a:cs typeface="Times New Roman" pitchFamily="18" charset="0"/>
              </a:rPr>
              <a:t> </a:t>
            </a:r>
            <a:r>
              <a:rPr lang="en-US" sz="5300" dirty="0">
                <a:solidFill>
                  <a:schemeClr val="accent5">
                    <a:lumMod val="25000"/>
                  </a:schemeClr>
                </a:solidFill>
                <a:ea typeface="+mn-ea"/>
                <a:cs typeface="Times New Roman" pitchFamily="18" charset="0"/>
              </a:rPr>
              <a:t>g</a:t>
            </a:r>
            <a:r>
              <a:rPr lang="vi-VN" sz="5300" dirty="0">
                <a:solidFill>
                  <a:schemeClr val="accent5">
                    <a:lumMod val="25000"/>
                  </a:schemeClr>
                </a:solidFill>
                <a:ea typeface="+mn-ea"/>
                <a:cs typeface="Times New Roman" pitchFamily="18" charset="0"/>
              </a:rPr>
              <a:t>ian đang vô tâm nào</a:t>
            </a:r>
            <a:r>
              <a:rPr lang="en-US" sz="5300" dirty="0">
                <a:solidFill>
                  <a:schemeClr val="accent5">
                    <a:lumMod val="25000"/>
                  </a:schemeClr>
                </a:solidFill>
                <a:ea typeface="+mn-ea"/>
                <a:cs typeface="Times New Roman" pitchFamily="18" charset="0"/>
              </a:rPr>
              <a:t> </a:t>
            </a:r>
            <a:r>
              <a:rPr lang="vi-VN" sz="5300" dirty="0">
                <a:solidFill>
                  <a:schemeClr val="accent5">
                    <a:lumMod val="25000"/>
                  </a:schemeClr>
                </a:solidFill>
                <a:ea typeface="+mn-ea"/>
                <a:cs typeface="Times New Roman" pitchFamily="18" charset="0"/>
              </a:rPr>
              <a:t>hay chăng đêm nay Vì Sao sáng ngời đã mọc lên.</a:t>
            </a:r>
            <a:endParaRPr lang="en-US" sz="5300" dirty="0">
              <a:solidFill>
                <a:schemeClr val="accent5">
                  <a:lumMod val="25000"/>
                </a:schemeClr>
              </a:solidFill>
              <a:ea typeface="+mn-ea"/>
              <a:cs typeface="Times New Roman" pitchFamily="18" charset="0"/>
            </a:endParaRPr>
          </a:p>
        </p:txBody>
      </p:sp>
    </p:spTree>
    <p:extLst>
      <p:ext uri="{BB962C8B-B14F-4D97-AF65-F5344CB8AC3E}">
        <p14:creationId xmlns:p14="http://schemas.microsoft.com/office/powerpoint/2010/main" val="30353664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93663"/>
            <a:ext cx="9144000" cy="5145087"/>
          </a:xfrm>
        </p:spPr>
        <p:txBody>
          <a:bodyPr/>
          <a:lstStyle/>
          <a:p>
            <a:pPr algn="just" eaLnBrk="1" hangingPunct="1"/>
            <a:r>
              <a:rPr lang="vi-VN" sz="5200" b="0" u="sng" dirty="0">
                <a:solidFill>
                  <a:srgbClr val="C00000"/>
                </a:solidFill>
                <a:effectLst/>
                <a:latin typeface="+mj-lt"/>
                <a:cs typeface="Times New Roman" pitchFamily="18" charset="0"/>
              </a:rPr>
              <a:t>Đk:</a:t>
            </a:r>
            <a:r>
              <a:rPr lang="vi-VN" sz="5200" b="0" dirty="0">
                <a:solidFill>
                  <a:srgbClr val="7030A0"/>
                </a:solidFill>
                <a:effectLst/>
                <a:latin typeface="+mj-lt"/>
                <a:cs typeface="Times New Roman" pitchFamily="18" charset="0"/>
              </a:rPr>
              <a:t> </a:t>
            </a:r>
            <a:r>
              <a:rPr lang="vi-VN" sz="5200" dirty="0" smtClean="0">
                <a:solidFill>
                  <a:schemeClr val="accent5">
                    <a:lumMod val="25000"/>
                  </a:schemeClr>
                </a:solidFill>
                <a:latin typeface="+mj-lt"/>
                <a:cs typeface="Times New Roman" pitchFamily="18" charset="0"/>
              </a:rPr>
              <a:t>Nào </a:t>
            </a:r>
            <a:r>
              <a:rPr lang="vi-VN" sz="5200" dirty="0">
                <a:solidFill>
                  <a:schemeClr val="accent5">
                    <a:lumMod val="25000"/>
                  </a:schemeClr>
                </a:solidFill>
                <a:latin typeface="+mj-lt"/>
                <a:cs typeface="Times New Roman" pitchFamily="18" charset="0"/>
              </a:rPr>
              <a:t>ta hãy </a:t>
            </a:r>
            <a:r>
              <a:rPr lang="vi-VN" sz="5200" dirty="0" smtClean="0">
                <a:solidFill>
                  <a:schemeClr val="accent5">
                    <a:lumMod val="25000"/>
                  </a:schemeClr>
                </a:solidFill>
                <a:latin typeface="+mj-lt"/>
                <a:cs typeface="Times New Roman" pitchFamily="18" charset="0"/>
              </a:rPr>
              <a:t>đến </a:t>
            </a:r>
            <a:r>
              <a:rPr lang="vi-VN" sz="5200" dirty="0">
                <a:solidFill>
                  <a:schemeClr val="accent5">
                    <a:lumMod val="25000"/>
                  </a:schemeClr>
                </a:solidFill>
                <a:latin typeface="+mj-lt"/>
                <a:cs typeface="Times New Roman" pitchFamily="18" charset="0"/>
              </a:rPr>
              <a:t>thờ kính hãy đến tôn </a:t>
            </a:r>
            <a:r>
              <a:rPr lang="vi-VN" sz="5200" dirty="0" smtClean="0">
                <a:solidFill>
                  <a:schemeClr val="accent5">
                    <a:lumMod val="25000"/>
                  </a:schemeClr>
                </a:solidFill>
                <a:latin typeface="+mj-lt"/>
                <a:cs typeface="Times New Roman" pitchFamily="18" charset="0"/>
              </a:rPr>
              <a:t>vinh </a:t>
            </a:r>
            <a:r>
              <a:rPr lang="vi-VN" sz="5200" dirty="0">
                <a:solidFill>
                  <a:schemeClr val="accent5">
                    <a:lumMod val="25000"/>
                  </a:schemeClr>
                </a:solidFill>
                <a:latin typeface="+mj-lt"/>
                <a:cs typeface="Times New Roman" pitchFamily="18" charset="0"/>
              </a:rPr>
              <a:t>Chúa </a:t>
            </a:r>
            <a:r>
              <a:rPr lang="vi-VN" sz="5200" dirty="0" smtClean="0">
                <a:solidFill>
                  <a:schemeClr val="accent5">
                    <a:lumMod val="25000"/>
                  </a:schemeClr>
                </a:solidFill>
                <a:latin typeface="+mj-lt"/>
                <a:cs typeface="Times New Roman" pitchFamily="18" charset="0"/>
              </a:rPr>
              <a:t>Cả </a:t>
            </a:r>
            <a:r>
              <a:rPr lang="vi-VN" sz="5200" dirty="0">
                <a:solidFill>
                  <a:schemeClr val="accent5">
                    <a:lumMod val="25000"/>
                  </a:schemeClr>
                </a:solidFill>
                <a:latin typeface="+mj-lt"/>
                <a:cs typeface="Times New Roman" pitchFamily="18" charset="0"/>
              </a:rPr>
              <a:t>uy </a:t>
            </a:r>
            <a:r>
              <a:rPr lang="vi-VN" sz="5200" dirty="0" smtClean="0">
                <a:solidFill>
                  <a:schemeClr val="accent5">
                    <a:lumMod val="25000"/>
                  </a:schemeClr>
                </a:solidFill>
                <a:latin typeface="+mj-lt"/>
                <a:cs typeface="Times New Roman" pitchFamily="18" charset="0"/>
              </a:rPr>
              <a:t>linh </a:t>
            </a:r>
            <a:r>
              <a:rPr lang="en-US" sz="5200" dirty="0" smtClean="0">
                <a:solidFill>
                  <a:schemeClr val="accent5">
                    <a:lumMod val="25000"/>
                  </a:schemeClr>
                </a:solidFill>
                <a:latin typeface="+mj-lt"/>
                <a:cs typeface="Times New Roman" pitchFamily="18" charset="0"/>
              </a:rPr>
              <a:t>(</a:t>
            </a:r>
            <a:r>
              <a:rPr lang="en-US" sz="5200" dirty="0" err="1" smtClean="0">
                <a:solidFill>
                  <a:schemeClr val="accent5">
                    <a:lumMod val="25000"/>
                  </a:schemeClr>
                </a:solidFill>
                <a:latin typeface="+mj-lt"/>
                <a:cs typeface="Times New Roman" pitchFamily="18" charset="0"/>
              </a:rPr>
              <a:t>Vua</a:t>
            </a:r>
            <a:r>
              <a:rPr lang="en-US" sz="5200" dirty="0" smtClean="0">
                <a:solidFill>
                  <a:schemeClr val="accent5">
                    <a:lumMod val="25000"/>
                  </a:schemeClr>
                </a:solidFill>
                <a:latin typeface="+mj-lt"/>
                <a:cs typeface="Times New Roman" pitchFamily="18" charset="0"/>
              </a:rPr>
              <a:t> </a:t>
            </a:r>
            <a:r>
              <a:rPr lang="en-US" sz="5200" dirty="0" err="1" smtClean="0">
                <a:solidFill>
                  <a:schemeClr val="accent5">
                    <a:lumMod val="25000"/>
                  </a:schemeClr>
                </a:solidFill>
                <a:latin typeface="+mj-lt"/>
                <a:cs typeface="Times New Roman" pitchFamily="18" charset="0"/>
              </a:rPr>
              <a:t>uy</a:t>
            </a:r>
            <a:r>
              <a:rPr lang="en-US" sz="5200" dirty="0" smtClean="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linh</a:t>
            </a:r>
            <a:r>
              <a:rPr lang="en-US" sz="5200" dirty="0" smtClean="0">
                <a:solidFill>
                  <a:schemeClr val="accent5">
                    <a:lumMod val="25000"/>
                  </a:schemeClr>
                </a:solidFill>
                <a:latin typeface="+mj-lt"/>
                <a:cs typeface="Times New Roman" pitchFamily="18" charset="0"/>
              </a:rPr>
              <a:t>)</a:t>
            </a:r>
            <a:r>
              <a:rPr lang="vi-VN" sz="5200" dirty="0" smtClean="0">
                <a:solidFill>
                  <a:schemeClr val="accent5">
                    <a:lumMod val="25000"/>
                  </a:schemeClr>
                </a:solidFill>
                <a:latin typeface="+mj-lt"/>
                <a:cs typeface="Times New Roman" pitchFamily="18" charset="0"/>
              </a:rPr>
              <a:t>.</a:t>
            </a:r>
            <a:r>
              <a:rPr lang="vi-VN" sz="5200" dirty="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Này </a:t>
            </a:r>
            <a:r>
              <a:rPr lang="vi-VN" sz="5200" dirty="0">
                <a:solidFill>
                  <a:schemeClr val="accent5">
                    <a:lumMod val="25000"/>
                  </a:schemeClr>
                </a:solidFill>
                <a:latin typeface="+mj-lt"/>
                <a:cs typeface="Times New Roman" pitchFamily="18" charset="0"/>
              </a:rPr>
              <a:t>một hài </a:t>
            </a:r>
            <a:r>
              <a:rPr lang="vi-VN" sz="5200" dirty="0" smtClean="0">
                <a:solidFill>
                  <a:schemeClr val="accent5">
                    <a:lumMod val="25000"/>
                  </a:schemeClr>
                </a:solidFill>
                <a:latin typeface="+mj-lt"/>
                <a:cs typeface="Times New Roman" pitchFamily="18" charset="0"/>
              </a:rPr>
              <a:t>nhi </a:t>
            </a:r>
            <a:r>
              <a:rPr lang="vi-VN" sz="5200" dirty="0">
                <a:solidFill>
                  <a:schemeClr val="accent5">
                    <a:lumMod val="25000"/>
                  </a:schemeClr>
                </a:solidFill>
                <a:latin typeface="+mj-lt"/>
                <a:cs typeface="Times New Roman" pitchFamily="18" charset="0"/>
              </a:rPr>
              <a:t>vừa sinh ẩn giấu vinh quang </a:t>
            </a:r>
            <a:r>
              <a:rPr lang="vi-VN" sz="5200" dirty="0" smtClean="0">
                <a:solidFill>
                  <a:schemeClr val="accent5">
                    <a:lumMod val="25000"/>
                  </a:schemeClr>
                </a:solidFill>
                <a:latin typeface="+mj-lt"/>
                <a:cs typeface="Times New Roman" pitchFamily="18" charset="0"/>
              </a:rPr>
              <a:t>rạ</a:t>
            </a:r>
            <a:r>
              <a:rPr lang="en-US" sz="5200" dirty="0" smtClean="0">
                <a:solidFill>
                  <a:schemeClr val="accent5">
                    <a:lumMod val="25000"/>
                  </a:schemeClr>
                </a:solidFill>
                <a:latin typeface="+mj-lt"/>
                <a:cs typeface="Times New Roman" pitchFamily="18" charset="0"/>
              </a:rPr>
              <a:t>ng </a:t>
            </a:r>
            <a:r>
              <a:rPr lang="vi-VN" sz="5200" dirty="0" smtClean="0">
                <a:solidFill>
                  <a:schemeClr val="accent5">
                    <a:lumMod val="25000"/>
                  </a:schemeClr>
                </a:solidFill>
                <a:latin typeface="+mj-lt"/>
                <a:cs typeface="Times New Roman" pitchFamily="18" charset="0"/>
              </a:rPr>
              <a:t>rỡ </a:t>
            </a:r>
            <a:r>
              <a:rPr lang="vi-VN" sz="5200" dirty="0">
                <a:solidFill>
                  <a:schemeClr val="accent5">
                    <a:lumMod val="25000"/>
                  </a:schemeClr>
                </a:solidFill>
                <a:latin typeface="+mj-lt"/>
                <a:cs typeface="Times New Roman" pitchFamily="18" charset="0"/>
              </a:rPr>
              <a:t>ánh </a:t>
            </a:r>
            <a:r>
              <a:rPr lang="vi-VN" sz="5200" dirty="0" smtClean="0">
                <a:solidFill>
                  <a:schemeClr val="accent5">
                    <a:lumMod val="25000"/>
                  </a:schemeClr>
                </a:solidFill>
                <a:latin typeface="+mj-lt"/>
                <a:cs typeface="Times New Roman" pitchFamily="18" charset="0"/>
              </a:rPr>
              <a:t>thiên</a:t>
            </a:r>
            <a:r>
              <a:rPr lang="en-US" sz="5200" dirty="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đàng</a:t>
            </a:r>
            <a:r>
              <a:rPr lang="en-US" sz="5200" dirty="0" smtClean="0">
                <a:solidFill>
                  <a:schemeClr val="accent5">
                    <a:lumMod val="25000"/>
                  </a:schemeClr>
                </a:solidFill>
                <a:latin typeface="+mj-lt"/>
                <a:cs typeface="Times New Roman" pitchFamily="18" charset="0"/>
              </a:rPr>
              <a:t>.</a:t>
            </a:r>
            <a:r>
              <a:rPr lang="vi-VN" sz="5200" dirty="0" smtClean="0">
                <a:solidFill>
                  <a:schemeClr val="accent5">
                    <a:lumMod val="25000"/>
                  </a:schemeClr>
                </a:solidFill>
                <a:latin typeface="+mj-lt"/>
                <a:cs typeface="Times New Roman" pitchFamily="18" charset="0"/>
              </a:rPr>
              <a:t> (</a:t>
            </a:r>
            <a:r>
              <a:rPr lang="en-US" sz="5200" dirty="0">
                <a:solidFill>
                  <a:schemeClr val="accent5">
                    <a:lumMod val="25000"/>
                  </a:schemeClr>
                </a:solidFill>
                <a:latin typeface="+mj-lt"/>
                <a:cs typeface="Times New Roman" pitchFamily="18" charset="0"/>
              </a:rPr>
              <a:t>Á</a:t>
            </a:r>
            <a:r>
              <a:rPr lang="vi-VN" sz="5200" dirty="0" smtClean="0">
                <a:solidFill>
                  <a:schemeClr val="accent5">
                    <a:lumMod val="25000"/>
                  </a:schemeClr>
                </a:solidFill>
                <a:latin typeface="+mj-lt"/>
                <a:cs typeface="Times New Roman" pitchFamily="18" charset="0"/>
              </a:rPr>
              <a:t>nh </a:t>
            </a:r>
            <a:r>
              <a:rPr lang="vi-VN" sz="5200" dirty="0">
                <a:solidFill>
                  <a:schemeClr val="accent5">
                    <a:lumMod val="25000"/>
                  </a:schemeClr>
                </a:solidFill>
                <a:latin typeface="+mj-lt"/>
                <a:cs typeface="Times New Roman" pitchFamily="18" charset="0"/>
              </a:rPr>
              <a:t>vinh </a:t>
            </a:r>
            <a:r>
              <a:rPr lang="vi-VN" sz="5200" dirty="0" smtClean="0">
                <a:solidFill>
                  <a:schemeClr val="accent5">
                    <a:lumMod val="25000"/>
                  </a:schemeClr>
                </a:solidFill>
                <a:latin typeface="+mj-lt"/>
                <a:cs typeface="Times New Roman" pitchFamily="18" charset="0"/>
              </a:rPr>
              <a:t>quang)</a:t>
            </a:r>
            <a:r>
              <a:rPr lang="en-US" sz="5200" dirty="0" smtClean="0">
                <a:solidFill>
                  <a:srgbClr val="C00000"/>
                </a:solidFill>
                <a:latin typeface="+mj-lt"/>
                <a:cs typeface="Times New Roman" pitchFamily="18" charset="0"/>
              </a:rPr>
              <a:t>…</a:t>
            </a:r>
            <a:endParaRPr lang="en-US" sz="5200" dirty="0">
              <a:solidFill>
                <a:srgbClr val="C00000"/>
              </a:solidFill>
              <a:latin typeface="+mj-lt"/>
              <a:cs typeface="Times New Roman" pitchFamily="18" charset="0"/>
            </a:endParaRPr>
          </a:p>
        </p:txBody>
      </p:sp>
    </p:spTree>
    <p:extLst>
      <p:ext uri="{BB962C8B-B14F-4D97-AF65-F5344CB8AC3E}">
        <p14:creationId xmlns:p14="http://schemas.microsoft.com/office/powerpoint/2010/main" val="1463228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69863"/>
            <a:ext cx="9144000" cy="4973637"/>
          </a:xfrm>
        </p:spPr>
        <p:txBody>
          <a:bodyPr/>
          <a:lstStyle/>
          <a:p>
            <a:pPr algn="just" eaLnBrk="1" hangingPunct="1"/>
            <a:r>
              <a:rPr lang="en-US" sz="5100" dirty="0" smtClean="0">
                <a:solidFill>
                  <a:srgbClr val="C00000"/>
                </a:solidFill>
                <a:latin typeface="+mj-lt"/>
                <a:cs typeface="Times New Roman" pitchFamily="18" charset="0"/>
              </a:rPr>
              <a:t>…</a:t>
            </a:r>
            <a:r>
              <a:rPr lang="en-US" sz="5100" dirty="0" smtClean="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Cất </a:t>
            </a:r>
            <a:r>
              <a:rPr lang="vi-VN" sz="5100" dirty="0">
                <a:solidFill>
                  <a:schemeClr val="accent5">
                    <a:lumMod val="25000"/>
                  </a:schemeClr>
                </a:solidFill>
                <a:latin typeface="+mj-lt"/>
                <a:cs typeface="Times New Roman" pitchFamily="18" charset="0"/>
              </a:rPr>
              <a:t>tiếng </a:t>
            </a:r>
            <a:r>
              <a:rPr lang="vi-VN" sz="5100" dirty="0" smtClean="0">
                <a:solidFill>
                  <a:schemeClr val="accent5">
                    <a:lumMod val="25000"/>
                  </a:schemeClr>
                </a:solidFill>
                <a:latin typeface="+mj-lt"/>
                <a:cs typeface="Times New Roman" pitchFamily="18" charset="0"/>
              </a:rPr>
              <a:t>hát</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mừng </a:t>
            </a:r>
            <a:r>
              <a:rPr lang="vi-VN" sz="5100" dirty="0">
                <a:solidFill>
                  <a:schemeClr val="accent5">
                    <a:lumMod val="25000"/>
                  </a:schemeClr>
                </a:solidFill>
                <a:latin typeface="+mj-lt"/>
                <a:cs typeface="Times New Roman" pitchFamily="18" charset="0"/>
              </a:rPr>
              <a:t>theo </a:t>
            </a:r>
            <a:r>
              <a:rPr lang="en-US" sz="5100" dirty="0" smtClean="0">
                <a:solidFill>
                  <a:schemeClr val="accent5">
                    <a:lumMod val="25000"/>
                  </a:schemeClr>
                </a:solidFill>
                <a:latin typeface="+mj-lt"/>
                <a:cs typeface="Times New Roman" pitchFamily="18" charset="0"/>
              </a:rPr>
              <a:t>t</a:t>
            </a:r>
            <a:r>
              <a:rPr lang="vi-VN" sz="5100" dirty="0" smtClean="0">
                <a:solidFill>
                  <a:schemeClr val="accent5">
                    <a:lumMod val="25000"/>
                  </a:schemeClr>
                </a:solidFill>
                <a:latin typeface="+mj-lt"/>
                <a:cs typeface="Times New Roman" pitchFamily="18" charset="0"/>
              </a:rPr>
              <a:t>iếng </a:t>
            </a:r>
            <a:r>
              <a:rPr lang="vi-VN" sz="5100" dirty="0">
                <a:solidFill>
                  <a:schemeClr val="accent5">
                    <a:lumMod val="25000"/>
                  </a:schemeClr>
                </a:solidFill>
                <a:latin typeface="+mj-lt"/>
                <a:cs typeface="Times New Roman" pitchFamily="18" charset="0"/>
              </a:rPr>
              <a:t>hát sứ </a:t>
            </a:r>
            <a:r>
              <a:rPr lang="vi-VN" sz="5100" dirty="0" smtClean="0">
                <a:solidFill>
                  <a:schemeClr val="accent5">
                    <a:lumMod val="25000"/>
                  </a:schemeClr>
                </a:solidFill>
                <a:latin typeface="+mj-lt"/>
                <a:cs typeface="Times New Roman" pitchFamily="18" charset="0"/>
              </a:rPr>
              <a:t>thần </a:t>
            </a:r>
            <a:r>
              <a:rPr lang="vi-VN" sz="5100" dirty="0">
                <a:solidFill>
                  <a:schemeClr val="accent5">
                    <a:lumMod val="25000"/>
                  </a:schemeClr>
                </a:solidFill>
                <a:latin typeface="+mj-lt"/>
                <a:cs typeface="Times New Roman" pitchFamily="18" charset="0"/>
              </a:rPr>
              <a:t>êm </a:t>
            </a:r>
            <a:r>
              <a:rPr lang="vi-VN" sz="5100" dirty="0" smtClean="0">
                <a:solidFill>
                  <a:schemeClr val="accent5">
                    <a:lumMod val="25000"/>
                  </a:schemeClr>
                </a:solidFill>
                <a:latin typeface="+mj-lt"/>
                <a:cs typeface="Times New Roman" pitchFamily="18" charset="0"/>
              </a:rPr>
              <a:t>ái </a:t>
            </a:r>
            <a:r>
              <a:rPr lang="vi-VN" sz="5100" dirty="0">
                <a:solidFill>
                  <a:schemeClr val="accent5">
                    <a:lumMod val="25000"/>
                  </a:schemeClr>
                </a:solidFill>
                <a:latin typeface="+mj-lt"/>
                <a:cs typeface="Times New Roman" pitchFamily="18" charset="0"/>
              </a:rPr>
              <a:t>thánh </a:t>
            </a:r>
            <a:r>
              <a:rPr lang="vi-VN" sz="5100" dirty="0" smtClean="0">
                <a:solidFill>
                  <a:schemeClr val="accent5">
                    <a:lumMod val="25000"/>
                  </a:schemeClr>
                </a:solidFill>
                <a:latin typeface="+mj-lt"/>
                <a:cs typeface="Times New Roman" pitchFamily="18" charset="0"/>
              </a:rPr>
              <a:t>thót vang</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vọng</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ngân</a:t>
            </a:r>
            <a:r>
              <a:rPr lang="en-US" sz="5100" dirty="0" smtClean="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Vinh </a:t>
            </a:r>
            <a:r>
              <a:rPr lang="vi-VN" sz="5100" dirty="0">
                <a:solidFill>
                  <a:schemeClr val="accent5">
                    <a:lumMod val="25000"/>
                  </a:schemeClr>
                </a:solidFill>
                <a:latin typeface="+mj-lt"/>
                <a:cs typeface="Times New Roman" pitchFamily="18" charset="0"/>
              </a:rPr>
              <a:t>danh Thiên </a:t>
            </a:r>
            <a:r>
              <a:rPr lang="vi-VN" sz="5100" dirty="0" smtClean="0">
                <a:solidFill>
                  <a:schemeClr val="accent5">
                    <a:lumMod val="25000"/>
                  </a:schemeClr>
                </a:solidFill>
                <a:latin typeface="+mj-lt"/>
                <a:cs typeface="Times New Roman" pitchFamily="18" charset="0"/>
              </a:rPr>
              <a:t>Chúa </a:t>
            </a:r>
            <a:r>
              <a:rPr lang="vi-VN" sz="5100" dirty="0">
                <a:solidFill>
                  <a:schemeClr val="accent5">
                    <a:lumMod val="25000"/>
                  </a:schemeClr>
                </a:solidFill>
                <a:latin typeface="+mj-lt"/>
                <a:cs typeface="Times New Roman" pitchFamily="18" charset="0"/>
              </a:rPr>
              <a:t>trên </a:t>
            </a:r>
            <a:r>
              <a:rPr lang="vi-VN" sz="5100" dirty="0" smtClean="0">
                <a:solidFill>
                  <a:schemeClr val="accent5">
                    <a:lumMod val="25000"/>
                  </a:schemeClr>
                </a:solidFill>
                <a:latin typeface="+mj-lt"/>
                <a:cs typeface="Times New Roman" pitchFamily="18" charset="0"/>
              </a:rPr>
              <a:t>ngàn </a:t>
            </a:r>
            <a:r>
              <a:rPr lang="vi-VN" sz="5100" dirty="0">
                <a:solidFill>
                  <a:schemeClr val="accent5">
                    <a:lumMod val="25000"/>
                  </a:schemeClr>
                </a:solidFill>
                <a:latin typeface="+mj-lt"/>
                <a:cs typeface="Times New Roman" pitchFamily="18" charset="0"/>
              </a:rPr>
              <a:t>tầng trời </a:t>
            </a:r>
            <a:r>
              <a:rPr lang="vi-VN" sz="5100" dirty="0" smtClean="0">
                <a:solidFill>
                  <a:schemeClr val="accent5">
                    <a:lumMod val="25000"/>
                  </a:schemeClr>
                </a:solidFill>
                <a:latin typeface="+mj-lt"/>
                <a:cs typeface="Times New Roman" pitchFamily="18" charset="0"/>
              </a:rPr>
              <a:t>xanh</a:t>
            </a:r>
            <a:r>
              <a:rPr lang="vi-VN" sz="5100" dirty="0">
                <a:solidFill>
                  <a:schemeClr val="accent5">
                    <a:lumMod val="25000"/>
                  </a:schemeClr>
                </a:solidFill>
                <a:latin typeface="+mj-lt"/>
                <a:cs typeface="Times New Roman" pitchFamily="18" charset="0"/>
              </a:rPr>
              <a:t>, bình </a:t>
            </a:r>
            <a:r>
              <a:rPr lang="vi-VN" sz="5100" dirty="0" smtClean="0">
                <a:solidFill>
                  <a:schemeClr val="accent5">
                    <a:lumMod val="25000"/>
                  </a:schemeClr>
                </a:solidFill>
                <a:latin typeface="+mj-lt"/>
                <a:cs typeface="Times New Roman" pitchFamily="18" charset="0"/>
              </a:rPr>
              <a:t>an </a:t>
            </a:r>
            <a:r>
              <a:rPr lang="vi-VN" sz="5100" dirty="0">
                <a:solidFill>
                  <a:schemeClr val="accent5">
                    <a:lumMod val="25000"/>
                  </a:schemeClr>
                </a:solidFill>
                <a:latin typeface="+mj-lt"/>
                <a:cs typeface="Times New Roman" pitchFamily="18" charset="0"/>
              </a:rPr>
              <a:t>cho loài </a:t>
            </a:r>
            <a:r>
              <a:rPr lang="vi-VN" sz="5100" dirty="0" smtClean="0">
                <a:solidFill>
                  <a:schemeClr val="accent5">
                    <a:lumMod val="25000"/>
                  </a:schemeClr>
                </a:solidFill>
                <a:latin typeface="+mj-lt"/>
                <a:cs typeface="Times New Roman" pitchFamily="18" charset="0"/>
              </a:rPr>
              <a:t>người </a:t>
            </a:r>
            <a:r>
              <a:rPr lang="vi-VN" sz="5100" dirty="0">
                <a:solidFill>
                  <a:schemeClr val="accent5">
                    <a:lumMod val="25000"/>
                  </a:schemeClr>
                </a:solidFill>
                <a:latin typeface="+mj-lt"/>
                <a:cs typeface="Times New Roman" pitchFamily="18" charset="0"/>
              </a:rPr>
              <a:t>Chúa </a:t>
            </a:r>
            <a:r>
              <a:rPr lang="vi-VN" sz="5100" dirty="0" smtClean="0">
                <a:solidFill>
                  <a:schemeClr val="accent5">
                    <a:lumMod val="25000"/>
                  </a:schemeClr>
                </a:solidFill>
                <a:latin typeface="+mj-lt"/>
                <a:cs typeface="Times New Roman" pitchFamily="18" charset="0"/>
              </a:rPr>
              <a:t>thương</a:t>
            </a:r>
            <a:r>
              <a:rPr lang="vi-VN" sz="5100" dirty="0">
                <a:solidFill>
                  <a:schemeClr val="accent5">
                    <a:lumMod val="25000"/>
                  </a:schemeClr>
                </a:solidFill>
                <a:latin typeface="+mj-lt"/>
                <a:cs typeface="Times New Roman" pitchFamily="18" charset="0"/>
              </a:rPr>
              <a:t>."</a:t>
            </a:r>
            <a:endParaRPr lang="en-US" sz="5100" dirty="0">
              <a:solidFill>
                <a:schemeClr val="accent5">
                  <a:lumMod val="25000"/>
                </a:schemeClr>
              </a:solidFill>
              <a:latin typeface="+mj-lt"/>
              <a:cs typeface="Times New Roman" pitchFamily="18" charset="0"/>
            </a:endParaRPr>
          </a:p>
        </p:txBody>
      </p:sp>
    </p:spTree>
    <p:extLst>
      <p:ext uri="{BB962C8B-B14F-4D97-AF65-F5344CB8AC3E}">
        <p14:creationId xmlns:p14="http://schemas.microsoft.com/office/powerpoint/2010/main" val="4103840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400" u="sng" dirty="0">
                <a:solidFill>
                  <a:srgbClr val="C00000"/>
                </a:solidFill>
                <a:effectLst/>
              </a:rPr>
              <a:t>Tk2</a:t>
            </a:r>
            <a:r>
              <a:rPr lang="en-US" sz="5400" b="0" u="sng" dirty="0" smtClean="0">
                <a:solidFill>
                  <a:srgbClr val="C00000"/>
                </a:solidFill>
                <a:effectLst/>
              </a:rPr>
              <a:t>:</a:t>
            </a:r>
            <a:r>
              <a:rPr lang="en-US" sz="5400" dirty="0">
                <a:solidFill>
                  <a:srgbClr val="7030A0"/>
                </a:solidFill>
              </a:rPr>
              <a:t> </a:t>
            </a:r>
            <a:r>
              <a:rPr lang="vi-VN" sz="5400" dirty="0" smtClean="0">
                <a:solidFill>
                  <a:schemeClr val="accent5">
                    <a:lumMod val="25000"/>
                  </a:schemeClr>
                </a:solidFill>
              </a:rPr>
              <a:t>Mục</a:t>
            </a:r>
            <a:r>
              <a:rPr lang="en-US" sz="5400" dirty="0">
                <a:solidFill>
                  <a:schemeClr val="accent5">
                    <a:lumMod val="25000"/>
                  </a:schemeClr>
                </a:solidFill>
              </a:rPr>
              <a:t> </a:t>
            </a:r>
            <a:r>
              <a:rPr lang="vi-VN" sz="5400" dirty="0" smtClean="0">
                <a:solidFill>
                  <a:schemeClr val="accent5">
                    <a:lumMod val="25000"/>
                  </a:schemeClr>
                </a:solidFill>
              </a:rPr>
              <a:t>đồng </a:t>
            </a:r>
            <a:r>
              <a:rPr lang="vi-VN" sz="5400" dirty="0">
                <a:solidFill>
                  <a:schemeClr val="accent5">
                    <a:lumMod val="25000"/>
                  </a:schemeClr>
                </a:solidFill>
              </a:rPr>
              <a:t>nghe tiếng thiên </a:t>
            </a:r>
            <a:r>
              <a:rPr lang="vi-VN" sz="5400" dirty="0" smtClean="0">
                <a:solidFill>
                  <a:schemeClr val="accent5">
                    <a:lumMod val="25000"/>
                  </a:schemeClr>
                </a:solidFill>
              </a:rPr>
              <a:t>sứ </a:t>
            </a:r>
            <a:r>
              <a:rPr lang="vi-VN" sz="5400" dirty="0">
                <a:solidFill>
                  <a:schemeClr val="accent5">
                    <a:lumMod val="25000"/>
                  </a:schemeClr>
                </a:solidFill>
              </a:rPr>
              <a:t>ban truyền vội </a:t>
            </a:r>
            <a:r>
              <a:rPr lang="vi-VN" sz="5400" dirty="0" smtClean="0">
                <a:solidFill>
                  <a:schemeClr val="accent5">
                    <a:lumMod val="25000"/>
                  </a:schemeClr>
                </a:solidFill>
              </a:rPr>
              <a:t>mau </a:t>
            </a:r>
            <a:r>
              <a:rPr lang="vi-VN" sz="5400" dirty="0">
                <a:solidFill>
                  <a:schemeClr val="accent5">
                    <a:lumMod val="25000"/>
                  </a:schemeClr>
                </a:solidFill>
              </a:rPr>
              <a:t>tìm </a:t>
            </a:r>
            <a:r>
              <a:rPr lang="vi-VN" sz="5400" dirty="0" smtClean="0">
                <a:solidFill>
                  <a:schemeClr val="accent5">
                    <a:lumMod val="25000"/>
                  </a:schemeClr>
                </a:solidFill>
              </a:rPr>
              <a:t>đ</a:t>
            </a:r>
            <a:r>
              <a:rPr lang="en-US" sz="5400" dirty="0">
                <a:solidFill>
                  <a:schemeClr val="accent5">
                    <a:lumMod val="25000"/>
                  </a:schemeClr>
                </a:solidFill>
              </a:rPr>
              <a:t>ế</a:t>
            </a:r>
            <a:r>
              <a:rPr lang="vi-VN" sz="5400" dirty="0" smtClean="0">
                <a:solidFill>
                  <a:schemeClr val="accent5">
                    <a:lumMod val="25000"/>
                  </a:schemeClr>
                </a:solidFill>
              </a:rPr>
              <a:t>n </a:t>
            </a:r>
            <a:r>
              <a:rPr lang="vi-VN" sz="5400" dirty="0">
                <a:solidFill>
                  <a:schemeClr val="accent5">
                    <a:lumMod val="25000"/>
                  </a:schemeClr>
                </a:solidFill>
              </a:rPr>
              <a:t>hang </a:t>
            </a:r>
            <a:r>
              <a:rPr lang="vi-VN" sz="5400" dirty="0" smtClean="0">
                <a:solidFill>
                  <a:schemeClr val="accent5">
                    <a:lumMod val="25000"/>
                  </a:schemeClr>
                </a:solidFill>
              </a:rPr>
              <a:t>đá</a:t>
            </a:r>
            <a:r>
              <a:rPr lang="vi-VN" sz="5400" dirty="0">
                <a:solidFill>
                  <a:schemeClr val="accent5">
                    <a:lumMod val="25000"/>
                  </a:schemeClr>
                </a:solidFill>
              </a:rPr>
              <a:t>, nhìn </a:t>
            </a:r>
            <a:r>
              <a:rPr lang="en-US" sz="5400" dirty="0" smtClean="0">
                <a:solidFill>
                  <a:schemeClr val="accent5">
                    <a:lumMod val="25000"/>
                  </a:schemeClr>
                </a:solidFill>
              </a:rPr>
              <a:t>n</a:t>
            </a:r>
            <a:r>
              <a:rPr lang="vi-VN" sz="5400" dirty="0" smtClean="0">
                <a:solidFill>
                  <a:schemeClr val="accent5">
                    <a:lumMod val="25000"/>
                  </a:schemeClr>
                </a:solidFill>
              </a:rPr>
              <a:t>gắm </a:t>
            </a:r>
            <a:r>
              <a:rPr lang="vi-VN" sz="5400" dirty="0">
                <a:solidFill>
                  <a:schemeClr val="accent5">
                    <a:lumMod val="25000"/>
                  </a:schemeClr>
                </a:solidFill>
              </a:rPr>
              <a:t>Con </a:t>
            </a:r>
            <a:r>
              <a:rPr lang="vi-VN" sz="5400" dirty="0" smtClean="0">
                <a:solidFill>
                  <a:schemeClr val="accent5">
                    <a:lumMod val="25000"/>
                  </a:schemeClr>
                </a:solidFill>
              </a:rPr>
              <a:t>Chúa nhỏ</a:t>
            </a:r>
            <a:r>
              <a:rPr lang="en-US" sz="5400" dirty="0">
                <a:solidFill>
                  <a:schemeClr val="accent5">
                    <a:lumMod val="25000"/>
                  </a:schemeClr>
                </a:solidFill>
              </a:rPr>
              <a:t> </a:t>
            </a:r>
            <a:r>
              <a:rPr lang="vi-VN" sz="5400" dirty="0" smtClean="0">
                <a:solidFill>
                  <a:schemeClr val="accent5">
                    <a:lumMod val="25000"/>
                  </a:schemeClr>
                </a:solidFill>
              </a:rPr>
              <a:t>bé </a:t>
            </a:r>
            <a:r>
              <a:rPr lang="vi-VN" sz="5400" dirty="0">
                <a:solidFill>
                  <a:schemeClr val="accent5">
                    <a:lumMod val="25000"/>
                  </a:schemeClr>
                </a:solidFill>
              </a:rPr>
              <a:t>đơn nghèo ngạc </a:t>
            </a:r>
            <a:r>
              <a:rPr lang="vi-VN" sz="5400" dirty="0" smtClean="0">
                <a:solidFill>
                  <a:schemeClr val="accent5">
                    <a:lumMod val="25000"/>
                  </a:schemeClr>
                </a:solidFill>
              </a:rPr>
              <a:t>nhiên </a:t>
            </a:r>
            <a:r>
              <a:rPr lang="vi-VN" sz="5400" dirty="0">
                <a:solidFill>
                  <a:schemeClr val="accent5">
                    <a:lumMod val="25000"/>
                  </a:schemeClr>
                </a:solidFill>
              </a:rPr>
              <a:t>xen </a:t>
            </a:r>
            <a:r>
              <a:rPr lang="vi-VN" sz="5400" dirty="0" smtClean="0">
                <a:solidFill>
                  <a:schemeClr val="accent5">
                    <a:lumMod val="25000"/>
                  </a:schemeClr>
                </a:solidFill>
              </a:rPr>
              <a:t>l</a:t>
            </a:r>
            <a:r>
              <a:rPr lang="en-US" sz="5400" dirty="0">
                <a:solidFill>
                  <a:schemeClr val="accent5">
                    <a:lumMod val="25000"/>
                  </a:schemeClr>
                </a:solidFill>
              </a:rPr>
              <a:t>ẫ</a:t>
            </a:r>
            <a:r>
              <a:rPr lang="vi-VN" sz="5400" dirty="0" smtClean="0">
                <a:solidFill>
                  <a:schemeClr val="accent5">
                    <a:lumMod val="25000"/>
                  </a:schemeClr>
                </a:solidFill>
              </a:rPr>
              <a:t>n mừng</a:t>
            </a:r>
            <a:r>
              <a:rPr lang="en-US" sz="5400" dirty="0" smtClean="0">
                <a:solidFill>
                  <a:schemeClr val="accent5">
                    <a:lumMod val="25000"/>
                  </a:schemeClr>
                </a:solidFill>
              </a:rPr>
              <a:t> v</a:t>
            </a:r>
            <a:r>
              <a:rPr lang="vi-VN" sz="5400" dirty="0" smtClean="0">
                <a:solidFill>
                  <a:schemeClr val="accent5">
                    <a:lumMod val="25000"/>
                  </a:schemeClr>
                </a:solidFill>
              </a:rPr>
              <a:t>ui</a:t>
            </a:r>
            <a:r>
              <a:rPr lang="en-US" sz="5400" dirty="0" smtClean="0">
                <a:solidFill>
                  <a:srgbClr val="C00000"/>
                </a:solidFill>
              </a:rPr>
              <a:t>…</a:t>
            </a:r>
            <a:endParaRPr lang="en-US" sz="5400" dirty="0">
              <a:solidFill>
                <a:srgbClr val="C00000"/>
              </a:solidFill>
            </a:endParaRPr>
          </a:p>
        </p:txBody>
      </p:sp>
    </p:spTree>
    <p:extLst>
      <p:ext uri="{BB962C8B-B14F-4D97-AF65-F5344CB8AC3E}">
        <p14:creationId xmlns:p14="http://schemas.microsoft.com/office/powerpoint/2010/main" val="1311565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dirty="0" smtClean="0">
                <a:solidFill>
                  <a:srgbClr val="C00000"/>
                </a:solidFill>
                <a:effectLst/>
              </a:rPr>
              <a:t>…</a:t>
            </a:r>
            <a:r>
              <a:rPr lang="en-US" sz="5400" dirty="0" smtClean="0">
                <a:solidFill>
                  <a:srgbClr val="7030A0"/>
                </a:solidFill>
              </a:rPr>
              <a:t> </a:t>
            </a:r>
            <a:r>
              <a:rPr lang="en-US" sz="5400" dirty="0" smtClean="0">
                <a:solidFill>
                  <a:schemeClr val="accent5">
                    <a:lumMod val="25000"/>
                  </a:schemeClr>
                </a:solidFill>
              </a:rPr>
              <a:t>N</a:t>
            </a:r>
            <a:r>
              <a:rPr lang="vi-VN" sz="5400" dirty="0" smtClean="0">
                <a:solidFill>
                  <a:schemeClr val="accent5">
                    <a:lumMod val="25000"/>
                  </a:schemeClr>
                </a:solidFill>
              </a:rPr>
              <a:t>ày</a:t>
            </a:r>
            <a:r>
              <a:rPr lang="en-US" sz="5400" dirty="0">
                <a:solidFill>
                  <a:schemeClr val="accent5">
                    <a:lumMod val="25000"/>
                  </a:schemeClr>
                </a:solidFill>
              </a:rPr>
              <a:t> </a:t>
            </a:r>
            <a:r>
              <a:rPr lang="vi-VN" sz="5400" dirty="0" smtClean="0">
                <a:solidFill>
                  <a:schemeClr val="accent5">
                    <a:lumMod val="25000"/>
                  </a:schemeClr>
                </a:solidFill>
              </a:rPr>
              <a:t>Chúa </a:t>
            </a:r>
            <a:r>
              <a:rPr lang="vi-VN" sz="5400" dirty="0">
                <a:solidFill>
                  <a:schemeClr val="accent5">
                    <a:lumMod val="25000"/>
                  </a:schemeClr>
                </a:solidFill>
              </a:rPr>
              <a:t>Đấng chí </a:t>
            </a:r>
            <a:r>
              <a:rPr lang="vi-VN" sz="5400" dirty="0" smtClean="0">
                <a:solidFill>
                  <a:schemeClr val="accent5">
                    <a:lumMod val="25000"/>
                  </a:schemeClr>
                </a:solidFill>
              </a:rPr>
              <a:t>linh</a:t>
            </a:r>
            <a:r>
              <a:rPr lang="vi-VN" sz="5400" dirty="0">
                <a:solidFill>
                  <a:schemeClr val="accent5">
                    <a:lumMod val="25000"/>
                  </a:schemeClr>
                </a:solidFill>
              </a:rPr>
              <a:t>, </a:t>
            </a:r>
            <a:r>
              <a:rPr lang="vi-VN" sz="5400" dirty="0" smtClean="0">
                <a:solidFill>
                  <a:schemeClr val="accent5">
                    <a:lumMod val="25000"/>
                  </a:schemeClr>
                </a:solidFill>
              </a:rPr>
              <a:t>tìm</a:t>
            </a:r>
            <a:r>
              <a:rPr lang="en-US" sz="5400" dirty="0">
                <a:solidFill>
                  <a:schemeClr val="accent5">
                    <a:lumMod val="25000"/>
                  </a:schemeClr>
                </a:solidFill>
              </a:rPr>
              <a:t> </a:t>
            </a:r>
            <a:r>
              <a:rPr lang="vi-VN" sz="5400" dirty="0" smtClean="0">
                <a:solidFill>
                  <a:schemeClr val="accent5">
                    <a:lumMod val="25000"/>
                  </a:schemeClr>
                </a:solidFill>
              </a:rPr>
              <a:t>đến </a:t>
            </a:r>
            <a:r>
              <a:rPr lang="vi-VN" sz="5400" dirty="0">
                <a:solidFill>
                  <a:schemeClr val="accent5">
                    <a:lumMod val="25000"/>
                  </a:schemeClr>
                </a:solidFill>
              </a:rPr>
              <a:t>với </a:t>
            </a:r>
            <a:r>
              <a:rPr lang="vi-VN" sz="5400" dirty="0" smtClean="0">
                <a:solidFill>
                  <a:schemeClr val="accent5">
                    <a:lumMod val="25000"/>
                  </a:schemeClr>
                </a:solidFill>
              </a:rPr>
              <a:t>chúng</a:t>
            </a:r>
            <a:r>
              <a:rPr lang="en-US" sz="5400" dirty="0">
                <a:solidFill>
                  <a:schemeClr val="accent5">
                    <a:lumMod val="25000"/>
                  </a:schemeClr>
                </a:solidFill>
              </a:rPr>
              <a:t> </a:t>
            </a:r>
            <a:r>
              <a:rPr lang="vi-VN" sz="5400" dirty="0" smtClean="0">
                <a:solidFill>
                  <a:schemeClr val="accent5">
                    <a:lumMod val="25000"/>
                  </a:schemeClr>
                </a:solidFill>
              </a:rPr>
              <a:t>sinh</a:t>
            </a:r>
            <a:r>
              <a:rPr lang="vi-VN" sz="5400" dirty="0">
                <a:solidFill>
                  <a:schemeClr val="accent5">
                    <a:lumMod val="25000"/>
                  </a:schemeClr>
                </a:solidFill>
              </a:rPr>
              <a:t>, tình </a:t>
            </a:r>
            <a:r>
              <a:rPr lang="vi-VN" sz="5400" dirty="0" smtClean="0">
                <a:solidFill>
                  <a:schemeClr val="accent5">
                    <a:lumMod val="25000"/>
                  </a:schemeClr>
                </a:solidFill>
              </a:rPr>
              <a:t>yêu cúi</a:t>
            </a:r>
            <a:r>
              <a:rPr lang="en-US" sz="5400" dirty="0" smtClean="0">
                <a:solidFill>
                  <a:schemeClr val="accent5">
                    <a:lumMod val="25000"/>
                  </a:schemeClr>
                </a:solidFill>
              </a:rPr>
              <a:t> </a:t>
            </a:r>
            <a:r>
              <a:rPr lang="vi-VN" sz="5400" dirty="0" smtClean="0">
                <a:solidFill>
                  <a:schemeClr val="accent5">
                    <a:lumMod val="25000"/>
                  </a:schemeClr>
                </a:solidFill>
              </a:rPr>
              <a:t>xuống hạ</a:t>
            </a:r>
            <a:r>
              <a:rPr lang="en-US" sz="5400" dirty="0">
                <a:solidFill>
                  <a:schemeClr val="accent5">
                    <a:lumMod val="25000"/>
                  </a:schemeClr>
                </a:solidFill>
              </a:rPr>
              <a:t> </a:t>
            </a:r>
            <a:r>
              <a:rPr lang="vi-VN" sz="5400" dirty="0" smtClean="0">
                <a:solidFill>
                  <a:schemeClr val="accent5">
                    <a:lumMod val="25000"/>
                  </a:schemeClr>
                </a:solidFill>
              </a:rPr>
              <a:t>mình. </a:t>
            </a:r>
            <a:r>
              <a:rPr lang="vi-VN" sz="5400" dirty="0">
                <a:solidFill>
                  <a:schemeClr val="accent5">
                    <a:lumMod val="25000"/>
                  </a:schemeClr>
                </a:solidFill>
              </a:rPr>
              <a:t>Lòng </a:t>
            </a:r>
            <a:r>
              <a:rPr lang="vi-VN" sz="5400" dirty="0" smtClean="0">
                <a:solidFill>
                  <a:schemeClr val="accent5">
                    <a:lumMod val="25000"/>
                  </a:schemeClr>
                </a:solidFill>
              </a:rPr>
              <a:t>tri </a:t>
            </a:r>
            <a:r>
              <a:rPr lang="vi-VN" sz="5400" dirty="0">
                <a:solidFill>
                  <a:schemeClr val="accent5">
                    <a:lumMod val="25000"/>
                  </a:schemeClr>
                </a:solidFill>
              </a:rPr>
              <a:t>ân ơn </a:t>
            </a:r>
            <a:r>
              <a:rPr lang="vi-VN" sz="5400" dirty="0" smtClean="0">
                <a:solidFill>
                  <a:schemeClr val="accent5">
                    <a:lumMod val="25000"/>
                  </a:schemeClr>
                </a:solidFill>
              </a:rPr>
              <a:t>cao </a:t>
            </a:r>
            <a:r>
              <a:rPr lang="vi-VN" sz="5400" dirty="0">
                <a:solidFill>
                  <a:schemeClr val="accent5">
                    <a:lumMod val="25000"/>
                  </a:schemeClr>
                </a:solidFill>
              </a:rPr>
              <a:t>Ngài </a:t>
            </a:r>
            <a:r>
              <a:rPr lang="vi-VN" sz="5400" dirty="0" smtClean="0">
                <a:solidFill>
                  <a:schemeClr val="accent5">
                    <a:lumMod val="25000"/>
                  </a:schemeClr>
                </a:solidFill>
              </a:rPr>
              <a:t>hy </a:t>
            </a:r>
            <a:r>
              <a:rPr lang="vi-VN" sz="5400" dirty="0">
                <a:solidFill>
                  <a:schemeClr val="accent5">
                    <a:lumMod val="25000"/>
                  </a:schemeClr>
                </a:solidFill>
              </a:rPr>
              <a:t>sinh dâng </a:t>
            </a:r>
            <a:r>
              <a:rPr lang="vi-VN" sz="5400" dirty="0" smtClean="0">
                <a:solidFill>
                  <a:schemeClr val="accent5">
                    <a:lumMod val="25000"/>
                  </a:schemeClr>
                </a:solidFill>
              </a:rPr>
              <a:t>trao</a:t>
            </a:r>
            <a:r>
              <a:rPr lang="vi-VN" sz="5400" dirty="0">
                <a:solidFill>
                  <a:schemeClr val="accent5">
                    <a:lumMod val="25000"/>
                  </a:schemeClr>
                </a:solidFill>
              </a:rPr>
              <a:t>, </a:t>
            </a:r>
            <a:r>
              <a:rPr lang="vi-VN" sz="5400" dirty="0" smtClean="0">
                <a:solidFill>
                  <a:schemeClr val="accent5">
                    <a:lumMod val="25000"/>
                  </a:schemeClr>
                </a:solidFill>
              </a:rPr>
              <a:t>cảm</a:t>
            </a:r>
            <a:r>
              <a:rPr lang="en-US" sz="5400" dirty="0">
                <a:solidFill>
                  <a:schemeClr val="accent5">
                    <a:lumMod val="25000"/>
                  </a:schemeClr>
                </a:solidFill>
              </a:rPr>
              <a:t> </a:t>
            </a:r>
            <a:r>
              <a:rPr lang="vi-VN" sz="5400" dirty="0" smtClean="0">
                <a:solidFill>
                  <a:schemeClr val="accent5">
                    <a:lumMod val="25000"/>
                  </a:schemeClr>
                </a:solidFill>
              </a:rPr>
              <a:t>mến ôi</a:t>
            </a:r>
            <a:r>
              <a:rPr lang="en-US" sz="5400" dirty="0">
                <a:solidFill>
                  <a:schemeClr val="accent5">
                    <a:lumMod val="25000"/>
                  </a:schemeClr>
                </a:solidFill>
              </a:rPr>
              <a:t> </a:t>
            </a:r>
            <a:r>
              <a:rPr lang="vi-VN" sz="5400" dirty="0" smtClean="0">
                <a:solidFill>
                  <a:schemeClr val="accent5">
                    <a:lumMod val="25000"/>
                  </a:schemeClr>
                </a:solidFill>
              </a:rPr>
              <a:t>tình </a:t>
            </a:r>
            <a:r>
              <a:rPr lang="vi-VN" sz="5400" dirty="0">
                <a:solidFill>
                  <a:schemeClr val="accent5">
                    <a:lumMod val="25000"/>
                  </a:schemeClr>
                </a:solidFill>
              </a:rPr>
              <a:t>yêu dạt </a:t>
            </a:r>
            <a:r>
              <a:rPr lang="vi-VN" sz="5400" dirty="0" smtClean="0">
                <a:solidFill>
                  <a:schemeClr val="accent5">
                    <a:lumMod val="25000"/>
                  </a:schemeClr>
                </a:solidFill>
              </a:rPr>
              <a:t>dào</a:t>
            </a:r>
            <a:r>
              <a:rPr lang="vi-VN" sz="5400" dirty="0">
                <a:solidFill>
                  <a:schemeClr val="accent5">
                    <a:lumMod val="25000"/>
                  </a:schemeClr>
                </a:solidFill>
              </a:rPr>
              <a:t>.</a:t>
            </a:r>
            <a:endParaRPr lang="en-US" sz="5400" dirty="0">
              <a:solidFill>
                <a:schemeClr val="accent5">
                  <a:lumMod val="25000"/>
                </a:schemeClr>
              </a:solidFill>
            </a:endParaRPr>
          </a:p>
        </p:txBody>
      </p:sp>
    </p:spTree>
    <p:extLst>
      <p:ext uri="{BB962C8B-B14F-4D97-AF65-F5344CB8AC3E}">
        <p14:creationId xmlns:p14="http://schemas.microsoft.com/office/powerpoint/2010/main" val="4133461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93663"/>
            <a:ext cx="9144000" cy="5145087"/>
          </a:xfrm>
        </p:spPr>
        <p:txBody>
          <a:bodyPr/>
          <a:lstStyle/>
          <a:p>
            <a:pPr algn="just" eaLnBrk="1" hangingPunct="1"/>
            <a:r>
              <a:rPr lang="vi-VN" sz="5200" b="0" u="sng" dirty="0">
                <a:solidFill>
                  <a:srgbClr val="C00000"/>
                </a:solidFill>
                <a:effectLst/>
                <a:latin typeface="+mj-lt"/>
                <a:cs typeface="Times New Roman" pitchFamily="18" charset="0"/>
              </a:rPr>
              <a:t>Đk:</a:t>
            </a:r>
            <a:r>
              <a:rPr lang="vi-VN" sz="5200" b="0" dirty="0">
                <a:solidFill>
                  <a:srgbClr val="7030A0"/>
                </a:solidFill>
                <a:effectLst/>
                <a:latin typeface="+mj-lt"/>
                <a:cs typeface="Times New Roman" pitchFamily="18" charset="0"/>
              </a:rPr>
              <a:t> </a:t>
            </a:r>
            <a:r>
              <a:rPr lang="vi-VN" sz="5200" dirty="0" smtClean="0">
                <a:solidFill>
                  <a:schemeClr val="accent5">
                    <a:lumMod val="25000"/>
                  </a:schemeClr>
                </a:solidFill>
                <a:latin typeface="+mj-lt"/>
                <a:cs typeface="Times New Roman" pitchFamily="18" charset="0"/>
              </a:rPr>
              <a:t>Nào </a:t>
            </a:r>
            <a:r>
              <a:rPr lang="vi-VN" sz="5200" dirty="0">
                <a:solidFill>
                  <a:schemeClr val="accent5">
                    <a:lumMod val="25000"/>
                  </a:schemeClr>
                </a:solidFill>
                <a:latin typeface="+mj-lt"/>
                <a:cs typeface="Times New Roman" pitchFamily="18" charset="0"/>
              </a:rPr>
              <a:t>ta hãy </a:t>
            </a:r>
            <a:r>
              <a:rPr lang="vi-VN" sz="5200" dirty="0" smtClean="0">
                <a:solidFill>
                  <a:schemeClr val="accent5">
                    <a:lumMod val="25000"/>
                  </a:schemeClr>
                </a:solidFill>
                <a:latin typeface="+mj-lt"/>
                <a:cs typeface="Times New Roman" pitchFamily="18" charset="0"/>
              </a:rPr>
              <a:t>đến </a:t>
            </a:r>
            <a:r>
              <a:rPr lang="vi-VN" sz="5200" dirty="0">
                <a:solidFill>
                  <a:schemeClr val="accent5">
                    <a:lumMod val="25000"/>
                  </a:schemeClr>
                </a:solidFill>
                <a:latin typeface="+mj-lt"/>
                <a:cs typeface="Times New Roman" pitchFamily="18" charset="0"/>
              </a:rPr>
              <a:t>thờ kính hãy đến tôn </a:t>
            </a:r>
            <a:r>
              <a:rPr lang="vi-VN" sz="5200" dirty="0" smtClean="0">
                <a:solidFill>
                  <a:schemeClr val="accent5">
                    <a:lumMod val="25000"/>
                  </a:schemeClr>
                </a:solidFill>
                <a:latin typeface="+mj-lt"/>
                <a:cs typeface="Times New Roman" pitchFamily="18" charset="0"/>
              </a:rPr>
              <a:t>vinh </a:t>
            </a:r>
            <a:r>
              <a:rPr lang="vi-VN" sz="5200" dirty="0">
                <a:solidFill>
                  <a:schemeClr val="accent5">
                    <a:lumMod val="25000"/>
                  </a:schemeClr>
                </a:solidFill>
                <a:latin typeface="+mj-lt"/>
                <a:cs typeface="Times New Roman" pitchFamily="18" charset="0"/>
              </a:rPr>
              <a:t>Chúa </a:t>
            </a:r>
            <a:r>
              <a:rPr lang="vi-VN" sz="5200" dirty="0" smtClean="0">
                <a:solidFill>
                  <a:schemeClr val="accent5">
                    <a:lumMod val="25000"/>
                  </a:schemeClr>
                </a:solidFill>
                <a:latin typeface="+mj-lt"/>
                <a:cs typeface="Times New Roman" pitchFamily="18" charset="0"/>
              </a:rPr>
              <a:t>Cả </a:t>
            </a:r>
            <a:r>
              <a:rPr lang="vi-VN" sz="5200" dirty="0">
                <a:solidFill>
                  <a:schemeClr val="accent5">
                    <a:lumMod val="25000"/>
                  </a:schemeClr>
                </a:solidFill>
                <a:latin typeface="+mj-lt"/>
                <a:cs typeface="Times New Roman" pitchFamily="18" charset="0"/>
              </a:rPr>
              <a:t>uy </a:t>
            </a:r>
            <a:r>
              <a:rPr lang="vi-VN" sz="5200" dirty="0" smtClean="0">
                <a:solidFill>
                  <a:schemeClr val="accent5">
                    <a:lumMod val="25000"/>
                  </a:schemeClr>
                </a:solidFill>
                <a:latin typeface="+mj-lt"/>
                <a:cs typeface="Times New Roman" pitchFamily="18" charset="0"/>
              </a:rPr>
              <a:t>linh </a:t>
            </a:r>
            <a:r>
              <a:rPr lang="en-US" sz="5200" dirty="0" smtClean="0">
                <a:solidFill>
                  <a:schemeClr val="accent5">
                    <a:lumMod val="25000"/>
                  </a:schemeClr>
                </a:solidFill>
                <a:latin typeface="+mj-lt"/>
                <a:cs typeface="Times New Roman" pitchFamily="18" charset="0"/>
              </a:rPr>
              <a:t>(</a:t>
            </a:r>
            <a:r>
              <a:rPr lang="en-US" sz="5200" dirty="0" err="1" smtClean="0">
                <a:solidFill>
                  <a:schemeClr val="accent5">
                    <a:lumMod val="25000"/>
                  </a:schemeClr>
                </a:solidFill>
                <a:latin typeface="+mj-lt"/>
                <a:cs typeface="Times New Roman" pitchFamily="18" charset="0"/>
              </a:rPr>
              <a:t>Vua</a:t>
            </a:r>
            <a:r>
              <a:rPr lang="en-US" sz="5200" dirty="0" smtClean="0">
                <a:solidFill>
                  <a:schemeClr val="accent5">
                    <a:lumMod val="25000"/>
                  </a:schemeClr>
                </a:solidFill>
                <a:latin typeface="+mj-lt"/>
                <a:cs typeface="Times New Roman" pitchFamily="18" charset="0"/>
              </a:rPr>
              <a:t> </a:t>
            </a:r>
            <a:r>
              <a:rPr lang="en-US" sz="5200" dirty="0" err="1" smtClean="0">
                <a:solidFill>
                  <a:schemeClr val="accent5">
                    <a:lumMod val="25000"/>
                  </a:schemeClr>
                </a:solidFill>
                <a:latin typeface="+mj-lt"/>
                <a:cs typeface="Times New Roman" pitchFamily="18" charset="0"/>
              </a:rPr>
              <a:t>uy</a:t>
            </a:r>
            <a:r>
              <a:rPr lang="en-US" sz="5200" dirty="0" smtClean="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linh</a:t>
            </a:r>
            <a:r>
              <a:rPr lang="en-US" sz="5200" dirty="0" smtClean="0">
                <a:solidFill>
                  <a:schemeClr val="accent5">
                    <a:lumMod val="25000"/>
                  </a:schemeClr>
                </a:solidFill>
                <a:latin typeface="+mj-lt"/>
                <a:cs typeface="Times New Roman" pitchFamily="18" charset="0"/>
              </a:rPr>
              <a:t>)</a:t>
            </a:r>
            <a:r>
              <a:rPr lang="vi-VN" sz="5200" dirty="0" smtClean="0">
                <a:solidFill>
                  <a:schemeClr val="accent5">
                    <a:lumMod val="25000"/>
                  </a:schemeClr>
                </a:solidFill>
                <a:latin typeface="+mj-lt"/>
                <a:cs typeface="Times New Roman" pitchFamily="18" charset="0"/>
              </a:rPr>
              <a:t>.</a:t>
            </a:r>
            <a:r>
              <a:rPr lang="vi-VN" sz="5200" dirty="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Này </a:t>
            </a:r>
            <a:r>
              <a:rPr lang="vi-VN" sz="5200" dirty="0">
                <a:solidFill>
                  <a:schemeClr val="accent5">
                    <a:lumMod val="25000"/>
                  </a:schemeClr>
                </a:solidFill>
                <a:latin typeface="+mj-lt"/>
                <a:cs typeface="Times New Roman" pitchFamily="18" charset="0"/>
              </a:rPr>
              <a:t>một hài </a:t>
            </a:r>
            <a:r>
              <a:rPr lang="vi-VN" sz="5200" dirty="0" smtClean="0">
                <a:solidFill>
                  <a:schemeClr val="accent5">
                    <a:lumMod val="25000"/>
                  </a:schemeClr>
                </a:solidFill>
                <a:latin typeface="+mj-lt"/>
                <a:cs typeface="Times New Roman" pitchFamily="18" charset="0"/>
              </a:rPr>
              <a:t>nhi </a:t>
            </a:r>
            <a:r>
              <a:rPr lang="vi-VN" sz="5200" dirty="0">
                <a:solidFill>
                  <a:schemeClr val="accent5">
                    <a:lumMod val="25000"/>
                  </a:schemeClr>
                </a:solidFill>
                <a:latin typeface="+mj-lt"/>
                <a:cs typeface="Times New Roman" pitchFamily="18" charset="0"/>
              </a:rPr>
              <a:t>vừa sinh ẩn giấu vinh quang </a:t>
            </a:r>
            <a:r>
              <a:rPr lang="vi-VN" sz="5200" dirty="0" smtClean="0">
                <a:solidFill>
                  <a:schemeClr val="accent5">
                    <a:lumMod val="25000"/>
                  </a:schemeClr>
                </a:solidFill>
                <a:latin typeface="+mj-lt"/>
                <a:cs typeface="Times New Roman" pitchFamily="18" charset="0"/>
              </a:rPr>
              <a:t>rạ</a:t>
            </a:r>
            <a:r>
              <a:rPr lang="en-US" sz="5200" dirty="0" smtClean="0">
                <a:solidFill>
                  <a:schemeClr val="accent5">
                    <a:lumMod val="25000"/>
                  </a:schemeClr>
                </a:solidFill>
                <a:latin typeface="+mj-lt"/>
                <a:cs typeface="Times New Roman" pitchFamily="18" charset="0"/>
              </a:rPr>
              <a:t>ng </a:t>
            </a:r>
            <a:r>
              <a:rPr lang="vi-VN" sz="5200" dirty="0" smtClean="0">
                <a:solidFill>
                  <a:schemeClr val="accent5">
                    <a:lumMod val="25000"/>
                  </a:schemeClr>
                </a:solidFill>
                <a:latin typeface="+mj-lt"/>
                <a:cs typeface="Times New Roman" pitchFamily="18" charset="0"/>
              </a:rPr>
              <a:t>rỡ </a:t>
            </a:r>
            <a:r>
              <a:rPr lang="vi-VN" sz="5200" dirty="0">
                <a:solidFill>
                  <a:schemeClr val="accent5">
                    <a:lumMod val="25000"/>
                  </a:schemeClr>
                </a:solidFill>
                <a:latin typeface="+mj-lt"/>
                <a:cs typeface="Times New Roman" pitchFamily="18" charset="0"/>
              </a:rPr>
              <a:t>ánh </a:t>
            </a:r>
            <a:r>
              <a:rPr lang="vi-VN" sz="5200" dirty="0" smtClean="0">
                <a:solidFill>
                  <a:schemeClr val="accent5">
                    <a:lumMod val="25000"/>
                  </a:schemeClr>
                </a:solidFill>
                <a:latin typeface="+mj-lt"/>
                <a:cs typeface="Times New Roman" pitchFamily="18" charset="0"/>
              </a:rPr>
              <a:t>thiên</a:t>
            </a:r>
            <a:r>
              <a:rPr lang="en-US" sz="5200" dirty="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đàng</a:t>
            </a:r>
            <a:r>
              <a:rPr lang="en-US" sz="5200" dirty="0" smtClean="0">
                <a:solidFill>
                  <a:schemeClr val="accent5">
                    <a:lumMod val="25000"/>
                  </a:schemeClr>
                </a:solidFill>
                <a:latin typeface="+mj-lt"/>
                <a:cs typeface="Times New Roman" pitchFamily="18" charset="0"/>
              </a:rPr>
              <a:t>.</a:t>
            </a:r>
            <a:r>
              <a:rPr lang="vi-VN" sz="5200" dirty="0" smtClean="0">
                <a:solidFill>
                  <a:schemeClr val="accent5">
                    <a:lumMod val="25000"/>
                  </a:schemeClr>
                </a:solidFill>
                <a:latin typeface="+mj-lt"/>
                <a:cs typeface="Times New Roman" pitchFamily="18" charset="0"/>
              </a:rPr>
              <a:t> (</a:t>
            </a:r>
            <a:r>
              <a:rPr lang="en-US" sz="5200" dirty="0">
                <a:solidFill>
                  <a:schemeClr val="accent5">
                    <a:lumMod val="25000"/>
                  </a:schemeClr>
                </a:solidFill>
                <a:latin typeface="+mj-lt"/>
                <a:cs typeface="Times New Roman" pitchFamily="18" charset="0"/>
              </a:rPr>
              <a:t>Á</a:t>
            </a:r>
            <a:r>
              <a:rPr lang="vi-VN" sz="5200" dirty="0" smtClean="0">
                <a:solidFill>
                  <a:schemeClr val="accent5">
                    <a:lumMod val="25000"/>
                  </a:schemeClr>
                </a:solidFill>
                <a:latin typeface="+mj-lt"/>
                <a:cs typeface="Times New Roman" pitchFamily="18" charset="0"/>
              </a:rPr>
              <a:t>nh </a:t>
            </a:r>
            <a:r>
              <a:rPr lang="vi-VN" sz="5200" dirty="0">
                <a:solidFill>
                  <a:schemeClr val="accent5">
                    <a:lumMod val="25000"/>
                  </a:schemeClr>
                </a:solidFill>
                <a:latin typeface="+mj-lt"/>
                <a:cs typeface="Times New Roman" pitchFamily="18" charset="0"/>
              </a:rPr>
              <a:t>vinh </a:t>
            </a:r>
            <a:r>
              <a:rPr lang="vi-VN" sz="5200" dirty="0" smtClean="0">
                <a:solidFill>
                  <a:schemeClr val="accent5">
                    <a:lumMod val="25000"/>
                  </a:schemeClr>
                </a:solidFill>
                <a:latin typeface="+mj-lt"/>
                <a:cs typeface="Times New Roman" pitchFamily="18" charset="0"/>
              </a:rPr>
              <a:t>quang)</a:t>
            </a:r>
            <a:r>
              <a:rPr lang="en-US" sz="5200" dirty="0" smtClean="0">
                <a:solidFill>
                  <a:srgbClr val="C00000"/>
                </a:solidFill>
                <a:latin typeface="+mj-lt"/>
                <a:cs typeface="Times New Roman" pitchFamily="18" charset="0"/>
              </a:rPr>
              <a:t>…</a:t>
            </a:r>
            <a:endParaRPr lang="en-US" sz="5200" dirty="0">
              <a:solidFill>
                <a:srgbClr val="C00000"/>
              </a:solidFill>
              <a:latin typeface="+mj-lt"/>
              <a:cs typeface="Times New Roman" pitchFamily="18" charset="0"/>
            </a:endParaRPr>
          </a:p>
        </p:txBody>
      </p:sp>
    </p:spTree>
    <p:extLst>
      <p:ext uri="{BB962C8B-B14F-4D97-AF65-F5344CB8AC3E}">
        <p14:creationId xmlns:p14="http://schemas.microsoft.com/office/powerpoint/2010/main" val="2466881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69863"/>
            <a:ext cx="9144000" cy="4973637"/>
          </a:xfrm>
        </p:spPr>
        <p:txBody>
          <a:bodyPr/>
          <a:lstStyle/>
          <a:p>
            <a:pPr algn="just" eaLnBrk="1" hangingPunct="1"/>
            <a:r>
              <a:rPr lang="en-US" sz="5100" dirty="0" smtClean="0">
                <a:solidFill>
                  <a:srgbClr val="C00000"/>
                </a:solidFill>
                <a:latin typeface="+mj-lt"/>
                <a:cs typeface="Times New Roman" pitchFamily="18" charset="0"/>
              </a:rPr>
              <a:t>…</a:t>
            </a:r>
            <a:r>
              <a:rPr lang="en-US" sz="5100" dirty="0" smtClean="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Cất </a:t>
            </a:r>
            <a:r>
              <a:rPr lang="vi-VN" sz="5100" dirty="0">
                <a:solidFill>
                  <a:schemeClr val="accent5">
                    <a:lumMod val="25000"/>
                  </a:schemeClr>
                </a:solidFill>
                <a:latin typeface="+mj-lt"/>
                <a:cs typeface="Times New Roman" pitchFamily="18" charset="0"/>
              </a:rPr>
              <a:t>tiếng </a:t>
            </a:r>
            <a:r>
              <a:rPr lang="vi-VN" sz="5100" dirty="0" smtClean="0">
                <a:solidFill>
                  <a:schemeClr val="accent5">
                    <a:lumMod val="25000"/>
                  </a:schemeClr>
                </a:solidFill>
                <a:latin typeface="+mj-lt"/>
                <a:cs typeface="Times New Roman" pitchFamily="18" charset="0"/>
              </a:rPr>
              <a:t>hát</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mừng </a:t>
            </a:r>
            <a:r>
              <a:rPr lang="vi-VN" sz="5100" dirty="0">
                <a:solidFill>
                  <a:schemeClr val="accent5">
                    <a:lumMod val="25000"/>
                  </a:schemeClr>
                </a:solidFill>
                <a:latin typeface="+mj-lt"/>
                <a:cs typeface="Times New Roman" pitchFamily="18" charset="0"/>
              </a:rPr>
              <a:t>theo </a:t>
            </a:r>
            <a:r>
              <a:rPr lang="en-US" sz="5100" dirty="0" smtClean="0">
                <a:solidFill>
                  <a:schemeClr val="accent5">
                    <a:lumMod val="25000"/>
                  </a:schemeClr>
                </a:solidFill>
                <a:latin typeface="+mj-lt"/>
                <a:cs typeface="Times New Roman" pitchFamily="18" charset="0"/>
              </a:rPr>
              <a:t>t</a:t>
            </a:r>
            <a:r>
              <a:rPr lang="vi-VN" sz="5100" dirty="0" smtClean="0">
                <a:solidFill>
                  <a:schemeClr val="accent5">
                    <a:lumMod val="25000"/>
                  </a:schemeClr>
                </a:solidFill>
                <a:latin typeface="+mj-lt"/>
                <a:cs typeface="Times New Roman" pitchFamily="18" charset="0"/>
              </a:rPr>
              <a:t>iếng </a:t>
            </a:r>
            <a:r>
              <a:rPr lang="vi-VN" sz="5100" dirty="0">
                <a:solidFill>
                  <a:schemeClr val="accent5">
                    <a:lumMod val="25000"/>
                  </a:schemeClr>
                </a:solidFill>
                <a:latin typeface="+mj-lt"/>
                <a:cs typeface="Times New Roman" pitchFamily="18" charset="0"/>
              </a:rPr>
              <a:t>hát sứ </a:t>
            </a:r>
            <a:r>
              <a:rPr lang="vi-VN" sz="5100" dirty="0" smtClean="0">
                <a:solidFill>
                  <a:schemeClr val="accent5">
                    <a:lumMod val="25000"/>
                  </a:schemeClr>
                </a:solidFill>
                <a:latin typeface="+mj-lt"/>
                <a:cs typeface="Times New Roman" pitchFamily="18" charset="0"/>
              </a:rPr>
              <a:t>thần </a:t>
            </a:r>
            <a:r>
              <a:rPr lang="vi-VN" sz="5100" dirty="0">
                <a:solidFill>
                  <a:schemeClr val="accent5">
                    <a:lumMod val="25000"/>
                  </a:schemeClr>
                </a:solidFill>
                <a:latin typeface="+mj-lt"/>
                <a:cs typeface="Times New Roman" pitchFamily="18" charset="0"/>
              </a:rPr>
              <a:t>êm </a:t>
            </a:r>
            <a:r>
              <a:rPr lang="vi-VN" sz="5100" dirty="0" smtClean="0">
                <a:solidFill>
                  <a:schemeClr val="accent5">
                    <a:lumMod val="25000"/>
                  </a:schemeClr>
                </a:solidFill>
                <a:latin typeface="+mj-lt"/>
                <a:cs typeface="Times New Roman" pitchFamily="18" charset="0"/>
              </a:rPr>
              <a:t>ái </a:t>
            </a:r>
            <a:r>
              <a:rPr lang="vi-VN" sz="5100" dirty="0">
                <a:solidFill>
                  <a:schemeClr val="accent5">
                    <a:lumMod val="25000"/>
                  </a:schemeClr>
                </a:solidFill>
                <a:latin typeface="+mj-lt"/>
                <a:cs typeface="Times New Roman" pitchFamily="18" charset="0"/>
              </a:rPr>
              <a:t>thánh </a:t>
            </a:r>
            <a:r>
              <a:rPr lang="vi-VN" sz="5100" dirty="0" smtClean="0">
                <a:solidFill>
                  <a:schemeClr val="accent5">
                    <a:lumMod val="25000"/>
                  </a:schemeClr>
                </a:solidFill>
                <a:latin typeface="+mj-lt"/>
                <a:cs typeface="Times New Roman" pitchFamily="18" charset="0"/>
              </a:rPr>
              <a:t>thót vang</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vọng</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ngân</a:t>
            </a:r>
            <a:r>
              <a:rPr lang="en-US" sz="5100" dirty="0" smtClean="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Vinh </a:t>
            </a:r>
            <a:r>
              <a:rPr lang="vi-VN" sz="5100" dirty="0">
                <a:solidFill>
                  <a:schemeClr val="accent5">
                    <a:lumMod val="25000"/>
                  </a:schemeClr>
                </a:solidFill>
                <a:latin typeface="+mj-lt"/>
                <a:cs typeface="Times New Roman" pitchFamily="18" charset="0"/>
              </a:rPr>
              <a:t>danh Thiên </a:t>
            </a:r>
            <a:r>
              <a:rPr lang="vi-VN" sz="5100" dirty="0" smtClean="0">
                <a:solidFill>
                  <a:schemeClr val="accent5">
                    <a:lumMod val="25000"/>
                  </a:schemeClr>
                </a:solidFill>
                <a:latin typeface="+mj-lt"/>
                <a:cs typeface="Times New Roman" pitchFamily="18" charset="0"/>
              </a:rPr>
              <a:t>Chúa </a:t>
            </a:r>
            <a:r>
              <a:rPr lang="vi-VN" sz="5100" dirty="0">
                <a:solidFill>
                  <a:schemeClr val="accent5">
                    <a:lumMod val="25000"/>
                  </a:schemeClr>
                </a:solidFill>
                <a:latin typeface="+mj-lt"/>
                <a:cs typeface="Times New Roman" pitchFamily="18" charset="0"/>
              </a:rPr>
              <a:t>trên </a:t>
            </a:r>
            <a:r>
              <a:rPr lang="vi-VN" sz="5100" dirty="0" smtClean="0">
                <a:solidFill>
                  <a:schemeClr val="accent5">
                    <a:lumMod val="25000"/>
                  </a:schemeClr>
                </a:solidFill>
                <a:latin typeface="+mj-lt"/>
                <a:cs typeface="Times New Roman" pitchFamily="18" charset="0"/>
              </a:rPr>
              <a:t>ngàn </a:t>
            </a:r>
            <a:r>
              <a:rPr lang="vi-VN" sz="5100" dirty="0">
                <a:solidFill>
                  <a:schemeClr val="accent5">
                    <a:lumMod val="25000"/>
                  </a:schemeClr>
                </a:solidFill>
                <a:latin typeface="+mj-lt"/>
                <a:cs typeface="Times New Roman" pitchFamily="18" charset="0"/>
              </a:rPr>
              <a:t>tầng trời </a:t>
            </a:r>
            <a:r>
              <a:rPr lang="vi-VN" sz="5100" dirty="0" smtClean="0">
                <a:solidFill>
                  <a:schemeClr val="accent5">
                    <a:lumMod val="25000"/>
                  </a:schemeClr>
                </a:solidFill>
                <a:latin typeface="+mj-lt"/>
                <a:cs typeface="Times New Roman" pitchFamily="18" charset="0"/>
              </a:rPr>
              <a:t>xanh</a:t>
            </a:r>
            <a:r>
              <a:rPr lang="vi-VN" sz="5100" dirty="0">
                <a:solidFill>
                  <a:schemeClr val="accent5">
                    <a:lumMod val="25000"/>
                  </a:schemeClr>
                </a:solidFill>
                <a:latin typeface="+mj-lt"/>
                <a:cs typeface="Times New Roman" pitchFamily="18" charset="0"/>
              </a:rPr>
              <a:t>, bình </a:t>
            </a:r>
            <a:r>
              <a:rPr lang="vi-VN" sz="5100" dirty="0" smtClean="0">
                <a:solidFill>
                  <a:schemeClr val="accent5">
                    <a:lumMod val="25000"/>
                  </a:schemeClr>
                </a:solidFill>
                <a:latin typeface="+mj-lt"/>
                <a:cs typeface="Times New Roman" pitchFamily="18" charset="0"/>
              </a:rPr>
              <a:t>an </a:t>
            </a:r>
            <a:r>
              <a:rPr lang="vi-VN" sz="5100" dirty="0">
                <a:solidFill>
                  <a:schemeClr val="accent5">
                    <a:lumMod val="25000"/>
                  </a:schemeClr>
                </a:solidFill>
                <a:latin typeface="+mj-lt"/>
                <a:cs typeface="Times New Roman" pitchFamily="18" charset="0"/>
              </a:rPr>
              <a:t>cho loài </a:t>
            </a:r>
            <a:r>
              <a:rPr lang="vi-VN" sz="5100" dirty="0" smtClean="0">
                <a:solidFill>
                  <a:schemeClr val="accent5">
                    <a:lumMod val="25000"/>
                  </a:schemeClr>
                </a:solidFill>
                <a:latin typeface="+mj-lt"/>
                <a:cs typeface="Times New Roman" pitchFamily="18" charset="0"/>
              </a:rPr>
              <a:t>người </a:t>
            </a:r>
            <a:r>
              <a:rPr lang="vi-VN" sz="5100" dirty="0">
                <a:solidFill>
                  <a:schemeClr val="accent5">
                    <a:lumMod val="25000"/>
                  </a:schemeClr>
                </a:solidFill>
                <a:latin typeface="+mj-lt"/>
                <a:cs typeface="Times New Roman" pitchFamily="18" charset="0"/>
              </a:rPr>
              <a:t>Chúa </a:t>
            </a:r>
            <a:r>
              <a:rPr lang="vi-VN" sz="5100" dirty="0" smtClean="0">
                <a:solidFill>
                  <a:schemeClr val="accent5">
                    <a:lumMod val="25000"/>
                  </a:schemeClr>
                </a:solidFill>
                <a:latin typeface="+mj-lt"/>
                <a:cs typeface="Times New Roman" pitchFamily="18" charset="0"/>
              </a:rPr>
              <a:t>thương</a:t>
            </a:r>
            <a:r>
              <a:rPr lang="vi-VN" sz="5100" dirty="0">
                <a:solidFill>
                  <a:schemeClr val="accent5">
                    <a:lumMod val="25000"/>
                  </a:schemeClr>
                </a:solidFill>
                <a:latin typeface="+mj-lt"/>
                <a:cs typeface="Times New Roman" pitchFamily="18" charset="0"/>
              </a:rPr>
              <a:t>."</a:t>
            </a:r>
            <a:endParaRPr lang="en-US" sz="5100" dirty="0">
              <a:solidFill>
                <a:schemeClr val="accent5">
                  <a:lumMod val="25000"/>
                </a:schemeClr>
              </a:solidFill>
              <a:latin typeface="+mj-lt"/>
              <a:cs typeface="Times New Roman" pitchFamily="18" charset="0"/>
            </a:endParaRPr>
          </a:p>
        </p:txBody>
      </p:sp>
    </p:spTree>
    <p:extLst>
      <p:ext uri="{BB962C8B-B14F-4D97-AF65-F5344CB8AC3E}">
        <p14:creationId xmlns:p14="http://schemas.microsoft.com/office/powerpoint/2010/main" val="19450639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400" u="sng" dirty="0">
                <a:solidFill>
                  <a:srgbClr val="C00000"/>
                </a:solidFill>
                <a:effectLst/>
              </a:rPr>
              <a:t>Tk3</a:t>
            </a:r>
            <a:r>
              <a:rPr lang="en-US" sz="5400" b="0" u="sng" dirty="0" smtClean="0">
                <a:solidFill>
                  <a:srgbClr val="C00000"/>
                </a:solidFill>
                <a:effectLst/>
              </a:rPr>
              <a:t>:</a:t>
            </a:r>
            <a:r>
              <a:rPr lang="vi-VN" sz="5400" dirty="0" smtClean="0">
                <a:solidFill>
                  <a:schemeClr val="accent5">
                    <a:lumMod val="25000"/>
                  </a:schemeClr>
                </a:solidFill>
              </a:rPr>
              <a:t> </a:t>
            </a:r>
            <a:r>
              <a:rPr lang="vi-VN" sz="5400" dirty="0">
                <a:solidFill>
                  <a:schemeClr val="accent5">
                    <a:lumMod val="25000"/>
                  </a:schemeClr>
                </a:solidFill>
              </a:rPr>
              <a:t>Nhìn </a:t>
            </a:r>
            <a:r>
              <a:rPr lang="vi-VN" sz="5400" dirty="0" smtClean="0">
                <a:solidFill>
                  <a:schemeClr val="accent5">
                    <a:lumMod val="25000"/>
                  </a:schemeClr>
                </a:solidFill>
              </a:rPr>
              <a:t>lên </a:t>
            </a:r>
            <a:r>
              <a:rPr lang="vi-VN" sz="5400" dirty="0">
                <a:solidFill>
                  <a:schemeClr val="accent5">
                    <a:lumMod val="25000"/>
                  </a:schemeClr>
                </a:solidFill>
              </a:rPr>
              <a:t>theo dấu vì </a:t>
            </a:r>
            <a:r>
              <a:rPr lang="vi-VN" sz="5400" dirty="0" smtClean="0">
                <a:solidFill>
                  <a:schemeClr val="accent5">
                    <a:lumMod val="25000"/>
                  </a:schemeClr>
                </a:solidFill>
              </a:rPr>
              <a:t>sao </a:t>
            </a:r>
            <a:r>
              <a:rPr lang="vi-VN" sz="5400" dirty="0">
                <a:solidFill>
                  <a:schemeClr val="accent5">
                    <a:lumMod val="25000"/>
                  </a:schemeClr>
                </a:solidFill>
              </a:rPr>
              <a:t>nhiệm mầu rạng </a:t>
            </a:r>
            <a:r>
              <a:rPr lang="vi-VN" sz="5400" dirty="0" smtClean="0">
                <a:solidFill>
                  <a:schemeClr val="accent5">
                    <a:lumMod val="25000"/>
                  </a:schemeClr>
                </a:solidFill>
              </a:rPr>
              <a:t>soi </a:t>
            </a:r>
            <a:r>
              <a:rPr lang="vi-VN" sz="5400" dirty="0">
                <a:solidFill>
                  <a:schemeClr val="accent5">
                    <a:lumMod val="25000"/>
                  </a:schemeClr>
                </a:solidFill>
              </a:rPr>
              <a:t>tìm Vua Cứu </a:t>
            </a:r>
            <a:r>
              <a:rPr lang="en-US" sz="5400" dirty="0" smtClean="0">
                <a:solidFill>
                  <a:schemeClr val="accent5">
                    <a:lumMod val="25000"/>
                  </a:schemeClr>
                </a:solidFill>
              </a:rPr>
              <a:t>T</a:t>
            </a:r>
            <a:r>
              <a:rPr lang="vi-VN" sz="5400" dirty="0" smtClean="0">
                <a:solidFill>
                  <a:schemeClr val="accent5">
                    <a:lumMod val="25000"/>
                  </a:schemeClr>
                </a:solidFill>
              </a:rPr>
              <a:t>hế</a:t>
            </a:r>
            <a:r>
              <a:rPr lang="vi-VN" sz="5400" dirty="0">
                <a:solidFill>
                  <a:schemeClr val="accent5">
                    <a:lumMod val="25000"/>
                  </a:schemeClr>
                </a:solidFill>
              </a:rPr>
              <a:t>, này </a:t>
            </a:r>
            <a:r>
              <a:rPr lang="vi-VN" sz="5400" dirty="0" smtClean="0">
                <a:solidFill>
                  <a:schemeClr val="accent5">
                    <a:lumMod val="25000"/>
                  </a:schemeClr>
                </a:solidFill>
              </a:rPr>
              <a:t>những </a:t>
            </a:r>
            <a:r>
              <a:rPr lang="vi-VN" sz="5400" dirty="0">
                <a:solidFill>
                  <a:schemeClr val="accent5">
                    <a:lumMod val="25000"/>
                  </a:schemeClr>
                </a:solidFill>
              </a:rPr>
              <a:t>hiền </a:t>
            </a:r>
            <a:r>
              <a:rPr lang="vi-VN" sz="5400" dirty="0" smtClean="0">
                <a:solidFill>
                  <a:schemeClr val="accent5">
                    <a:lumMod val="25000"/>
                  </a:schemeClr>
                </a:solidFill>
              </a:rPr>
              <a:t>sĩ </a:t>
            </a:r>
            <a:r>
              <a:rPr lang="vi-VN" sz="5400" dirty="0">
                <a:solidFill>
                  <a:schemeClr val="accent5">
                    <a:lumMod val="25000"/>
                  </a:schemeClr>
                </a:solidFill>
              </a:rPr>
              <a:t>miền </a:t>
            </a:r>
            <a:r>
              <a:rPr lang="vi-VN" sz="5400" dirty="0" smtClean="0">
                <a:solidFill>
                  <a:schemeClr val="accent5">
                    <a:lumMod val="25000"/>
                  </a:schemeClr>
                </a:solidFill>
              </a:rPr>
              <a:t>xa </a:t>
            </a:r>
            <a:r>
              <a:rPr lang="vi-VN" sz="5400" dirty="0">
                <a:solidFill>
                  <a:schemeClr val="accent5">
                    <a:lumMod val="25000"/>
                  </a:schemeClr>
                </a:solidFill>
              </a:rPr>
              <a:t>chân thành vượt </a:t>
            </a:r>
            <a:r>
              <a:rPr lang="vi-VN" sz="5400" dirty="0" smtClean="0">
                <a:solidFill>
                  <a:schemeClr val="accent5">
                    <a:lumMod val="25000"/>
                  </a:schemeClr>
                </a:solidFill>
              </a:rPr>
              <a:t>bao </a:t>
            </a:r>
            <a:r>
              <a:rPr lang="vi-VN" sz="5400" dirty="0">
                <a:solidFill>
                  <a:schemeClr val="accent5">
                    <a:lumMod val="25000"/>
                  </a:schemeClr>
                </a:solidFill>
              </a:rPr>
              <a:t>gian khó đường </a:t>
            </a:r>
            <a:r>
              <a:rPr lang="vi-VN" sz="5400" dirty="0" smtClean="0">
                <a:solidFill>
                  <a:schemeClr val="accent5">
                    <a:lumMod val="25000"/>
                  </a:schemeClr>
                </a:solidFill>
              </a:rPr>
              <a:t>đi</a:t>
            </a:r>
            <a:r>
              <a:rPr lang="en-US" sz="5400" dirty="0" smtClean="0">
                <a:solidFill>
                  <a:srgbClr val="C00000"/>
                </a:solidFill>
              </a:rPr>
              <a:t>…</a:t>
            </a:r>
            <a:endParaRPr lang="en-US" sz="5400" dirty="0">
              <a:solidFill>
                <a:srgbClr val="C00000"/>
              </a:solidFill>
            </a:endParaRPr>
          </a:p>
        </p:txBody>
      </p:sp>
    </p:spTree>
    <p:extLst>
      <p:ext uri="{BB962C8B-B14F-4D97-AF65-F5344CB8AC3E}">
        <p14:creationId xmlns:p14="http://schemas.microsoft.com/office/powerpoint/2010/main" val="190672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smtClean="0">
                <a:solidFill>
                  <a:schemeClr val="accent5">
                    <a:lumMod val="25000"/>
                  </a:schemeClr>
                </a:solidFill>
                <a:effectLst/>
                <a:latin typeface="+mj-lt"/>
                <a:cs typeface="Tahoma" pitchFamily="34" charset="0"/>
              </a:rPr>
              <a:t>Ca</a:t>
            </a:r>
            <a:r>
              <a:rPr lang="en-US" sz="7200" dirty="0" smtClean="0">
                <a:solidFill>
                  <a:schemeClr val="accent5">
                    <a:lumMod val="25000"/>
                  </a:schemeClr>
                </a:solidFill>
                <a:effectLst/>
                <a:latin typeface="+mj-lt"/>
                <a:cs typeface="Tahoma" pitchFamily="34" charset="0"/>
              </a:rPr>
              <a:t> </a:t>
            </a:r>
            <a:r>
              <a:rPr lang="vi-VN" sz="7200" dirty="0" smtClean="0">
                <a:solidFill>
                  <a:schemeClr val="accent5">
                    <a:lumMod val="25000"/>
                  </a:schemeClr>
                </a:solidFill>
                <a:effectLst/>
                <a:latin typeface="+mj-lt"/>
                <a:cs typeface="Tahoma" pitchFamily="34" charset="0"/>
              </a:rPr>
              <a:t>Nhập </a:t>
            </a:r>
            <a:r>
              <a:rPr lang="vi-VN" sz="720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dirty="0" smtClean="0">
                <a:solidFill>
                  <a:schemeClr val="accent5">
                    <a:lumMod val="25000"/>
                  </a:schemeClr>
                </a:solidFill>
                <a:latin typeface="+mj-lt"/>
                <a:cs typeface="Tahoma" pitchFamily="34" charset="0"/>
              </a:rPr>
              <a:t>LỄ HIỂN LINH</a:t>
            </a:r>
            <a:br>
              <a:rPr lang="en-US" sz="6600" dirty="0" smtClean="0">
                <a:solidFill>
                  <a:schemeClr val="accent5">
                    <a:lumMod val="25000"/>
                  </a:schemeClr>
                </a:solidFill>
                <a:latin typeface="+mj-lt"/>
                <a:cs typeface="Tahoma" pitchFamily="34" charset="0"/>
              </a:rPr>
            </a:br>
            <a:r>
              <a:rPr lang="en-US" sz="6000" i="1" dirty="0" err="1" smtClean="0">
                <a:solidFill>
                  <a:srgbClr val="FF0000"/>
                </a:solidFill>
                <a:latin typeface="+mj-lt"/>
                <a:cs typeface="Tahoma" pitchFamily="34" charset="0"/>
              </a:rPr>
              <a:t>Phanxico</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C00000"/>
                </a:solidFill>
                <a:effectLst/>
              </a:rPr>
              <a:t>…</a:t>
            </a:r>
            <a:r>
              <a:rPr lang="vi-VN" sz="5400" dirty="0" smtClean="0">
                <a:solidFill>
                  <a:schemeClr val="accent5">
                    <a:lumMod val="25000"/>
                  </a:schemeClr>
                </a:solidFill>
              </a:rPr>
              <a:t> Dù cách trở núi sông tìm lẽ sống ước mong dù khi mất dấu dặm trường. Tìm dâng lên ngai </a:t>
            </a:r>
            <a:r>
              <a:rPr lang="en-US" sz="5400" dirty="0" smtClean="0">
                <a:solidFill>
                  <a:schemeClr val="accent5">
                    <a:lumMod val="25000"/>
                  </a:schemeClr>
                </a:solidFill>
              </a:rPr>
              <a:t>t</a:t>
            </a:r>
            <a:r>
              <a:rPr lang="vi-VN" sz="5400" dirty="0" smtClean="0">
                <a:solidFill>
                  <a:schemeClr val="accent5">
                    <a:lumMod val="25000"/>
                  </a:schemeClr>
                </a:solidFill>
              </a:rPr>
              <a:t>hiêng lòng tin yêu vô biên thành kính lễ vật dâng trọn niềm.</a:t>
            </a:r>
            <a:endParaRPr lang="en-US" sz="5400" dirty="0">
              <a:solidFill>
                <a:schemeClr val="accent5">
                  <a:lumMod val="25000"/>
                </a:schemeClr>
              </a:solidFill>
            </a:endParaRPr>
          </a:p>
        </p:txBody>
      </p:sp>
    </p:spTree>
    <p:extLst>
      <p:ext uri="{BB962C8B-B14F-4D97-AF65-F5344CB8AC3E}">
        <p14:creationId xmlns:p14="http://schemas.microsoft.com/office/powerpoint/2010/main" val="2820036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93663"/>
            <a:ext cx="9144000" cy="5145087"/>
          </a:xfrm>
        </p:spPr>
        <p:txBody>
          <a:bodyPr/>
          <a:lstStyle/>
          <a:p>
            <a:pPr algn="just" eaLnBrk="1" hangingPunct="1"/>
            <a:r>
              <a:rPr lang="vi-VN" sz="5200" b="0" u="sng" dirty="0">
                <a:solidFill>
                  <a:srgbClr val="C00000"/>
                </a:solidFill>
                <a:effectLst/>
                <a:latin typeface="+mj-lt"/>
                <a:cs typeface="Times New Roman" pitchFamily="18" charset="0"/>
              </a:rPr>
              <a:t>Đk:</a:t>
            </a:r>
            <a:r>
              <a:rPr lang="vi-VN" sz="5200" b="0" dirty="0">
                <a:solidFill>
                  <a:srgbClr val="7030A0"/>
                </a:solidFill>
                <a:effectLst/>
                <a:latin typeface="+mj-lt"/>
                <a:cs typeface="Times New Roman" pitchFamily="18" charset="0"/>
              </a:rPr>
              <a:t> </a:t>
            </a:r>
            <a:r>
              <a:rPr lang="vi-VN" sz="5200" dirty="0" smtClean="0">
                <a:solidFill>
                  <a:schemeClr val="accent5">
                    <a:lumMod val="25000"/>
                  </a:schemeClr>
                </a:solidFill>
                <a:latin typeface="+mj-lt"/>
                <a:cs typeface="Times New Roman" pitchFamily="18" charset="0"/>
              </a:rPr>
              <a:t>Nào </a:t>
            </a:r>
            <a:r>
              <a:rPr lang="vi-VN" sz="5200" dirty="0">
                <a:solidFill>
                  <a:schemeClr val="accent5">
                    <a:lumMod val="25000"/>
                  </a:schemeClr>
                </a:solidFill>
                <a:latin typeface="+mj-lt"/>
                <a:cs typeface="Times New Roman" pitchFamily="18" charset="0"/>
              </a:rPr>
              <a:t>ta hãy </a:t>
            </a:r>
            <a:r>
              <a:rPr lang="vi-VN" sz="5200" dirty="0" smtClean="0">
                <a:solidFill>
                  <a:schemeClr val="accent5">
                    <a:lumMod val="25000"/>
                  </a:schemeClr>
                </a:solidFill>
                <a:latin typeface="+mj-lt"/>
                <a:cs typeface="Times New Roman" pitchFamily="18" charset="0"/>
              </a:rPr>
              <a:t>đến </a:t>
            </a:r>
            <a:r>
              <a:rPr lang="vi-VN" sz="5200" dirty="0">
                <a:solidFill>
                  <a:schemeClr val="accent5">
                    <a:lumMod val="25000"/>
                  </a:schemeClr>
                </a:solidFill>
                <a:latin typeface="+mj-lt"/>
                <a:cs typeface="Times New Roman" pitchFamily="18" charset="0"/>
              </a:rPr>
              <a:t>thờ kính hãy đến tôn </a:t>
            </a:r>
            <a:r>
              <a:rPr lang="vi-VN" sz="5200" dirty="0" smtClean="0">
                <a:solidFill>
                  <a:schemeClr val="accent5">
                    <a:lumMod val="25000"/>
                  </a:schemeClr>
                </a:solidFill>
                <a:latin typeface="+mj-lt"/>
                <a:cs typeface="Times New Roman" pitchFamily="18" charset="0"/>
              </a:rPr>
              <a:t>vinh </a:t>
            </a:r>
            <a:r>
              <a:rPr lang="vi-VN" sz="5200" dirty="0">
                <a:solidFill>
                  <a:schemeClr val="accent5">
                    <a:lumMod val="25000"/>
                  </a:schemeClr>
                </a:solidFill>
                <a:latin typeface="+mj-lt"/>
                <a:cs typeface="Times New Roman" pitchFamily="18" charset="0"/>
              </a:rPr>
              <a:t>Chúa </a:t>
            </a:r>
            <a:r>
              <a:rPr lang="vi-VN" sz="5200" dirty="0" smtClean="0">
                <a:solidFill>
                  <a:schemeClr val="accent5">
                    <a:lumMod val="25000"/>
                  </a:schemeClr>
                </a:solidFill>
                <a:latin typeface="+mj-lt"/>
                <a:cs typeface="Times New Roman" pitchFamily="18" charset="0"/>
              </a:rPr>
              <a:t>Cả </a:t>
            </a:r>
            <a:r>
              <a:rPr lang="vi-VN" sz="5200" dirty="0">
                <a:solidFill>
                  <a:schemeClr val="accent5">
                    <a:lumMod val="25000"/>
                  </a:schemeClr>
                </a:solidFill>
                <a:latin typeface="+mj-lt"/>
                <a:cs typeface="Times New Roman" pitchFamily="18" charset="0"/>
              </a:rPr>
              <a:t>uy </a:t>
            </a:r>
            <a:r>
              <a:rPr lang="vi-VN" sz="5200" dirty="0" smtClean="0">
                <a:solidFill>
                  <a:schemeClr val="accent5">
                    <a:lumMod val="25000"/>
                  </a:schemeClr>
                </a:solidFill>
                <a:latin typeface="+mj-lt"/>
                <a:cs typeface="Times New Roman" pitchFamily="18" charset="0"/>
              </a:rPr>
              <a:t>linh </a:t>
            </a:r>
            <a:r>
              <a:rPr lang="en-US" sz="5200" dirty="0" smtClean="0">
                <a:solidFill>
                  <a:schemeClr val="accent5">
                    <a:lumMod val="25000"/>
                  </a:schemeClr>
                </a:solidFill>
                <a:latin typeface="+mj-lt"/>
                <a:cs typeface="Times New Roman" pitchFamily="18" charset="0"/>
              </a:rPr>
              <a:t>(</a:t>
            </a:r>
            <a:r>
              <a:rPr lang="en-US" sz="5200" dirty="0" err="1" smtClean="0">
                <a:solidFill>
                  <a:schemeClr val="accent5">
                    <a:lumMod val="25000"/>
                  </a:schemeClr>
                </a:solidFill>
                <a:latin typeface="+mj-lt"/>
                <a:cs typeface="Times New Roman" pitchFamily="18" charset="0"/>
              </a:rPr>
              <a:t>Vua</a:t>
            </a:r>
            <a:r>
              <a:rPr lang="en-US" sz="5200" dirty="0" smtClean="0">
                <a:solidFill>
                  <a:schemeClr val="accent5">
                    <a:lumMod val="25000"/>
                  </a:schemeClr>
                </a:solidFill>
                <a:latin typeface="+mj-lt"/>
                <a:cs typeface="Times New Roman" pitchFamily="18" charset="0"/>
              </a:rPr>
              <a:t> </a:t>
            </a:r>
            <a:r>
              <a:rPr lang="en-US" sz="5200" dirty="0" err="1" smtClean="0">
                <a:solidFill>
                  <a:schemeClr val="accent5">
                    <a:lumMod val="25000"/>
                  </a:schemeClr>
                </a:solidFill>
                <a:latin typeface="+mj-lt"/>
                <a:cs typeface="Times New Roman" pitchFamily="18" charset="0"/>
              </a:rPr>
              <a:t>uy</a:t>
            </a:r>
            <a:r>
              <a:rPr lang="en-US" sz="5200" dirty="0" smtClean="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linh</a:t>
            </a:r>
            <a:r>
              <a:rPr lang="en-US" sz="5200" dirty="0" smtClean="0">
                <a:solidFill>
                  <a:schemeClr val="accent5">
                    <a:lumMod val="25000"/>
                  </a:schemeClr>
                </a:solidFill>
                <a:latin typeface="+mj-lt"/>
                <a:cs typeface="Times New Roman" pitchFamily="18" charset="0"/>
              </a:rPr>
              <a:t>)</a:t>
            </a:r>
            <a:r>
              <a:rPr lang="vi-VN" sz="5200" dirty="0" smtClean="0">
                <a:solidFill>
                  <a:schemeClr val="accent5">
                    <a:lumMod val="25000"/>
                  </a:schemeClr>
                </a:solidFill>
                <a:latin typeface="+mj-lt"/>
                <a:cs typeface="Times New Roman" pitchFamily="18" charset="0"/>
              </a:rPr>
              <a:t>.</a:t>
            </a:r>
            <a:r>
              <a:rPr lang="vi-VN" sz="5200" dirty="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Này </a:t>
            </a:r>
            <a:r>
              <a:rPr lang="vi-VN" sz="5200" dirty="0">
                <a:solidFill>
                  <a:schemeClr val="accent5">
                    <a:lumMod val="25000"/>
                  </a:schemeClr>
                </a:solidFill>
                <a:latin typeface="+mj-lt"/>
                <a:cs typeface="Times New Roman" pitchFamily="18" charset="0"/>
              </a:rPr>
              <a:t>một hài </a:t>
            </a:r>
            <a:r>
              <a:rPr lang="vi-VN" sz="5200" dirty="0" smtClean="0">
                <a:solidFill>
                  <a:schemeClr val="accent5">
                    <a:lumMod val="25000"/>
                  </a:schemeClr>
                </a:solidFill>
                <a:latin typeface="+mj-lt"/>
                <a:cs typeface="Times New Roman" pitchFamily="18" charset="0"/>
              </a:rPr>
              <a:t>nhi </a:t>
            </a:r>
            <a:r>
              <a:rPr lang="vi-VN" sz="5200" dirty="0">
                <a:solidFill>
                  <a:schemeClr val="accent5">
                    <a:lumMod val="25000"/>
                  </a:schemeClr>
                </a:solidFill>
                <a:latin typeface="+mj-lt"/>
                <a:cs typeface="Times New Roman" pitchFamily="18" charset="0"/>
              </a:rPr>
              <a:t>vừa sinh ẩn giấu vinh quang </a:t>
            </a:r>
            <a:r>
              <a:rPr lang="vi-VN" sz="5200" dirty="0" smtClean="0">
                <a:solidFill>
                  <a:schemeClr val="accent5">
                    <a:lumMod val="25000"/>
                  </a:schemeClr>
                </a:solidFill>
                <a:latin typeface="+mj-lt"/>
                <a:cs typeface="Times New Roman" pitchFamily="18" charset="0"/>
              </a:rPr>
              <a:t>rạ</a:t>
            </a:r>
            <a:r>
              <a:rPr lang="en-US" sz="5200" dirty="0" smtClean="0">
                <a:solidFill>
                  <a:schemeClr val="accent5">
                    <a:lumMod val="25000"/>
                  </a:schemeClr>
                </a:solidFill>
                <a:latin typeface="+mj-lt"/>
                <a:cs typeface="Times New Roman" pitchFamily="18" charset="0"/>
              </a:rPr>
              <a:t>ng </a:t>
            </a:r>
            <a:r>
              <a:rPr lang="vi-VN" sz="5200" dirty="0" smtClean="0">
                <a:solidFill>
                  <a:schemeClr val="accent5">
                    <a:lumMod val="25000"/>
                  </a:schemeClr>
                </a:solidFill>
                <a:latin typeface="+mj-lt"/>
                <a:cs typeface="Times New Roman" pitchFamily="18" charset="0"/>
              </a:rPr>
              <a:t>rỡ </a:t>
            </a:r>
            <a:r>
              <a:rPr lang="vi-VN" sz="5200" dirty="0">
                <a:solidFill>
                  <a:schemeClr val="accent5">
                    <a:lumMod val="25000"/>
                  </a:schemeClr>
                </a:solidFill>
                <a:latin typeface="+mj-lt"/>
                <a:cs typeface="Times New Roman" pitchFamily="18" charset="0"/>
              </a:rPr>
              <a:t>ánh </a:t>
            </a:r>
            <a:r>
              <a:rPr lang="vi-VN" sz="5200" dirty="0" smtClean="0">
                <a:solidFill>
                  <a:schemeClr val="accent5">
                    <a:lumMod val="25000"/>
                  </a:schemeClr>
                </a:solidFill>
                <a:latin typeface="+mj-lt"/>
                <a:cs typeface="Times New Roman" pitchFamily="18" charset="0"/>
              </a:rPr>
              <a:t>thiên</a:t>
            </a:r>
            <a:r>
              <a:rPr lang="en-US" sz="5200" dirty="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đàng</a:t>
            </a:r>
            <a:r>
              <a:rPr lang="en-US" sz="5200" dirty="0" smtClean="0">
                <a:solidFill>
                  <a:schemeClr val="accent5">
                    <a:lumMod val="25000"/>
                  </a:schemeClr>
                </a:solidFill>
                <a:latin typeface="+mj-lt"/>
                <a:cs typeface="Times New Roman" pitchFamily="18" charset="0"/>
              </a:rPr>
              <a:t>.</a:t>
            </a:r>
            <a:r>
              <a:rPr lang="vi-VN" sz="5200" dirty="0" smtClean="0">
                <a:solidFill>
                  <a:schemeClr val="accent5">
                    <a:lumMod val="25000"/>
                  </a:schemeClr>
                </a:solidFill>
                <a:latin typeface="+mj-lt"/>
                <a:cs typeface="Times New Roman" pitchFamily="18" charset="0"/>
              </a:rPr>
              <a:t> (</a:t>
            </a:r>
            <a:r>
              <a:rPr lang="en-US" sz="5200" dirty="0">
                <a:solidFill>
                  <a:schemeClr val="accent5">
                    <a:lumMod val="25000"/>
                  </a:schemeClr>
                </a:solidFill>
                <a:latin typeface="+mj-lt"/>
                <a:cs typeface="Times New Roman" pitchFamily="18" charset="0"/>
              </a:rPr>
              <a:t>Á</a:t>
            </a:r>
            <a:r>
              <a:rPr lang="vi-VN" sz="5200" dirty="0" smtClean="0">
                <a:solidFill>
                  <a:schemeClr val="accent5">
                    <a:lumMod val="25000"/>
                  </a:schemeClr>
                </a:solidFill>
                <a:latin typeface="+mj-lt"/>
                <a:cs typeface="Times New Roman" pitchFamily="18" charset="0"/>
              </a:rPr>
              <a:t>nh </a:t>
            </a:r>
            <a:r>
              <a:rPr lang="vi-VN" sz="5200" dirty="0">
                <a:solidFill>
                  <a:schemeClr val="accent5">
                    <a:lumMod val="25000"/>
                  </a:schemeClr>
                </a:solidFill>
                <a:latin typeface="+mj-lt"/>
                <a:cs typeface="Times New Roman" pitchFamily="18" charset="0"/>
              </a:rPr>
              <a:t>vinh </a:t>
            </a:r>
            <a:r>
              <a:rPr lang="vi-VN" sz="5200" dirty="0" smtClean="0">
                <a:solidFill>
                  <a:schemeClr val="accent5">
                    <a:lumMod val="25000"/>
                  </a:schemeClr>
                </a:solidFill>
                <a:latin typeface="+mj-lt"/>
                <a:cs typeface="Times New Roman" pitchFamily="18" charset="0"/>
              </a:rPr>
              <a:t>quang)</a:t>
            </a:r>
            <a:r>
              <a:rPr lang="en-US" sz="5200" dirty="0" smtClean="0">
                <a:solidFill>
                  <a:srgbClr val="C00000"/>
                </a:solidFill>
                <a:latin typeface="+mj-lt"/>
                <a:cs typeface="Times New Roman" pitchFamily="18" charset="0"/>
              </a:rPr>
              <a:t>…</a:t>
            </a:r>
            <a:endParaRPr lang="en-US" sz="5200" dirty="0">
              <a:solidFill>
                <a:srgbClr val="C00000"/>
              </a:solidFill>
              <a:latin typeface="+mj-lt"/>
              <a:cs typeface="Times New Roman" pitchFamily="18" charset="0"/>
            </a:endParaRPr>
          </a:p>
        </p:txBody>
      </p:sp>
    </p:spTree>
    <p:extLst>
      <p:ext uri="{BB962C8B-B14F-4D97-AF65-F5344CB8AC3E}">
        <p14:creationId xmlns:p14="http://schemas.microsoft.com/office/powerpoint/2010/main" val="9495273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69863"/>
            <a:ext cx="9144000" cy="4973637"/>
          </a:xfrm>
        </p:spPr>
        <p:txBody>
          <a:bodyPr/>
          <a:lstStyle/>
          <a:p>
            <a:pPr algn="just" eaLnBrk="1" hangingPunct="1"/>
            <a:r>
              <a:rPr lang="en-US" sz="5100" dirty="0" smtClean="0">
                <a:solidFill>
                  <a:srgbClr val="C00000"/>
                </a:solidFill>
                <a:latin typeface="+mj-lt"/>
                <a:cs typeface="Times New Roman" pitchFamily="18" charset="0"/>
              </a:rPr>
              <a:t>…</a:t>
            </a:r>
            <a:r>
              <a:rPr lang="en-US" sz="5100" dirty="0" smtClean="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Cất </a:t>
            </a:r>
            <a:r>
              <a:rPr lang="vi-VN" sz="5100" dirty="0">
                <a:solidFill>
                  <a:schemeClr val="accent5">
                    <a:lumMod val="25000"/>
                  </a:schemeClr>
                </a:solidFill>
                <a:latin typeface="+mj-lt"/>
                <a:cs typeface="Times New Roman" pitchFamily="18" charset="0"/>
              </a:rPr>
              <a:t>tiếng </a:t>
            </a:r>
            <a:r>
              <a:rPr lang="vi-VN" sz="5100" dirty="0" smtClean="0">
                <a:solidFill>
                  <a:schemeClr val="accent5">
                    <a:lumMod val="25000"/>
                  </a:schemeClr>
                </a:solidFill>
                <a:latin typeface="+mj-lt"/>
                <a:cs typeface="Times New Roman" pitchFamily="18" charset="0"/>
              </a:rPr>
              <a:t>hát</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mừng </a:t>
            </a:r>
            <a:r>
              <a:rPr lang="vi-VN" sz="5100" dirty="0">
                <a:solidFill>
                  <a:schemeClr val="accent5">
                    <a:lumMod val="25000"/>
                  </a:schemeClr>
                </a:solidFill>
                <a:latin typeface="+mj-lt"/>
                <a:cs typeface="Times New Roman" pitchFamily="18" charset="0"/>
              </a:rPr>
              <a:t>theo </a:t>
            </a:r>
            <a:r>
              <a:rPr lang="en-US" sz="5100" dirty="0" smtClean="0">
                <a:solidFill>
                  <a:schemeClr val="accent5">
                    <a:lumMod val="25000"/>
                  </a:schemeClr>
                </a:solidFill>
                <a:latin typeface="+mj-lt"/>
                <a:cs typeface="Times New Roman" pitchFamily="18" charset="0"/>
              </a:rPr>
              <a:t>t</a:t>
            </a:r>
            <a:r>
              <a:rPr lang="vi-VN" sz="5100" dirty="0" smtClean="0">
                <a:solidFill>
                  <a:schemeClr val="accent5">
                    <a:lumMod val="25000"/>
                  </a:schemeClr>
                </a:solidFill>
                <a:latin typeface="+mj-lt"/>
                <a:cs typeface="Times New Roman" pitchFamily="18" charset="0"/>
              </a:rPr>
              <a:t>iếng </a:t>
            </a:r>
            <a:r>
              <a:rPr lang="vi-VN" sz="5100" dirty="0">
                <a:solidFill>
                  <a:schemeClr val="accent5">
                    <a:lumMod val="25000"/>
                  </a:schemeClr>
                </a:solidFill>
                <a:latin typeface="+mj-lt"/>
                <a:cs typeface="Times New Roman" pitchFamily="18" charset="0"/>
              </a:rPr>
              <a:t>hát sứ </a:t>
            </a:r>
            <a:r>
              <a:rPr lang="vi-VN" sz="5100" dirty="0" smtClean="0">
                <a:solidFill>
                  <a:schemeClr val="accent5">
                    <a:lumMod val="25000"/>
                  </a:schemeClr>
                </a:solidFill>
                <a:latin typeface="+mj-lt"/>
                <a:cs typeface="Times New Roman" pitchFamily="18" charset="0"/>
              </a:rPr>
              <a:t>thần </a:t>
            </a:r>
            <a:r>
              <a:rPr lang="vi-VN" sz="5100" dirty="0">
                <a:solidFill>
                  <a:schemeClr val="accent5">
                    <a:lumMod val="25000"/>
                  </a:schemeClr>
                </a:solidFill>
                <a:latin typeface="+mj-lt"/>
                <a:cs typeface="Times New Roman" pitchFamily="18" charset="0"/>
              </a:rPr>
              <a:t>êm </a:t>
            </a:r>
            <a:r>
              <a:rPr lang="vi-VN" sz="5100" dirty="0" smtClean="0">
                <a:solidFill>
                  <a:schemeClr val="accent5">
                    <a:lumMod val="25000"/>
                  </a:schemeClr>
                </a:solidFill>
                <a:latin typeface="+mj-lt"/>
                <a:cs typeface="Times New Roman" pitchFamily="18" charset="0"/>
              </a:rPr>
              <a:t>ái </a:t>
            </a:r>
            <a:r>
              <a:rPr lang="vi-VN" sz="5100" dirty="0">
                <a:solidFill>
                  <a:schemeClr val="accent5">
                    <a:lumMod val="25000"/>
                  </a:schemeClr>
                </a:solidFill>
                <a:latin typeface="+mj-lt"/>
                <a:cs typeface="Times New Roman" pitchFamily="18" charset="0"/>
              </a:rPr>
              <a:t>thánh </a:t>
            </a:r>
            <a:r>
              <a:rPr lang="vi-VN" sz="5100" dirty="0" smtClean="0">
                <a:solidFill>
                  <a:schemeClr val="accent5">
                    <a:lumMod val="25000"/>
                  </a:schemeClr>
                </a:solidFill>
                <a:latin typeface="+mj-lt"/>
                <a:cs typeface="Times New Roman" pitchFamily="18" charset="0"/>
              </a:rPr>
              <a:t>thót vang</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vọng</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ngân</a:t>
            </a:r>
            <a:r>
              <a:rPr lang="en-US" sz="5100" dirty="0" smtClean="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Vinh </a:t>
            </a:r>
            <a:r>
              <a:rPr lang="vi-VN" sz="5100" dirty="0">
                <a:solidFill>
                  <a:schemeClr val="accent5">
                    <a:lumMod val="25000"/>
                  </a:schemeClr>
                </a:solidFill>
                <a:latin typeface="+mj-lt"/>
                <a:cs typeface="Times New Roman" pitchFamily="18" charset="0"/>
              </a:rPr>
              <a:t>danh Thiên </a:t>
            </a:r>
            <a:r>
              <a:rPr lang="vi-VN" sz="5100" dirty="0" smtClean="0">
                <a:solidFill>
                  <a:schemeClr val="accent5">
                    <a:lumMod val="25000"/>
                  </a:schemeClr>
                </a:solidFill>
                <a:latin typeface="+mj-lt"/>
                <a:cs typeface="Times New Roman" pitchFamily="18" charset="0"/>
              </a:rPr>
              <a:t>Chúa </a:t>
            </a:r>
            <a:r>
              <a:rPr lang="vi-VN" sz="5100" dirty="0">
                <a:solidFill>
                  <a:schemeClr val="accent5">
                    <a:lumMod val="25000"/>
                  </a:schemeClr>
                </a:solidFill>
                <a:latin typeface="+mj-lt"/>
                <a:cs typeface="Times New Roman" pitchFamily="18" charset="0"/>
              </a:rPr>
              <a:t>trên </a:t>
            </a:r>
            <a:r>
              <a:rPr lang="vi-VN" sz="5100" dirty="0" smtClean="0">
                <a:solidFill>
                  <a:schemeClr val="accent5">
                    <a:lumMod val="25000"/>
                  </a:schemeClr>
                </a:solidFill>
                <a:latin typeface="+mj-lt"/>
                <a:cs typeface="Times New Roman" pitchFamily="18" charset="0"/>
              </a:rPr>
              <a:t>ngàn </a:t>
            </a:r>
            <a:r>
              <a:rPr lang="vi-VN" sz="5100" dirty="0">
                <a:solidFill>
                  <a:schemeClr val="accent5">
                    <a:lumMod val="25000"/>
                  </a:schemeClr>
                </a:solidFill>
                <a:latin typeface="+mj-lt"/>
                <a:cs typeface="Times New Roman" pitchFamily="18" charset="0"/>
              </a:rPr>
              <a:t>tầng trời </a:t>
            </a:r>
            <a:r>
              <a:rPr lang="vi-VN" sz="5100" dirty="0" smtClean="0">
                <a:solidFill>
                  <a:schemeClr val="accent5">
                    <a:lumMod val="25000"/>
                  </a:schemeClr>
                </a:solidFill>
                <a:latin typeface="+mj-lt"/>
                <a:cs typeface="Times New Roman" pitchFamily="18" charset="0"/>
              </a:rPr>
              <a:t>xanh</a:t>
            </a:r>
            <a:r>
              <a:rPr lang="vi-VN" sz="5100" dirty="0">
                <a:solidFill>
                  <a:schemeClr val="accent5">
                    <a:lumMod val="25000"/>
                  </a:schemeClr>
                </a:solidFill>
                <a:latin typeface="+mj-lt"/>
                <a:cs typeface="Times New Roman" pitchFamily="18" charset="0"/>
              </a:rPr>
              <a:t>, bình </a:t>
            </a:r>
            <a:r>
              <a:rPr lang="vi-VN" sz="5100" dirty="0" smtClean="0">
                <a:solidFill>
                  <a:schemeClr val="accent5">
                    <a:lumMod val="25000"/>
                  </a:schemeClr>
                </a:solidFill>
                <a:latin typeface="+mj-lt"/>
                <a:cs typeface="Times New Roman" pitchFamily="18" charset="0"/>
              </a:rPr>
              <a:t>an </a:t>
            </a:r>
            <a:r>
              <a:rPr lang="vi-VN" sz="5100" dirty="0">
                <a:solidFill>
                  <a:schemeClr val="accent5">
                    <a:lumMod val="25000"/>
                  </a:schemeClr>
                </a:solidFill>
                <a:latin typeface="+mj-lt"/>
                <a:cs typeface="Times New Roman" pitchFamily="18" charset="0"/>
              </a:rPr>
              <a:t>cho loài </a:t>
            </a:r>
            <a:r>
              <a:rPr lang="vi-VN" sz="5100" dirty="0" smtClean="0">
                <a:solidFill>
                  <a:schemeClr val="accent5">
                    <a:lumMod val="25000"/>
                  </a:schemeClr>
                </a:solidFill>
                <a:latin typeface="+mj-lt"/>
                <a:cs typeface="Times New Roman" pitchFamily="18" charset="0"/>
              </a:rPr>
              <a:t>người </a:t>
            </a:r>
            <a:r>
              <a:rPr lang="vi-VN" sz="5100" dirty="0">
                <a:solidFill>
                  <a:schemeClr val="accent5">
                    <a:lumMod val="25000"/>
                  </a:schemeClr>
                </a:solidFill>
                <a:latin typeface="+mj-lt"/>
                <a:cs typeface="Times New Roman" pitchFamily="18" charset="0"/>
              </a:rPr>
              <a:t>Chúa </a:t>
            </a:r>
            <a:r>
              <a:rPr lang="vi-VN" sz="5100" dirty="0" smtClean="0">
                <a:solidFill>
                  <a:schemeClr val="accent5">
                    <a:lumMod val="25000"/>
                  </a:schemeClr>
                </a:solidFill>
                <a:latin typeface="+mj-lt"/>
                <a:cs typeface="Times New Roman" pitchFamily="18" charset="0"/>
              </a:rPr>
              <a:t>thương</a:t>
            </a:r>
            <a:r>
              <a:rPr lang="vi-VN" sz="5100" dirty="0">
                <a:solidFill>
                  <a:schemeClr val="accent5">
                    <a:lumMod val="25000"/>
                  </a:schemeClr>
                </a:solidFill>
                <a:latin typeface="+mj-lt"/>
                <a:cs typeface="Times New Roman" pitchFamily="18" charset="0"/>
              </a:rPr>
              <a:t>."</a:t>
            </a:r>
            <a:endParaRPr lang="en-US" sz="5100" dirty="0">
              <a:solidFill>
                <a:schemeClr val="accent5">
                  <a:lumMod val="25000"/>
                </a:schemeClr>
              </a:solidFill>
              <a:latin typeface="+mj-lt"/>
              <a:cs typeface="Times New Roman" pitchFamily="18" charset="0"/>
            </a:endParaRPr>
          </a:p>
        </p:txBody>
      </p:sp>
    </p:spTree>
    <p:extLst>
      <p:ext uri="{BB962C8B-B14F-4D97-AF65-F5344CB8AC3E}">
        <p14:creationId xmlns:p14="http://schemas.microsoft.com/office/powerpoint/2010/main" val="9323781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69863"/>
            <a:ext cx="9144000" cy="4840287"/>
          </a:xfrm>
        </p:spPr>
        <p:txBody>
          <a:bodyPr/>
          <a:lstStyle/>
          <a:p>
            <a:pPr algn="just">
              <a:lnSpc>
                <a:spcPct val="110000"/>
              </a:lnSpc>
              <a:spcBef>
                <a:spcPct val="0"/>
              </a:spcBef>
            </a:pPr>
            <a:r>
              <a:rPr lang="en-US" sz="5400" u="sng" dirty="0">
                <a:solidFill>
                  <a:srgbClr val="C00000"/>
                </a:solidFill>
                <a:latin typeface="+mj-lt"/>
                <a:ea typeface="+mj-ea"/>
                <a:cs typeface="+mj-cs"/>
              </a:rPr>
              <a:t>Tk4</a:t>
            </a:r>
            <a:r>
              <a:rPr lang="en-US" sz="5400" u="sng" dirty="0" smtClean="0">
                <a:solidFill>
                  <a:srgbClr val="C00000"/>
                </a:solidFill>
                <a:latin typeface="+mj-lt"/>
                <a:ea typeface="+mj-ea"/>
                <a:cs typeface="+mj-cs"/>
              </a:rPr>
              <a:t>:</a:t>
            </a:r>
            <a:r>
              <a:rPr lang="vi-VN" sz="5400" dirty="0" smtClean="0">
                <a:solidFill>
                  <a:schemeClr val="accent5">
                    <a:lumMod val="25000"/>
                  </a:schemeClr>
                </a:solidFill>
                <a:latin typeface="+mj-lt"/>
                <a:ea typeface="+mj-ea"/>
                <a:cs typeface="+mj-cs"/>
              </a:rPr>
              <a:t> </a:t>
            </a:r>
            <a:r>
              <a:rPr lang="vi-VN" sz="5400" dirty="0">
                <a:solidFill>
                  <a:schemeClr val="accent5">
                    <a:lumMod val="25000"/>
                  </a:schemeClr>
                </a:solidFill>
                <a:latin typeface="+mj-lt"/>
                <a:ea typeface="+mj-ea"/>
                <a:cs typeface="+mj-cs"/>
              </a:rPr>
              <a:t>Phận </a:t>
            </a:r>
            <a:r>
              <a:rPr lang="vi-VN" sz="5400" dirty="0" smtClean="0">
                <a:solidFill>
                  <a:schemeClr val="accent5">
                    <a:lumMod val="25000"/>
                  </a:schemeClr>
                </a:solidFill>
                <a:latin typeface="+mj-lt"/>
                <a:ea typeface="+mj-ea"/>
                <a:cs typeface="+mj-cs"/>
              </a:rPr>
              <a:t>con </a:t>
            </a:r>
            <a:r>
              <a:rPr lang="vi-VN" sz="5400" dirty="0">
                <a:solidFill>
                  <a:schemeClr val="accent5">
                    <a:lumMod val="25000"/>
                  </a:schemeClr>
                </a:solidFill>
                <a:latin typeface="+mj-lt"/>
                <a:ea typeface="+mj-ea"/>
                <a:cs typeface="+mj-cs"/>
              </a:rPr>
              <a:t>chẳng có gì </a:t>
            </a:r>
            <a:r>
              <a:rPr lang="vi-VN" sz="5400" dirty="0" smtClean="0">
                <a:solidFill>
                  <a:schemeClr val="accent5">
                    <a:lumMod val="25000"/>
                  </a:schemeClr>
                </a:solidFill>
                <a:latin typeface="+mj-lt"/>
                <a:ea typeface="+mj-ea"/>
                <a:cs typeface="+mj-cs"/>
              </a:rPr>
              <a:t>tiến </a:t>
            </a:r>
            <a:r>
              <a:rPr lang="vi-VN" sz="5400" dirty="0">
                <a:solidFill>
                  <a:schemeClr val="accent5">
                    <a:lumMod val="25000"/>
                  </a:schemeClr>
                </a:solidFill>
                <a:latin typeface="+mj-lt"/>
                <a:ea typeface="+mj-ea"/>
                <a:cs typeface="+mj-cs"/>
              </a:rPr>
              <a:t>dâng Ngài, lạy </a:t>
            </a:r>
            <a:r>
              <a:rPr lang="vi-VN" sz="5400" dirty="0" smtClean="0">
                <a:solidFill>
                  <a:schemeClr val="accent5">
                    <a:lumMod val="25000"/>
                  </a:schemeClr>
                </a:solidFill>
                <a:latin typeface="+mj-lt"/>
                <a:ea typeface="+mj-ea"/>
                <a:cs typeface="+mj-cs"/>
              </a:rPr>
              <a:t>Vua </a:t>
            </a:r>
            <a:r>
              <a:rPr lang="vi-VN" sz="5400" dirty="0">
                <a:solidFill>
                  <a:schemeClr val="accent5">
                    <a:lumMod val="25000"/>
                  </a:schemeClr>
                </a:solidFill>
                <a:latin typeface="+mj-lt"/>
                <a:ea typeface="+mj-ea"/>
                <a:cs typeface="+mj-cs"/>
              </a:rPr>
              <a:t>Hài Nhi thơ </a:t>
            </a:r>
            <a:r>
              <a:rPr lang="vi-VN" sz="5400" dirty="0" smtClean="0">
                <a:solidFill>
                  <a:schemeClr val="accent5">
                    <a:lumMod val="25000"/>
                  </a:schemeClr>
                </a:solidFill>
                <a:latin typeface="+mj-lt"/>
                <a:ea typeface="+mj-ea"/>
                <a:cs typeface="+mj-cs"/>
              </a:rPr>
              <a:t>bé</a:t>
            </a:r>
            <a:r>
              <a:rPr lang="vi-VN" sz="5400" dirty="0">
                <a:solidFill>
                  <a:schemeClr val="accent5">
                    <a:lumMod val="25000"/>
                  </a:schemeClr>
                </a:solidFill>
                <a:latin typeface="+mj-lt"/>
                <a:ea typeface="+mj-ea"/>
                <a:cs typeface="+mj-cs"/>
              </a:rPr>
              <a:t>, chẳng </a:t>
            </a:r>
            <a:r>
              <a:rPr lang="vi-VN" sz="5400" dirty="0" smtClean="0">
                <a:solidFill>
                  <a:schemeClr val="accent5">
                    <a:lumMod val="25000"/>
                  </a:schemeClr>
                </a:solidFill>
                <a:latin typeface="+mj-lt"/>
                <a:ea typeface="+mj-ea"/>
                <a:cs typeface="+mj-cs"/>
              </a:rPr>
              <a:t>có </a:t>
            </a:r>
            <a:r>
              <a:rPr lang="vi-VN" sz="5400" dirty="0">
                <a:solidFill>
                  <a:schemeClr val="accent5">
                    <a:lumMod val="25000"/>
                  </a:schemeClr>
                </a:solidFill>
                <a:latin typeface="+mj-lt"/>
                <a:ea typeface="+mj-ea"/>
                <a:cs typeface="+mj-cs"/>
              </a:rPr>
              <a:t>lừa </a:t>
            </a:r>
            <a:r>
              <a:rPr lang="vi-VN" sz="5400" dirty="0" smtClean="0">
                <a:solidFill>
                  <a:schemeClr val="accent5">
                    <a:lumMod val="25000"/>
                  </a:schemeClr>
                </a:solidFill>
                <a:latin typeface="+mj-lt"/>
                <a:ea typeface="+mj-ea"/>
                <a:cs typeface="+mj-cs"/>
              </a:rPr>
              <a:t>chiên </a:t>
            </a:r>
            <a:r>
              <a:rPr lang="vi-VN" sz="5400" dirty="0">
                <a:solidFill>
                  <a:schemeClr val="accent5">
                    <a:lumMod val="25000"/>
                  </a:schemeClr>
                </a:solidFill>
                <a:latin typeface="+mj-lt"/>
                <a:ea typeface="+mj-ea"/>
                <a:cs typeface="+mj-cs"/>
              </a:rPr>
              <a:t>sưởi </a:t>
            </a:r>
            <a:r>
              <a:rPr lang="vi-VN" sz="5400" dirty="0" smtClean="0">
                <a:solidFill>
                  <a:schemeClr val="accent5">
                    <a:lumMod val="25000"/>
                  </a:schemeClr>
                </a:solidFill>
                <a:latin typeface="+mj-lt"/>
                <a:ea typeface="+mj-ea"/>
                <a:cs typeface="+mj-cs"/>
              </a:rPr>
              <a:t>ấm </a:t>
            </a:r>
            <a:r>
              <a:rPr lang="vi-VN" sz="5400" dirty="0">
                <a:solidFill>
                  <a:schemeClr val="accent5">
                    <a:lumMod val="25000"/>
                  </a:schemeClr>
                </a:solidFill>
                <a:latin typeface="+mj-lt"/>
                <a:ea typeface="+mj-ea"/>
                <a:cs typeface="+mj-cs"/>
              </a:rPr>
              <a:t>cho Ngài, chẳng </a:t>
            </a:r>
            <a:r>
              <a:rPr lang="vi-VN" sz="5400" dirty="0" smtClean="0">
                <a:solidFill>
                  <a:schemeClr val="accent5">
                    <a:lumMod val="25000"/>
                  </a:schemeClr>
                </a:solidFill>
                <a:latin typeface="+mj-lt"/>
                <a:ea typeface="+mj-ea"/>
                <a:cs typeface="+mj-cs"/>
              </a:rPr>
              <a:t>có </a:t>
            </a:r>
            <a:r>
              <a:rPr lang="vi-VN" sz="5400" dirty="0">
                <a:solidFill>
                  <a:schemeClr val="accent5">
                    <a:lumMod val="25000"/>
                  </a:schemeClr>
                </a:solidFill>
                <a:latin typeface="+mj-lt"/>
                <a:ea typeface="+mj-ea"/>
                <a:cs typeface="+mj-cs"/>
              </a:rPr>
              <a:t>tiếng hát tuyệt </a:t>
            </a:r>
            <a:r>
              <a:rPr lang="vi-VN" sz="5400" dirty="0" smtClean="0">
                <a:solidFill>
                  <a:schemeClr val="accent5">
                    <a:lumMod val="25000"/>
                  </a:schemeClr>
                </a:solidFill>
                <a:latin typeface="+mj-lt"/>
                <a:ea typeface="+mj-ea"/>
                <a:cs typeface="+mj-cs"/>
              </a:rPr>
              <a:t>vời</a:t>
            </a:r>
            <a:r>
              <a:rPr lang="en-US" sz="5400" dirty="0" smtClean="0">
                <a:solidFill>
                  <a:srgbClr val="C00000"/>
                </a:solidFill>
                <a:latin typeface="+mj-lt"/>
                <a:ea typeface="+mj-ea"/>
                <a:cs typeface="+mj-cs"/>
              </a:rPr>
              <a:t>…</a:t>
            </a:r>
            <a:endParaRPr lang="en-US" sz="5400" dirty="0">
              <a:solidFill>
                <a:srgbClr val="C00000"/>
              </a:solidFill>
              <a:latin typeface="+mj-lt"/>
              <a:ea typeface="+mj-ea"/>
              <a:cs typeface="+mj-cs"/>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73392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144000" cy="5145087"/>
          </a:xfrm>
        </p:spPr>
        <p:txBody>
          <a:bodyPr/>
          <a:lstStyle/>
          <a:p>
            <a:pPr algn="just">
              <a:lnSpc>
                <a:spcPct val="105000"/>
              </a:lnSpc>
              <a:spcBef>
                <a:spcPct val="0"/>
              </a:spcBef>
            </a:pPr>
            <a:r>
              <a:rPr lang="en-US" sz="5200" dirty="0" smtClean="0">
                <a:solidFill>
                  <a:srgbClr val="C00000"/>
                </a:solidFill>
                <a:latin typeface="+mj-lt"/>
                <a:ea typeface="+mj-ea"/>
                <a:cs typeface="+mj-cs"/>
              </a:rPr>
              <a:t>… </a:t>
            </a:r>
            <a:r>
              <a:rPr lang="vi-VN" sz="5200" dirty="0" smtClean="0">
                <a:solidFill>
                  <a:schemeClr val="accent5">
                    <a:lumMod val="25000"/>
                  </a:schemeClr>
                </a:solidFill>
                <a:latin typeface="+mj-lt"/>
                <a:ea typeface="+mj-ea"/>
                <a:cs typeface="+mj-cs"/>
              </a:rPr>
              <a:t>Cũng</a:t>
            </a:r>
            <a:r>
              <a:rPr lang="vi-VN" sz="5200" dirty="0">
                <a:solidFill>
                  <a:schemeClr val="accent5">
                    <a:lumMod val="25000"/>
                  </a:schemeClr>
                </a:solidFill>
                <a:latin typeface="+mj-lt"/>
                <a:ea typeface="+mj-ea"/>
                <a:cs typeface="+mj-cs"/>
              </a:rPr>
              <a:t> </a:t>
            </a:r>
            <a:r>
              <a:rPr lang="vi-VN" sz="5200" dirty="0" smtClean="0">
                <a:solidFill>
                  <a:schemeClr val="accent5">
                    <a:lumMod val="25000"/>
                  </a:schemeClr>
                </a:solidFill>
                <a:latin typeface="+mj-lt"/>
                <a:ea typeface="+mj-ea"/>
                <a:cs typeface="+mj-cs"/>
              </a:rPr>
              <a:t>ch</a:t>
            </a:r>
            <a:r>
              <a:rPr lang="en-US" sz="5200" dirty="0" smtClean="0">
                <a:solidFill>
                  <a:schemeClr val="accent5">
                    <a:lumMod val="25000"/>
                  </a:schemeClr>
                </a:solidFill>
                <a:latin typeface="+mj-lt"/>
                <a:ea typeface="+mj-ea"/>
                <a:cs typeface="+mj-cs"/>
              </a:rPr>
              <a:t>ẳ</a:t>
            </a:r>
            <a:r>
              <a:rPr lang="vi-VN" sz="5200" dirty="0" smtClean="0">
                <a:solidFill>
                  <a:schemeClr val="accent5">
                    <a:lumMod val="25000"/>
                  </a:schemeClr>
                </a:solidFill>
                <a:latin typeface="+mj-lt"/>
                <a:ea typeface="+mj-ea"/>
                <a:cs typeface="+mj-cs"/>
              </a:rPr>
              <a:t>ng </a:t>
            </a:r>
            <a:r>
              <a:rPr lang="vi-VN" sz="5200" dirty="0">
                <a:solidFill>
                  <a:schemeClr val="accent5">
                    <a:lumMod val="25000"/>
                  </a:schemeClr>
                </a:solidFill>
                <a:latin typeface="+mj-lt"/>
                <a:ea typeface="+mj-ea"/>
                <a:cs typeface="+mj-cs"/>
              </a:rPr>
              <a:t>có nhũ </a:t>
            </a:r>
            <a:r>
              <a:rPr lang="vi-VN" sz="5200" dirty="0" smtClean="0">
                <a:solidFill>
                  <a:schemeClr val="accent5">
                    <a:lumMod val="25000"/>
                  </a:schemeClr>
                </a:solidFill>
                <a:latin typeface="+mj-lt"/>
                <a:ea typeface="+mj-ea"/>
                <a:cs typeface="+mj-cs"/>
              </a:rPr>
              <a:t>hương,</a:t>
            </a:r>
            <a:r>
              <a:rPr lang="en-US" sz="5200" dirty="0" smtClean="0">
                <a:solidFill>
                  <a:schemeClr val="accent5">
                    <a:lumMod val="25000"/>
                  </a:schemeClr>
                </a:solidFill>
                <a:latin typeface="+mj-lt"/>
                <a:ea typeface="+mj-ea"/>
                <a:cs typeface="+mj-cs"/>
              </a:rPr>
              <a:t> </a:t>
            </a:r>
            <a:r>
              <a:rPr lang="vi-VN" sz="5200" dirty="0" smtClean="0">
                <a:solidFill>
                  <a:schemeClr val="accent5">
                    <a:lumMod val="25000"/>
                  </a:schemeClr>
                </a:solidFill>
                <a:latin typeface="+mj-lt"/>
                <a:ea typeface="+mj-ea"/>
                <a:cs typeface="+mj-cs"/>
              </a:rPr>
              <a:t>vàng</a:t>
            </a:r>
            <a:r>
              <a:rPr lang="vi-VN" sz="5200" dirty="0">
                <a:solidFill>
                  <a:schemeClr val="accent5">
                    <a:lumMod val="25000"/>
                  </a:schemeClr>
                </a:solidFill>
                <a:latin typeface="+mj-lt"/>
                <a:ea typeface="+mj-ea"/>
                <a:cs typeface="+mj-cs"/>
              </a:rPr>
              <a:t> </a:t>
            </a:r>
            <a:r>
              <a:rPr lang="vi-VN" sz="5200" dirty="0" smtClean="0">
                <a:solidFill>
                  <a:schemeClr val="accent5">
                    <a:lumMod val="25000"/>
                  </a:schemeClr>
                </a:solidFill>
                <a:latin typeface="+mj-lt"/>
                <a:ea typeface="+mj-ea"/>
                <a:cs typeface="+mj-cs"/>
              </a:rPr>
              <a:t>quý </a:t>
            </a:r>
            <a:r>
              <a:rPr lang="vi-VN" sz="5200" dirty="0">
                <a:solidFill>
                  <a:schemeClr val="accent5">
                    <a:lumMod val="25000"/>
                  </a:schemeClr>
                </a:solidFill>
                <a:latin typeface="+mj-lt"/>
                <a:ea typeface="+mj-ea"/>
                <a:cs typeface="+mj-cs"/>
              </a:rPr>
              <a:t>giá kính </a:t>
            </a:r>
            <a:r>
              <a:rPr lang="vi-VN" sz="5200" dirty="0" smtClean="0">
                <a:solidFill>
                  <a:schemeClr val="accent5">
                    <a:lumMod val="25000"/>
                  </a:schemeClr>
                </a:solidFill>
                <a:latin typeface="+mj-lt"/>
                <a:ea typeface="+mj-ea"/>
                <a:cs typeface="+mj-cs"/>
              </a:rPr>
              <a:t>dâng </a:t>
            </a:r>
            <a:r>
              <a:rPr lang="vi-VN" sz="5200" dirty="0">
                <a:solidFill>
                  <a:schemeClr val="accent5">
                    <a:lumMod val="25000"/>
                  </a:schemeClr>
                </a:solidFill>
                <a:latin typeface="+mj-lt"/>
                <a:ea typeface="+mj-ea"/>
                <a:cs typeface="+mj-cs"/>
              </a:rPr>
              <a:t>và </a:t>
            </a:r>
            <a:r>
              <a:rPr lang="vi-VN" sz="5200" dirty="0" smtClean="0">
                <a:solidFill>
                  <a:schemeClr val="accent5">
                    <a:lumMod val="25000"/>
                  </a:schemeClr>
                </a:solidFill>
                <a:latin typeface="+mj-lt"/>
                <a:ea typeface="+mj-ea"/>
                <a:cs typeface="+mj-cs"/>
              </a:rPr>
              <a:t>cũng </a:t>
            </a:r>
            <a:r>
              <a:rPr lang="vi-VN" sz="5200" dirty="0">
                <a:solidFill>
                  <a:schemeClr val="accent5">
                    <a:lumMod val="25000"/>
                  </a:schemeClr>
                </a:solidFill>
                <a:latin typeface="+mj-lt"/>
                <a:ea typeface="+mj-ea"/>
                <a:cs typeface="+mj-cs"/>
              </a:rPr>
              <a:t>chẳng </a:t>
            </a:r>
            <a:r>
              <a:rPr lang="vi-VN" sz="5200" dirty="0" smtClean="0">
                <a:solidFill>
                  <a:schemeClr val="accent5">
                    <a:lumMod val="25000"/>
                  </a:schemeClr>
                </a:solidFill>
                <a:latin typeface="+mj-lt"/>
                <a:ea typeface="+mj-ea"/>
                <a:cs typeface="+mj-cs"/>
              </a:rPr>
              <a:t>có mộ</a:t>
            </a:r>
            <a:r>
              <a:rPr lang="en-US" sz="5200" dirty="0" smtClean="0">
                <a:solidFill>
                  <a:schemeClr val="accent5">
                    <a:lumMod val="25000"/>
                  </a:schemeClr>
                </a:solidFill>
                <a:latin typeface="+mj-lt"/>
                <a:ea typeface="+mj-ea"/>
                <a:cs typeface="+mj-cs"/>
              </a:rPr>
              <a:t>c</a:t>
            </a:r>
            <a:r>
              <a:rPr lang="vi-VN" sz="5200" dirty="0">
                <a:solidFill>
                  <a:schemeClr val="accent5">
                    <a:lumMod val="25000"/>
                  </a:schemeClr>
                </a:solidFill>
                <a:latin typeface="+mj-lt"/>
                <a:ea typeface="+mj-ea"/>
                <a:cs typeface="+mj-cs"/>
              </a:rPr>
              <a:t> </a:t>
            </a:r>
            <a:r>
              <a:rPr lang="vi-VN" sz="5200" dirty="0" smtClean="0">
                <a:solidFill>
                  <a:schemeClr val="accent5">
                    <a:lumMod val="25000"/>
                  </a:schemeClr>
                </a:solidFill>
                <a:latin typeface="+mj-lt"/>
                <a:ea typeface="+mj-ea"/>
                <a:cs typeface="+mj-cs"/>
              </a:rPr>
              <a:t>dược</a:t>
            </a:r>
            <a:r>
              <a:rPr lang="vi-VN" sz="5200" dirty="0">
                <a:solidFill>
                  <a:schemeClr val="accent5">
                    <a:lumMod val="25000"/>
                  </a:schemeClr>
                </a:solidFill>
                <a:latin typeface="+mj-lt"/>
                <a:ea typeface="+mj-ea"/>
                <a:cs typeface="+mj-cs"/>
              </a:rPr>
              <a:t>. </a:t>
            </a:r>
            <a:r>
              <a:rPr lang="vi-VN" sz="5200" dirty="0" smtClean="0">
                <a:solidFill>
                  <a:schemeClr val="accent5">
                    <a:lumMod val="25000"/>
                  </a:schemeClr>
                </a:solidFill>
                <a:latin typeface="+mj-lt"/>
                <a:ea typeface="+mj-ea"/>
                <a:cs typeface="+mj-cs"/>
              </a:rPr>
              <a:t>Chỉ</a:t>
            </a:r>
            <a:r>
              <a:rPr lang="vi-VN" sz="5200" dirty="0">
                <a:solidFill>
                  <a:schemeClr val="accent5">
                    <a:lumMod val="25000"/>
                  </a:schemeClr>
                </a:solidFill>
                <a:latin typeface="+mj-lt"/>
                <a:ea typeface="+mj-ea"/>
                <a:cs typeface="+mj-cs"/>
              </a:rPr>
              <a:t> </a:t>
            </a:r>
            <a:r>
              <a:rPr lang="vi-VN" sz="5200" dirty="0" smtClean="0">
                <a:solidFill>
                  <a:schemeClr val="accent5">
                    <a:lumMod val="25000"/>
                  </a:schemeClr>
                </a:solidFill>
                <a:latin typeface="+mj-lt"/>
                <a:ea typeface="+mj-ea"/>
                <a:cs typeface="+mj-cs"/>
              </a:rPr>
              <a:t>xin </a:t>
            </a:r>
            <a:r>
              <a:rPr lang="vi-VN" sz="5200" dirty="0">
                <a:solidFill>
                  <a:schemeClr val="accent5">
                    <a:lumMod val="25000"/>
                  </a:schemeClr>
                </a:solidFill>
                <a:latin typeface="+mj-lt"/>
                <a:ea typeface="+mj-ea"/>
                <a:cs typeface="+mj-cs"/>
              </a:rPr>
              <a:t>dâng con </a:t>
            </a:r>
            <a:r>
              <a:rPr lang="vi-VN" sz="5200" dirty="0" smtClean="0">
                <a:solidFill>
                  <a:schemeClr val="accent5">
                    <a:lumMod val="25000"/>
                  </a:schemeClr>
                </a:solidFill>
                <a:latin typeface="+mj-lt"/>
                <a:ea typeface="+mj-ea"/>
                <a:cs typeface="+mj-cs"/>
              </a:rPr>
              <a:t>tim </a:t>
            </a:r>
            <a:r>
              <a:rPr lang="vi-VN" sz="5200" dirty="0">
                <a:solidFill>
                  <a:schemeClr val="accent5">
                    <a:lumMod val="25000"/>
                  </a:schemeClr>
                </a:solidFill>
                <a:latin typeface="+mj-lt"/>
                <a:ea typeface="+mj-ea"/>
                <a:cs typeface="+mj-cs"/>
              </a:rPr>
              <a:t>nghèo </a:t>
            </a:r>
            <a:r>
              <a:rPr lang="vi-VN" sz="5200" dirty="0" smtClean="0">
                <a:solidFill>
                  <a:schemeClr val="accent5">
                    <a:lumMod val="25000"/>
                  </a:schemeClr>
                </a:solidFill>
                <a:latin typeface="+mj-lt"/>
                <a:ea typeface="+mj-ea"/>
                <a:cs typeface="+mj-cs"/>
              </a:rPr>
              <a:t>khó </a:t>
            </a:r>
            <a:r>
              <a:rPr lang="vi-VN" sz="5200" dirty="0">
                <a:solidFill>
                  <a:schemeClr val="accent5">
                    <a:lumMod val="25000"/>
                  </a:schemeClr>
                </a:solidFill>
                <a:latin typeface="+mj-lt"/>
                <a:ea typeface="+mj-ea"/>
                <a:cs typeface="+mj-cs"/>
              </a:rPr>
              <a:t>trong đơn </a:t>
            </a:r>
            <a:r>
              <a:rPr lang="vi-VN" sz="5200" dirty="0" smtClean="0">
                <a:solidFill>
                  <a:schemeClr val="accent5">
                    <a:lumMod val="25000"/>
                  </a:schemeClr>
                </a:solidFill>
                <a:latin typeface="+mj-lt"/>
                <a:ea typeface="+mj-ea"/>
                <a:cs typeface="+mj-cs"/>
              </a:rPr>
              <a:t>sơ </a:t>
            </a:r>
            <a:r>
              <a:rPr lang="vi-VN" sz="5200" dirty="0">
                <a:solidFill>
                  <a:schemeClr val="accent5">
                    <a:lumMod val="25000"/>
                  </a:schemeClr>
                </a:solidFill>
                <a:latin typeface="+mj-lt"/>
                <a:ea typeface="+mj-ea"/>
                <a:cs typeface="+mj-cs"/>
              </a:rPr>
              <a:t>thành </a:t>
            </a:r>
            <a:r>
              <a:rPr lang="vi-VN" sz="5200" dirty="0" smtClean="0">
                <a:solidFill>
                  <a:schemeClr val="accent5">
                    <a:lumMod val="25000"/>
                  </a:schemeClr>
                </a:solidFill>
                <a:latin typeface="+mj-lt"/>
                <a:ea typeface="+mj-ea"/>
                <a:cs typeface="+mj-cs"/>
              </a:rPr>
              <a:t>tâm </a:t>
            </a:r>
            <a:r>
              <a:rPr lang="vi-VN" sz="5200" dirty="0">
                <a:solidFill>
                  <a:schemeClr val="accent5">
                    <a:lumMod val="25000"/>
                  </a:schemeClr>
                </a:solidFill>
                <a:latin typeface="+mj-lt"/>
                <a:ea typeface="+mj-ea"/>
                <a:cs typeface="+mj-cs"/>
              </a:rPr>
              <a:t>xin </a:t>
            </a:r>
            <a:r>
              <a:rPr lang="vi-VN" sz="5200" dirty="0" smtClean="0">
                <a:solidFill>
                  <a:schemeClr val="accent5">
                    <a:lumMod val="25000"/>
                  </a:schemeClr>
                </a:solidFill>
                <a:latin typeface="+mj-lt"/>
                <a:ea typeface="+mj-ea"/>
                <a:cs typeface="+mj-cs"/>
              </a:rPr>
              <a:t>Ngài </a:t>
            </a:r>
            <a:r>
              <a:rPr lang="vi-VN" sz="5200" dirty="0">
                <a:solidFill>
                  <a:schemeClr val="accent5">
                    <a:lumMod val="25000"/>
                  </a:schemeClr>
                </a:solidFill>
                <a:latin typeface="+mj-lt"/>
                <a:ea typeface="+mj-ea"/>
                <a:cs typeface="+mj-cs"/>
              </a:rPr>
              <a:t>thương nhận </a:t>
            </a:r>
            <a:r>
              <a:rPr lang="vi-VN" sz="5200" dirty="0" smtClean="0">
                <a:solidFill>
                  <a:schemeClr val="accent5">
                    <a:lumMod val="25000"/>
                  </a:schemeClr>
                </a:solidFill>
                <a:latin typeface="+mj-lt"/>
                <a:ea typeface="+mj-ea"/>
                <a:cs typeface="+mj-cs"/>
              </a:rPr>
              <a:t>cho</a:t>
            </a:r>
            <a:r>
              <a:rPr lang="vi-VN" sz="5200" dirty="0">
                <a:solidFill>
                  <a:schemeClr val="accent5">
                    <a:lumMod val="25000"/>
                  </a:schemeClr>
                </a:solidFill>
                <a:latin typeface="+mj-lt"/>
                <a:ea typeface="+mj-ea"/>
                <a:cs typeface="+mj-cs"/>
              </a:rPr>
              <a:t>.</a:t>
            </a:r>
            <a:endParaRPr lang="en-US" sz="5200" dirty="0">
              <a:solidFill>
                <a:schemeClr val="accent5">
                  <a:lumMod val="25000"/>
                </a:schemeClr>
              </a:solidFill>
              <a:latin typeface="+mj-lt"/>
              <a:ea typeface="+mj-ea"/>
              <a:cs typeface="+mj-cs"/>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172290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93663"/>
            <a:ext cx="9144000" cy="5145087"/>
          </a:xfrm>
        </p:spPr>
        <p:txBody>
          <a:bodyPr/>
          <a:lstStyle/>
          <a:p>
            <a:pPr algn="just" eaLnBrk="1" hangingPunct="1"/>
            <a:r>
              <a:rPr lang="vi-VN" sz="5200" b="0" u="sng" dirty="0">
                <a:solidFill>
                  <a:srgbClr val="C00000"/>
                </a:solidFill>
                <a:effectLst/>
                <a:latin typeface="+mj-lt"/>
                <a:cs typeface="Times New Roman" pitchFamily="18" charset="0"/>
              </a:rPr>
              <a:t>Đk:</a:t>
            </a:r>
            <a:r>
              <a:rPr lang="vi-VN" sz="5200" b="0" dirty="0">
                <a:solidFill>
                  <a:srgbClr val="7030A0"/>
                </a:solidFill>
                <a:effectLst/>
                <a:latin typeface="+mj-lt"/>
                <a:cs typeface="Times New Roman" pitchFamily="18" charset="0"/>
              </a:rPr>
              <a:t> </a:t>
            </a:r>
            <a:r>
              <a:rPr lang="vi-VN" sz="5200" dirty="0" smtClean="0">
                <a:solidFill>
                  <a:schemeClr val="accent5">
                    <a:lumMod val="25000"/>
                  </a:schemeClr>
                </a:solidFill>
                <a:latin typeface="+mj-lt"/>
                <a:cs typeface="Times New Roman" pitchFamily="18" charset="0"/>
              </a:rPr>
              <a:t>Nào </a:t>
            </a:r>
            <a:r>
              <a:rPr lang="vi-VN" sz="5200" dirty="0">
                <a:solidFill>
                  <a:schemeClr val="accent5">
                    <a:lumMod val="25000"/>
                  </a:schemeClr>
                </a:solidFill>
                <a:latin typeface="+mj-lt"/>
                <a:cs typeface="Times New Roman" pitchFamily="18" charset="0"/>
              </a:rPr>
              <a:t>ta hãy </a:t>
            </a:r>
            <a:r>
              <a:rPr lang="vi-VN" sz="5200" dirty="0" smtClean="0">
                <a:solidFill>
                  <a:schemeClr val="accent5">
                    <a:lumMod val="25000"/>
                  </a:schemeClr>
                </a:solidFill>
                <a:latin typeface="+mj-lt"/>
                <a:cs typeface="Times New Roman" pitchFamily="18" charset="0"/>
              </a:rPr>
              <a:t>đến </a:t>
            </a:r>
            <a:r>
              <a:rPr lang="vi-VN" sz="5200" dirty="0">
                <a:solidFill>
                  <a:schemeClr val="accent5">
                    <a:lumMod val="25000"/>
                  </a:schemeClr>
                </a:solidFill>
                <a:latin typeface="+mj-lt"/>
                <a:cs typeface="Times New Roman" pitchFamily="18" charset="0"/>
              </a:rPr>
              <a:t>thờ kính hãy đến tôn </a:t>
            </a:r>
            <a:r>
              <a:rPr lang="vi-VN" sz="5200" dirty="0" smtClean="0">
                <a:solidFill>
                  <a:schemeClr val="accent5">
                    <a:lumMod val="25000"/>
                  </a:schemeClr>
                </a:solidFill>
                <a:latin typeface="+mj-lt"/>
                <a:cs typeface="Times New Roman" pitchFamily="18" charset="0"/>
              </a:rPr>
              <a:t>vinh </a:t>
            </a:r>
            <a:r>
              <a:rPr lang="vi-VN" sz="5200" dirty="0">
                <a:solidFill>
                  <a:schemeClr val="accent5">
                    <a:lumMod val="25000"/>
                  </a:schemeClr>
                </a:solidFill>
                <a:latin typeface="+mj-lt"/>
                <a:cs typeface="Times New Roman" pitchFamily="18" charset="0"/>
              </a:rPr>
              <a:t>Chúa </a:t>
            </a:r>
            <a:r>
              <a:rPr lang="vi-VN" sz="5200" dirty="0" smtClean="0">
                <a:solidFill>
                  <a:schemeClr val="accent5">
                    <a:lumMod val="25000"/>
                  </a:schemeClr>
                </a:solidFill>
                <a:latin typeface="+mj-lt"/>
                <a:cs typeface="Times New Roman" pitchFamily="18" charset="0"/>
              </a:rPr>
              <a:t>Cả </a:t>
            </a:r>
            <a:r>
              <a:rPr lang="vi-VN" sz="5200" dirty="0">
                <a:solidFill>
                  <a:schemeClr val="accent5">
                    <a:lumMod val="25000"/>
                  </a:schemeClr>
                </a:solidFill>
                <a:latin typeface="+mj-lt"/>
                <a:cs typeface="Times New Roman" pitchFamily="18" charset="0"/>
              </a:rPr>
              <a:t>uy </a:t>
            </a:r>
            <a:r>
              <a:rPr lang="vi-VN" sz="5200" dirty="0" smtClean="0">
                <a:solidFill>
                  <a:schemeClr val="accent5">
                    <a:lumMod val="25000"/>
                  </a:schemeClr>
                </a:solidFill>
                <a:latin typeface="+mj-lt"/>
                <a:cs typeface="Times New Roman" pitchFamily="18" charset="0"/>
              </a:rPr>
              <a:t>linh </a:t>
            </a:r>
            <a:r>
              <a:rPr lang="en-US" sz="5200" dirty="0" smtClean="0">
                <a:solidFill>
                  <a:schemeClr val="accent5">
                    <a:lumMod val="25000"/>
                  </a:schemeClr>
                </a:solidFill>
                <a:latin typeface="+mj-lt"/>
                <a:cs typeface="Times New Roman" pitchFamily="18" charset="0"/>
              </a:rPr>
              <a:t>(</a:t>
            </a:r>
            <a:r>
              <a:rPr lang="en-US" sz="5200" dirty="0" err="1" smtClean="0">
                <a:solidFill>
                  <a:schemeClr val="accent5">
                    <a:lumMod val="25000"/>
                  </a:schemeClr>
                </a:solidFill>
                <a:latin typeface="+mj-lt"/>
                <a:cs typeface="Times New Roman" pitchFamily="18" charset="0"/>
              </a:rPr>
              <a:t>Vua</a:t>
            </a:r>
            <a:r>
              <a:rPr lang="en-US" sz="5200" dirty="0" smtClean="0">
                <a:solidFill>
                  <a:schemeClr val="accent5">
                    <a:lumMod val="25000"/>
                  </a:schemeClr>
                </a:solidFill>
                <a:latin typeface="+mj-lt"/>
                <a:cs typeface="Times New Roman" pitchFamily="18" charset="0"/>
              </a:rPr>
              <a:t> </a:t>
            </a:r>
            <a:r>
              <a:rPr lang="en-US" sz="5200" dirty="0" err="1" smtClean="0">
                <a:solidFill>
                  <a:schemeClr val="accent5">
                    <a:lumMod val="25000"/>
                  </a:schemeClr>
                </a:solidFill>
                <a:latin typeface="+mj-lt"/>
                <a:cs typeface="Times New Roman" pitchFamily="18" charset="0"/>
              </a:rPr>
              <a:t>uy</a:t>
            </a:r>
            <a:r>
              <a:rPr lang="en-US" sz="5200" dirty="0" smtClean="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linh</a:t>
            </a:r>
            <a:r>
              <a:rPr lang="en-US" sz="5200" dirty="0" smtClean="0">
                <a:solidFill>
                  <a:schemeClr val="accent5">
                    <a:lumMod val="25000"/>
                  </a:schemeClr>
                </a:solidFill>
                <a:latin typeface="+mj-lt"/>
                <a:cs typeface="Times New Roman" pitchFamily="18" charset="0"/>
              </a:rPr>
              <a:t>)</a:t>
            </a:r>
            <a:r>
              <a:rPr lang="vi-VN" sz="5200" dirty="0" smtClean="0">
                <a:solidFill>
                  <a:schemeClr val="accent5">
                    <a:lumMod val="25000"/>
                  </a:schemeClr>
                </a:solidFill>
                <a:latin typeface="+mj-lt"/>
                <a:cs typeface="Times New Roman" pitchFamily="18" charset="0"/>
              </a:rPr>
              <a:t>.</a:t>
            </a:r>
            <a:r>
              <a:rPr lang="vi-VN" sz="5200" dirty="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Này </a:t>
            </a:r>
            <a:r>
              <a:rPr lang="vi-VN" sz="5200" dirty="0">
                <a:solidFill>
                  <a:schemeClr val="accent5">
                    <a:lumMod val="25000"/>
                  </a:schemeClr>
                </a:solidFill>
                <a:latin typeface="+mj-lt"/>
                <a:cs typeface="Times New Roman" pitchFamily="18" charset="0"/>
              </a:rPr>
              <a:t>một hài </a:t>
            </a:r>
            <a:r>
              <a:rPr lang="vi-VN" sz="5200" dirty="0" smtClean="0">
                <a:solidFill>
                  <a:schemeClr val="accent5">
                    <a:lumMod val="25000"/>
                  </a:schemeClr>
                </a:solidFill>
                <a:latin typeface="+mj-lt"/>
                <a:cs typeface="Times New Roman" pitchFamily="18" charset="0"/>
              </a:rPr>
              <a:t>nhi </a:t>
            </a:r>
            <a:r>
              <a:rPr lang="vi-VN" sz="5200" dirty="0">
                <a:solidFill>
                  <a:schemeClr val="accent5">
                    <a:lumMod val="25000"/>
                  </a:schemeClr>
                </a:solidFill>
                <a:latin typeface="+mj-lt"/>
                <a:cs typeface="Times New Roman" pitchFamily="18" charset="0"/>
              </a:rPr>
              <a:t>vừa sinh ẩn giấu vinh quang </a:t>
            </a:r>
            <a:r>
              <a:rPr lang="vi-VN" sz="5200" dirty="0" smtClean="0">
                <a:solidFill>
                  <a:schemeClr val="accent5">
                    <a:lumMod val="25000"/>
                  </a:schemeClr>
                </a:solidFill>
                <a:latin typeface="+mj-lt"/>
                <a:cs typeface="Times New Roman" pitchFamily="18" charset="0"/>
              </a:rPr>
              <a:t>rạ</a:t>
            </a:r>
            <a:r>
              <a:rPr lang="en-US" sz="5200" dirty="0" smtClean="0">
                <a:solidFill>
                  <a:schemeClr val="accent5">
                    <a:lumMod val="25000"/>
                  </a:schemeClr>
                </a:solidFill>
                <a:latin typeface="+mj-lt"/>
                <a:cs typeface="Times New Roman" pitchFamily="18" charset="0"/>
              </a:rPr>
              <a:t>ng </a:t>
            </a:r>
            <a:r>
              <a:rPr lang="vi-VN" sz="5200" dirty="0" smtClean="0">
                <a:solidFill>
                  <a:schemeClr val="accent5">
                    <a:lumMod val="25000"/>
                  </a:schemeClr>
                </a:solidFill>
                <a:latin typeface="+mj-lt"/>
                <a:cs typeface="Times New Roman" pitchFamily="18" charset="0"/>
              </a:rPr>
              <a:t>rỡ </a:t>
            </a:r>
            <a:r>
              <a:rPr lang="vi-VN" sz="5200" dirty="0">
                <a:solidFill>
                  <a:schemeClr val="accent5">
                    <a:lumMod val="25000"/>
                  </a:schemeClr>
                </a:solidFill>
                <a:latin typeface="+mj-lt"/>
                <a:cs typeface="Times New Roman" pitchFamily="18" charset="0"/>
              </a:rPr>
              <a:t>ánh </a:t>
            </a:r>
            <a:r>
              <a:rPr lang="vi-VN" sz="5200" dirty="0" smtClean="0">
                <a:solidFill>
                  <a:schemeClr val="accent5">
                    <a:lumMod val="25000"/>
                  </a:schemeClr>
                </a:solidFill>
                <a:latin typeface="+mj-lt"/>
                <a:cs typeface="Times New Roman" pitchFamily="18" charset="0"/>
              </a:rPr>
              <a:t>thiên</a:t>
            </a:r>
            <a:r>
              <a:rPr lang="en-US" sz="5200" dirty="0">
                <a:solidFill>
                  <a:schemeClr val="accent5">
                    <a:lumMod val="25000"/>
                  </a:schemeClr>
                </a:solidFill>
                <a:latin typeface="+mj-lt"/>
                <a:cs typeface="Times New Roman" pitchFamily="18" charset="0"/>
              </a:rPr>
              <a:t> </a:t>
            </a:r>
            <a:r>
              <a:rPr lang="vi-VN" sz="5200" dirty="0" smtClean="0">
                <a:solidFill>
                  <a:schemeClr val="accent5">
                    <a:lumMod val="25000"/>
                  </a:schemeClr>
                </a:solidFill>
                <a:latin typeface="+mj-lt"/>
                <a:cs typeface="Times New Roman" pitchFamily="18" charset="0"/>
              </a:rPr>
              <a:t>đàng</a:t>
            </a:r>
            <a:r>
              <a:rPr lang="en-US" sz="5200" dirty="0" smtClean="0">
                <a:solidFill>
                  <a:schemeClr val="accent5">
                    <a:lumMod val="25000"/>
                  </a:schemeClr>
                </a:solidFill>
                <a:latin typeface="+mj-lt"/>
                <a:cs typeface="Times New Roman" pitchFamily="18" charset="0"/>
              </a:rPr>
              <a:t>.</a:t>
            </a:r>
            <a:r>
              <a:rPr lang="vi-VN" sz="5200" dirty="0" smtClean="0">
                <a:solidFill>
                  <a:schemeClr val="accent5">
                    <a:lumMod val="25000"/>
                  </a:schemeClr>
                </a:solidFill>
                <a:latin typeface="+mj-lt"/>
                <a:cs typeface="Times New Roman" pitchFamily="18" charset="0"/>
              </a:rPr>
              <a:t> (</a:t>
            </a:r>
            <a:r>
              <a:rPr lang="en-US" sz="5200" dirty="0">
                <a:solidFill>
                  <a:schemeClr val="accent5">
                    <a:lumMod val="25000"/>
                  </a:schemeClr>
                </a:solidFill>
                <a:latin typeface="+mj-lt"/>
                <a:cs typeface="Times New Roman" pitchFamily="18" charset="0"/>
              </a:rPr>
              <a:t>Á</a:t>
            </a:r>
            <a:r>
              <a:rPr lang="vi-VN" sz="5200" dirty="0" smtClean="0">
                <a:solidFill>
                  <a:schemeClr val="accent5">
                    <a:lumMod val="25000"/>
                  </a:schemeClr>
                </a:solidFill>
                <a:latin typeface="+mj-lt"/>
                <a:cs typeface="Times New Roman" pitchFamily="18" charset="0"/>
              </a:rPr>
              <a:t>nh </a:t>
            </a:r>
            <a:r>
              <a:rPr lang="vi-VN" sz="5200" dirty="0">
                <a:solidFill>
                  <a:schemeClr val="accent5">
                    <a:lumMod val="25000"/>
                  </a:schemeClr>
                </a:solidFill>
                <a:latin typeface="+mj-lt"/>
                <a:cs typeface="Times New Roman" pitchFamily="18" charset="0"/>
              </a:rPr>
              <a:t>vinh </a:t>
            </a:r>
            <a:r>
              <a:rPr lang="vi-VN" sz="5200" dirty="0" smtClean="0">
                <a:solidFill>
                  <a:schemeClr val="accent5">
                    <a:lumMod val="25000"/>
                  </a:schemeClr>
                </a:solidFill>
                <a:latin typeface="+mj-lt"/>
                <a:cs typeface="Times New Roman" pitchFamily="18" charset="0"/>
              </a:rPr>
              <a:t>quang)</a:t>
            </a:r>
            <a:r>
              <a:rPr lang="en-US" sz="5200" dirty="0" smtClean="0">
                <a:solidFill>
                  <a:srgbClr val="C00000"/>
                </a:solidFill>
                <a:latin typeface="+mj-lt"/>
                <a:cs typeface="Times New Roman" pitchFamily="18" charset="0"/>
              </a:rPr>
              <a:t>…</a:t>
            </a:r>
            <a:endParaRPr lang="en-US" sz="5200" dirty="0">
              <a:solidFill>
                <a:srgbClr val="C00000"/>
              </a:solidFill>
              <a:latin typeface="+mj-lt"/>
              <a:cs typeface="Times New Roman" pitchFamily="18" charset="0"/>
            </a:endParaRPr>
          </a:p>
        </p:txBody>
      </p:sp>
    </p:spTree>
    <p:extLst>
      <p:ext uri="{BB962C8B-B14F-4D97-AF65-F5344CB8AC3E}">
        <p14:creationId xmlns:p14="http://schemas.microsoft.com/office/powerpoint/2010/main" val="365664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69863"/>
            <a:ext cx="9144000" cy="4973637"/>
          </a:xfrm>
        </p:spPr>
        <p:txBody>
          <a:bodyPr/>
          <a:lstStyle/>
          <a:p>
            <a:pPr algn="just" eaLnBrk="1" hangingPunct="1"/>
            <a:r>
              <a:rPr lang="en-US" sz="5100" dirty="0" smtClean="0">
                <a:solidFill>
                  <a:srgbClr val="C00000"/>
                </a:solidFill>
                <a:latin typeface="+mj-lt"/>
                <a:cs typeface="Times New Roman" pitchFamily="18" charset="0"/>
              </a:rPr>
              <a:t>…</a:t>
            </a:r>
            <a:r>
              <a:rPr lang="en-US" sz="5100" dirty="0" smtClean="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Cất </a:t>
            </a:r>
            <a:r>
              <a:rPr lang="vi-VN" sz="5100" dirty="0">
                <a:solidFill>
                  <a:schemeClr val="accent5">
                    <a:lumMod val="25000"/>
                  </a:schemeClr>
                </a:solidFill>
                <a:latin typeface="+mj-lt"/>
                <a:cs typeface="Times New Roman" pitchFamily="18" charset="0"/>
              </a:rPr>
              <a:t>tiếng </a:t>
            </a:r>
            <a:r>
              <a:rPr lang="vi-VN" sz="5100" dirty="0" smtClean="0">
                <a:solidFill>
                  <a:schemeClr val="accent5">
                    <a:lumMod val="25000"/>
                  </a:schemeClr>
                </a:solidFill>
                <a:latin typeface="+mj-lt"/>
                <a:cs typeface="Times New Roman" pitchFamily="18" charset="0"/>
              </a:rPr>
              <a:t>hát</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mừng </a:t>
            </a:r>
            <a:r>
              <a:rPr lang="vi-VN" sz="5100" dirty="0">
                <a:solidFill>
                  <a:schemeClr val="accent5">
                    <a:lumMod val="25000"/>
                  </a:schemeClr>
                </a:solidFill>
                <a:latin typeface="+mj-lt"/>
                <a:cs typeface="Times New Roman" pitchFamily="18" charset="0"/>
              </a:rPr>
              <a:t>theo </a:t>
            </a:r>
            <a:r>
              <a:rPr lang="en-US" sz="5100" dirty="0" smtClean="0">
                <a:solidFill>
                  <a:schemeClr val="accent5">
                    <a:lumMod val="25000"/>
                  </a:schemeClr>
                </a:solidFill>
                <a:latin typeface="+mj-lt"/>
                <a:cs typeface="Times New Roman" pitchFamily="18" charset="0"/>
              </a:rPr>
              <a:t>t</a:t>
            </a:r>
            <a:r>
              <a:rPr lang="vi-VN" sz="5100" dirty="0" smtClean="0">
                <a:solidFill>
                  <a:schemeClr val="accent5">
                    <a:lumMod val="25000"/>
                  </a:schemeClr>
                </a:solidFill>
                <a:latin typeface="+mj-lt"/>
                <a:cs typeface="Times New Roman" pitchFamily="18" charset="0"/>
              </a:rPr>
              <a:t>iếng </a:t>
            </a:r>
            <a:r>
              <a:rPr lang="vi-VN" sz="5100" dirty="0">
                <a:solidFill>
                  <a:schemeClr val="accent5">
                    <a:lumMod val="25000"/>
                  </a:schemeClr>
                </a:solidFill>
                <a:latin typeface="+mj-lt"/>
                <a:cs typeface="Times New Roman" pitchFamily="18" charset="0"/>
              </a:rPr>
              <a:t>hát sứ </a:t>
            </a:r>
            <a:r>
              <a:rPr lang="vi-VN" sz="5100" dirty="0" smtClean="0">
                <a:solidFill>
                  <a:schemeClr val="accent5">
                    <a:lumMod val="25000"/>
                  </a:schemeClr>
                </a:solidFill>
                <a:latin typeface="+mj-lt"/>
                <a:cs typeface="Times New Roman" pitchFamily="18" charset="0"/>
              </a:rPr>
              <a:t>thần </a:t>
            </a:r>
            <a:r>
              <a:rPr lang="vi-VN" sz="5100" dirty="0">
                <a:solidFill>
                  <a:schemeClr val="accent5">
                    <a:lumMod val="25000"/>
                  </a:schemeClr>
                </a:solidFill>
                <a:latin typeface="+mj-lt"/>
                <a:cs typeface="Times New Roman" pitchFamily="18" charset="0"/>
              </a:rPr>
              <a:t>êm </a:t>
            </a:r>
            <a:r>
              <a:rPr lang="vi-VN" sz="5100" dirty="0" smtClean="0">
                <a:solidFill>
                  <a:schemeClr val="accent5">
                    <a:lumMod val="25000"/>
                  </a:schemeClr>
                </a:solidFill>
                <a:latin typeface="+mj-lt"/>
                <a:cs typeface="Times New Roman" pitchFamily="18" charset="0"/>
              </a:rPr>
              <a:t>ái </a:t>
            </a:r>
            <a:r>
              <a:rPr lang="vi-VN" sz="5100" dirty="0">
                <a:solidFill>
                  <a:schemeClr val="accent5">
                    <a:lumMod val="25000"/>
                  </a:schemeClr>
                </a:solidFill>
                <a:latin typeface="+mj-lt"/>
                <a:cs typeface="Times New Roman" pitchFamily="18" charset="0"/>
              </a:rPr>
              <a:t>thánh </a:t>
            </a:r>
            <a:r>
              <a:rPr lang="vi-VN" sz="5100" dirty="0" smtClean="0">
                <a:solidFill>
                  <a:schemeClr val="accent5">
                    <a:lumMod val="25000"/>
                  </a:schemeClr>
                </a:solidFill>
                <a:latin typeface="+mj-lt"/>
                <a:cs typeface="Times New Roman" pitchFamily="18" charset="0"/>
              </a:rPr>
              <a:t>thót vang</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vọng</a:t>
            </a:r>
            <a:r>
              <a:rPr lang="en-US" sz="5100" dirty="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ngân</a:t>
            </a:r>
            <a:r>
              <a:rPr lang="en-US" sz="5100" dirty="0" smtClean="0">
                <a:solidFill>
                  <a:schemeClr val="accent5">
                    <a:lumMod val="25000"/>
                  </a:schemeClr>
                </a:solidFill>
                <a:latin typeface="+mj-lt"/>
                <a:cs typeface="Times New Roman" pitchFamily="18" charset="0"/>
              </a:rPr>
              <a:t>: “</a:t>
            </a:r>
            <a:r>
              <a:rPr lang="vi-VN" sz="5100" dirty="0" smtClean="0">
                <a:solidFill>
                  <a:schemeClr val="accent5">
                    <a:lumMod val="25000"/>
                  </a:schemeClr>
                </a:solidFill>
                <a:latin typeface="+mj-lt"/>
                <a:cs typeface="Times New Roman" pitchFamily="18" charset="0"/>
              </a:rPr>
              <a:t>Vinh </a:t>
            </a:r>
            <a:r>
              <a:rPr lang="vi-VN" sz="5100" dirty="0">
                <a:solidFill>
                  <a:schemeClr val="accent5">
                    <a:lumMod val="25000"/>
                  </a:schemeClr>
                </a:solidFill>
                <a:latin typeface="+mj-lt"/>
                <a:cs typeface="Times New Roman" pitchFamily="18" charset="0"/>
              </a:rPr>
              <a:t>danh Thiên </a:t>
            </a:r>
            <a:r>
              <a:rPr lang="vi-VN" sz="5100" dirty="0" smtClean="0">
                <a:solidFill>
                  <a:schemeClr val="accent5">
                    <a:lumMod val="25000"/>
                  </a:schemeClr>
                </a:solidFill>
                <a:latin typeface="+mj-lt"/>
                <a:cs typeface="Times New Roman" pitchFamily="18" charset="0"/>
              </a:rPr>
              <a:t>Chúa </a:t>
            </a:r>
            <a:r>
              <a:rPr lang="vi-VN" sz="5100" dirty="0">
                <a:solidFill>
                  <a:schemeClr val="accent5">
                    <a:lumMod val="25000"/>
                  </a:schemeClr>
                </a:solidFill>
                <a:latin typeface="+mj-lt"/>
                <a:cs typeface="Times New Roman" pitchFamily="18" charset="0"/>
              </a:rPr>
              <a:t>trên </a:t>
            </a:r>
            <a:r>
              <a:rPr lang="vi-VN" sz="5100" dirty="0" smtClean="0">
                <a:solidFill>
                  <a:schemeClr val="accent5">
                    <a:lumMod val="25000"/>
                  </a:schemeClr>
                </a:solidFill>
                <a:latin typeface="+mj-lt"/>
                <a:cs typeface="Times New Roman" pitchFamily="18" charset="0"/>
              </a:rPr>
              <a:t>ngàn </a:t>
            </a:r>
            <a:r>
              <a:rPr lang="vi-VN" sz="5100" dirty="0">
                <a:solidFill>
                  <a:schemeClr val="accent5">
                    <a:lumMod val="25000"/>
                  </a:schemeClr>
                </a:solidFill>
                <a:latin typeface="+mj-lt"/>
                <a:cs typeface="Times New Roman" pitchFamily="18" charset="0"/>
              </a:rPr>
              <a:t>tầng trời </a:t>
            </a:r>
            <a:r>
              <a:rPr lang="vi-VN" sz="5100" dirty="0" smtClean="0">
                <a:solidFill>
                  <a:schemeClr val="accent5">
                    <a:lumMod val="25000"/>
                  </a:schemeClr>
                </a:solidFill>
                <a:latin typeface="+mj-lt"/>
                <a:cs typeface="Times New Roman" pitchFamily="18" charset="0"/>
              </a:rPr>
              <a:t>xanh</a:t>
            </a:r>
            <a:r>
              <a:rPr lang="vi-VN" sz="5100" dirty="0">
                <a:solidFill>
                  <a:schemeClr val="accent5">
                    <a:lumMod val="25000"/>
                  </a:schemeClr>
                </a:solidFill>
                <a:latin typeface="+mj-lt"/>
                <a:cs typeface="Times New Roman" pitchFamily="18" charset="0"/>
              </a:rPr>
              <a:t>, bình </a:t>
            </a:r>
            <a:r>
              <a:rPr lang="vi-VN" sz="5100" dirty="0" smtClean="0">
                <a:solidFill>
                  <a:schemeClr val="accent5">
                    <a:lumMod val="25000"/>
                  </a:schemeClr>
                </a:solidFill>
                <a:latin typeface="+mj-lt"/>
                <a:cs typeface="Times New Roman" pitchFamily="18" charset="0"/>
              </a:rPr>
              <a:t>an </a:t>
            </a:r>
            <a:r>
              <a:rPr lang="vi-VN" sz="5100" dirty="0">
                <a:solidFill>
                  <a:schemeClr val="accent5">
                    <a:lumMod val="25000"/>
                  </a:schemeClr>
                </a:solidFill>
                <a:latin typeface="+mj-lt"/>
                <a:cs typeface="Times New Roman" pitchFamily="18" charset="0"/>
              </a:rPr>
              <a:t>cho loài </a:t>
            </a:r>
            <a:r>
              <a:rPr lang="vi-VN" sz="5100" dirty="0" smtClean="0">
                <a:solidFill>
                  <a:schemeClr val="accent5">
                    <a:lumMod val="25000"/>
                  </a:schemeClr>
                </a:solidFill>
                <a:latin typeface="+mj-lt"/>
                <a:cs typeface="Times New Roman" pitchFamily="18" charset="0"/>
              </a:rPr>
              <a:t>người </a:t>
            </a:r>
            <a:r>
              <a:rPr lang="vi-VN" sz="5100" dirty="0">
                <a:solidFill>
                  <a:schemeClr val="accent5">
                    <a:lumMod val="25000"/>
                  </a:schemeClr>
                </a:solidFill>
                <a:latin typeface="+mj-lt"/>
                <a:cs typeface="Times New Roman" pitchFamily="18" charset="0"/>
              </a:rPr>
              <a:t>Chúa </a:t>
            </a:r>
            <a:r>
              <a:rPr lang="vi-VN" sz="5100" dirty="0" smtClean="0">
                <a:solidFill>
                  <a:schemeClr val="accent5">
                    <a:lumMod val="25000"/>
                  </a:schemeClr>
                </a:solidFill>
                <a:latin typeface="+mj-lt"/>
                <a:cs typeface="Times New Roman" pitchFamily="18" charset="0"/>
              </a:rPr>
              <a:t>thương</a:t>
            </a:r>
            <a:r>
              <a:rPr lang="vi-VN" sz="5100" dirty="0">
                <a:solidFill>
                  <a:schemeClr val="accent5">
                    <a:lumMod val="25000"/>
                  </a:schemeClr>
                </a:solidFill>
                <a:latin typeface="+mj-lt"/>
                <a:cs typeface="Times New Roman" pitchFamily="18" charset="0"/>
              </a:rPr>
              <a:t>."</a:t>
            </a:r>
            <a:endParaRPr lang="en-US" sz="5100" dirty="0">
              <a:solidFill>
                <a:schemeClr val="accent5">
                  <a:lumMod val="25000"/>
                </a:schemeClr>
              </a:solidFill>
              <a:latin typeface="+mj-lt"/>
              <a:cs typeface="Times New Roman" pitchFamily="18" charset="0"/>
            </a:endParaRPr>
          </a:p>
        </p:txBody>
      </p:sp>
    </p:spTree>
    <p:extLst>
      <p:ext uri="{BB962C8B-B14F-4D97-AF65-F5344CB8AC3E}">
        <p14:creationId xmlns:p14="http://schemas.microsoft.com/office/powerpoint/2010/main" val="16751200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742950"/>
            <a:ext cx="9144000" cy="3810000"/>
          </a:xfrm>
        </p:spPr>
        <p:txBody>
          <a:bodyPr/>
          <a:lstStyle/>
          <a:p>
            <a:pPr eaLnBrk="1" hangingPunct="1">
              <a:lnSpc>
                <a:spcPct val="105000"/>
              </a:lnSpc>
            </a:pPr>
            <a:r>
              <a:rPr lang="en-US" sz="8000" b="0" dirty="0" err="1" smtClean="0">
                <a:solidFill>
                  <a:schemeClr val="accent5">
                    <a:lumMod val="25000"/>
                  </a:schemeClr>
                </a:solidFill>
                <a:effectLst/>
                <a:latin typeface="+mj-lt"/>
                <a:cs typeface="Tahoma" pitchFamily="34" charset="0"/>
              </a:rPr>
              <a:t>Ca</a:t>
            </a:r>
            <a:r>
              <a:rPr lang="en-US" sz="8000" b="0" dirty="0" smtClean="0">
                <a:solidFill>
                  <a:schemeClr val="accent5">
                    <a:lumMod val="25000"/>
                  </a:schemeClr>
                </a:solidFill>
                <a:effectLst/>
                <a:latin typeface="+mj-lt"/>
                <a:cs typeface="Tahoma" pitchFamily="34" charset="0"/>
              </a:rPr>
              <a:t> </a:t>
            </a:r>
            <a:r>
              <a:rPr lang="vi-VN" sz="8000" b="0" dirty="0" smtClean="0">
                <a:solidFill>
                  <a:schemeClr val="accent5">
                    <a:lumMod val="25000"/>
                  </a:schemeClr>
                </a:solidFill>
                <a:effectLst/>
                <a:latin typeface="+mj-lt"/>
                <a:cs typeface="Tahoma" pitchFamily="34" charset="0"/>
              </a:rPr>
              <a:t>Kết </a:t>
            </a:r>
            <a:r>
              <a:rPr lang="en-US" sz="8000" b="0" dirty="0" smtClean="0">
                <a:solidFill>
                  <a:schemeClr val="accent5">
                    <a:lumMod val="25000"/>
                  </a:schemeClr>
                </a:solidFill>
                <a:effectLst/>
                <a:latin typeface="+mj-lt"/>
                <a:cs typeface="Tahoma" pitchFamily="34" charset="0"/>
              </a:rPr>
              <a:t>L</a:t>
            </a:r>
            <a:r>
              <a:rPr lang="vi-VN" sz="8000" b="0" dirty="0" smtClean="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en-US" sz="6600" dirty="0" smtClean="0">
                <a:solidFill>
                  <a:schemeClr val="accent5">
                    <a:lumMod val="25000"/>
                  </a:schemeClr>
                </a:solidFill>
                <a:latin typeface="+mj-lt"/>
                <a:cs typeface="Tahoma" pitchFamily="34" charset="0"/>
              </a:rPr>
              <a:t>CHÚNG TA LÊN ĐƯỜNG</a:t>
            </a:r>
            <a:br>
              <a:rPr lang="en-US" sz="6600" dirty="0" smtClean="0">
                <a:solidFill>
                  <a:schemeClr val="accent5">
                    <a:lumMod val="25000"/>
                  </a:schemeClr>
                </a:solidFill>
                <a:latin typeface="+mj-lt"/>
                <a:cs typeface="Tahoma" pitchFamily="34" charset="0"/>
              </a:rPr>
            </a:br>
            <a:r>
              <a:rPr lang="en-US" sz="5400" i="1" dirty="0" err="1" smtClean="0">
                <a:solidFill>
                  <a:srgbClr val="C00000"/>
                </a:solidFill>
                <a:latin typeface="+mj-lt"/>
                <a:cs typeface="Tahoma" pitchFamily="34" charset="0"/>
              </a:rPr>
              <a:t>Mi</a:t>
            </a:r>
            <a:r>
              <a:rPr lang="en-US" sz="5400" i="1" dirty="0" smtClean="0">
                <a:solidFill>
                  <a:srgbClr val="C00000"/>
                </a:solidFill>
                <a:latin typeface="+mj-lt"/>
                <a:cs typeface="Tahoma" pitchFamily="34" charset="0"/>
              </a:rPr>
              <a:t> </a:t>
            </a:r>
            <a:r>
              <a:rPr lang="en-US" sz="5400" i="1" dirty="0" err="1" smtClean="0">
                <a:solidFill>
                  <a:srgbClr val="C00000"/>
                </a:solidFill>
                <a:latin typeface="+mj-lt"/>
                <a:cs typeface="Tahoma" pitchFamily="34" charset="0"/>
              </a:rPr>
              <a:t>Trầm</a:t>
            </a:r>
            <a:endParaRPr lang="en-US" sz="6000" b="0" i="1" dirty="0">
              <a:solidFill>
                <a:srgbClr val="C0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0000"/>
                </a:solidFill>
                <a:effectLst/>
              </a:rPr>
              <a:t>Đk</a:t>
            </a:r>
            <a:r>
              <a:rPr lang="en-US" sz="5800" b="0" u="sng" dirty="0">
                <a:solidFill>
                  <a:srgbClr val="FF0000"/>
                </a:solidFill>
                <a:effectLst/>
              </a:rPr>
              <a:t>:</a:t>
            </a:r>
            <a:r>
              <a:rPr lang="en-US" sz="5800" dirty="0">
                <a:solidFill>
                  <a:srgbClr val="7030A0"/>
                </a:solidFill>
                <a:effectLst/>
              </a:rPr>
              <a:t> </a:t>
            </a:r>
            <a:r>
              <a:rPr lang="vi-VN" sz="5800" dirty="0">
                <a:solidFill>
                  <a:schemeClr val="accent5">
                    <a:lumMod val="25000"/>
                  </a:schemeClr>
                </a:solidFill>
              </a:rPr>
              <a:t>Kìa trông bầu trời cao cao, có ánh sao soi rạng ngời. Nào ta đi, nào ta đi tìm Hài Nhi đã sinh cho </a:t>
            </a:r>
            <a:r>
              <a:rPr lang="vi-VN" sz="5800" dirty="0" smtClean="0">
                <a:solidFill>
                  <a:schemeClr val="accent5">
                    <a:lumMod val="25000"/>
                  </a:schemeClr>
                </a:solidFill>
              </a:rPr>
              <a:t>ta</a:t>
            </a:r>
            <a:r>
              <a:rPr lang="en-US" sz="5800" dirty="0" smtClean="0">
                <a:solidFill>
                  <a:schemeClr val="accent5">
                    <a:lumMod val="25000"/>
                  </a:schemeClr>
                </a:solidFill>
              </a:rPr>
              <a:t>, t</a:t>
            </a:r>
            <a:r>
              <a:rPr lang="vi-VN" sz="5800" dirty="0" smtClean="0">
                <a:solidFill>
                  <a:schemeClr val="accent5">
                    <a:lumMod val="25000"/>
                  </a:schemeClr>
                </a:solidFill>
              </a:rPr>
              <a:t>ìm </a:t>
            </a:r>
            <a:r>
              <a:rPr lang="vi-VN" sz="5800" dirty="0">
                <a:solidFill>
                  <a:schemeClr val="accent5">
                    <a:lumMod val="25000"/>
                  </a:schemeClr>
                </a:solidFill>
              </a:rPr>
              <a:t>Hài Nhi đã sinh cho đời.</a:t>
            </a:r>
            <a:endParaRPr lang="vi-VN" sz="58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9050"/>
            <a:ext cx="9144000" cy="5162550"/>
          </a:xfrm>
        </p:spPr>
        <p:txBody>
          <a:bodyPr/>
          <a:lstStyle/>
          <a:p>
            <a:pPr algn="just" eaLnBrk="1" hangingPunct="1"/>
            <a:r>
              <a:rPr lang="en-US" sz="4800" u="sng" dirty="0" err="1" smtClean="0">
                <a:solidFill>
                  <a:srgbClr val="C00000"/>
                </a:solidFill>
                <a:latin typeface="+mj-lt"/>
              </a:rPr>
              <a:t>Đk</a:t>
            </a:r>
            <a:r>
              <a:rPr lang="en-US" sz="4800" u="sng" dirty="0" smtClean="0">
                <a:solidFill>
                  <a:srgbClr val="C00000"/>
                </a:solidFill>
                <a:latin typeface="+mj-lt"/>
              </a:rPr>
              <a:t>:</a:t>
            </a:r>
            <a:r>
              <a:rPr lang="vi-VN" sz="4800" dirty="0">
                <a:latin typeface="+mj-lt"/>
              </a:rPr>
              <a:t> </a:t>
            </a:r>
            <a:r>
              <a:rPr lang="vi-VN" sz="4800" dirty="0">
                <a:solidFill>
                  <a:schemeClr val="accent5">
                    <a:lumMod val="25000"/>
                  </a:schemeClr>
                </a:solidFill>
                <a:latin typeface="+mj-lt"/>
                <a:cs typeface="Tahoma" pitchFamily="34" charset="0"/>
              </a:rPr>
              <a:t>Chúng ta lên đường theo Ba Vua đi </a:t>
            </a:r>
            <a:r>
              <a:rPr lang="vi-VN" sz="4800" dirty="0" smtClean="0">
                <a:solidFill>
                  <a:schemeClr val="accent5">
                    <a:lumMod val="25000"/>
                  </a:schemeClr>
                </a:solidFill>
                <a:latin typeface="+mj-lt"/>
                <a:cs typeface="Tahoma" pitchFamily="34" charset="0"/>
              </a:rPr>
              <a:t>tìm</a:t>
            </a:r>
            <a:r>
              <a:rPr lang="en-US" sz="4800" dirty="0" smtClean="0">
                <a:solidFill>
                  <a:schemeClr val="accent5">
                    <a:lumMod val="25000"/>
                  </a:schemeClr>
                </a:solidFill>
                <a:latin typeface="+mj-lt"/>
                <a:cs typeface="Tahoma" pitchFamily="34" charset="0"/>
              </a:rPr>
              <a:t> Con </a:t>
            </a:r>
            <a:r>
              <a:rPr lang="en-US" sz="4800" dirty="0" err="1" smtClean="0">
                <a:solidFill>
                  <a:schemeClr val="accent5">
                    <a:lumMod val="25000"/>
                  </a:schemeClr>
                </a:solidFill>
                <a:latin typeface="+mj-lt"/>
                <a:cs typeface="Tahoma" pitchFamily="34" charset="0"/>
              </a:rPr>
              <a:t>Chúa</a:t>
            </a:r>
            <a:r>
              <a:rPr lang="en-US" sz="4800" dirty="0" smtClean="0">
                <a:solidFill>
                  <a:schemeClr val="accent5">
                    <a:lumMod val="25000"/>
                  </a:schemeClr>
                </a:solidFill>
                <a:latin typeface="+mj-lt"/>
                <a:cs typeface="Tahoma" pitchFamily="34" charset="0"/>
              </a:rPr>
              <a:t>. </a:t>
            </a:r>
            <a:r>
              <a:rPr lang="vi-VN" sz="4800" dirty="0" smtClean="0">
                <a:solidFill>
                  <a:schemeClr val="accent5">
                    <a:lumMod val="25000"/>
                  </a:schemeClr>
                </a:solidFill>
                <a:latin typeface="+mj-lt"/>
                <a:cs typeface="Tahoma" pitchFamily="34" charset="0"/>
              </a:rPr>
              <a:t>Người </a:t>
            </a:r>
            <a:r>
              <a:rPr lang="vi-VN" sz="4800" dirty="0">
                <a:solidFill>
                  <a:schemeClr val="accent5">
                    <a:lumMod val="25000"/>
                  </a:schemeClr>
                </a:solidFill>
                <a:latin typeface="+mj-lt"/>
                <a:cs typeface="Tahoma" pitchFamily="34" charset="0"/>
              </a:rPr>
              <a:t>mới giáng sinh giữa trời Đông </a:t>
            </a:r>
            <a:r>
              <a:rPr lang="vi-VN" sz="4800" dirty="0" smtClean="0">
                <a:solidFill>
                  <a:schemeClr val="accent5">
                    <a:lumMod val="25000"/>
                  </a:schemeClr>
                </a:solidFill>
                <a:latin typeface="+mj-lt"/>
                <a:cs typeface="Tahoma" pitchFamily="34" charset="0"/>
              </a:rPr>
              <a:t>B</a:t>
            </a:r>
            <a:r>
              <a:rPr lang="en-US" sz="4800" dirty="0" smtClean="0">
                <a:solidFill>
                  <a:schemeClr val="accent5">
                    <a:lumMod val="25000"/>
                  </a:schemeClr>
                </a:solidFill>
                <a:latin typeface="+mj-lt"/>
                <a:cs typeface="Tahoma" pitchFamily="34" charset="0"/>
              </a:rPr>
              <a:t>ê-</a:t>
            </a:r>
            <a:r>
              <a:rPr lang="vi-VN" sz="4800" dirty="0" smtClean="0">
                <a:solidFill>
                  <a:schemeClr val="accent5">
                    <a:lumMod val="25000"/>
                  </a:schemeClr>
                </a:solidFill>
                <a:latin typeface="+mj-lt"/>
                <a:cs typeface="Tahoma" pitchFamily="34" charset="0"/>
              </a:rPr>
              <a:t>lem</a:t>
            </a:r>
            <a:r>
              <a:rPr lang="vi-VN" sz="4800" dirty="0">
                <a:solidFill>
                  <a:schemeClr val="accent5">
                    <a:lumMod val="25000"/>
                  </a:schemeClr>
                </a:solidFill>
                <a:latin typeface="+mj-lt"/>
                <a:cs typeface="Tahoma" pitchFamily="34" charset="0"/>
              </a:rPr>
              <a:t>.</a:t>
            </a:r>
            <a:r>
              <a:rPr lang="en-US" sz="4800" dirty="0">
                <a:solidFill>
                  <a:schemeClr val="accent5">
                    <a:lumMod val="25000"/>
                  </a:schemeClr>
                </a:solidFill>
                <a:latin typeface="+mj-lt"/>
                <a:cs typeface="Tahoma" pitchFamily="34" charset="0"/>
              </a:rPr>
              <a:t> </a:t>
            </a:r>
            <a:r>
              <a:rPr lang="vi-VN" sz="4800" dirty="0">
                <a:solidFill>
                  <a:schemeClr val="accent5">
                    <a:lumMod val="25000"/>
                  </a:schemeClr>
                </a:solidFill>
                <a:latin typeface="+mj-lt"/>
                <a:cs typeface="Tahoma" pitchFamily="34" charset="0"/>
              </a:rPr>
              <a:t>Chúng ta lên đường theo Ba Vua đi tìm Con</a:t>
            </a:r>
            <a:r>
              <a:rPr lang="en-US" sz="4800" dirty="0">
                <a:solidFill>
                  <a:schemeClr val="accent5">
                    <a:lumMod val="25000"/>
                  </a:schemeClr>
                </a:solidFill>
                <a:latin typeface="+mj-lt"/>
                <a:cs typeface="Tahoma" pitchFamily="34" charset="0"/>
              </a:rPr>
              <a:t> </a:t>
            </a:r>
            <a:r>
              <a:rPr lang="vi-VN" sz="4800" dirty="0">
                <a:solidFill>
                  <a:schemeClr val="accent5">
                    <a:lumMod val="25000"/>
                  </a:schemeClr>
                </a:solidFill>
                <a:latin typeface="+mj-lt"/>
                <a:cs typeface="Tahoma" pitchFamily="34" charset="0"/>
              </a:rPr>
              <a:t>Chúa.</a:t>
            </a:r>
            <a:r>
              <a:rPr lang="en-US" sz="4800" dirty="0">
                <a:solidFill>
                  <a:schemeClr val="accent5">
                    <a:lumMod val="25000"/>
                  </a:schemeClr>
                </a:solidFill>
                <a:latin typeface="+mj-lt"/>
                <a:cs typeface="Tahoma" pitchFamily="34" charset="0"/>
              </a:rPr>
              <a:t> </a:t>
            </a:r>
            <a:r>
              <a:rPr lang="vi-VN" sz="4800" dirty="0">
                <a:solidFill>
                  <a:schemeClr val="accent5">
                    <a:lumMod val="25000"/>
                  </a:schemeClr>
                </a:solidFill>
                <a:latin typeface="+mj-lt"/>
                <a:cs typeface="Tahoma" pitchFamily="34" charset="0"/>
              </a:rPr>
              <a:t>Người mới giáng sinh, Người là Vua hòa bình</a:t>
            </a:r>
            <a:r>
              <a:rPr lang="en-US" sz="4800" dirty="0">
                <a:solidFill>
                  <a:schemeClr val="accent5">
                    <a:lumMod val="25000"/>
                  </a:schemeClr>
                </a:solidFill>
                <a:latin typeface="+mj-lt"/>
                <a:cs typeface="Tahoma" pitchFamily="34" charset="0"/>
              </a:rPr>
              <a:t>.</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smtClean="0">
                <a:solidFill>
                  <a:srgbClr val="C00000"/>
                </a:solidFill>
                <a:effectLst/>
              </a:rPr>
              <a:t>Tk1:</a:t>
            </a:r>
            <a:r>
              <a:rPr lang="en-US" sz="5100" dirty="0"/>
              <a:t> </a:t>
            </a:r>
            <a:r>
              <a:rPr lang="vi-VN" sz="5100" dirty="0">
                <a:solidFill>
                  <a:schemeClr val="accent5">
                    <a:lumMod val="25000"/>
                  </a:schemeClr>
                </a:solidFill>
                <a:ea typeface="+mn-ea"/>
                <a:cs typeface="Tahoma" pitchFamily="34" charset="0"/>
              </a:rPr>
              <a:t>Lễ vật dâng tiến Vua Trời vàng nhũ </a:t>
            </a:r>
            <a:r>
              <a:rPr lang="en-US" sz="5100" dirty="0" err="1" smtClean="0">
                <a:solidFill>
                  <a:schemeClr val="accent5">
                    <a:lumMod val="25000"/>
                  </a:schemeClr>
                </a:solidFill>
                <a:ea typeface="+mn-ea"/>
                <a:cs typeface="Tahoma" pitchFamily="34" charset="0"/>
              </a:rPr>
              <a:t>hương</a:t>
            </a:r>
            <a:r>
              <a:rPr lang="en-US" sz="5100" dirty="0" smtClean="0">
                <a:solidFill>
                  <a:schemeClr val="accent5">
                    <a:lumMod val="25000"/>
                  </a:schemeClr>
                </a:solidFill>
                <a:ea typeface="+mn-ea"/>
                <a:cs typeface="Tahoma" pitchFamily="34" charset="0"/>
              </a:rPr>
              <a:t> </a:t>
            </a:r>
            <a:r>
              <a:rPr lang="en-US" sz="5100" dirty="0" err="1" smtClean="0">
                <a:solidFill>
                  <a:schemeClr val="accent5">
                    <a:lumMod val="25000"/>
                  </a:schemeClr>
                </a:solidFill>
                <a:ea typeface="+mn-ea"/>
                <a:cs typeface="Tahoma" pitchFamily="34" charset="0"/>
              </a:rPr>
              <a:t>mộc</a:t>
            </a:r>
            <a:r>
              <a:rPr lang="en-US" sz="5100" dirty="0" smtClean="0">
                <a:solidFill>
                  <a:schemeClr val="accent5">
                    <a:lumMod val="25000"/>
                  </a:schemeClr>
                </a:solidFill>
                <a:ea typeface="+mn-ea"/>
                <a:cs typeface="Tahoma" pitchFamily="34" charset="0"/>
              </a:rPr>
              <a:t> </a:t>
            </a:r>
            <a:r>
              <a:rPr lang="en-US" sz="5100" dirty="0" err="1" smtClean="0">
                <a:solidFill>
                  <a:schemeClr val="accent5">
                    <a:lumMod val="25000"/>
                  </a:schemeClr>
                </a:solidFill>
                <a:ea typeface="+mn-ea"/>
                <a:cs typeface="Tahoma" pitchFamily="34" charset="0"/>
              </a:rPr>
              <a:t>dược</a:t>
            </a:r>
            <a:r>
              <a:rPr lang="en-US" sz="5100" dirty="0" smtClean="0">
                <a:solidFill>
                  <a:schemeClr val="accent5">
                    <a:lumMod val="25000"/>
                  </a:schemeClr>
                </a:solidFill>
                <a:ea typeface="+mn-ea"/>
                <a:cs typeface="Tahoma" pitchFamily="34" charset="0"/>
              </a:rPr>
              <a:t>. </a:t>
            </a:r>
            <a:r>
              <a:rPr lang="vi-VN" sz="5100" dirty="0" smtClean="0">
                <a:solidFill>
                  <a:schemeClr val="accent5">
                    <a:lumMod val="25000"/>
                  </a:schemeClr>
                </a:solidFill>
                <a:ea typeface="+mn-ea"/>
                <a:cs typeface="Tahoma" pitchFamily="34" charset="0"/>
              </a:rPr>
              <a:t>Buồn </a:t>
            </a:r>
            <a:r>
              <a:rPr lang="vi-VN" sz="5100" dirty="0">
                <a:solidFill>
                  <a:schemeClr val="accent5">
                    <a:lumMod val="25000"/>
                  </a:schemeClr>
                </a:solidFill>
                <a:ea typeface="+mn-ea"/>
                <a:cs typeface="Tahoma" pitchFamily="34" charset="0"/>
              </a:rPr>
              <a:t>vui cay đắng dâng Người n</a:t>
            </a:r>
            <a:r>
              <a:rPr lang="en-US" sz="5100" dirty="0">
                <a:solidFill>
                  <a:schemeClr val="accent5">
                    <a:lumMod val="25000"/>
                  </a:schemeClr>
                </a:solidFill>
                <a:ea typeface="+mn-ea"/>
                <a:cs typeface="Tahoma" pitchFamily="34" charset="0"/>
              </a:rPr>
              <a:t>à</a:t>
            </a:r>
            <a:r>
              <a:rPr lang="vi-VN" sz="5100" dirty="0">
                <a:solidFill>
                  <a:schemeClr val="accent5">
                    <a:lumMod val="25000"/>
                  </a:schemeClr>
                </a:solidFill>
                <a:ea typeface="+mn-ea"/>
                <a:cs typeface="Tahoma" pitchFamily="34" charset="0"/>
              </a:rPr>
              <a:t>y lễ dâng cuộc đời.</a:t>
            </a:r>
            <a:endParaRPr lang="en-US" sz="5100" dirty="0">
              <a:solidFill>
                <a:schemeClr val="accent5">
                  <a:lumMod val="25000"/>
                </a:schemeClr>
              </a:solidFill>
              <a:ea typeface="+mn-ea"/>
              <a:cs typeface="Tahoma" pitchFamily="34" charset="0"/>
            </a:endParaRPr>
          </a:p>
        </p:txBody>
      </p:sp>
    </p:spTree>
    <p:extLst>
      <p:ext uri="{BB962C8B-B14F-4D97-AF65-F5344CB8AC3E}">
        <p14:creationId xmlns:p14="http://schemas.microsoft.com/office/powerpoint/2010/main" val="9659801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9050"/>
            <a:ext cx="9144000" cy="5162550"/>
          </a:xfrm>
        </p:spPr>
        <p:txBody>
          <a:bodyPr/>
          <a:lstStyle/>
          <a:p>
            <a:pPr algn="just" eaLnBrk="1" hangingPunct="1"/>
            <a:r>
              <a:rPr lang="en-US" sz="4800" u="sng" dirty="0" err="1" smtClean="0">
                <a:solidFill>
                  <a:srgbClr val="C00000"/>
                </a:solidFill>
                <a:latin typeface="+mj-lt"/>
              </a:rPr>
              <a:t>Đk</a:t>
            </a:r>
            <a:r>
              <a:rPr lang="en-US" sz="4800" u="sng" dirty="0" smtClean="0">
                <a:solidFill>
                  <a:srgbClr val="C00000"/>
                </a:solidFill>
                <a:latin typeface="+mj-lt"/>
              </a:rPr>
              <a:t>:</a:t>
            </a:r>
            <a:r>
              <a:rPr lang="vi-VN" sz="4800" dirty="0">
                <a:latin typeface="+mj-lt"/>
              </a:rPr>
              <a:t> </a:t>
            </a:r>
            <a:r>
              <a:rPr lang="vi-VN" sz="4800" dirty="0">
                <a:solidFill>
                  <a:schemeClr val="accent5">
                    <a:lumMod val="25000"/>
                  </a:schemeClr>
                </a:solidFill>
                <a:latin typeface="+mj-lt"/>
                <a:cs typeface="Tahoma" pitchFamily="34" charset="0"/>
              </a:rPr>
              <a:t>Chúng ta lên đường theo Ba Vua đi </a:t>
            </a:r>
            <a:r>
              <a:rPr lang="vi-VN" sz="4800" dirty="0" smtClean="0">
                <a:solidFill>
                  <a:schemeClr val="accent5">
                    <a:lumMod val="25000"/>
                  </a:schemeClr>
                </a:solidFill>
                <a:latin typeface="+mj-lt"/>
                <a:cs typeface="Tahoma" pitchFamily="34" charset="0"/>
              </a:rPr>
              <a:t>tìm</a:t>
            </a:r>
            <a:r>
              <a:rPr lang="en-US" sz="4800" dirty="0" smtClean="0">
                <a:solidFill>
                  <a:schemeClr val="accent5">
                    <a:lumMod val="25000"/>
                  </a:schemeClr>
                </a:solidFill>
                <a:latin typeface="+mj-lt"/>
                <a:cs typeface="Tahoma" pitchFamily="34" charset="0"/>
              </a:rPr>
              <a:t> Con </a:t>
            </a:r>
            <a:r>
              <a:rPr lang="en-US" sz="4800" dirty="0" err="1" smtClean="0">
                <a:solidFill>
                  <a:schemeClr val="accent5">
                    <a:lumMod val="25000"/>
                  </a:schemeClr>
                </a:solidFill>
                <a:latin typeface="+mj-lt"/>
                <a:cs typeface="Tahoma" pitchFamily="34" charset="0"/>
              </a:rPr>
              <a:t>Chúa</a:t>
            </a:r>
            <a:r>
              <a:rPr lang="en-US" sz="4800" dirty="0" smtClean="0">
                <a:solidFill>
                  <a:schemeClr val="accent5">
                    <a:lumMod val="25000"/>
                  </a:schemeClr>
                </a:solidFill>
                <a:latin typeface="+mj-lt"/>
                <a:cs typeface="Tahoma" pitchFamily="34" charset="0"/>
              </a:rPr>
              <a:t>. </a:t>
            </a:r>
            <a:r>
              <a:rPr lang="vi-VN" sz="4800" dirty="0" smtClean="0">
                <a:solidFill>
                  <a:schemeClr val="accent5">
                    <a:lumMod val="25000"/>
                  </a:schemeClr>
                </a:solidFill>
                <a:latin typeface="+mj-lt"/>
                <a:cs typeface="Tahoma" pitchFamily="34" charset="0"/>
              </a:rPr>
              <a:t>Người </a:t>
            </a:r>
            <a:r>
              <a:rPr lang="vi-VN" sz="4800" dirty="0">
                <a:solidFill>
                  <a:schemeClr val="accent5">
                    <a:lumMod val="25000"/>
                  </a:schemeClr>
                </a:solidFill>
                <a:latin typeface="+mj-lt"/>
                <a:cs typeface="Tahoma" pitchFamily="34" charset="0"/>
              </a:rPr>
              <a:t>mới giáng sinh giữa trời Đông </a:t>
            </a:r>
            <a:r>
              <a:rPr lang="vi-VN" sz="4800" dirty="0" smtClean="0">
                <a:solidFill>
                  <a:schemeClr val="accent5">
                    <a:lumMod val="25000"/>
                  </a:schemeClr>
                </a:solidFill>
                <a:latin typeface="+mj-lt"/>
                <a:cs typeface="Tahoma" pitchFamily="34" charset="0"/>
              </a:rPr>
              <a:t>B</a:t>
            </a:r>
            <a:r>
              <a:rPr lang="en-US" sz="4800" dirty="0" smtClean="0">
                <a:solidFill>
                  <a:schemeClr val="accent5">
                    <a:lumMod val="25000"/>
                  </a:schemeClr>
                </a:solidFill>
                <a:latin typeface="+mj-lt"/>
                <a:cs typeface="Tahoma" pitchFamily="34" charset="0"/>
              </a:rPr>
              <a:t>ê-</a:t>
            </a:r>
            <a:r>
              <a:rPr lang="vi-VN" sz="4800" dirty="0" smtClean="0">
                <a:solidFill>
                  <a:schemeClr val="accent5">
                    <a:lumMod val="25000"/>
                  </a:schemeClr>
                </a:solidFill>
                <a:latin typeface="+mj-lt"/>
                <a:cs typeface="Tahoma" pitchFamily="34" charset="0"/>
              </a:rPr>
              <a:t>lem</a:t>
            </a:r>
            <a:r>
              <a:rPr lang="vi-VN" sz="4800" dirty="0">
                <a:solidFill>
                  <a:schemeClr val="accent5">
                    <a:lumMod val="25000"/>
                  </a:schemeClr>
                </a:solidFill>
                <a:latin typeface="+mj-lt"/>
                <a:cs typeface="Tahoma" pitchFamily="34" charset="0"/>
              </a:rPr>
              <a:t>.</a:t>
            </a:r>
            <a:r>
              <a:rPr lang="en-US" sz="4800" dirty="0">
                <a:solidFill>
                  <a:schemeClr val="accent5">
                    <a:lumMod val="25000"/>
                  </a:schemeClr>
                </a:solidFill>
                <a:latin typeface="+mj-lt"/>
                <a:cs typeface="Tahoma" pitchFamily="34" charset="0"/>
              </a:rPr>
              <a:t> </a:t>
            </a:r>
            <a:r>
              <a:rPr lang="vi-VN" sz="4800" dirty="0">
                <a:solidFill>
                  <a:schemeClr val="accent5">
                    <a:lumMod val="25000"/>
                  </a:schemeClr>
                </a:solidFill>
                <a:latin typeface="+mj-lt"/>
                <a:cs typeface="Tahoma" pitchFamily="34" charset="0"/>
              </a:rPr>
              <a:t>Chúng ta lên đường theo Ba Vua đi tìm Con</a:t>
            </a:r>
            <a:r>
              <a:rPr lang="en-US" sz="4800" dirty="0">
                <a:solidFill>
                  <a:schemeClr val="accent5">
                    <a:lumMod val="25000"/>
                  </a:schemeClr>
                </a:solidFill>
                <a:latin typeface="+mj-lt"/>
                <a:cs typeface="Tahoma" pitchFamily="34" charset="0"/>
              </a:rPr>
              <a:t> </a:t>
            </a:r>
            <a:r>
              <a:rPr lang="vi-VN" sz="4800" dirty="0">
                <a:solidFill>
                  <a:schemeClr val="accent5">
                    <a:lumMod val="25000"/>
                  </a:schemeClr>
                </a:solidFill>
                <a:latin typeface="+mj-lt"/>
                <a:cs typeface="Tahoma" pitchFamily="34" charset="0"/>
              </a:rPr>
              <a:t>Chúa.</a:t>
            </a:r>
            <a:r>
              <a:rPr lang="en-US" sz="4800" dirty="0">
                <a:solidFill>
                  <a:schemeClr val="accent5">
                    <a:lumMod val="25000"/>
                  </a:schemeClr>
                </a:solidFill>
                <a:latin typeface="+mj-lt"/>
                <a:cs typeface="Tahoma" pitchFamily="34" charset="0"/>
              </a:rPr>
              <a:t> </a:t>
            </a:r>
            <a:r>
              <a:rPr lang="vi-VN" sz="4800" dirty="0">
                <a:solidFill>
                  <a:schemeClr val="accent5">
                    <a:lumMod val="25000"/>
                  </a:schemeClr>
                </a:solidFill>
                <a:latin typeface="+mj-lt"/>
                <a:cs typeface="Tahoma" pitchFamily="34" charset="0"/>
              </a:rPr>
              <a:t>Người mới giáng sinh, Người là Vua hòa bình</a:t>
            </a:r>
            <a:r>
              <a:rPr lang="en-US" sz="4800" dirty="0">
                <a:solidFill>
                  <a:schemeClr val="accent5">
                    <a:lumMod val="25000"/>
                  </a:schemeClr>
                </a:solidFill>
                <a:latin typeface="+mj-lt"/>
                <a:cs typeface="Tahoma" pitchFamily="34" charset="0"/>
              </a:rPr>
              <a:t>.</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389463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855664"/>
            <a:ext cx="9144000" cy="3697286"/>
          </a:xfrm>
        </p:spPr>
        <p:txBody>
          <a:bodyPr/>
          <a:lstStyle/>
          <a:p>
            <a:pPr algn="just">
              <a:lnSpc>
                <a:spcPct val="110000"/>
              </a:lnSpc>
              <a:spcBef>
                <a:spcPct val="0"/>
              </a:spcBef>
            </a:pPr>
            <a:r>
              <a:rPr lang="en-US" sz="5100" u="sng" dirty="0" smtClean="0">
                <a:solidFill>
                  <a:srgbClr val="C00000"/>
                </a:solidFill>
                <a:effectLst/>
                <a:latin typeface="+mj-lt"/>
                <a:cs typeface="Times New Roman" pitchFamily="18" charset="0"/>
              </a:rPr>
              <a:t>Tk2</a:t>
            </a:r>
            <a:r>
              <a:rPr lang="vi-VN" sz="5100" b="0" u="sng" dirty="0" smtClean="0">
                <a:solidFill>
                  <a:srgbClr val="C00000"/>
                </a:solidFill>
                <a:effectLst/>
                <a:latin typeface="+mj-lt"/>
                <a:cs typeface="Times New Roman" pitchFamily="18" charset="0"/>
              </a:rPr>
              <a:t>:</a:t>
            </a:r>
            <a:r>
              <a:rPr lang="vi-VN" sz="5100" b="0" dirty="0" smtClean="0">
                <a:solidFill>
                  <a:srgbClr val="7030A0"/>
                </a:solidFill>
                <a:effectLst/>
                <a:latin typeface="+mj-lt"/>
                <a:cs typeface="Times New Roman" pitchFamily="18" charset="0"/>
              </a:rPr>
              <a:t> </a:t>
            </a:r>
            <a:r>
              <a:rPr lang="vi-VN" sz="5100" dirty="0">
                <a:solidFill>
                  <a:schemeClr val="accent5">
                    <a:lumMod val="25000"/>
                  </a:schemeClr>
                </a:solidFill>
                <a:latin typeface="+mj-lt"/>
                <a:cs typeface="Tahoma" pitchFamily="34" charset="0"/>
              </a:rPr>
              <a:t>Ngày qua tháng tới dâng Người nầy ước mơ cuộc đời.</a:t>
            </a:r>
            <a:br>
              <a:rPr lang="vi-VN" sz="5100" dirty="0">
                <a:solidFill>
                  <a:schemeClr val="accent5">
                    <a:lumMod val="25000"/>
                  </a:schemeClr>
                </a:solidFill>
                <a:latin typeface="+mj-lt"/>
                <a:cs typeface="Tahoma" pitchFamily="34" charset="0"/>
              </a:rPr>
            </a:br>
            <a:r>
              <a:rPr lang="vi-VN" sz="5100" dirty="0">
                <a:solidFill>
                  <a:schemeClr val="accent5">
                    <a:lumMod val="25000"/>
                  </a:schemeClr>
                </a:solidFill>
                <a:latin typeface="+mj-lt"/>
                <a:cs typeface="Tahoma" pitchFamily="34" charset="0"/>
              </a:rPr>
              <a:t>Tình yêu nhân thế dâng Người sưởi sấm thêm lòng người.</a:t>
            </a:r>
            <a:endParaRPr lang="en-US" sz="5100" dirty="0">
              <a:solidFill>
                <a:schemeClr val="accent5">
                  <a:lumMod val="25000"/>
                </a:schemeClr>
              </a:solidFill>
              <a:latin typeface="+mj-lt"/>
              <a:cs typeface="Tahoma" pitchFamily="34"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9050"/>
            <a:ext cx="9144000" cy="5162550"/>
          </a:xfrm>
        </p:spPr>
        <p:txBody>
          <a:bodyPr/>
          <a:lstStyle/>
          <a:p>
            <a:pPr algn="just" eaLnBrk="1" hangingPunct="1"/>
            <a:r>
              <a:rPr lang="en-US" sz="4800" u="sng" dirty="0" err="1" smtClean="0">
                <a:solidFill>
                  <a:srgbClr val="C00000"/>
                </a:solidFill>
                <a:latin typeface="+mj-lt"/>
              </a:rPr>
              <a:t>Đk</a:t>
            </a:r>
            <a:r>
              <a:rPr lang="en-US" sz="4800" u="sng" dirty="0" smtClean="0">
                <a:solidFill>
                  <a:srgbClr val="C00000"/>
                </a:solidFill>
                <a:latin typeface="+mj-lt"/>
              </a:rPr>
              <a:t>:</a:t>
            </a:r>
            <a:r>
              <a:rPr lang="vi-VN" sz="4800" dirty="0">
                <a:latin typeface="+mj-lt"/>
              </a:rPr>
              <a:t> </a:t>
            </a:r>
            <a:r>
              <a:rPr lang="vi-VN" sz="4800" dirty="0">
                <a:solidFill>
                  <a:schemeClr val="accent5">
                    <a:lumMod val="25000"/>
                  </a:schemeClr>
                </a:solidFill>
                <a:latin typeface="+mj-lt"/>
                <a:cs typeface="Tahoma" pitchFamily="34" charset="0"/>
              </a:rPr>
              <a:t>Chúng ta lên đường theo Ba Vua đi </a:t>
            </a:r>
            <a:r>
              <a:rPr lang="vi-VN" sz="4800" dirty="0" smtClean="0">
                <a:solidFill>
                  <a:schemeClr val="accent5">
                    <a:lumMod val="25000"/>
                  </a:schemeClr>
                </a:solidFill>
                <a:latin typeface="+mj-lt"/>
                <a:cs typeface="Tahoma" pitchFamily="34" charset="0"/>
              </a:rPr>
              <a:t>tìm</a:t>
            </a:r>
            <a:r>
              <a:rPr lang="en-US" sz="4800" dirty="0" smtClean="0">
                <a:solidFill>
                  <a:schemeClr val="accent5">
                    <a:lumMod val="25000"/>
                  </a:schemeClr>
                </a:solidFill>
                <a:latin typeface="+mj-lt"/>
                <a:cs typeface="Tahoma" pitchFamily="34" charset="0"/>
              </a:rPr>
              <a:t> Con </a:t>
            </a:r>
            <a:r>
              <a:rPr lang="en-US" sz="4800" dirty="0" err="1" smtClean="0">
                <a:solidFill>
                  <a:schemeClr val="accent5">
                    <a:lumMod val="25000"/>
                  </a:schemeClr>
                </a:solidFill>
                <a:latin typeface="+mj-lt"/>
                <a:cs typeface="Tahoma" pitchFamily="34" charset="0"/>
              </a:rPr>
              <a:t>Chúa</a:t>
            </a:r>
            <a:r>
              <a:rPr lang="en-US" sz="4800" dirty="0" smtClean="0">
                <a:solidFill>
                  <a:schemeClr val="accent5">
                    <a:lumMod val="25000"/>
                  </a:schemeClr>
                </a:solidFill>
                <a:latin typeface="+mj-lt"/>
                <a:cs typeface="Tahoma" pitchFamily="34" charset="0"/>
              </a:rPr>
              <a:t>. </a:t>
            </a:r>
            <a:r>
              <a:rPr lang="vi-VN" sz="4800" dirty="0" smtClean="0">
                <a:solidFill>
                  <a:schemeClr val="accent5">
                    <a:lumMod val="25000"/>
                  </a:schemeClr>
                </a:solidFill>
                <a:latin typeface="+mj-lt"/>
                <a:cs typeface="Tahoma" pitchFamily="34" charset="0"/>
              </a:rPr>
              <a:t>Người </a:t>
            </a:r>
            <a:r>
              <a:rPr lang="vi-VN" sz="4800" dirty="0">
                <a:solidFill>
                  <a:schemeClr val="accent5">
                    <a:lumMod val="25000"/>
                  </a:schemeClr>
                </a:solidFill>
                <a:latin typeface="+mj-lt"/>
                <a:cs typeface="Tahoma" pitchFamily="34" charset="0"/>
              </a:rPr>
              <a:t>mới giáng sinh giữa trời Đông </a:t>
            </a:r>
            <a:r>
              <a:rPr lang="vi-VN" sz="4800" dirty="0" smtClean="0">
                <a:solidFill>
                  <a:schemeClr val="accent5">
                    <a:lumMod val="25000"/>
                  </a:schemeClr>
                </a:solidFill>
                <a:latin typeface="+mj-lt"/>
                <a:cs typeface="Tahoma" pitchFamily="34" charset="0"/>
              </a:rPr>
              <a:t>B</a:t>
            </a:r>
            <a:r>
              <a:rPr lang="en-US" sz="4800" dirty="0" smtClean="0">
                <a:solidFill>
                  <a:schemeClr val="accent5">
                    <a:lumMod val="25000"/>
                  </a:schemeClr>
                </a:solidFill>
                <a:latin typeface="+mj-lt"/>
                <a:cs typeface="Tahoma" pitchFamily="34" charset="0"/>
              </a:rPr>
              <a:t>ê-</a:t>
            </a:r>
            <a:r>
              <a:rPr lang="vi-VN" sz="4800" dirty="0" smtClean="0">
                <a:solidFill>
                  <a:schemeClr val="accent5">
                    <a:lumMod val="25000"/>
                  </a:schemeClr>
                </a:solidFill>
                <a:latin typeface="+mj-lt"/>
                <a:cs typeface="Tahoma" pitchFamily="34" charset="0"/>
              </a:rPr>
              <a:t>lem</a:t>
            </a:r>
            <a:r>
              <a:rPr lang="vi-VN" sz="4800" dirty="0">
                <a:solidFill>
                  <a:schemeClr val="accent5">
                    <a:lumMod val="25000"/>
                  </a:schemeClr>
                </a:solidFill>
                <a:latin typeface="+mj-lt"/>
                <a:cs typeface="Tahoma" pitchFamily="34" charset="0"/>
              </a:rPr>
              <a:t>.</a:t>
            </a:r>
            <a:r>
              <a:rPr lang="en-US" sz="4800" dirty="0">
                <a:solidFill>
                  <a:schemeClr val="accent5">
                    <a:lumMod val="25000"/>
                  </a:schemeClr>
                </a:solidFill>
                <a:latin typeface="+mj-lt"/>
                <a:cs typeface="Tahoma" pitchFamily="34" charset="0"/>
              </a:rPr>
              <a:t> </a:t>
            </a:r>
            <a:r>
              <a:rPr lang="vi-VN" sz="4800" dirty="0">
                <a:solidFill>
                  <a:schemeClr val="accent5">
                    <a:lumMod val="25000"/>
                  </a:schemeClr>
                </a:solidFill>
                <a:latin typeface="+mj-lt"/>
                <a:cs typeface="Tahoma" pitchFamily="34" charset="0"/>
              </a:rPr>
              <a:t>Chúng ta lên đường theo Ba Vua đi tìm Con</a:t>
            </a:r>
            <a:r>
              <a:rPr lang="en-US" sz="4800" dirty="0">
                <a:solidFill>
                  <a:schemeClr val="accent5">
                    <a:lumMod val="25000"/>
                  </a:schemeClr>
                </a:solidFill>
                <a:latin typeface="+mj-lt"/>
                <a:cs typeface="Tahoma" pitchFamily="34" charset="0"/>
              </a:rPr>
              <a:t> </a:t>
            </a:r>
            <a:r>
              <a:rPr lang="vi-VN" sz="4800" dirty="0">
                <a:solidFill>
                  <a:schemeClr val="accent5">
                    <a:lumMod val="25000"/>
                  </a:schemeClr>
                </a:solidFill>
                <a:latin typeface="+mj-lt"/>
                <a:cs typeface="Tahoma" pitchFamily="34" charset="0"/>
              </a:rPr>
              <a:t>Chúa.</a:t>
            </a:r>
            <a:r>
              <a:rPr lang="en-US" sz="4800" dirty="0">
                <a:solidFill>
                  <a:schemeClr val="accent5">
                    <a:lumMod val="25000"/>
                  </a:schemeClr>
                </a:solidFill>
                <a:latin typeface="+mj-lt"/>
                <a:cs typeface="Tahoma" pitchFamily="34" charset="0"/>
              </a:rPr>
              <a:t> </a:t>
            </a:r>
            <a:r>
              <a:rPr lang="vi-VN" sz="4800" dirty="0">
                <a:solidFill>
                  <a:schemeClr val="accent5">
                    <a:lumMod val="25000"/>
                  </a:schemeClr>
                </a:solidFill>
                <a:latin typeface="+mj-lt"/>
                <a:cs typeface="Tahoma" pitchFamily="34" charset="0"/>
              </a:rPr>
              <a:t>Người mới giáng sinh, Người là Vua hòa bình</a:t>
            </a:r>
            <a:r>
              <a:rPr lang="en-US" sz="4800" dirty="0">
                <a:solidFill>
                  <a:schemeClr val="accent5">
                    <a:lumMod val="25000"/>
                  </a:schemeClr>
                </a:solidFill>
                <a:latin typeface="+mj-lt"/>
                <a:cs typeface="Tahoma" pitchFamily="34" charset="0"/>
              </a:rPr>
              <a:t>.</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0698173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0000"/>
                </a:solidFill>
                <a:effectLst/>
              </a:rPr>
              <a:t>Tk</a:t>
            </a:r>
            <a:r>
              <a:rPr lang="en-US" sz="4700" b="0" u="sng" dirty="0">
                <a:solidFill>
                  <a:srgbClr val="FF0000"/>
                </a:solidFill>
                <a:effectLst/>
              </a:rPr>
              <a:t>1:</a:t>
            </a:r>
            <a:r>
              <a:rPr lang="en-US" sz="4700" b="0" dirty="0">
                <a:solidFill>
                  <a:srgbClr val="7030A0"/>
                </a:solidFill>
                <a:effectLst/>
              </a:rPr>
              <a:t> </a:t>
            </a:r>
            <a:r>
              <a:rPr lang="vi-VN" sz="4700" dirty="0">
                <a:solidFill>
                  <a:schemeClr val="accent5">
                    <a:lumMod val="25000"/>
                  </a:schemeClr>
                </a:solidFill>
              </a:rPr>
              <a:t>Kìa Ba Vua từ phương Đông đến quỳ đây nơi hang đá này. Dâng Người bao vật quý và hương ngát thơm. Kìa Ba Vua tìm Bê-lem, đến mà xem nơi hang đá hèn. Chúa Trời nay sinh xuống giữa cảnh lầm than.</a:t>
            </a:r>
            <a:endParaRPr lang="en-US" sz="47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3366</TotalTime>
  <Words>1432</Words>
  <Application>Microsoft Office PowerPoint</Application>
  <PresentationFormat>On-screen Show (16:9)</PresentationFormat>
  <Paragraphs>150</Paragraphs>
  <Slides>85</Slides>
  <Notes>5</Notes>
  <HiddenSlides>0</HiddenSlides>
  <MMClips>0</MMClips>
  <ScaleCrop>false</ScaleCrop>
  <HeadingPairs>
    <vt:vector size="4" baseType="variant">
      <vt:variant>
        <vt:lpstr>Theme</vt:lpstr>
      </vt:variant>
      <vt:variant>
        <vt:i4>11</vt:i4>
      </vt:variant>
      <vt:variant>
        <vt:lpstr>Slide Titles</vt:lpstr>
      </vt:variant>
      <vt:variant>
        <vt:i4>85</vt:i4>
      </vt:variant>
    </vt:vector>
  </HeadingPairs>
  <TitlesOfParts>
    <vt:vector size="96" baseType="lpstr">
      <vt:lpstr>Default Design</vt:lpstr>
      <vt:lpstr>10_Default Design</vt:lpstr>
      <vt:lpstr>1_Default Design</vt:lpstr>
      <vt:lpstr>13_Default Design</vt:lpstr>
      <vt:lpstr>4_Default Design</vt:lpstr>
      <vt:lpstr>36_Default Design</vt:lpstr>
      <vt:lpstr>18_Office Theme</vt:lpstr>
      <vt:lpstr>3_Default Design</vt:lpstr>
      <vt:lpstr>2_Default Design</vt:lpstr>
      <vt:lpstr>Office Theme</vt:lpstr>
      <vt:lpstr>9_Default Design</vt:lpstr>
      <vt:lpstr> </vt:lpstr>
      <vt:lpstr>TẬP HÁT CỘNG ĐOÀN</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Chúng tôi đã thấy ngôi sao của Người ở phương Đông, và chúng tôi đến để triều bái Người.</vt:lpstr>
      <vt:lpstr> </vt:lpstr>
      <vt:lpstr> </vt:lpstr>
      <vt:lpstr>Đk: Kìa trông bầu trời cao cao, có ánh sao soi rạng ngời. Nào ta đi, nào ta đi tìm Hài Nhi đã sinh cho ta, tìm Hài Nhi đã sinh cho đời.</vt:lpstr>
      <vt:lpstr>Tk1: Kìa Ba Vua từ phương Đông đến quỳ đây nơi hang đá này. Dâng Người bao vật quý và hương ngát thơm. Kìa Ba Vua tìm Bê-lem, đến mà xem nơi hang đá hèn. Chúa Trời nay sinh xuống giữa cảnh lầm than.</vt:lpstr>
      <vt:lpstr>Đk: Kìa trông bầu trời cao cao, có ánh sao soi rạng ngời. Nào ta đi, nào ta đi tìm Hài Nhi đã sinh cho ta, tìm Hài Nhi đã sinh cho đời.</vt:lpstr>
      <vt:lpstr>Tk2: Kìa muôn dân từ muôn nơi đã nhìn xem vinh quang Chúa Trời. Trên đời nay đã thấy nhành Hoa thắm tươi. Này muôn dân ngàn năm sau sẽ còn luôn yêu thương thắm màu. Muôn đời luôn ghi nhớ mối tình thẳm sâu.</vt:lpstr>
      <vt:lpstr>Đk: Kìa trông bầu trời cao cao, có ánh sao soi rạng ngời. Nào ta đi, nào ta đi tìm Hài Nhi đã sinh cho ta, tìm Hài Nhi đã sinh cho đời.</vt:lpstr>
      <vt:lpstr> </vt:lpstr>
      <vt:lpstr> </vt:lpstr>
      <vt:lpstr> </vt:lpstr>
      <vt:lpstr> </vt:lpstr>
      <vt:lpstr> </vt:lpstr>
      <vt:lpstr> </vt:lpstr>
      <vt:lpstr> </vt:lpstr>
      <vt:lpstr> </vt:lpstr>
      <vt:lpstr> </vt:lpstr>
      <vt:lpstr>PowerPoint Presentation</vt:lpstr>
      <vt:lpstr>PowerPoint Presentation</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Đk: Lạy Chúa, muôn dân khắp địa cầu cùng thờ kính Ngài.</vt:lpstr>
      <vt:lpstr>Tk2: Vương triều sẽ luôn đua nở thắm hoa công minh, thiên thu mãi an ninh thịnh trị. Người quản cai qua sông Cái đến tận địa cầu, qua biển này và tới biển kia.</vt:lpstr>
      <vt:lpstr>Đk: Lạy Chúa, muôn dân khắp địa cầu cùng thờ kính Ngài.</vt:lpstr>
      <vt:lpstr>Tk3: Ai nghèo khó khấn vái Ngài sẽ luôn thương nghe, ra tay cứu con dân cùng khổ. Chạnh lòng thương ai nguy khốn, bé nhỏ, đơn hèn. Dân bần cùng Người tế độ cho.</vt:lpstr>
      <vt:lpstr>Đk: Lạy Chúa, muôn dân khắp địa cầu cùng thờ kính Ngài.</vt:lpstr>
      <vt:lpstr>Tk4: Danh Người sẽ chói sáng cùng thái dương lan xa, qua muôn kiếp muôn năm trường cửu. Nhờ Tôn Danh, muôn dân cõi thế được chúc lành, thiên hạ cùng cầu phúc Người luôn.</vt:lpstr>
      <vt:lpstr>Đk: Lạy Chúa, muôn dân khắp địa cầu cùng thờ kính Ngài.</vt:lpstr>
      <vt:lpstr>PowerPoint Presentation</vt:lpstr>
      <vt:lpstr>Chúng tôi đã thấy ngôi sao của Người ở phương Đông, và chúng tôi đến để triều bái Người.</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PowerPoint Presentation</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PowerPoint Presentation</vt:lpstr>
      <vt:lpstr>Tk1: Người từ phương Đông đến dâng Chúa lễ vật vàng cùng trầm hương ngát thơm với mộc dược.</vt:lpstr>
      <vt:lpstr>Đk: Đêm nay theo ánh sao trời Ba Vua đi đến chầu Người với tấm lòng thành tín.  Đêm nay theo ánh sao trời Ba Vua dâng tiến cho Người những lễ vật hoà bình.</vt:lpstr>
      <vt:lpstr>Tk2: Này là nho tươi bánh thơm sức con người này là nhọc lao nắng mưa (í) dãi dầu.</vt:lpstr>
      <vt:lpstr>Đk: Đêm nay theo ánh sao trời Ba Vua đi đến chầu Người với tấm lòng thành tín.  Đêm nay theo ánh sao trời Ba Vua dâng tiến cho Người những lễ vật hoà bình.</vt:lpstr>
      <vt:lpstr>PowerPoint Presentation</vt:lpstr>
      <vt:lpstr> </vt:lpstr>
      <vt:lpstr> </vt:lpstr>
      <vt:lpstr> </vt:lpstr>
      <vt:lpstr>Tk1: Vì thương nhân thế u tối tội tình mà Ngôi Lời đã giáng thế. Vì thương trần gian xâu xé hoang tàn ngày đêm trong cảnh lầm than…</vt:lpstr>
      <vt:lpstr>… Mà Chúa đến thế gian tìm sống với thế nhân, hạ sinh giữa chốn nghèo nàn. Trần gian đang vô tâm nào hay chăng đêm nay Vì Sao sáng ngời đã mọc lên.</vt:lpstr>
      <vt:lpstr> </vt:lpstr>
      <vt:lpstr> </vt:lpstr>
      <vt:lpstr>Tk2: Mục đồng nghe tiếng thiên sứ ban truyền vội mau tìm đến hang đá, nhìn ngắm Con Chúa nhỏ bé đơn nghèo ngạc nhiên xen lẫn mừng vui…</vt:lpstr>
      <vt:lpstr>… Này Chúa Đấng chí linh, tìm đến với chúng sinh, tình yêu cúi xuống hạ mình. Lòng tri ân ơn cao Ngài hy sinh dâng trao, cảm mến ôi tình yêu dạt dào.</vt:lpstr>
      <vt:lpstr> </vt:lpstr>
      <vt:lpstr> </vt:lpstr>
      <vt:lpstr>Tk3: Nhìn lên theo dấu vì sao nhiệm mầu rạng soi tìm Vua Cứu Thế, này những hiền sĩ miền xa chân thành vượt bao gian khó đường đi…</vt:lpstr>
      <vt:lpstr>… Dù cách trở núi sông tìm lẽ sống ước mong dù khi mất dấu dặm trường. Tìm dâng lên ngai thiêng lòng tin yêu vô biên thành kính lễ vật dâng trọn niềm.</vt:lpstr>
      <vt:lpstr> </vt:lpstr>
      <vt:lpstr> </vt:lpstr>
      <vt:lpstr> </vt:lpstr>
      <vt:lpstr> </vt:lpstr>
      <vt:lpstr> </vt:lpstr>
      <vt:lpstr> </vt:lpstr>
      <vt:lpstr> </vt:lpstr>
      <vt:lpstr> </vt:lpstr>
      <vt:lpstr> </vt:lpstr>
      <vt:lpstr> </vt:lpstr>
      <vt:lpstr>Tk1: Lễ vật dâng tiến Vua Trời vàng nhũ hương mộc dược. Buồn vui cay đắng dâng Người này lễ dâng cuộc đời.</vt:lpstr>
      <vt:lpstr> </vt:lpstr>
      <vt:lpstr> </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1675</cp:revision>
  <dcterms:created xsi:type="dcterms:W3CDTF">2000-12-31T17:05:43Z</dcterms:created>
  <dcterms:modified xsi:type="dcterms:W3CDTF">2024-01-04T22:17:35Z</dcterms:modified>
</cp:coreProperties>
</file>