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08" r:id="rId5"/>
    <p:sldMasterId id="2147483932" r:id="rId6"/>
    <p:sldMasterId id="2147483944" r:id="rId7"/>
    <p:sldMasterId id="2147483956" r:id="rId8"/>
    <p:sldMasterId id="2147483968" r:id="rId9"/>
  </p:sldMasterIdLst>
  <p:notesMasterIdLst>
    <p:notesMasterId r:id="rId92"/>
  </p:notesMasterIdLst>
  <p:sldIdLst>
    <p:sldId id="8826" r:id="rId10"/>
    <p:sldId id="8872" r:id="rId11"/>
    <p:sldId id="8901" r:id="rId12"/>
    <p:sldId id="8914" r:id="rId13"/>
    <p:sldId id="8920" r:id="rId14"/>
    <p:sldId id="316" r:id="rId15"/>
    <p:sldId id="723" r:id="rId16"/>
    <p:sldId id="8799" r:id="rId17"/>
    <p:sldId id="8856" r:id="rId18"/>
    <p:sldId id="8885" r:id="rId19"/>
    <p:sldId id="8949" r:id="rId20"/>
    <p:sldId id="8926" r:id="rId21"/>
    <p:sldId id="8927" r:id="rId22"/>
    <p:sldId id="8928" r:id="rId23"/>
    <p:sldId id="8929" r:id="rId24"/>
    <p:sldId id="8934" r:id="rId25"/>
    <p:sldId id="8930" r:id="rId26"/>
    <p:sldId id="8935" r:id="rId27"/>
    <p:sldId id="8931" r:id="rId28"/>
    <p:sldId id="8936" r:id="rId29"/>
    <p:sldId id="8918" r:id="rId30"/>
    <p:sldId id="8921" r:id="rId31"/>
    <p:sldId id="730" r:id="rId32"/>
    <p:sldId id="1128" r:id="rId33"/>
    <p:sldId id="1129" r:id="rId34"/>
    <p:sldId id="8886" r:id="rId35"/>
    <p:sldId id="8857" r:id="rId36"/>
    <p:sldId id="8887" r:id="rId37"/>
    <p:sldId id="1131" r:id="rId38"/>
    <p:sldId id="8888" r:id="rId39"/>
    <p:sldId id="8858" r:id="rId40"/>
    <p:sldId id="8889" r:id="rId41"/>
    <p:sldId id="1133" r:id="rId42"/>
    <p:sldId id="8891" r:id="rId43"/>
    <p:sldId id="8922" r:id="rId44"/>
    <p:sldId id="8919" r:id="rId45"/>
    <p:sldId id="1141" r:id="rId46"/>
    <p:sldId id="8776" r:id="rId47"/>
    <p:sldId id="302" r:id="rId48"/>
    <p:sldId id="303" r:id="rId49"/>
    <p:sldId id="304" r:id="rId50"/>
    <p:sldId id="305" r:id="rId51"/>
    <p:sldId id="306" r:id="rId52"/>
    <p:sldId id="307" r:id="rId53"/>
    <p:sldId id="417" r:id="rId54"/>
    <p:sldId id="308" r:id="rId55"/>
    <p:sldId id="309" r:id="rId56"/>
    <p:sldId id="310" r:id="rId57"/>
    <p:sldId id="311" r:id="rId58"/>
    <p:sldId id="312" r:id="rId59"/>
    <p:sldId id="8923" r:id="rId60"/>
    <p:sldId id="341" r:id="rId61"/>
    <p:sldId id="1101" r:id="rId62"/>
    <p:sldId id="1016" r:id="rId63"/>
    <p:sldId id="8937" r:id="rId64"/>
    <p:sldId id="8892" r:id="rId65"/>
    <p:sldId id="8938" r:id="rId66"/>
    <p:sldId id="8932" r:id="rId67"/>
    <p:sldId id="8939" r:id="rId68"/>
    <p:sldId id="8854" r:id="rId69"/>
    <p:sldId id="8950" r:id="rId70"/>
    <p:sldId id="8828" r:id="rId71"/>
    <p:sldId id="346" r:id="rId72"/>
    <p:sldId id="348" r:id="rId73"/>
    <p:sldId id="8940" r:id="rId74"/>
    <p:sldId id="8757" r:id="rId75"/>
    <p:sldId id="8941" r:id="rId76"/>
    <p:sldId id="8759" r:id="rId77"/>
    <p:sldId id="8942" r:id="rId78"/>
    <p:sldId id="8944" r:id="rId79"/>
    <p:sldId id="8945" r:id="rId80"/>
    <p:sldId id="8779" r:id="rId81"/>
    <p:sldId id="8943" r:id="rId82"/>
    <p:sldId id="8946" r:id="rId83"/>
    <p:sldId id="8947" r:id="rId84"/>
    <p:sldId id="8855" r:id="rId85"/>
    <p:sldId id="445" r:id="rId86"/>
    <p:sldId id="8871" r:id="rId87"/>
    <p:sldId id="8899" r:id="rId88"/>
    <p:sldId id="8900" r:id="rId89"/>
    <p:sldId id="8948" r:id="rId90"/>
    <p:sldId id="8925"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3" autoAdjust="0"/>
    <p:restoredTop sz="94654" autoAdjust="0"/>
  </p:normalViewPr>
  <p:slideViewPr>
    <p:cSldViewPr>
      <p:cViewPr>
        <p:scale>
          <a:sx n="125" d="100"/>
          <a:sy n="125" d="100"/>
        </p:scale>
        <p:origin x="-1618" y="-821"/>
      </p:cViewPr>
      <p:guideLst>
        <p:guide orient="horz" pos="1620"/>
        <p:guide pos="2880"/>
      </p:guideLst>
    </p:cSldViewPr>
  </p:slideViewPr>
  <p:outlineViewPr>
    <p:cViewPr>
      <p:scale>
        <a:sx n="33" d="100"/>
        <a:sy n="33" d="100"/>
      </p:scale>
      <p:origin x="0" y="1723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theme" Target="theme/theme1.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7705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28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54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5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5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41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31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7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84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18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822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975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83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49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682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10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087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5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760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466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42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744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13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763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118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74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361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138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593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829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64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04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3/21/2024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4918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466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9423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6.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9.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2782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52714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920012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CHÚA VÀO THÀNH</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a:solidFill>
                  <a:srgbClr val="FFFF00"/>
                </a:solidFill>
                <a:effectLst>
                  <a:outerShdw blurRad="38100" dist="38100" dir="2700000" algn="tl">
                    <a:srgbClr val="000000">
                      <a:alpha val="43137"/>
                    </a:srgbClr>
                  </a:outerShdw>
                </a:effectLst>
                <a:latin typeface="+mj-lt"/>
                <a:cs typeface="Times New Roman" pitchFamily="18" charset="0"/>
              </a:rPr>
              <a:t>Lm. </a:t>
            </a: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Nguyễn</a:t>
            </a: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Duy</a:t>
            </a: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b="1" dirty="0" smtClean="0">
                <a:solidFill>
                  <a:srgbClr val="FFFF00"/>
                </a:solidFill>
                <a:effectLst>
                  <a:outerShdw blurRad="38100" dist="38100" dir="2700000" algn="tl">
                    <a:srgbClr val="000000">
                      <a:alpha val="43137"/>
                    </a:srgbClr>
                  </a:outerShdw>
                </a:effectLst>
                <a:cs typeface="Times New Roman" pitchFamily="18" charset="0"/>
              </a:rPr>
              <a:t>Lm. </a:t>
            </a:r>
            <a:r>
              <a:rPr lang="en-US" b="1" dirty="0" err="1" smtClean="0">
                <a:solidFill>
                  <a:srgbClr val="FFFF00"/>
                </a:solidFill>
                <a:effectLst>
                  <a:outerShdw blurRad="38100" dist="38100" dir="2700000" algn="tl">
                    <a:srgbClr val="000000">
                      <a:alpha val="43137"/>
                    </a:srgbClr>
                  </a:outerShdw>
                </a:effectLst>
                <a:cs typeface="Times New Roman" pitchFamily="18" charset="0"/>
              </a:rPr>
              <a:t>Vũ</a:t>
            </a:r>
            <a:r>
              <a:rPr lang="en-US" b="1" dirty="0" smtClean="0">
                <a:solidFill>
                  <a:srgbClr val="FFFF00"/>
                </a:solidFill>
                <a:effectLst>
                  <a:outerShdw blurRad="38100" dist="38100" dir="2700000" algn="tl">
                    <a:srgbClr val="000000">
                      <a:alpha val="43137"/>
                    </a:srgbClr>
                  </a:outerShdw>
                </a:effectLst>
                <a:cs typeface="Times New Roman" pitchFamily="18" charset="0"/>
              </a:rPr>
              <a:t> </a:t>
            </a:r>
            <a:r>
              <a:rPr lang="en-US" b="1" dirty="0" err="1" smtClean="0">
                <a:solidFill>
                  <a:srgbClr val="FFFF00"/>
                </a:solidFill>
                <a:effectLst>
                  <a:outerShdw blurRad="38100" dist="38100" dir="2700000" algn="tl">
                    <a:srgbClr val="000000">
                      <a:alpha val="43137"/>
                    </a:srgbClr>
                  </a:outerShdw>
                </a:effectLst>
                <a:cs typeface="Times New Roman" pitchFamily="18" charset="0"/>
              </a:rPr>
              <a:t>Mộng</a:t>
            </a:r>
            <a:r>
              <a:rPr lang="en-US" b="1" dirty="0" smtClean="0">
                <a:solidFill>
                  <a:srgbClr val="FFFF00"/>
                </a:solidFill>
                <a:effectLst>
                  <a:outerShdw blurRad="38100" dist="38100" dir="2700000" algn="tl">
                    <a:srgbClr val="000000">
                      <a:alpha val="43137"/>
                    </a:srgbClr>
                  </a:outerShdw>
                </a:effectLst>
                <a:cs typeface="Times New Roman" pitchFamily="18" charset="0"/>
              </a:rPr>
              <a:t> </a:t>
            </a:r>
            <a:r>
              <a:rPr lang="en-US" b="1" dirty="0" err="1" smtClean="0">
                <a:solidFill>
                  <a:srgbClr val="FFFF00"/>
                </a:solidFill>
                <a:effectLst>
                  <a:outerShdw blurRad="38100" dist="38100" dir="2700000" algn="tl">
                    <a:srgbClr val="000000">
                      <a:alpha val="43137"/>
                    </a:srgbClr>
                  </a:outerShdw>
                </a:effectLst>
                <a:cs typeface="Times New Roman" pitchFamily="18" charset="0"/>
              </a:rPr>
              <a:t>Thơ</a:t>
            </a:r>
            <a:endParaRPr lang="vi-VN"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12751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800" b="1" u="sng" dirty="0">
                <a:solidFill>
                  <a:srgbClr val="FFFF00"/>
                </a:solidFill>
                <a:effectLst>
                  <a:outerShdw blurRad="38100" dist="38100" dir="2700000" algn="tl">
                    <a:srgbClr val="000000">
                      <a:alpha val="43137"/>
                    </a:srgbClr>
                  </a:outerShdw>
                </a:effectLst>
                <a:cs typeface="Times New Roman" pitchFamily="18" charset="0"/>
              </a:rPr>
              <a:t>Tk1:</a:t>
            </a:r>
            <a:r>
              <a:rPr lang="en-US" sz="5800" b="1" dirty="0">
                <a:solidFill>
                  <a:schemeClr val="bg1"/>
                </a:solidFill>
                <a:effectLst>
                  <a:outerShdw blurRad="38100" dist="38100" dir="2700000" algn="tl">
                    <a:srgbClr val="000000">
                      <a:alpha val="43137"/>
                    </a:srgbClr>
                  </a:outerShdw>
                </a:effectLst>
                <a:cs typeface="Times New Roman" pitchFamily="18" charset="0"/>
              </a:rPr>
              <a:t> </a:t>
            </a:r>
            <a:r>
              <a:rPr lang="vi-VN" sz="5800" dirty="0">
                <a:solidFill>
                  <a:schemeClr val="bg1"/>
                </a:solidFill>
              </a:rPr>
              <a:t>Hãy báo cho nữ tử Sion, này Vua ngươi đã đến nơi rồi, Ngài khiêm nhu </a:t>
            </a:r>
            <a:r>
              <a:rPr lang="en-US" sz="5800" dirty="0" err="1" smtClean="0">
                <a:solidFill>
                  <a:schemeClr val="bg1"/>
                </a:solidFill>
              </a:rPr>
              <a:t>ngồi</a:t>
            </a:r>
            <a:r>
              <a:rPr lang="en-US" sz="5800" dirty="0" smtClean="0">
                <a:solidFill>
                  <a:schemeClr val="bg1"/>
                </a:solidFill>
              </a:rPr>
              <a:t> </a:t>
            </a:r>
            <a:r>
              <a:rPr lang="en-US" sz="5800" dirty="0" err="1" smtClean="0">
                <a:solidFill>
                  <a:schemeClr val="bg1"/>
                </a:solidFill>
              </a:rPr>
              <a:t>trên</a:t>
            </a:r>
            <a:r>
              <a:rPr lang="en-US" sz="5800" dirty="0" smtClean="0">
                <a:solidFill>
                  <a:schemeClr val="bg1"/>
                </a:solidFill>
              </a:rPr>
              <a:t> </a:t>
            </a:r>
            <a:r>
              <a:rPr lang="vi-VN" sz="5800" dirty="0" smtClean="0">
                <a:solidFill>
                  <a:schemeClr val="bg1"/>
                </a:solidFill>
              </a:rPr>
              <a:t>mình </a:t>
            </a:r>
            <a:r>
              <a:rPr lang="vi-VN" sz="5800" dirty="0">
                <a:solidFill>
                  <a:schemeClr val="bg1"/>
                </a:solidFill>
              </a:rPr>
              <a:t>lừa, dân hô vang đồng thanh một lời.</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89146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dirty="0" err="1">
                <a:solidFill>
                  <a:schemeClr val="bg1"/>
                </a:solidFill>
              </a:rPr>
              <a:t>Vạn</a:t>
            </a:r>
            <a:r>
              <a:rPr lang="en-US" sz="6000" dirty="0">
                <a:solidFill>
                  <a:schemeClr val="bg1"/>
                </a:solidFill>
              </a:rPr>
              <a:t> </a:t>
            </a:r>
            <a:r>
              <a:rPr lang="en-US" sz="6000" dirty="0" err="1">
                <a:solidFill>
                  <a:schemeClr val="bg1"/>
                </a:solidFill>
              </a:rPr>
              <a:t>là</a:t>
            </a:r>
            <a:r>
              <a:rPr lang="en-US" sz="6000" dirty="0">
                <a:solidFill>
                  <a:schemeClr val="bg1"/>
                </a:solidFill>
              </a:rPr>
              <a:t> </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Con </a:t>
            </a:r>
            <a:r>
              <a:rPr lang="en-US" sz="6000" dirty="0" err="1">
                <a:solidFill>
                  <a:schemeClr val="bg1"/>
                </a:solidFill>
              </a:rPr>
              <a:t>Vua</a:t>
            </a:r>
            <a:r>
              <a:rPr lang="en-US" sz="6000" dirty="0">
                <a:solidFill>
                  <a:schemeClr val="bg1"/>
                </a:solidFill>
              </a:rPr>
              <a:t> </a:t>
            </a:r>
            <a:r>
              <a:rPr lang="en-US" sz="6000" dirty="0" err="1" smtClean="0">
                <a:solidFill>
                  <a:schemeClr val="bg1"/>
                </a:solidFill>
              </a:rPr>
              <a:t>Đa-vít</a:t>
            </a:r>
            <a:r>
              <a:rPr lang="en-US" sz="6000" dirty="0" smtClean="0">
                <a:solidFill>
                  <a:schemeClr val="bg1"/>
                </a:solidFill>
              </a:rPr>
              <a:t> </a:t>
            </a:r>
            <a:r>
              <a:rPr lang="en-US" sz="6000" dirty="0">
                <a:solidFill>
                  <a:schemeClr val="bg1"/>
                </a:solidFill>
              </a:rPr>
              <a:t>(</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a:t>
            </a:r>
            <a:r>
              <a:rPr lang="en-US" sz="6000" dirty="0" err="1">
                <a:solidFill>
                  <a:schemeClr val="bg1"/>
                </a:solidFill>
              </a:rPr>
              <a:t>Chúc</a:t>
            </a:r>
            <a:r>
              <a:rPr lang="en-US" sz="6000" dirty="0">
                <a:solidFill>
                  <a:schemeClr val="bg1"/>
                </a:solidFill>
              </a:rPr>
              <a:t> </a:t>
            </a:r>
            <a:r>
              <a:rPr lang="en-US" sz="6000" dirty="0" err="1">
                <a:solidFill>
                  <a:schemeClr val="bg1"/>
                </a:solidFill>
              </a:rPr>
              <a:t>tụng</a:t>
            </a:r>
            <a:r>
              <a:rPr lang="en-US" sz="6000" dirty="0">
                <a:solidFill>
                  <a:schemeClr val="bg1"/>
                </a:solidFill>
              </a:rPr>
              <a:t> </a:t>
            </a:r>
            <a:r>
              <a:rPr lang="en-US" sz="6000" dirty="0" err="1">
                <a:solidFill>
                  <a:schemeClr val="bg1"/>
                </a:solidFill>
              </a:rPr>
              <a:t>Đấng</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danh</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mà</a:t>
            </a:r>
            <a:r>
              <a:rPr lang="en-US" sz="6000" dirty="0">
                <a:solidFill>
                  <a:schemeClr val="bg1"/>
                </a:solidFill>
              </a:rPr>
              <a:t> </a:t>
            </a:r>
            <a:r>
              <a:rPr lang="en-US" sz="6000" dirty="0" err="1">
                <a:solidFill>
                  <a:schemeClr val="bg1"/>
                </a:solidFill>
              </a:rPr>
              <a:t>đến</a:t>
            </a:r>
            <a:r>
              <a:rPr lang="en-US" sz="6000" dirty="0">
                <a:solidFill>
                  <a:schemeClr val="bg1"/>
                </a:solidFill>
              </a:rPr>
              <a:t>.</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8465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8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800" b="1" dirty="0">
                <a:solidFill>
                  <a:schemeClr val="bg1"/>
                </a:solidFill>
                <a:effectLst>
                  <a:outerShdw blurRad="38100" dist="38100" dir="2700000" algn="tl">
                    <a:srgbClr val="000000">
                      <a:alpha val="43137"/>
                    </a:srgbClr>
                  </a:outerShdw>
                </a:effectLst>
                <a:cs typeface="Times New Roman" pitchFamily="18" charset="0"/>
              </a:rPr>
              <a:t> </a:t>
            </a:r>
            <a:r>
              <a:rPr lang="vi-VN" sz="5800" dirty="0" smtClean="0">
                <a:solidFill>
                  <a:schemeClr val="bg1"/>
                </a:solidFill>
              </a:rPr>
              <a:t>Israel </a:t>
            </a:r>
            <a:r>
              <a:rPr lang="vi-VN" sz="5800" dirty="0">
                <a:solidFill>
                  <a:schemeClr val="bg1"/>
                </a:solidFill>
              </a:rPr>
              <a:t>hãy mừng vui lên, vì hôm nay Ngài đến thăm người. Nào mau ra trải áo dọn đường, tay giơ cao cành lá chúc </a:t>
            </a:r>
            <a:r>
              <a:rPr lang="vi-VN" sz="5800" dirty="0" smtClean="0">
                <a:solidFill>
                  <a:schemeClr val="bg1"/>
                </a:solidFill>
              </a:rPr>
              <a:t>tụng</a:t>
            </a:r>
            <a:r>
              <a:rPr lang="en-US" sz="5800" dirty="0" smtClean="0">
                <a:solidFill>
                  <a:schemeClr val="bg1"/>
                </a:solidFill>
              </a:rPr>
              <a:t>.</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80042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dirty="0" err="1">
                <a:solidFill>
                  <a:schemeClr val="bg1"/>
                </a:solidFill>
              </a:rPr>
              <a:t>Vạn</a:t>
            </a:r>
            <a:r>
              <a:rPr lang="en-US" sz="6000" dirty="0">
                <a:solidFill>
                  <a:schemeClr val="bg1"/>
                </a:solidFill>
              </a:rPr>
              <a:t> </a:t>
            </a:r>
            <a:r>
              <a:rPr lang="en-US" sz="6000" dirty="0" err="1">
                <a:solidFill>
                  <a:schemeClr val="bg1"/>
                </a:solidFill>
              </a:rPr>
              <a:t>là</a:t>
            </a:r>
            <a:r>
              <a:rPr lang="en-US" sz="6000" dirty="0">
                <a:solidFill>
                  <a:schemeClr val="bg1"/>
                </a:solidFill>
              </a:rPr>
              <a:t> </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Con </a:t>
            </a:r>
            <a:r>
              <a:rPr lang="en-US" sz="6000" dirty="0" err="1">
                <a:solidFill>
                  <a:schemeClr val="bg1"/>
                </a:solidFill>
              </a:rPr>
              <a:t>Vua</a:t>
            </a:r>
            <a:r>
              <a:rPr lang="en-US" sz="6000" dirty="0">
                <a:solidFill>
                  <a:schemeClr val="bg1"/>
                </a:solidFill>
              </a:rPr>
              <a:t> </a:t>
            </a:r>
            <a:r>
              <a:rPr lang="en-US" sz="6000" dirty="0" err="1" smtClean="0">
                <a:solidFill>
                  <a:schemeClr val="bg1"/>
                </a:solidFill>
              </a:rPr>
              <a:t>Đa-vít</a:t>
            </a:r>
            <a:r>
              <a:rPr lang="en-US" sz="6000" dirty="0" smtClean="0">
                <a:solidFill>
                  <a:schemeClr val="bg1"/>
                </a:solidFill>
              </a:rPr>
              <a:t> </a:t>
            </a:r>
            <a:r>
              <a:rPr lang="en-US" sz="6000" dirty="0">
                <a:solidFill>
                  <a:schemeClr val="bg1"/>
                </a:solidFill>
              </a:rPr>
              <a:t>(</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a:t>
            </a:r>
            <a:r>
              <a:rPr lang="en-US" sz="6000" dirty="0" err="1">
                <a:solidFill>
                  <a:schemeClr val="bg1"/>
                </a:solidFill>
              </a:rPr>
              <a:t>Chúc</a:t>
            </a:r>
            <a:r>
              <a:rPr lang="en-US" sz="6000" dirty="0">
                <a:solidFill>
                  <a:schemeClr val="bg1"/>
                </a:solidFill>
              </a:rPr>
              <a:t> </a:t>
            </a:r>
            <a:r>
              <a:rPr lang="en-US" sz="6000" dirty="0" err="1">
                <a:solidFill>
                  <a:schemeClr val="bg1"/>
                </a:solidFill>
              </a:rPr>
              <a:t>tụng</a:t>
            </a:r>
            <a:r>
              <a:rPr lang="en-US" sz="6000" dirty="0">
                <a:solidFill>
                  <a:schemeClr val="bg1"/>
                </a:solidFill>
              </a:rPr>
              <a:t> </a:t>
            </a:r>
            <a:r>
              <a:rPr lang="en-US" sz="6000" dirty="0" err="1">
                <a:solidFill>
                  <a:schemeClr val="bg1"/>
                </a:solidFill>
              </a:rPr>
              <a:t>Đấng</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danh</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mà</a:t>
            </a:r>
            <a:r>
              <a:rPr lang="en-US" sz="6000" dirty="0">
                <a:solidFill>
                  <a:schemeClr val="bg1"/>
                </a:solidFill>
              </a:rPr>
              <a:t> </a:t>
            </a:r>
            <a:r>
              <a:rPr lang="en-US" sz="6000" dirty="0" err="1">
                <a:solidFill>
                  <a:schemeClr val="bg1"/>
                </a:solidFill>
              </a:rPr>
              <a:t>đến</a:t>
            </a:r>
            <a:r>
              <a:rPr lang="en-US" sz="6000" dirty="0">
                <a:solidFill>
                  <a:schemeClr val="bg1"/>
                </a:solidFill>
              </a:rPr>
              <a:t>.</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779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dirty="0" err="1">
                <a:solidFill>
                  <a:schemeClr val="bg1"/>
                </a:solidFill>
              </a:rPr>
              <a:t>Khắp</a:t>
            </a:r>
            <a:r>
              <a:rPr lang="en-US" sz="5600" dirty="0">
                <a:solidFill>
                  <a:schemeClr val="bg1"/>
                </a:solidFill>
              </a:rPr>
              <a:t> </a:t>
            </a:r>
            <a:r>
              <a:rPr lang="en-US" sz="5600" dirty="0" err="1">
                <a:solidFill>
                  <a:schemeClr val="bg1"/>
                </a:solidFill>
              </a:rPr>
              <a:t>các</a:t>
            </a:r>
            <a:r>
              <a:rPr lang="en-US" sz="5600" dirty="0">
                <a:solidFill>
                  <a:schemeClr val="bg1"/>
                </a:solidFill>
              </a:rPr>
              <a:t> </a:t>
            </a:r>
            <a:r>
              <a:rPr lang="en-US" sz="5600" dirty="0" err="1">
                <a:solidFill>
                  <a:schemeClr val="bg1"/>
                </a:solidFill>
              </a:rPr>
              <a:t>dân</a:t>
            </a:r>
            <a:r>
              <a:rPr lang="en-US" sz="5600" dirty="0">
                <a:solidFill>
                  <a:schemeClr val="bg1"/>
                </a:solidFill>
              </a:rPr>
              <a:t> </a:t>
            </a:r>
            <a:r>
              <a:rPr lang="en-US" sz="5600" dirty="0" err="1">
                <a:solidFill>
                  <a:schemeClr val="bg1"/>
                </a:solidFill>
              </a:rPr>
              <a:t>hãy</a:t>
            </a:r>
            <a:r>
              <a:rPr lang="en-US" sz="5600" dirty="0">
                <a:solidFill>
                  <a:schemeClr val="bg1"/>
                </a:solidFill>
              </a:rPr>
              <a:t> </a:t>
            </a:r>
            <a:r>
              <a:rPr lang="en-US" sz="5600" dirty="0" err="1">
                <a:solidFill>
                  <a:schemeClr val="bg1"/>
                </a:solidFill>
              </a:rPr>
              <a:t>cùng</a:t>
            </a:r>
            <a:r>
              <a:rPr lang="en-US" sz="5600" dirty="0">
                <a:solidFill>
                  <a:schemeClr val="bg1"/>
                </a:solidFill>
              </a:rPr>
              <a:t> reo </a:t>
            </a:r>
            <a:r>
              <a:rPr lang="en-US" sz="5600" dirty="0" err="1">
                <a:solidFill>
                  <a:schemeClr val="bg1"/>
                </a:solidFill>
              </a:rPr>
              <a:t>vang</a:t>
            </a:r>
            <a:r>
              <a:rPr lang="en-US" sz="5600" dirty="0">
                <a:solidFill>
                  <a:schemeClr val="bg1"/>
                </a:solidFill>
              </a:rPr>
              <a:t>, </a:t>
            </a:r>
            <a:r>
              <a:rPr lang="en-US" sz="5600" dirty="0" err="1">
                <a:solidFill>
                  <a:schemeClr val="bg1"/>
                </a:solidFill>
              </a:rPr>
              <a:t>lời</a:t>
            </a:r>
            <a:r>
              <a:rPr lang="en-US" sz="5600" dirty="0">
                <a:solidFill>
                  <a:schemeClr val="bg1"/>
                </a:solidFill>
              </a:rPr>
              <a:t> </a:t>
            </a:r>
            <a:r>
              <a:rPr lang="en-US" sz="5600" dirty="0" err="1">
                <a:solidFill>
                  <a:schemeClr val="bg1"/>
                </a:solidFill>
              </a:rPr>
              <a:t>hoan</a:t>
            </a:r>
            <a:r>
              <a:rPr lang="en-US" sz="5600" dirty="0">
                <a:solidFill>
                  <a:schemeClr val="bg1"/>
                </a:solidFill>
              </a:rPr>
              <a:t> </a:t>
            </a:r>
            <a:r>
              <a:rPr lang="en-US" sz="5600" dirty="0" err="1">
                <a:solidFill>
                  <a:schemeClr val="bg1"/>
                </a:solidFill>
              </a:rPr>
              <a:t>hô</a:t>
            </a:r>
            <a:r>
              <a:rPr lang="en-US" sz="5600" dirty="0">
                <a:solidFill>
                  <a:schemeClr val="bg1"/>
                </a:solidFill>
              </a:rPr>
              <a:t> </a:t>
            </a:r>
            <a:r>
              <a:rPr lang="en-US" sz="5600" dirty="0" err="1">
                <a:solidFill>
                  <a:schemeClr val="bg1"/>
                </a:solidFill>
              </a:rPr>
              <a:t>cùng</a:t>
            </a:r>
            <a:r>
              <a:rPr lang="en-US" sz="5600" dirty="0">
                <a:solidFill>
                  <a:schemeClr val="bg1"/>
                </a:solidFill>
              </a:rPr>
              <a:t> </a:t>
            </a:r>
            <a:r>
              <a:rPr lang="en-US" sz="5600" dirty="0" err="1">
                <a:solidFill>
                  <a:schemeClr val="bg1"/>
                </a:solidFill>
              </a:rPr>
              <a:t>vỗ</a:t>
            </a:r>
            <a:r>
              <a:rPr lang="en-US" sz="5600" dirty="0">
                <a:solidFill>
                  <a:schemeClr val="bg1"/>
                </a:solidFill>
              </a:rPr>
              <a:t> </a:t>
            </a:r>
            <a:r>
              <a:rPr lang="en-US" sz="5600" dirty="0" err="1">
                <a:solidFill>
                  <a:schemeClr val="bg1"/>
                </a:solidFill>
              </a:rPr>
              <a:t>tay</a:t>
            </a:r>
            <a:r>
              <a:rPr lang="en-US" sz="5600" dirty="0">
                <a:solidFill>
                  <a:schemeClr val="bg1"/>
                </a:solidFill>
              </a:rPr>
              <a:t> </a:t>
            </a:r>
            <a:r>
              <a:rPr lang="en-US" sz="5600" dirty="0" err="1">
                <a:solidFill>
                  <a:schemeClr val="bg1"/>
                </a:solidFill>
              </a:rPr>
              <a:t>mừng</a:t>
            </a:r>
            <a:r>
              <a:rPr lang="en-US" sz="5600" dirty="0">
                <a:solidFill>
                  <a:schemeClr val="bg1"/>
                </a:solidFill>
              </a:rPr>
              <a:t> </a:t>
            </a:r>
            <a:r>
              <a:rPr lang="en-US" sz="5600" dirty="0" err="1">
                <a:solidFill>
                  <a:schemeClr val="bg1"/>
                </a:solidFill>
              </a:rPr>
              <a:t>vì</a:t>
            </a:r>
            <a:r>
              <a:rPr lang="en-US" sz="5600" dirty="0">
                <a:solidFill>
                  <a:schemeClr val="bg1"/>
                </a:solidFill>
              </a:rPr>
              <a:t> </a:t>
            </a:r>
            <a:r>
              <a:rPr lang="en-US" sz="5600" dirty="0" err="1">
                <a:solidFill>
                  <a:schemeClr val="bg1"/>
                </a:solidFill>
              </a:rPr>
              <a:t>Thiên</a:t>
            </a:r>
            <a:r>
              <a:rPr lang="en-US" sz="5600" dirty="0">
                <a:solidFill>
                  <a:schemeClr val="bg1"/>
                </a:solidFill>
              </a:rPr>
              <a:t> S</a:t>
            </a:r>
            <a:r>
              <a:rPr lang="en-US" sz="5600" dirty="0" smtClean="0">
                <a:solidFill>
                  <a:schemeClr val="bg1"/>
                </a:solidFill>
              </a:rPr>
              <a:t>ai </a:t>
            </a:r>
            <a:r>
              <a:rPr lang="en-US" sz="5600" dirty="0" err="1">
                <a:solidFill>
                  <a:schemeClr val="bg1"/>
                </a:solidFill>
              </a:rPr>
              <a:t>là</a:t>
            </a:r>
            <a:r>
              <a:rPr lang="en-US" sz="5600" dirty="0">
                <a:solidFill>
                  <a:schemeClr val="bg1"/>
                </a:solidFill>
              </a:rPr>
              <a:t> </a:t>
            </a:r>
            <a:r>
              <a:rPr lang="en-US" sz="5600" dirty="0" err="1">
                <a:solidFill>
                  <a:schemeClr val="bg1"/>
                </a:solidFill>
              </a:rPr>
              <a:t>Chúa</a:t>
            </a:r>
            <a:r>
              <a:rPr lang="en-US" sz="5600" dirty="0">
                <a:solidFill>
                  <a:schemeClr val="bg1"/>
                </a:solidFill>
              </a:rPr>
              <a:t> </a:t>
            </a:r>
            <a:r>
              <a:rPr lang="en-US" sz="5600" dirty="0" err="1">
                <a:solidFill>
                  <a:schemeClr val="bg1"/>
                </a:solidFill>
              </a:rPr>
              <a:t>trần</a:t>
            </a:r>
            <a:r>
              <a:rPr lang="en-US" sz="5600" dirty="0">
                <a:solidFill>
                  <a:schemeClr val="bg1"/>
                </a:solidFill>
              </a:rPr>
              <a:t> </a:t>
            </a:r>
            <a:r>
              <a:rPr lang="en-US" sz="5600" dirty="0" err="1">
                <a:solidFill>
                  <a:schemeClr val="bg1"/>
                </a:solidFill>
              </a:rPr>
              <a:t>đời</a:t>
            </a:r>
            <a:r>
              <a:rPr lang="en-US" sz="5600" dirty="0">
                <a:solidFill>
                  <a:schemeClr val="bg1"/>
                </a:solidFill>
              </a:rPr>
              <a:t>, </a:t>
            </a:r>
            <a:r>
              <a:rPr lang="en-US" sz="5600" dirty="0" err="1">
                <a:solidFill>
                  <a:schemeClr val="bg1"/>
                </a:solidFill>
              </a:rPr>
              <a:t>trong</a:t>
            </a:r>
            <a:r>
              <a:rPr lang="en-US" sz="5600" dirty="0">
                <a:solidFill>
                  <a:schemeClr val="bg1"/>
                </a:solidFill>
              </a:rPr>
              <a:t> </a:t>
            </a:r>
            <a:r>
              <a:rPr lang="en-US" sz="5600" dirty="0" err="1">
                <a:solidFill>
                  <a:schemeClr val="bg1"/>
                </a:solidFill>
              </a:rPr>
              <a:t>uy</a:t>
            </a:r>
            <a:r>
              <a:rPr lang="en-US" sz="5600" dirty="0">
                <a:solidFill>
                  <a:schemeClr val="bg1"/>
                </a:solidFill>
              </a:rPr>
              <a:t> </a:t>
            </a:r>
            <a:r>
              <a:rPr lang="en-US" sz="5600" dirty="0" err="1">
                <a:solidFill>
                  <a:schemeClr val="bg1"/>
                </a:solidFill>
              </a:rPr>
              <a:t>phong</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tiến</a:t>
            </a:r>
            <a:r>
              <a:rPr lang="en-US" sz="5600" dirty="0">
                <a:solidFill>
                  <a:schemeClr val="bg1"/>
                </a:solidFill>
              </a:rPr>
              <a:t> </a:t>
            </a:r>
            <a:r>
              <a:rPr lang="en-US" sz="5600" dirty="0" err="1">
                <a:solidFill>
                  <a:schemeClr val="bg1"/>
                </a:solidFill>
              </a:rPr>
              <a:t>vào</a:t>
            </a:r>
            <a:r>
              <a:rPr lang="en-US" sz="5600" dirty="0">
                <a:solidFill>
                  <a:schemeClr val="bg1"/>
                </a:solidFill>
              </a:rPr>
              <a:t> </a:t>
            </a:r>
            <a:r>
              <a:rPr lang="en-US" sz="5600" dirty="0" err="1">
                <a:solidFill>
                  <a:schemeClr val="bg1"/>
                </a:solidFill>
              </a:rPr>
              <a:t>thành</a:t>
            </a:r>
            <a:r>
              <a:rPr lang="en-US" sz="5600" dirty="0">
                <a:solidFill>
                  <a:schemeClr val="bg1"/>
                </a:solidFill>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78748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dirty="0" err="1">
                <a:solidFill>
                  <a:schemeClr val="bg1"/>
                </a:solidFill>
              </a:rPr>
              <a:t>Vạn</a:t>
            </a:r>
            <a:r>
              <a:rPr lang="en-US" sz="6000" dirty="0">
                <a:solidFill>
                  <a:schemeClr val="bg1"/>
                </a:solidFill>
              </a:rPr>
              <a:t> </a:t>
            </a:r>
            <a:r>
              <a:rPr lang="en-US" sz="6000" dirty="0" err="1">
                <a:solidFill>
                  <a:schemeClr val="bg1"/>
                </a:solidFill>
              </a:rPr>
              <a:t>là</a:t>
            </a:r>
            <a:r>
              <a:rPr lang="en-US" sz="6000" dirty="0">
                <a:solidFill>
                  <a:schemeClr val="bg1"/>
                </a:solidFill>
              </a:rPr>
              <a:t> </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Con </a:t>
            </a:r>
            <a:r>
              <a:rPr lang="en-US" sz="6000" dirty="0" err="1">
                <a:solidFill>
                  <a:schemeClr val="bg1"/>
                </a:solidFill>
              </a:rPr>
              <a:t>Vua</a:t>
            </a:r>
            <a:r>
              <a:rPr lang="en-US" sz="6000" dirty="0">
                <a:solidFill>
                  <a:schemeClr val="bg1"/>
                </a:solidFill>
              </a:rPr>
              <a:t> </a:t>
            </a:r>
            <a:r>
              <a:rPr lang="en-US" sz="6000" dirty="0" err="1" smtClean="0">
                <a:solidFill>
                  <a:schemeClr val="bg1"/>
                </a:solidFill>
              </a:rPr>
              <a:t>Đa-vít</a:t>
            </a:r>
            <a:r>
              <a:rPr lang="en-US" sz="6000" dirty="0" smtClean="0">
                <a:solidFill>
                  <a:schemeClr val="bg1"/>
                </a:solidFill>
              </a:rPr>
              <a:t> </a:t>
            </a:r>
            <a:r>
              <a:rPr lang="en-US" sz="6000" dirty="0">
                <a:solidFill>
                  <a:schemeClr val="bg1"/>
                </a:solidFill>
              </a:rPr>
              <a:t>(</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a:t>
            </a:r>
            <a:r>
              <a:rPr lang="en-US" sz="6000" dirty="0" err="1">
                <a:solidFill>
                  <a:schemeClr val="bg1"/>
                </a:solidFill>
              </a:rPr>
              <a:t>Chúc</a:t>
            </a:r>
            <a:r>
              <a:rPr lang="en-US" sz="6000" dirty="0">
                <a:solidFill>
                  <a:schemeClr val="bg1"/>
                </a:solidFill>
              </a:rPr>
              <a:t> </a:t>
            </a:r>
            <a:r>
              <a:rPr lang="en-US" sz="6000" dirty="0" err="1">
                <a:solidFill>
                  <a:schemeClr val="bg1"/>
                </a:solidFill>
              </a:rPr>
              <a:t>tụng</a:t>
            </a:r>
            <a:r>
              <a:rPr lang="en-US" sz="6000" dirty="0">
                <a:solidFill>
                  <a:schemeClr val="bg1"/>
                </a:solidFill>
              </a:rPr>
              <a:t> </a:t>
            </a:r>
            <a:r>
              <a:rPr lang="en-US" sz="6000" dirty="0" err="1">
                <a:solidFill>
                  <a:schemeClr val="bg1"/>
                </a:solidFill>
              </a:rPr>
              <a:t>Đấng</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danh</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mà</a:t>
            </a:r>
            <a:r>
              <a:rPr lang="en-US" sz="6000" dirty="0">
                <a:solidFill>
                  <a:schemeClr val="bg1"/>
                </a:solidFill>
              </a:rPr>
              <a:t> </a:t>
            </a:r>
            <a:r>
              <a:rPr lang="en-US" sz="6000" dirty="0" err="1">
                <a:solidFill>
                  <a:schemeClr val="bg1"/>
                </a:solidFill>
              </a:rPr>
              <a:t>đến</a:t>
            </a:r>
            <a:r>
              <a:rPr lang="en-US" sz="6000" dirty="0">
                <a:solidFill>
                  <a:schemeClr val="bg1"/>
                </a:solidFill>
              </a:rPr>
              <a:t>.</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734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Tk4:</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dirty="0" err="1">
                <a:solidFill>
                  <a:schemeClr val="bg1"/>
                </a:solidFill>
              </a:rPr>
              <a:t>Chúa</a:t>
            </a:r>
            <a:r>
              <a:rPr lang="en-US" sz="5600" dirty="0">
                <a:solidFill>
                  <a:schemeClr val="bg1"/>
                </a:solidFill>
              </a:rPr>
              <a:t> </a:t>
            </a:r>
            <a:r>
              <a:rPr lang="en-US" sz="5600" dirty="0" err="1">
                <a:solidFill>
                  <a:schemeClr val="bg1"/>
                </a:solidFill>
              </a:rPr>
              <a:t>tiến</a:t>
            </a:r>
            <a:r>
              <a:rPr lang="en-US" sz="5600" dirty="0">
                <a:solidFill>
                  <a:schemeClr val="bg1"/>
                </a:solidFill>
              </a:rPr>
              <a:t> </a:t>
            </a:r>
            <a:r>
              <a:rPr lang="en-US" sz="5600" dirty="0" err="1">
                <a:solidFill>
                  <a:schemeClr val="bg1"/>
                </a:solidFill>
              </a:rPr>
              <a:t>vào</a:t>
            </a:r>
            <a:r>
              <a:rPr lang="en-US" sz="5600" dirty="0">
                <a:solidFill>
                  <a:schemeClr val="bg1"/>
                </a:solidFill>
              </a:rPr>
              <a:t> </a:t>
            </a:r>
            <a:r>
              <a:rPr lang="en-US" sz="5600" dirty="0" err="1">
                <a:solidFill>
                  <a:schemeClr val="bg1"/>
                </a:solidFill>
              </a:rPr>
              <a:t>thánh</a:t>
            </a:r>
            <a:r>
              <a:rPr lang="en-US" sz="5600" dirty="0">
                <a:solidFill>
                  <a:schemeClr val="bg1"/>
                </a:solidFill>
              </a:rPr>
              <a:t> </a:t>
            </a:r>
            <a:r>
              <a:rPr lang="en-US" sz="5600" dirty="0" err="1">
                <a:solidFill>
                  <a:schemeClr val="bg1"/>
                </a:solidFill>
              </a:rPr>
              <a:t>điện</a:t>
            </a:r>
            <a:r>
              <a:rPr lang="en-US" sz="5600" dirty="0">
                <a:solidFill>
                  <a:schemeClr val="bg1"/>
                </a:solidFill>
              </a:rPr>
              <a:t> </a:t>
            </a:r>
            <a:r>
              <a:rPr lang="en-US" sz="5600" dirty="0" err="1">
                <a:solidFill>
                  <a:schemeClr val="bg1"/>
                </a:solidFill>
              </a:rPr>
              <a:t>uy</a:t>
            </a:r>
            <a:r>
              <a:rPr lang="en-US" sz="5600" dirty="0">
                <a:solidFill>
                  <a:schemeClr val="bg1"/>
                </a:solidFill>
              </a:rPr>
              <a:t> </a:t>
            </a:r>
            <a:r>
              <a:rPr lang="en-US" sz="5600" dirty="0" err="1">
                <a:solidFill>
                  <a:schemeClr val="bg1"/>
                </a:solidFill>
              </a:rPr>
              <a:t>nghi</a:t>
            </a:r>
            <a:r>
              <a:rPr lang="en-US" sz="5600" dirty="0">
                <a:solidFill>
                  <a:schemeClr val="bg1"/>
                </a:solidFill>
              </a:rPr>
              <a:t>, </a:t>
            </a:r>
            <a:r>
              <a:rPr lang="en-US" sz="5600" dirty="0" err="1">
                <a:solidFill>
                  <a:schemeClr val="bg1"/>
                </a:solidFill>
              </a:rPr>
              <a:t>lời</a:t>
            </a:r>
            <a:r>
              <a:rPr lang="en-US" sz="5600" dirty="0">
                <a:solidFill>
                  <a:schemeClr val="bg1"/>
                </a:solidFill>
              </a:rPr>
              <a:t> </a:t>
            </a:r>
            <a:r>
              <a:rPr lang="en-US" sz="5600" dirty="0" err="1">
                <a:solidFill>
                  <a:schemeClr val="bg1"/>
                </a:solidFill>
              </a:rPr>
              <a:t>hoan</a:t>
            </a:r>
            <a:r>
              <a:rPr lang="en-US" sz="5600" dirty="0">
                <a:solidFill>
                  <a:schemeClr val="bg1"/>
                </a:solidFill>
              </a:rPr>
              <a:t> </a:t>
            </a:r>
            <a:r>
              <a:rPr lang="en-US" sz="5600" dirty="0" err="1">
                <a:solidFill>
                  <a:schemeClr val="bg1"/>
                </a:solidFill>
              </a:rPr>
              <a:t>hô</a:t>
            </a:r>
            <a:r>
              <a:rPr lang="en-US" sz="5600" dirty="0">
                <a:solidFill>
                  <a:schemeClr val="bg1"/>
                </a:solidFill>
              </a:rPr>
              <a:t> </a:t>
            </a:r>
            <a:r>
              <a:rPr lang="en-US" sz="5600" dirty="0" err="1">
                <a:solidFill>
                  <a:schemeClr val="bg1"/>
                </a:solidFill>
              </a:rPr>
              <a:t>cùng</a:t>
            </a:r>
            <a:r>
              <a:rPr lang="en-US" sz="5600" dirty="0">
                <a:solidFill>
                  <a:schemeClr val="bg1"/>
                </a:solidFill>
              </a:rPr>
              <a:t> </a:t>
            </a:r>
            <a:r>
              <a:rPr lang="en-US" sz="5600" dirty="0" err="1">
                <a:solidFill>
                  <a:schemeClr val="bg1"/>
                </a:solidFill>
              </a:rPr>
              <a:t>tiếng</a:t>
            </a:r>
            <a:r>
              <a:rPr lang="en-US" sz="5600" dirty="0">
                <a:solidFill>
                  <a:schemeClr val="bg1"/>
                </a:solidFill>
              </a:rPr>
              <a:t> reo </a:t>
            </a:r>
            <a:r>
              <a:rPr lang="en-US" sz="5600" dirty="0" err="1">
                <a:solidFill>
                  <a:schemeClr val="bg1"/>
                </a:solidFill>
              </a:rPr>
              <a:t>hò</a:t>
            </a:r>
            <a:r>
              <a:rPr lang="en-US" sz="5600" dirty="0">
                <a:solidFill>
                  <a:schemeClr val="bg1"/>
                </a:solidFill>
              </a:rPr>
              <a:t>, </a:t>
            </a:r>
            <a:r>
              <a:rPr lang="en-US" sz="5600" dirty="0" err="1">
                <a:solidFill>
                  <a:schemeClr val="bg1"/>
                </a:solidFill>
              </a:rPr>
              <a:t>kèn</a:t>
            </a:r>
            <a:r>
              <a:rPr lang="en-US" sz="5600" dirty="0">
                <a:solidFill>
                  <a:schemeClr val="bg1"/>
                </a:solidFill>
              </a:rPr>
              <a:t> </a:t>
            </a:r>
            <a:r>
              <a:rPr lang="en-US" sz="5600" dirty="0" err="1">
                <a:solidFill>
                  <a:schemeClr val="bg1"/>
                </a:solidFill>
              </a:rPr>
              <a:t>vang</a:t>
            </a:r>
            <a:r>
              <a:rPr lang="en-US" sz="5600" dirty="0">
                <a:solidFill>
                  <a:schemeClr val="bg1"/>
                </a:solidFill>
              </a:rPr>
              <a:t> </a:t>
            </a:r>
            <a:r>
              <a:rPr lang="en-US" sz="5600" dirty="0" err="1">
                <a:solidFill>
                  <a:schemeClr val="bg1"/>
                </a:solidFill>
              </a:rPr>
              <a:t>lên</a:t>
            </a:r>
            <a:r>
              <a:rPr lang="en-US" sz="5600" dirty="0">
                <a:solidFill>
                  <a:schemeClr val="bg1"/>
                </a:solidFill>
              </a:rPr>
              <a:t> </a:t>
            </a:r>
            <a:r>
              <a:rPr lang="en-US" sz="5600" dirty="0" err="1">
                <a:solidFill>
                  <a:schemeClr val="bg1"/>
                </a:solidFill>
              </a:rPr>
              <a:t>trỗi</a:t>
            </a:r>
            <a:r>
              <a:rPr lang="en-US" sz="5600" dirty="0">
                <a:solidFill>
                  <a:schemeClr val="bg1"/>
                </a:solidFill>
              </a:rPr>
              <a:t> </a:t>
            </a:r>
            <a:r>
              <a:rPr lang="en-US" sz="5600" dirty="0" err="1">
                <a:solidFill>
                  <a:schemeClr val="bg1"/>
                </a:solidFill>
              </a:rPr>
              <a:t>khúc</a:t>
            </a:r>
            <a:r>
              <a:rPr lang="en-US" sz="5600" dirty="0">
                <a:solidFill>
                  <a:schemeClr val="bg1"/>
                </a:solidFill>
              </a:rPr>
              <a:t> </a:t>
            </a:r>
            <a:r>
              <a:rPr lang="en-US" sz="5600" dirty="0" err="1">
                <a:solidFill>
                  <a:schemeClr val="bg1"/>
                </a:solidFill>
              </a:rPr>
              <a:t>trầm</a:t>
            </a:r>
            <a:r>
              <a:rPr lang="en-US" sz="5600" dirty="0">
                <a:solidFill>
                  <a:schemeClr val="bg1"/>
                </a:solidFill>
              </a:rPr>
              <a:t> </a:t>
            </a:r>
            <a:r>
              <a:rPr lang="en-US" sz="5600" dirty="0" err="1">
                <a:solidFill>
                  <a:schemeClr val="bg1"/>
                </a:solidFill>
              </a:rPr>
              <a:t>hùng</a:t>
            </a:r>
            <a:r>
              <a:rPr lang="en-US" sz="5600" dirty="0">
                <a:solidFill>
                  <a:schemeClr val="bg1"/>
                </a:solidFill>
              </a:rPr>
              <a:t>, </a:t>
            </a:r>
            <a:r>
              <a:rPr lang="en-US" sz="5600" dirty="0" err="1" smtClean="0">
                <a:solidFill>
                  <a:schemeClr val="bg1"/>
                </a:solidFill>
              </a:rPr>
              <a:t>vươn</a:t>
            </a:r>
            <a:r>
              <a:rPr lang="en-US" sz="5600" dirty="0" smtClean="0">
                <a:solidFill>
                  <a:schemeClr val="bg1"/>
                </a:solidFill>
              </a:rPr>
              <a:t> </a:t>
            </a:r>
            <a:r>
              <a:rPr lang="en-US" sz="5600" dirty="0" err="1">
                <a:solidFill>
                  <a:schemeClr val="bg1"/>
                </a:solidFill>
              </a:rPr>
              <a:t>câu</a:t>
            </a:r>
            <a:r>
              <a:rPr lang="en-US" sz="5600" dirty="0">
                <a:solidFill>
                  <a:schemeClr val="bg1"/>
                </a:solidFill>
              </a:rPr>
              <a:t> ca </a:t>
            </a:r>
            <a:r>
              <a:rPr lang="en-US" sz="5600" dirty="0" err="1">
                <a:solidFill>
                  <a:schemeClr val="bg1"/>
                </a:solidFill>
              </a:rPr>
              <a:t>mừng</a:t>
            </a:r>
            <a:r>
              <a:rPr lang="en-US" sz="5600" dirty="0">
                <a:solidFill>
                  <a:schemeClr val="bg1"/>
                </a:solidFill>
              </a:rPr>
              <a:t> </a:t>
            </a:r>
            <a:r>
              <a:rPr lang="en-US" sz="5600" dirty="0" err="1">
                <a:solidFill>
                  <a:schemeClr val="bg1"/>
                </a:solidFill>
              </a:rPr>
              <a:t>hát</a:t>
            </a:r>
            <a:r>
              <a:rPr lang="en-US" sz="5600" dirty="0">
                <a:solidFill>
                  <a:schemeClr val="bg1"/>
                </a:solidFill>
              </a:rPr>
              <a:t> </a:t>
            </a:r>
            <a:r>
              <a:rPr lang="en-US" sz="5600" dirty="0" err="1">
                <a:solidFill>
                  <a:schemeClr val="bg1"/>
                </a:solidFill>
              </a:rPr>
              <a:t>khen</a:t>
            </a:r>
            <a:r>
              <a:rPr lang="en-US" sz="5600" dirty="0">
                <a:solidFill>
                  <a:schemeClr val="bg1"/>
                </a:solidFill>
              </a:rPr>
              <a:t> </a:t>
            </a:r>
            <a:r>
              <a:rPr lang="en-US" sz="5600" dirty="0" err="1" smtClean="0">
                <a:solidFill>
                  <a:schemeClr val="bg1"/>
                </a:solidFill>
              </a:rPr>
              <a:t>Ngài</a:t>
            </a:r>
            <a:r>
              <a:rPr lang="en-US" sz="5600" dirty="0" smtClean="0">
                <a:solidFill>
                  <a:schemeClr val="bg1"/>
                </a:solidFill>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34719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solidFill>
                  <a:srgbClr val="FFFF00"/>
                </a:solidFill>
                <a:latin typeface="+mj-lt"/>
                <a:cs typeface="Times New Roman" pitchFamily="18" charset="0"/>
              </a:rPr>
              <a:t>TẬP HÁT CỘNG ĐOÀN</a:t>
            </a:r>
            <a:endParaRPr lang="en-US" b="1" dirty="0">
              <a:solidFill>
                <a:srgbClr val="FFFF00"/>
              </a:solidFill>
              <a:latin typeface="+mj-lt"/>
              <a:cs typeface="Times New Roman" pitchFamily="18" charset="0"/>
            </a:endParaRPr>
          </a:p>
        </p:txBody>
      </p:sp>
    </p:spTree>
    <p:extLst>
      <p:ext uri="{BB962C8B-B14F-4D97-AF65-F5344CB8AC3E}">
        <p14:creationId xmlns:p14="http://schemas.microsoft.com/office/powerpoint/2010/main" val="3024185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dirty="0" err="1">
                <a:solidFill>
                  <a:schemeClr val="bg1"/>
                </a:solidFill>
              </a:rPr>
              <a:t>Vạn</a:t>
            </a:r>
            <a:r>
              <a:rPr lang="en-US" sz="6000" dirty="0">
                <a:solidFill>
                  <a:schemeClr val="bg1"/>
                </a:solidFill>
              </a:rPr>
              <a:t> </a:t>
            </a:r>
            <a:r>
              <a:rPr lang="en-US" sz="6000" dirty="0" err="1">
                <a:solidFill>
                  <a:schemeClr val="bg1"/>
                </a:solidFill>
              </a:rPr>
              <a:t>là</a:t>
            </a:r>
            <a:r>
              <a:rPr lang="en-US" sz="6000" dirty="0">
                <a:solidFill>
                  <a:schemeClr val="bg1"/>
                </a:solidFill>
              </a:rPr>
              <a:t> </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Con </a:t>
            </a:r>
            <a:r>
              <a:rPr lang="en-US" sz="6000" dirty="0" err="1">
                <a:solidFill>
                  <a:schemeClr val="bg1"/>
                </a:solidFill>
              </a:rPr>
              <a:t>Vua</a:t>
            </a:r>
            <a:r>
              <a:rPr lang="en-US" sz="6000" dirty="0">
                <a:solidFill>
                  <a:schemeClr val="bg1"/>
                </a:solidFill>
              </a:rPr>
              <a:t> </a:t>
            </a:r>
            <a:r>
              <a:rPr lang="en-US" sz="6000" dirty="0" err="1" smtClean="0">
                <a:solidFill>
                  <a:schemeClr val="bg1"/>
                </a:solidFill>
              </a:rPr>
              <a:t>Đa-vít</a:t>
            </a:r>
            <a:r>
              <a:rPr lang="en-US" sz="6000" dirty="0" smtClean="0">
                <a:solidFill>
                  <a:schemeClr val="bg1"/>
                </a:solidFill>
              </a:rPr>
              <a:t> </a:t>
            </a:r>
            <a:r>
              <a:rPr lang="en-US" sz="6000" dirty="0">
                <a:solidFill>
                  <a:schemeClr val="bg1"/>
                </a:solidFill>
              </a:rPr>
              <a:t>(</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a:t>
            </a:r>
            <a:r>
              <a:rPr lang="en-US" sz="6000" dirty="0" err="1">
                <a:solidFill>
                  <a:schemeClr val="bg1"/>
                </a:solidFill>
              </a:rPr>
              <a:t>vạn</a:t>
            </a:r>
            <a:r>
              <a:rPr lang="en-US" sz="6000" dirty="0">
                <a:solidFill>
                  <a:schemeClr val="bg1"/>
                </a:solidFill>
              </a:rPr>
              <a:t> </a:t>
            </a:r>
            <a:r>
              <a:rPr lang="en-US" sz="6000" dirty="0" err="1">
                <a:solidFill>
                  <a:schemeClr val="bg1"/>
                </a:solidFill>
              </a:rPr>
              <a:t>tuế</a:t>
            </a:r>
            <a:r>
              <a:rPr lang="en-US" sz="6000" dirty="0">
                <a:solidFill>
                  <a:schemeClr val="bg1"/>
                </a:solidFill>
              </a:rPr>
              <a:t>) </a:t>
            </a:r>
            <a:r>
              <a:rPr lang="en-US" sz="6000" dirty="0" err="1">
                <a:solidFill>
                  <a:schemeClr val="bg1"/>
                </a:solidFill>
              </a:rPr>
              <a:t>Chúc</a:t>
            </a:r>
            <a:r>
              <a:rPr lang="en-US" sz="6000" dirty="0">
                <a:solidFill>
                  <a:schemeClr val="bg1"/>
                </a:solidFill>
              </a:rPr>
              <a:t> </a:t>
            </a:r>
            <a:r>
              <a:rPr lang="en-US" sz="6000" dirty="0" err="1">
                <a:solidFill>
                  <a:schemeClr val="bg1"/>
                </a:solidFill>
              </a:rPr>
              <a:t>tụng</a:t>
            </a:r>
            <a:r>
              <a:rPr lang="en-US" sz="6000" dirty="0">
                <a:solidFill>
                  <a:schemeClr val="bg1"/>
                </a:solidFill>
              </a:rPr>
              <a:t> </a:t>
            </a:r>
            <a:r>
              <a:rPr lang="en-US" sz="6000" dirty="0" err="1">
                <a:solidFill>
                  <a:schemeClr val="bg1"/>
                </a:solidFill>
              </a:rPr>
              <a:t>Đấng</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danh</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mà</a:t>
            </a:r>
            <a:r>
              <a:rPr lang="en-US" sz="6000" dirty="0">
                <a:solidFill>
                  <a:schemeClr val="bg1"/>
                </a:solidFill>
              </a:rPr>
              <a:t> </a:t>
            </a:r>
            <a:r>
              <a:rPr lang="en-US" sz="6000" dirty="0" err="1">
                <a:solidFill>
                  <a:schemeClr val="bg1"/>
                </a:solidFill>
              </a:rPr>
              <a:t>đến</a:t>
            </a:r>
            <a:r>
              <a:rPr lang="en-US" sz="6000" dirty="0">
                <a:solidFill>
                  <a:schemeClr val="bg1"/>
                </a:solidFill>
              </a:rPr>
              <a:t>.</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18896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69098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915400" cy="2246769"/>
          </a:xfrm>
          <a:prstGeom prst="rect">
            <a:avLst/>
          </a:prstGeom>
        </p:spPr>
        <p:txBody>
          <a:bodyPr wrap="square">
            <a:spAutoFit/>
          </a:bodyPr>
          <a:lstStyle/>
          <a:p>
            <a:r>
              <a:rPr lang="en-US" sz="3200" b="1" u="sng" dirty="0" err="1" smtClean="0">
                <a:solidFill>
                  <a:srgbClr val="FFFF00"/>
                </a:solidFill>
              </a:rPr>
              <a:t>Bài</a:t>
            </a:r>
            <a:r>
              <a:rPr lang="en-US" sz="3200" b="1" u="sng" dirty="0" smtClean="0">
                <a:solidFill>
                  <a:srgbClr val="FFFF00"/>
                </a:solidFill>
              </a:rPr>
              <a:t> </a:t>
            </a:r>
            <a:r>
              <a:rPr lang="en-US" sz="3200" b="1" u="sng" dirty="0" err="1" smtClean="0">
                <a:solidFill>
                  <a:srgbClr val="FFFF00"/>
                </a:solidFill>
              </a:rPr>
              <a:t>Đọc</a:t>
            </a:r>
            <a:r>
              <a:rPr lang="en-US" sz="3200" b="1" u="sng" dirty="0" smtClean="0">
                <a:solidFill>
                  <a:srgbClr val="FFFF00"/>
                </a:solidFill>
              </a:rPr>
              <a:t> 1</a:t>
            </a:r>
          </a:p>
          <a:p>
            <a:r>
              <a:rPr lang="vi-VN" sz="3200" b="1" i="1" dirty="0" smtClean="0">
                <a:solidFill>
                  <a:schemeClr val="bg1"/>
                </a:solidFill>
              </a:rPr>
              <a:t>Tôi </a:t>
            </a:r>
            <a:r>
              <a:rPr lang="vi-VN" sz="3200" b="1" i="1" dirty="0">
                <a:solidFill>
                  <a:schemeClr val="bg1"/>
                </a:solidFill>
              </a:rPr>
              <a:t>đã không che mặt khi bị mắng nhiếc phỉ nhổ, tôi biết mình sẽ không phải thẹn thùng</a:t>
            </a:r>
            <a:r>
              <a:rPr lang="vi-VN" sz="3200" b="1" i="1" dirty="0" smtClean="0">
                <a:solidFill>
                  <a:schemeClr val="bg1"/>
                </a:solidFill>
              </a:rPr>
              <a:t>.</a:t>
            </a:r>
            <a:endParaRPr lang="vi-VN" sz="3200" b="1" i="1" dirty="0">
              <a:solidFill>
                <a:schemeClr val="bg1"/>
              </a:solidFill>
            </a:endParaRPr>
          </a:p>
          <a:p>
            <a:r>
              <a:rPr lang="vi-VN" sz="4400" b="1" dirty="0">
                <a:solidFill>
                  <a:srgbClr val="FFFF00"/>
                </a:solidFill>
              </a:rPr>
              <a:t>Bài trích sách ngôn sứ I-sai-a.</a:t>
            </a:r>
            <a:endParaRPr lang="en-US" sz="4400" b="1" dirty="0">
              <a:solidFill>
                <a:srgbClr val="FFFF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90500"/>
            <a:ext cx="3505200" cy="3505200"/>
          </a:xfrm>
          <a:prstGeom prst="rect">
            <a:avLst/>
          </a:prstGeom>
        </p:spPr>
      </p:pic>
    </p:spTree>
    <p:extLst>
      <p:ext uri="{BB962C8B-B14F-4D97-AF65-F5344CB8AC3E}">
        <p14:creationId xmlns:p14="http://schemas.microsoft.com/office/powerpoint/2010/main" val="4061017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dirty="0">
                <a:solidFill>
                  <a:schemeClr val="bg1"/>
                </a:solidFill>
                <a:effectLst>
                  <a:outerShdw blurRad="38100" dist="38100" dir="2700000" algn="tl">
                    <a:srgbClr val="000000">
                      <a:alpha val="43137"/>
                    </a:srgbClr>
                  </a:outerShdw>
                </a:effectLst>
                <a:latin typeface="+mj-lt"/>
              </a:rPr>
              <a:t/>
            </a:r>
            <a:br>
              <a:rPr lang="en-US" altLang="en-US" dirty="0">
                <a:solidFill>
                  <a:schemeClr val="bg1"/>
                </a:solidFill>
                <a:effectLst>
                  <a:outerShdw blurRad="38100" dist="38100" dir="2700000" algn="tl">
                    <a:srgbClr val="000000">
                      <a:alpha val="43137"/>
                    </a:srgbClr>
                  </a:outerShdw>
                </a:effectLst>
                <a:latin typeface="+mj-lt"/>
              </a:rPr>
            </a:br>
            <a:endParaRPr lang="en-US" altLang="en-US" dirty="0">
              <a:solidFill>
                <a:schemeClr val="bg1"/>
              </a:solidFill>
              <a:effectLst>
                <a:outerShdw blurRad="38100" dist="38100" dir="2700000" algn="tl">
                  <a:srgbClr val="000000">
                    <a:alpha val="43137"/>
                  </a:srgbClr>
                </a:outerShdw>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971800" y="2571750"/>
            <a:ext cx="5838728" cy="2308324"/>
          </a:xfrm>
          <a:prstGeom prst="rect">
            <a:avLst/>
          </a:prstGeom>
        </p:spPr>
        <p:txBody>
          <a:bodyPr wrap="square">
            <a:spAutoFit/>
          </a:bodyPr>
          <a:lstStyle/>
          <a:p>
            <a:pPr algn="ct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Thánh</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Vịnh</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21</a:t>
            </a:r>
            <a:b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05 </a:t>
            </a: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Câu</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39499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39893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6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6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Bao người nhiếc mắng, vừa thấy bóng con là họ đã chê bai: Tên này luôn kính tin Chúa Trời, nếu thương tình, hẳn là Ngài lo giải </a:t>
            </a:r>
            <a:r>
              <a:rPr lang="vi-VN"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thoát</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06213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600" b="1" i="0" dirty="0">
                <a:solidFill>
                  <a:schemeClr val="bg1"/>
                </a:solidFill>
                <a:effectLst>
                  <a:outerShdw blurRad="38100" dist="38100" dir="2700000" algn="tl">
                    <a:srgbClr val="000000">
                      <a:alpha val="43137"/>
                    </a:srgbClr>
                  </a:outerShdw>
                </a:effectLst>
                <a:latin typeface="+mj-lt"/>
              </a:rPr>
              <a:t>Ác thù xấn tới, tựa lũ chó vây chặt, đâm thủng chân tay. Xương xẩu con đếm xem vắn dài, mắt căm hờn nhìn chòng chọc con nhạo báng.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0477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75479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56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600" b="1" i="0" dirty="0">
                <a:solidFill>
                  <a:schemeClr val="bg1"/>
                </a:solidFill>
                <a:effectLst>
                  <a:outerShdw blurRad="38100" dist="38100" dir="2700000" algn="tl">
                    <a:srgbClr val="000000">
                      <a:alpha val="43137"/>
                    </a:srgbClr>
                  </a:outerShdw>
                </a:effectLst>
                <a:latin typeface="+mj-lt"/>
              </a:rPr>
              <a:t>Chia phần áo khoác, còn chiếc áo trong họ cũng bắt thăm luôn. Ôi lạy Thiên Chúa con nương nhờ, cứu con cùng, Ngài đừng lìa xa, bỏ thí.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03643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27714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600" b="1" i="0" dirty="0">
                <a:solidFill>
                  <a:schemeClr val="bg1"/>
                </a:solidFill>
                <a:effectLst>
                  <a:outerShdw blurRad="38100" dist="38100" dir="2700000" algn="tl">
                    <a:srgbClr val="000000">
                      <a:alpha val="43137"/>
                    </a:srgbClr>
                  </a:outerShdw>
                </a:effectLst>
                <a:latin typeface="+mj-lt"/>
              </a:rPr>
              <a:t>Con nguyện mãi mãi, truyền bá Thánh Danh Ngài cho khắp anh em. Xin được lên tiếng nơi công hội, tiến dâng Ngài một bài ngợi ca mừng kính.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96328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5841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Tk5:</a:t>
            </a:r>
            <a:r>
              <a:rPr lang="vi-VN" sz="5600" b="0" i="0" dirty="0">
                <a:solidFill>
                  <a:schemeClr val="bg1"/>
                </a:solidFill>
                <a:effectLst>
                  <a:outerShdw blurRad="38100" dist="38100" dir="2700000" algn="tl">
                    <a:srgbClr val="000000">
                      <a:alpha val="43137"/>
                    </a:srgbClr>
                  </a:outerShdw>
                </a:effectLst>
                <a:latin typeface="+mj-lt"/>
              </a:rPr>
              <a:t> </a:t>
            </a:r>
            <a:r>
              <a:rPr lang="vi-VN" sz="5600" b="1" i="0" dirty="0">
                <a:solidFill>
                  <a:schemeClr val="bg1"/>
                </a:solidFill>
                <a:effectLst>
                  <a:outerShdw blurRad="38100" dist="38100" dir="2700000" algn="tl">
                    <a:srgbClr val="000000">
                      <a:alpha val="43137"/>
                    </a:srgbClr>
                  </a:outerShdw>
                </a:effectLst>
                <a:latin typeface="+mj-lt"/>
              </a:rPr>
              <a:t>Ai sợ kính Chúa, nào cất tiếng lên mà cung chúc tôn vinh. Miêu duệ Gia-cóp mau ca mừng, Ích-diên nào thần phục quyền uy của Chúa.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54567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571750"/>
            <a:ext cx="8915400" cy="2554545"/>
          </a:xfrm>
          <a:prstGeom prst="rect">
            <a:avLst/>
          </a:prstGeom>
        </p:spPr>
        <p:txBody>
          <a:bodyPr wrap="square">
            <a:spAutoFit/>
          </a:bodyPr>
          <a:lstStyle/>
          <a:p>
            <a:r>
              <a:rPr lang="en-US" sz="3200" b="1" u="sng" dirty="0" err="1" smtClean="0">
                <a:solidFill>
                  <a:srgbClr val="FFFF00"/>
                </a:solidFill>
              </a:rPr>
              <a:t>Bài</a:t>
            </a:r>
            <a:r>
              <a:rPr lang="en-US" sz="3200" b="1" u="sng" dirty="0" smtClean="0">
                <a:solidFill>
                  <a:srgbClr val="FFFF00"/>
                </a:solidFill>
              </a:rPr>
              <a:t> </a:t>
            </a:r>
            <a:r>
              <a:rPr lang="en-US" sz="3200" b="1" u="sng" dirty="0" err="1" smtClean="0">
                <a:solidFill>
                  <a:srgbClr val="FFFF00"/>
                </a:solidFill>
              </a:rPr>
              <a:t>Đọc</a:t>
            </a:r>
            <a:r>
              <a:rPr lang="en-US" sz="3200" b="1" u="sng" dirty="0" smtClean="0">
                <a:solidFill>
                  <a:srgbClr val="FFFF00"/>
                </a:solidFill>
              </a:rPr>
              <a:t> 2</a:t>
            </a:r>
          </a:p>
          <a:p>
            <a:r>
              <a:rPr lang="vi-VN" sz="3200" b="1" i="1" dirty="0">
                <a:solidFill>
                  <a:prstClr val="white"/>
                </a:solidFill>
              </a:rPr>
              <a:t>Đức Ki-tô đã tự khiêm tự hạ, nên Thiên Chúa đã siêu tôn Người</a:t>
            </a:r>
            <a:r>
              <a:rPr lang="vi-VN" sz="3200" b="1" i="1" dirty="0" smtClean="0">
                <a:solidFill>
                  <a:prstClr val="white"/>
                </a:solidFill>
              </a:rPr>
              <a:t>.</a:t>
            </a:r>
            <a:endParaRPr lang="vi-VN" sz="3200" b="1" i="1" dirty="0">
              <a:solidFill>
                <a:prstClr val="white"/>
              </a:solidFill>
            </a:endParaRPr>
          </a:p>
          <a:p>
            <a:r>
              <a:rPr lang="vi-VN" sz="3200" dirty="0">
                <a:solidFill>
                  <a:srgbClr val="FFFF00"/>
                </a:solidFill>
              </a:rPr>
              <a:t>Bài trích thư của thánh Phao-lô tông đồ gửi tín hữu Phi-líp-phê.</a:t>
            </a:r>
            <a:endParaRPr lang="en-US" sz="4800" dirty="0">
              <a:solidFill>
                <a:srgbClr val="FFFF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171450"/>
            <a:ext cx="3485589" cy="3485589"/>
          </a:xfrm>
          <a:prstGeom prst="rect">
            <a:avLst/>
          </a:prstGeom>
        </p:spPr>
      </p:pic>
    </p:spTree>
    <p:extLst>
      <p:ext uri="{BB962C8B-B14F-4D97-AF65-F5344CB8AC3E}">
        <p14:creationId xmlns:p14="http://schemas.microsoft.com/office/powerpoint/2010/main" val="4276349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en-US" sz="4800" b="1" dirty="0" err="1" smtClean="0">
                <a:solidFill>
                  <a:schemeClr val="bg1"/>
                </a:solidFill>
                <a:effectLst>
                  <a:outerShdw blurRad="38100" dist="38100" dir="2700000" algn="tl">
                    <a:srgbClr val="000000">
                      <a:alpha val="43137"/>
                    </a:srgbClr>
                  </a:outerShdw>
                </a:effectLst>
              </a:rPr>
              <a:t>Chúa</a:t>
            </a:r>
            <a:r>
              <a:rPr lang="vi-VN" sz="4800" b="1" i="0" dirty="0" smtClean="0">
                <a:solidFill>
                  <a:schemeClr val="bg1"/>
                </a:solidFill>
                <a:effectLst>
                  <a:outerShdw blurRad="38100" dist="38100" dir="2700000" algn="tl">
                    <a:srgbClr val="000000">
                      <a:alpha val="43137"/>
                    </a:srgbClr>
                  </a:outerShdw>
                </a:effectLst>
              </a:rPr>
              <a:t> </a:t>
            </a:r>
            <a:r>
              <a:rPr lang="vi-VN" sz="4800" b="1" i="0" dirty="0">
                <a:solidFill>
                  <a:schemeClr val="bg1"/>
                </a:solidFill>
                <a:effectLst>
                  <a:outerShdw blurRad="38100" dist="38100" dir="2700000" algn="tl">
                    <a:srgbClr val="000000">
                      <a:alpha val="43137"/>
                    </a:srgbClr>
                  </a:outerShdw>
                </a:effectLst>
              </a:rPr>
              <a:t>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dirty="0">
                <a:solidFill>
                  <a:srgbClr val="FFFF00"/>
                </a:solidFill>
                <a:latin typeface="+mj-lt"/>
              </a:rPr>
              <a:t>Câu xướng trước Phúc Âm</a:t>
            </a:r>
            <a:r>
              <a:rPr lang="vi-VN" sz="4000" b="1" u="sng" dirty="0" smtClean="0">
                <a:solidFill>
                  <a:srgbClr val="FFFF00"/>
                </a:solidFill>
                <a:latin typeface="+mj-lt"/>
              </a:rPr>
              <a:t>:</a:t>
            </a:r>
            <a:endParaRPr lang="en-US" sz="4000" b="1" u="sng" dirty="0">
              <a:solidFill>
                <a:srgbClr val="FFFF00"/>
              </a:solidFill>
            </a:endParaRPr>
          </a:p>
        </p:txBody>
      </p:sp>
    </p:spTree>
    <p:extLst>
      <p:ext uri="{BB962C8B-B14F-4D97-AF65-F5344CB8AC3E}">
        <p14:creationId xmlns:p14="http://schemas.microsoft.com/office/powerpoint/2010/main" val="2798365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675515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9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en-US" sz="4800" b="1" dirty="0" err="1" smtClean="0">
                <a:solidFill>
                  <a:schemeClr val="bg1"/>
                </a:solidFill>
                <a:effectLst>
                  <a:outerShdw blurRad="38100" dist="38100" dir="2700000" algn="tl">
                    <a:srgbClr val="000000">
                      <a:alpha val="43137"/>
                    </a:srgbClr>
                  </a:outerShdw>
                </a:effectLst>
              </a:rPr>
              <a:t>Chúa</a:t>
            </a:r>
            <a:r>
              <a:rPr lang="vi-VN" sz="4800" b="1" i="0" dirty="0" smtClean="0">
                <a:solidFill>
                  <a:schemeClr val="bg1"/>
                </a:solidFill>
                <a:effectLst>
                  <a:outerShdw blurRad="38100" dist="38100" dir="2700000" algn="tl">
                    <a:srgbClr val="000000">
                      <a:alpha val="43137"/>
                    </a:srgbClr>
                  </a:outerShdw>
                </a:effectLst>
              </a:rPr>
              <a:t> </a:t>
            </a:r>
            <a:r>
              <a:rPr lang="vi-VN" sz="4800" b="1" i="0" dirty="0">
                <a:solidFill>
                  <a:schemeClr val="bg1"/>
                </a:solidFill>
                <a:effectLst>
                  <a:outerShdw blurRad="38100" dist="38100" dir="2700000" algn="tl">
                    <a:srgbClr val="000000">
                      <a:alpha val="43137"/>
                    </a:srgbClr>
                  </a:outerShdw>
                </a:effectLst>
              </a:rPr>
              <a:t>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a:solidFill>
                  <a:srgbClr val="FFFF00"/>
                </a:solidFill>
                <a:latin typeface="+mj-lt"/>
              </a:rPr>
              <a:t>Câu xướng trước Phúc Âm</a:t>
            </a:r>
            <a:r>
              <a:rPr lang="vi-VN" sz="4000" b="1" u="sng" smtClean="0">
                <a:solidFill>
                  <a:srgbClr val="FFFF00"/>
                </a:solidFill>
                <a:latin typeface="+mj-lt"/>
              </a:rPr>
              <a:t>:</a:t>
            </a:r>
            <a:endParaRPr lang="en-US" sz="4000" b="1" u="sng">
              <a:solidFill>
                <a:srgbClr val="FFFF00"/>
              </a:solidFill>
              <a:latin typeface="+mj-lt"/>
            </a:endParaRPr>
          </a:p>
        </p:txBody>
      </p:sp>
    </p:spTree>
    <p:extLst>
      <p:ext uri="{BB962C8B-B14F-4D97-AF65-F5344CB8AC3E}">
        <p14:creationId xmlns:p14="http://schemas.microsoft.com/office/powerpoint/2010/main" val="3651281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smtClean="0">
                <a:solidFill>
                  <a:schemeClr val="bg1"/>
                </a:solidFill>
                <a:effectLst>
                  <a:outerShdw blurRad="38100" dist="38100" dir="2700000" algn="tl">
                    <a:srgbClr val="000000">
                      <a:alpha val="43137"/>
                    </a:srgbClr>
                  </a:outerShdw>
                </a:effectLst>
                <a:cs typeface="Times New Roman" pitchFamily="18" charset="0"/>
              </a:rPr>
              <a:t>si</a:t>
            </a:r>
            <a:r>
              <a:rPr lang="vi-VN" sz="6900" b="1" dirty="0" smtClean="0">
                <a:solidFill>
                  <a:schemeClr val="bg1"/>
                </a:solidFill>
                <a:effectLst>
                  <a:outerShdw blurRad="38100" dist="38100" dir="2700000" algn="tl">
                    <a:srgbClr val="000000">
                      <a:alpha val="43137"/>
                    </a:srgbClr>
                  </a:outerShdw>
                </a:effectLst>
                <a:latin typeface="+mj-lt"/>
                <a:cs typeface="Times New Roman" pitchFamily="18" charset="0"/>
              </a:rPr>
              <a:t>nh </a:t>
            </a:r>
            <a:r>
              <a:rPr lang="vi-VN" sz="6900" b="1" dirty="0">
                <a:solidFill>
                  <a:schemeClr val="bg1"/>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9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9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9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9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a:t>
            </a:r>
            <a:r>
              <a:rPr lang="vi-VN" sz="6400" b="1" dirty="0" smtClean="0">
                <a:solidFill>
                  <a:schemeClr val="bg1"/>
                </a:solidFill>
                <a:effectLst>
                  <a:outerShdw blurRad="38100" dist="38100" dir="2700000" algn="tl">
                    <a:srgbClr val="000000">
                      <a:alpha val="43137"/>
                    </a:srgbClr>
                  </a:outerShdw>
                </a:effectLst>
                <a:latin typeface="+mj-lt"/>
              </a:rPr>
              <a:t>Cha</a:t>
            </a:r>
            <a:r>
              <a:rPr lang="en-US" sz="6400" b="1" dirty="0" smtClean="0">
                <a:solidFill>
                  <a:schemeClr val="bg1"/>
                </a:solidFill>
                <a:effectLst>
                  <a:outerShdw blurRad="38100" dist="38100" dir="2700000" algn="tl">
                    <a:srgbClr val="000000">
                      <a:alpha val="43137"/>
                    </a:srgbClr>
                  </a:outerShdw>
                </a:effectLst>
                <a:latin typeface="+mj-lt"/>
              </a:rPr>
              <a:t>,</a:t>
            </a:r>
            <a:r>
              <a:rPr lang="vi-VN" sz="6400" b="1" dirty="0" smtClean="0">
                <a:solidFill>
                  <a:schemeClr val="bg1"/>
                </a:solidFill>
                <a:effectLst>
                  <a:outerShdw blurRad="38100" dist="38100" dir="2700000" algn="tl">
                    <a:srgbClr val="000000">
                      <a:alpha val="43137"/>
                    </a:srgbClr>
                  </a:outerShdw>
                </a:effectLst>
                <a:latin typeface="+mj-lt"/>
              </a:rPr>
              <a:t> </a:t>
            </a:r>
            <a:r>
              <a:rPr lang="vi-VN" sz="6400" b="1" dirty="0">
                <a:solidFill>
                  <a:schemeClr val="bg1"/>
                </a:solidFill>
                <a:effectLst>
                  <a:outerShdw blurRad="38100" dist="38100" dir="2700000" algn="tl">
                    <a:srgbClr val="000000">
                      <a:alpha val="43137"/>
                    </a:srgbClr>
                  </a:outerShdw>
                </a:effectLst>
                <a:latin typeface="+mj-lt"/>
              </a:rPr>
              <a:t>nhờ Người mà muôn vật được tạo thành. </a:t>
            </a:r>
            <a:endParaRPr lang="en-US"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8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800" b="1" dirty="0">
                <a:solidFill>
                  <a:schemeClr val="bg1"/>
                </a:solidFill>
                <a:effectLst>
                  <a:outerShdw blurRad="38100" dist="38100" dir="2700000" algn="tl">
                    <a:srgbClr val="000000">
                      <a:alpha val="43137"/>
                    </a:srgbClr>
                  </a:outerShdw>
                </a:effectLst>
                <a:latin typeface="+mj-lt"/>
              </a:rPr>
              <a:t> </a:t>
            </a:r>
            <a:r>
              <a:rPr lang="vi-VN" sz="78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a:t>
            </a:r>
            <a:r>
              <a:rPr lang="vi-VN" sz="5600" b="1" dirty="0" smtClean="0">
                <a:solidFill>
                  <a:schemeClr val="bg1"/>
                </a:solidFill>
                <a:effectLst>
                  <a:outerShdw blurRad="38100" dist="38100" dir="2700000" algn="tl">
                    <a:srgbClr val="000000">
                      <a:alpha val="43137"/>
                    </a:srgbClr>
                  </a:outerShdw>
                </a:effectLst>
                <a:latin typeface="+mj-lt"/>
                <a:cs typeface="Times New Roman" pitchFamily="18" charset="0"/>
              </a:rPr>
              <a:t>Philatô</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a:t>
            </a:r>
            <a:r>
              <a:rPr lang="vi-VN"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600" b="1" dirty="0">
                <a:solidFill>
                  <a:schemeClr val="bg1"/>
                </a:solidFill>
                <a:effectLst>
                  <a:outerShdw blurRad="38100" dist="38100" dir="2700000" algn="tl">
                    <a:srgbClr val="000000">
                      <a:alpha val="43137"/>
                    </a:srgbClr>
                  </a:outerShdw>
                </a:effectLst>
                <a:latin typeface="+mj-lt"/>
                <a:cs typeface="Times New Roman" pitchFamily="18" charset="0"/>
              </a:rPr>
              <a:t>Người chịu khổ hình và mai táng, ngày thứ ba Người sống lại như lời Thánh Kinh.</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2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a:t>
            </a:r>
            <a:r>
              <a:rPr lang="vi-VN" sz="6600" b="1" dirty="0" smtClean="0">
                <a:solidFill>
                  <a:schemeClr val="bg1"/>
                </a:solidFill>
                <a:effectLst>
                  <a:outerShdw blurRad="38100" dist="38100" dir="2700000" algn="tl">
                    <a:srgbClr val="000000">
                      <a:alpha val="43137"/>
                    </a:srgbClr>
                  </a:outerShdw>
                </a:effectLst>
                <a:latin typeface="+mj-lt"/>
              </a:rPr>
              <a:t>Con</a:t>
            </a:r>
            <a:r>
              <a:rPr lang="en-US" sz="6600" b="1" dirty="0" smtClean="0">
                <a:solidFill>
                  <a:schemeClr val="bg1"/>
                </a:solidFill>
                <a:effectLst>
                  <a:outerShdw blurRad="38100" dist="38100" dir="2700000" algn="tl">
                    <a:srgbClr val="000000">
                      <a:alpha val="43137"/>
                    </a:srgbClr>
                  </a:outerShdw>
                </a:effectLst>
                <a:latin typeface="+mj-lt"/>
              </a:rPr>
              <a:t>.</a:t>
            </a:r>
            <a:r>
              <a:rPr lang="vi-VN" sz="6600" b="1" dirty="0" smtClean="0">
                <a:solidFill>
                  <a:schemeClr val="bg1"/>
                </a:solidFill>
                <a:effectLst>
                  <a:outerShdw blurRad="38100" dist="38100" dir="2700000" algn="tl">
                    <a:srgbClr val="000000">
                      <a:alpha val="43137"/>
                    </a:srgbClr>
                  </a:outerShdw>
                </a:effectLst>
                <a:latin typeface="+mj-lt"/>
              </a:rPr>
              <a:t> </a:t>
            </a:r>
            <a:r>
              <a:rPr lang="vi-VN" sz="6600" b="1" dirty="0">
                <a:solidFill>
                  <a:schemeClr val="bg1"/>
                </a:solidFill>
                <a:effectLst>
                  <a:outerShdw blurRad="38100" dist="38100" dir="2700000" algn="tl">
                    <a:srgbClr val="000000">
                      <a:alpha val="43137"/>
                    </a:srgbClr>
                  </a:outerShdw>
                </a:effectLst>
                <a:latin typeface="+mj-lt"/>
              </a:rPr>
              <a:t>Người đã dùng các tiên tri mà phán dạy.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5965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8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800" b="1" u="sng"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8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362200" y="1657350"/>
            <a:ext cx="6629400" cy="2862322"/>
          </a:xfrm>
          <a:prstGeom prst="rect">
            <a:avLst/>
          </a:prstGeom>
        </p:spPr>
        <p:txBody>
          <a:bodyPr wrap="square">
            <a:spAutoFit/>
          </a:bodyPr>
          <a:lstStyle/>
          <a:p>
            <a:pPr algn="just"/>
            <a:r>
              <a:rPr lang="en-US" sz="3600" dirty="0">
                <a:solidFill>
                  <a:schemeClr val="bg1"/>
                </a:solidFill>
              </a:rPr>
              <a:t>H</a:t>
            </a:r>
            <a:r>
              <a:rPr lang="vi-VN" sz="3600" dirty="0" smtClean="0">
                <a:solidFill>
                  <a:schemeClr val="bg1"/>
                </a:solidFill>
              </a:rPr>
              <a:t>ôm </a:t>
            </a:r>
            <a:r>
              <a:rPr lang="vi-VN" sz="3600" dirty="0">
                <a:solidFill>
                  <a:schemeClr val="bg1"/>
                </a:solidFill>
              </a:rPr>
              <a:t>nay bước vào Tuần Thánh, Hội thánh mời gọi các Kitô hữu bước theo Đức Giêsu trên đường thập giá, để được phục sinh với Người trong cuộc sống mới.</a:t>
            </a:r>
            <a:endParaRPr lang="en-US" sz="3600" dirty="0">
              <a:solidFill>
                <a:schemeClr val="bg1"/>
              </a:solidFill>
            </a:endParaRPr>
          </a:p>
        </p:txBody>
      </p:sp>
      <p:sp>
        <p:nvSpPr>
          <p:cNvPr id="4" name="Rectangle 3"/>
          <p:cNvSpPr/>
          <p:nvPr/>
        </p:nvSpPr>
        <p:spPr>
          <a:xfrm>
            <a:off x="2514600" y="590550"/>
            <a:ext cx="6172200" cy="1200329"/>
          </a:xfrm>
          <a:prstGeom prst="rect">
            <a:avLst/>
          </a:prstGeom>
        </p:spPr>
        <p:txBody>
          <a:bodyPr wrap="square">
            <a:spAutoFit/>
          </a:bodyPr>
          <a:lstStyle/>
          <a:p>
            <a:pPr algn="ctr"/>
            <a:r>
              <a:rPr lang="en-US" sz="3600" dirty="0" smtClean="0">
                <a:solidFill>
                  <a:srgbClr val="FFFF00"/>
                </a:solidFill>
              </a:rPr>
              <a:t>LỜI NGUYỆN TÍN HỮU</a:t>
            </a:r>
          </a:p>
          <a:p>
            <a:pPr algn="ctr"/>
            <a:r>
              <a:rPr lang="en-US" sz="3600" dirty="0" smtClean="0">
                <a:solidFill>
                  <a:srgbClr val="FFFF00"/>
                </a:solidFill>
              </a:rPr>
              <a:t>CHÚA NHẬT LỄ LÁ NĂM B</a:t>
            </a:r>
            <a:endParaRPr lang="en-US" sz="3600" dirty="0">
              <a:solidFill>
                <a:srgbClr val="FFFF00"/>
              </a:solidFill>
            </a:endParaRPr>
          </a:p>
        </p:txBody>
      </p:sp>
    </p:spTree>
    <p:extLst>
      <p:ext uri="{BB962C8B-B14F-4D97-AF65-F5344CB8AC3E}">
        <p14:creationId xmlns:p14="http://schemas.microsoft.com/office/powerpoint/2010/main" val="9978283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1430"/>
            <a:ext cx="6248400" cy="2647967"/>
          </a:xfrm>
        </p:spPr>
        <p:txBody>
          <a:bodyPr>
            <a:noAutofit/>
          </a:bodyPr>
          <a:lstStyle/>
          <a:p>
            <a:r>
              <a:rPr lang="en-US"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TRẦM HƯƠNG 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err="1" smtClean="0">
                <a:solidFill>
                  <a:srgbClr val="FFFF00"/>
                </a:solidFill>
                <a:effectLst>
                  <a:outerShdw blurRad="38100" dist="38100" dir="2700000" algn="tl">
                    <a:srgbClr val="000000">
                      <a:alpha val="43137"/>
                    </a:srgbClr>
                  </a:outerShdw>
                </a:effectLst>
                <a:cs typeface="Times New Roman" pitchFamily="18" charset="0"/>
              </a:rPr>
              <a:t>Giang</a:t>
            </a:r>
            <a:r>
              <a:rPr lang="en-US" b="1" dirty="0" smtClean="0">
                <a:solidFill>
                  <a:srgbClr val="FFFF00"/>
                </a:solidFill>
                <a:effectLst>
                  <a:outerShdw blurRad="38100" dist="38100" dir="2700000" algn="tl">
                    <a:srgbClr val="000000">
                      <a:alpha val="43137"/>
                    </a:srgbClr>
                  </a:outerShdw>
                </a:effectLst>
                <a:cs typeface="Times New Roman" pitchFamily="18" charset="0"/>
              </a:rPr>
              <a:t> </a:t>
            </a:r>
            <a:r>
              <a:rPr lang="en-US" b="1" dirty="0" err="1" smtClean="0">
                <a:solidFill>
                  <a:srgbClr val="FFFF00"/>
                </a:solidFill>
                <a:effectLst>
                  <a:outerShdw blurRad="38100" dist="38100" dir="2700000" algn="tl">
                    <a:srgbClr val="000000">
                      <a:alpha val="43137"/>
                    </a:srgbClr>
                  </a:outerShdw>
                </a:effectLst>
                <a:cs typeface="Times New Roman" pitchFamily="18" charset="0"/>
              </a:rPr>
              <a:t>Tâm</a:t>
            </a:r>
            <a:endParaRPr lang="vi-VN"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0"/>
            <a:ext cx="6364143" cy="5143500"/>
          </a:xfrm>
          <a:prstGeom prst="rect">
            <a:avLst/>
          </a:prstGeom>
        </p:spPr>
      </p:pic>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1" u="sng" dirty="0" err="1" smtClean="0">
                <a:solidFill>
                  <a:srgbClr val="FFFF00"/>
                </a:solidFill>
                <a:effectLst>
                  <a:outerShdw blurRad="38100" dist="38100" dir="2700000" algn="tl">
                    <a:srgbClr val="000000">
                      <a:alpha val="43137"/>
                    </a:srgbClr>
                  </a:outerShdw>
                </a:effectLst>
              </a:rPr>
              <a:t>Đk</a:t>
            </a:r>
            <a:r>
              <a:rPr lang="en-US" sz="5200" b="1" dirty="0" smtClean="0">
                <a:solidFill>
                  <a:srgbClr val="FFFF00"/>
                </a:solidFill>
                <a:effectLst>
                  <a:outerShdw blurRad="38100" dist="38100" dir="2700000" algn="tl">
                    <a:srgbClr val="000000">
                      <a:alpha val="43137"/>
                    </a:srgbClr>
                  </a:outerShdw>
                </a:effectLst>
              </a:rPr>
              <a:t>: </a:t>
            </a:r>
            <a:r>
              <a:rPr lang="vi-VN" sz="5200" dirty="0" smtClean="0">
                <a:solidFill>
                  <a:schemeClr val="bg1"/>
                </a:solidFill>
              </a:rPr>
              <a:t>Trầm </a:t>
            </a:r>
            <a:r>
              <a:rPr lang="vi-VN" sz="5200" dirty="0">
                <a:solidFill>
                  <a:schemeClr val="bg1"/>
                </a:solidFill>
              </a:rPr>
              <a:t>hương nghi ngút bay hồn con như ngất ngây, hiệp dâng với của lễ thanh khiết. Này đây bánh trắng tinh, rượu nho thơm ngát hương, hiệp dâng lên Thiên Chúa từ nhân.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Tk1</a:t>
            </a:r>
            <a:r>
              <a:rPr lang="en-US" altLang="en-US" sz="4800" b="1" u="sng" dirty="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a:t>
            </a:r>
            <a:r>
              <a:rPr lang="en-US" altLang="en-US" sz="4800" b="1" dirty="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vi-VN" sz="4800" dirty="0">
                <a:solidFill>
                  <a:schemeClr val="bg1"/>
                </a:solidFill>
              </a:rPr>
              <a:t>Quá khứ của con xin dâng cho lòng thương xót Chúa. Hiện tại của con, xin dâng cho tình yêu Ngài. Đây tương lai con, xin dâng cho tình Chúa quan </a:t>
            </a:r>
            <a:r>
              <a:rPr lang="vi-VN" sz="4800" dirty="0" smtClean="0">
                <a:solidFill>
                  <a:schemeClr val="bg1"/>
                </a:solidFill>
              </a:rPr>
              <a:t>phòng</a:t>
            </a:r>
            <a:r>
              <a:rPr lang="en-US" sz="4800" dirty="0" smtClean="0">
                <a:solidFill>
                  <a:schemeClr val="bg1"/>
                </a:solidFill>
              </a:rPr>
              <a:t> đ</a:t>
            </a:r>
            <a:r>
              <a:rPr lang="vi-VN" sz="4800" dirty="0" smtClean="0">
                <a:solidFill>
                  <a:schemeClr val="bg1"/>
                </a:solidFill>
              </a:rPr>
              <a:t>ể </a:t>
            </a:r>
            <a:r>
              <a:rPr lang="vi-VN" sz="4800" dirty="0">
                <a:solidFill>
                  <a:schemeClr val="bg1"/>
                </a:solidFill>
              </a:rPr>
              <a:t>cuộc đời con trở thành của lễ ca ngợi.</a:t>
            </a:r>
            <a:endParaRPr lang="en-US" sz="4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1" u="sng" dirty="0" err="1" smtClean="0">
                <a:solidFill>
                  <a:srgbClr val="FFFF00"/>
                </a:solidFill>
                <a:effectLst>
                  <a:outerShdw blurRad="38100" dist="38100" dir="2700000" algn="tl">
                    <a:srgbClr val="000000">
                      <a:alpha val="43137"/>
                    </a:srgbClr>
                  </a:outerShdw>
                </a:effectLst>
              </a:rPr>
              <a:t>Đk</a:t>
            </a:r>
            <a:r>
              <a:rPr lang="en-US" sz="5200" b="1" dirty="0" smtClean="0">
                <a:solidFill>
                  <a:srgbClr val="FFFF00"/>
                </a:solidFill>
                <a:effectLst>
                  <a:outerShdw blurRad="38100" dist="38100" dir="2700000" algn="tl">
                    <a:srgbClr val="000000">
                      <a:alpha val="43137"/>
                    </a:srgbClr>
                  </a:outerShdw>
                </a:effectLst>
              </a:rPr>
              <a:t>: </a:t>
            </a:r>
            <a:r>
              <a:rPr lang="vi-VN" sz="5200" dirty="0" smtClean="0">
                <a:solidFill>
                  <a:schemeClr val="bg1"/>
                </a:solidFill>
              </a:rPr>
              <a:t>Trầm </a:t>
            </a:r>
            <a:r>
              <a:rPr lang="vi-VN" sz="5200" dirty="0">
                <a:solidFill>
                  <a:schemeClr val="bg1"/>
                </a:solidFill>
              </a:rPr>
              <a:t>hương nghi ngút bay hồn con như ngất ngây, hiệp dâng với của lễ thanh khiết. Này đây bánh trắng tinh, rượu nho thơm ngát hương, hiệp dâng lên Thiên Chúa từ nhân.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80214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smtClean="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Tk2</a:t>
            </a:r>
            <a:r>
              <a:rPr lang="en-US" altLang="en-US" sz="5600" b="1" u="sng" dirty="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a:t>
            </a:r>
            <a:r>
              <a:rPr lang="en-US" altLang="en-US" sz="5600" b="1" dirty="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vi-VN" sz="4800" dirty="0">
                <a:solidFill>
                  <a:schemeClr val="bg1"/>
                </a:solidFill>
              </a:rPr>
              <a:t>Chúa hỡi lắng nghe bao kinh bao lời con thống thiết, ngào ngạt tỏa bay như hương thơm tận lên Thánh Nhan. Đây đôi tay con giơ lên xin Ngài thương chấp nhận, tựa như của lễ tiến dâng Chúa lúc ban chiều</a:t>
            </a:r>
            <a:r>
              <a:rPr lang="vi-VN" sz="4800" dirty="0" smtClean="0">
                <a:solidFill>
                  <a:schemeClr val="bg1"/>
                </a:solidFill>
              </a:rPr>
              <a:t>.</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91220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1" u="sng" dirty="0" err="1" smtClean="0">
                <a:solidFill>
                  <a:srgbClr val="FFFF00"/>
                </a:solidFill>
                <a:effectLst>
                  <a:outerShdw blurRad="38100" dist="38100" dir="2700000" algn="tl">
                    <a:srgbClr val="000000">
                      <a:alpha val="43137"/>
                    </a:srgbClr>
                  </a:outerShdw>
                </a:effectLst>
              </a:rPr>
              <a:t>Đk</a:t>
            </a:r>
            <a:r>
              <a:rPr lang="en-US" sz="5200" b="1" dirty="0" smtClean="0">
                <a:solidFill>
                  <a:srgbClr val="FFFF00"/>
                </a:solidFill>
                <a:effectLst>
                  <a:outerShdw blurRad="38100" dist="38100" dir="2700000" algn="tl">
                    <a:srgbClr val="000000">
                      <a:alpha val="43137"/>
                    </a:srgbClr>
                  </a:outerShdw>
                </a:effectLst>
              </a:rPr>
              <a:t>: </a:t>
            </a:r>
            <a:r>
              <a:rPr lang="vi-VN" sz="5200" dirty="0" smtClean="0">
                <a:solidFill>
                  <a:schemeClr val="bg1"/>
                </a:solidFill>
              </a:rPr>
              <a:t>Trầm </a:t>
            </a:r>
            <a:r>
              <a:rPr lang="vi-VN" sz="5200" dirty="0">
                <a:solidFill>
                  <a:schemeClr val="bg1"/>
                </a:solidFill>
              </a:rPr>
              <a:t>hương nghi ngút bay hồn con như ngất ngây, hiệp dâng với của lễ thanh khiết. Này đây bánh trắng tinh, rượu nho thơm ngát hương, hiệp dâng lên Thiên Chúa từ nhân.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30803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Tk3:</a:t>
            </a:r>
            <a:r>
              <a:rPr lang="en-US" altLang="en-US" sz="4800"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vi-VN" sz="4800" dirty="0"/>
              <a:t> </a:t>
            </a:r>
            <a:r>
              <a:rPr lang="vi-VN" sz="4800" dirty="0">
                <a:solidFill>
                  <a:schemeClr val="bg1"/>
                </a:solidFill>
              </a:rPr>
              <a:t>Của lễ thánh thiêng do bao thiên thần dâng tới Chúa, từ bàn thờ đây dâng lên Thiên tòa cao sáng Ngài. Như muôn hương thơm bay lên xin hòa khúc nguyện cầu, cùng triều thần thánh dâng về Thiên Chúa nhân từ.</a:t>
            </a:r>
            <a:endParaRPr lang="en-US" sz="4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997773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1" u="sng" dirty="0" err="1" smtClean="0">
                <a:solidFill>
                  <a:srgbClr val="FFFF00"/>
                </a:solidFill>
                <a:effectLst>
                  <a:outerShdw blurRad="38100" dist="38100" dir="2700000" algn="tl">
                    <a:srgbClr val="000000">
                      <a:alpha val="43137"/>
                    </a:srgbClr>
                  </a:outerShdw>
                </a:effectLst>
              </a:rPr>
              <a:t>Đk</a:t>
            </a:r>
            <a:r>
              <a:rPr lang="en-US" sz="5200" b="1" dirty="0" smtClean="0">
                <a:solidFill>
                  <a:srgbClr val="FFFF00"/>
                </a:solidFill>
                <a:effectLst>
                  <a:outerShdw blurRad="38100" dist="38100" dir="2700000" algn="tl">
                    <a:srgbClr val="000000">
                      <a:alpha val="43137"/>
                    </a:srgbClr>
                  </a:outerShdw>
                </a:effectLst>
              </a:rPr>
              <a:t>: </a:t>
            </a:r>
            <a:r>
              <a:rPr lang="vi-VN" sz="5200" dirty="0" smtClean="0">
                <a:solidFill>
                  <a:schemeClr val="bg1"/>
                </a:solidFill>
              </a:rPr>
              <a:t>Trầm </a:t>
            </a:r>
            <a:r>
              <a:rPr lang="vi-VN" sz="5200" dirty="0">
                <a:solidFill>
                  <a:schemeClr val="bg1"/>
                </a:solidFill>
              </a:rPr>
              <a:t>hương nghi ngút bay hồn con như ngất ngây, hiệp dâng với của lễ thanh khiết. Này đây bánh trắng tinh, rượu nho thơm ngát hương, hiệp dâng lên Thiên Chúa từ nhân.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53682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err="1" smtClean="0">
                <a:solidFill>
                  <a:srgbClr val="FFFF00"/>
                </a:solidFill>
                <a:effectLst>
                  <a:outerShdw blurRad="38100" dist="38100" dir="2700000" algn="tl">
                    <a:srgbClr val="000000">
                      <a:alpha val="43137"/>
                    </a:srgbClr>
                  </a:outerShdw>
                </a:effectLst>
                <a:cs typeface="Times New Roman" pitchFamily="18" charset="0"/>
              </a:rPr>
              <a:t>Rước</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Kiệu</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HOAN HÔ CON VUA ĐA-VÍT</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a:solidFill>
                  <a:srgbClr val="FFFF00"/>
                </a:solidFill>
                <a:effectLst>
                  <a:outerShdw blurRad="38100" dist="38100" dir="2700000" algn="tl">
                    <a:srgbClr val="000000">
                      <a:alpha val="43137"/>
                    </a:srgbClr>
                  </a:outerShdw>
                </a:effectLst>
                <a:latin typeface="+mj-lt"/>
                <a:cs typeface="Times New Roman" pitchFamily="18" charset="0"/>
              </a:rPr>
              <a:t>Lm.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Mi</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Trầm</a:t>
            </a:r>
            <a:endParaRPr lang="vi-VN"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961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776239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LỜI NGUYỆN BUỒN</a:t>
            </a:r>
            <a:b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err="1" smtClean="0">
                <a:solidFill>
                  <a:srgbClr val="FFFF00"/>
                </a:solidFill>
                <a:effectLst>
                  <a:outerShdw blurRad="38100" dist="38100" dir="2700000" algn="tl">
                    <a:srgbClr val="000000">
                      <a:alpha val="43137"/>
                    </a:srgbClr>
                  </a:outerShdw>
                </a:effectLst>
                <a:latin typeface="+mj-lt"/>
                <a:cs typeface="Times New Roman" pitchFamily="18" charset="0"/>
              </a:rPr>
              <a:t>Phùng</a:t>
            </a: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 Minh </a:t>
            </a:r>
            <a:r>
              <a:rPr lang="en-US" sz="6000" b="1" dirty="0" err="1" smtClean="0">
                <a:solidFill>
                  <a:srgbClr val="FFFF00"/>
                </a:solidFill>
                <a:effectLst>
                  <a:outerShdw blurRad="38100" dist="38100" dir="2700000" algn="tl">
                    <a:srgbClr val="000000">
                      <a:alpha val="43137"/>
                    </a:srgbClr>
                  </a:outerShdw>
                </a:effectLst>
                <a:latin typeface="+mj-lt"/>
                <a:cs typeface="Times New Roman" pitchFamily="18" charset="0"/>
              </a:rPr>
              <a:t>Mẫn</a:t>
            </a:r>
            <a:endParaRPr lang="vi-VN"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Tk1:</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5400" dirty="0">
                <a:solidFill>
                  <a:schemeClr val="bg1"/>
                </a:solidFill>
              </a:rPr>
              <a:t>Này là phận hèn con yếu đuối, dám tìm về nhan thánh </a:t>
            </a:r>
            <a:r>
              <a:rPr lang="en-US" sz="5400" dirty="0" err="1" smtClean="0">
                <a:solidFill>
                  <a:schemeClr val="bg1"/>
                </a:solidFill>
              </a:rPr>
              <a:t>Vua</a:t>
            </a:r>
            <a:r>
              <a:rPr lang="vi-VN" sz="5400" dirty="0" smtClean="0">
                <a:solidFill>
                  <a:schemeClr val="bg1"/>
                </a:solidFill>
              </a:rPr>
              <a:t> </a:t>
            </a:r>
            <a:r>
              <a:rPr lang="vi-VN" sz="5400" dirty="0">
                <a:solidFill>
                  <a:schemeClr val="bg1"/>
                </a:solidFill>
              </a:rPr>
              <a:t>cực linh. Với tâm tư thương đau xác thân bao hư hao, lỗi lầm con vương vấn trong bể </a:t>
            </a:r>
            <a:r>
              <a:rPr lang="vi-VN" sz="5400" dirty="0" smtClean="0">
                <a:solidFill>
                  <a:schemeClr val="bg1"/>
                </a:solidFill>
              </a:rPr>
              <a:t>dâu</a:t>
            </a:r>
            <a:r>
              <a:rPr lang="en-US" sz="5400" dirty="0" smtClean="0">
                <a:solidFill>
                  <a:srgbClr val="FFFF00"/>
                </a:solidFill>
              </a:rPr>
              <a:t>…</a:t>
            </a:r>
            <a:endPar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40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5400" dirty="0" smtClean="0">
                <a:solidFill>
                  <a:schemeClr val="bg1"/>
                </a:solidFill>
              </a:rPr>
              <a:t>Cậy </a:t>
            </a:r>
            <a:r>
              <a:rPr lang="vi-VN" sz="5400" dirty="0">
                <a:solidFill>
                  <a:schemeClr val="bg1"/>
                </a:solidFill>
              </a:rPr>
              <a:t>nhờ vào lòng từ bi Chúa, ngàn năm vẫn luôn dư đầy phúc ân. Chúa con ơi! Xót thương cùng! Cho con nương thân trong tay Ngài.</a:t>
            </a:r>
            <a:endParaRPr lang="vi-VN" sz="54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295086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vi-VN" sz="5200" b="1" u="sng" dirty="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5200"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2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5200" dirty="0">
                <a:solidFill>
                  <a:schemeClr val="bg1"/>
                </a:solidFill>
              </a:rPr>
              <a:t>Nguyện xin ơn Ngài nâng đỡ vì con yếu đuối trong bùn nhơ. Dắt con qua thương đau, giúp con vươn lên cao, bước tìm về ngọn nguồn ơn cứu </a:t>
            </a:r>
            <a:r>
              <a:rPr lang="vi-VN" sz="5200" dirty="0" smtClean="0">
                <a:solidFill>
                  <a:schemeClr val="bg1"/>
                </a:solidFill>
              </a:rPr>
              <a:t>rỗi</a:t>
            </a:r>
            <a:r>
              <a:rPr lang="en-US" sz="5200" dirty="0" smtClean="0">
                <a:solidFill>
                  <a:srgbClr val="FFFF00"/>
                </a:solidFill>
              </a:rPr>
              <a:t>…</a:t>
            </a:r>
            <a:endParaRPr lang="vi-VN" sz="52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5200" b="1"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vi-VN" sz="5200" dirty="0" smtClean="0">
                <a:solidFill>
                  <a:schemeClr val="bg1"/>
                </a:solidFill>
              </a:rPr>
              <a:t> </a:t>
            </a:r>
            <a:r>
              <a:rPr lang="vi-VN" sz="5200" dirty="0">
                <a:solidFill>
                  <a:schemeClr val="bg1"/>
                </a:solidFill>
              </a:rPr>
              <a:t>Đời con xin Ngài đổi mới, dẫn đưa về vì hồn con u tối. Giúp con qua gian nan, những muộn phiền ngập tràn, bước cùng Ngài trên lối đi bình an.</a:t>
            </a:r>
            <a:endParaRPr lang="vi-VN"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78817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Tk</a:t>
            </a:r>
            <a:r>
              <a:rPr lang="vi-VN" sz="5400" b="1" u="sng" dirty="0">
                <a:solidFill>
                  <a:srgbClr val="FFFF00"/>
                </a:solidFill>
                <a:effectLst>
                  <a:outerShdw blurRad="38100" dist="38100" dir="2700000" algn="tl">
                    <a:srgbClr val="000000">
                      <a:alpha val="43137"/>
                    </a:srgbClr>
                  </a:outerShdw>
                </a:effectLst>
                <a:cs typeface="Times New Roman" panose="02020603050405020304" pitchFamily="18" charset="0"/>
              </a:rPr>
              <a:t>2</a:t>
            </a:r>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5400" dirty="0">
                <a:solidFill>
                  <a:schemeClr val="bg1"/>
                </a:solidFill>
              </a:rPr>
              <a:t>Còn gì ngậm ngùi hơn ánh mắt Chúa nhìn từ thánh giá treo ngẩn ngơ. Máu loang trên đồi Can-vê tấm thân phơi bơ vơ, cớ sao con vui đắm trong tội </a:t>
            </a:r>
            <a:r>
              <a:rPr lang="vi-VN" sz="5400" dirty="0" smtClean="0">
                <a:solidFill>
                  <a:schemeClr val="bg1"/>
                </a:solidFill>
              </a:rPr>
              <a:t>nhơ</a:t>
            </a:r>
            <a:r>
              <a:rPr lang="en-US" sz="5400" dirty="0" smtClean="0">
                <a:solidFill>
                  <a:srgbClr val="FFFF00"/>
                </a:solidFill>
              </a:rPr>
              <a:t>…</a:t>
            </a:r>
            <a:endParaRPr lang="vi-VN" sz="54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40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5400" dirty="0" smtClean="0">
                <a:solidFill>
                  <a:schemeClr val="bg1"/>
                </a:solidFill>
              </a:rPr>
              <a:t>Lòng </a:t>
            </a:r>
            <a:r>
              <a:rPr lang="vi-VN" sz="5400" dirty="0">
                <a:solidFill>
                  <a:schemeClr val="bg1"/>
                </a:solidFill>
              </a:rPr>
              <a:t>buồn dạt dào con thống hối, vì năm tháng lãng quên tình biển khơi. Chúa thương con đến vô bờ, dang đôi tay khô bao mong chờ.</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30580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600" b="1" i="0" dirty="0">
                <a:solidFill>
                  <a:schemeClr val="bg1"/>
                </a:solidFill>
                <a:effectLst>
                  <a:outerShdw blurRad="38100" dist="38100" dir="2700000" algn="tl">
                    <a:srgbClr val="000000">
                      <a:alpha val="43137"/>
                    </a:srgbClr>
                  </a:outerShdw>
                </a:effectLst>
                <a:latin typeface="+mj-lt"/>
              </a:rPr>
              <a:t>Tay cầm nhành lá miệng luôn hát ca, tung hô Chúa ta khúc khải hoàn ca. Này muôn cửa hỡi hãy mở cánh cao, đón Vua muôn đời này Người tiến vào.</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vi-VN" sz="5200" b="1" u="sng" dirty="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5200"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2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5200" dirty="0">
                <a:solidFill>
                  <a:schemeClr val="bg1"/>
                </a:solidFill>
              </a:rPr>
              <a:t>Nguyện xin ơn Ngài nâng đỡ vì con yếu đuối trong bùn nhơ. Dắt con qua thương đau, giúp con vươn lên cao, bước tìm về ngọn nguồn ơn cứu </a:t>
            </a:r>
            <a:r>
              <a:rPr lang="vi-VN" sz="5200" dirty="0" smtClean="0">
                <a:solidFill>
                  <a:schemeClr val="bg1"/>
                </a:solidFill>
              </a:rPr>
              <a:t>rỗi</a:t>
            </a:r>
            <a:r>
              <a:rPr lang="en-US" sz="5200" dirty="0" smtClean="0">
                <a:solidFill>
                  <a:srgbClr val="FFFF00"/>
                </a:solidFill>
              </a:rPr>
              <a:t>…</a:t>
            </a:r>
            <a:endParaRPr lang="vi-VN" sz="52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62145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5200" b="1"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vi-VN" sz="5200" dirty="0" smtClean="0">
                <a:solidFill>
                  <a:schemeClr val="bg1"/>
                </a:solidFill>
              </a:rPr>
              <a:t> </a:t>
            </a:r>
            <a:r>
              <a:rPr lang="vi-VN" sz="5200" dirty="0">
                <a:solidFill>
                  <a:schemeClr val="bg1"/>
                </a:solidFill>
              </a:rPr>
              <a:t>Đời con xin Ngài đổi mới, dẫn đưa về vì hồn con u tối. Giúp con qua gian nan, những muộn phiền ngập tràn, bước cùng Ngài trên lối đi bình an.</a:t>
            </a:r>
            <a:endParaRPr lang="vi-VN"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83687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Tk</a:t>
            </a:r>
            <a:r>
              <a:rPr lang="vi-VN" sz="5400" b="1" u="sng" dirty="0">
                <a:solidFill>
                  <a:srgbClr val="FFFF00"/>
                </a:solidFill>
                <a:effectLst>
                  <a:outerShdw blurRad="38100" dist="38100" dir="2700000" algn="tl">
                    <a:srgbClr val="000000">
                      <a:alpha val="43137"/>
                    </a:srgbClr>
                  </a:outerShdw>
                </a:effectLst>
                <a:cs typeface="Times New Roman" panose="02020603050405020304" pitchFamily="18" charset="0"/>
              </a:rPr>
              <a:t>3</a:t>
            </a:r>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5400" dirty="0">
                <a:solidFill>
                  <a:schemeClr val="bg1"/>
                </a:solidFill>
                <a:effectLst>
                  <a:outerShdw blurRad="38100" dist="38100" dir="2700000" algn="tl">
                    <a:srgbClr val="000000">
                      <a:alpha val="43137"/>
                    </a:srgbClr>
                  </a:outerShdw>
                </a:effectLst>
              </a:rPr>
              <a:t> </a:t>
            </a:r>
            <a:r>
              <a:rPr lang="vi-VN" sz="5400" dirty="0">
                <a:solidFill>
                  <a:schemeClr val="bg1"/>
                </a:solidFill>
              </a:rPr>
              <a:t>Đường nào gập ghềnh Ngài đi tới, xin Ngài dạy con bước theo mà thôi. Lối đau lên Can-vê, lối buồn về Vườn Dầu, chính là đường về phúc vinh ngàn </a:t>
            </a:r>
            <a:r>
              <a:rPr lang="vi-VN" sz="5400" dirty="0" smtClean="0">
                <a:solidFill>
                  <a:schemeClr val="bg1"/>
                </a:solidFill>
              </a:rPr>
              <a:t>sau</a:t>
            </a:r>
            <a:r>
              <a:rPr lang="en-US" sz="5400" dirty="0" smtClean="0">
                <a:solidFill>
                  <a:srgbClr val="FFFF00"/>
                </a:solidFill>
              </a:rPr>
              <a:t>…</a:t>
            </a:r>
            <a:endParaRPr lang="vi-VN" sz="54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69090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smtClean="0">
                <a:solidFill>
                  <a:srgbClr val="FFFF00"/>
                </a:solidFill>
              </a:rPr>
              <a:t>…</a:t>
            </a:r>
            <a:r>
              <a:rPr lang="en-US" sz="5400" dirty="0" smtClean="0">
                <a:solidFill>
                  <a:schemeClr val="bg1"/>
                </a:solidFill>
              </a:rPr>
              <a:t> </a:t>
            </a:r>
            <a:r>
              <a:rPr lang="vi-VN" sz="5400" dirty="0" smtClean="0">
                <a:solidFill>
                  <a:schemeClr val="bg1"/>
                </a:solidFill>
              </a:rPr>
              <a:t>Đường </a:t>
            </a:r>
            <a:r>
              <a:rPr lang="vi-VN" sz="5400" dirty="0">
                <a:solidFill>
                  <a:schemeClr val="bg1"/>
                </a:solidFill>
              </a:rPr>
              <a:t>trần nào làm con hư mất, nguyện xin Chúa ra tay dạy bảo cho. Bước bên Ngài chẳng lo gì gian nguy trước ác tâm quân thù.</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65151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vi-VN" sz="5200" b="1" u="sng" dirty="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5200"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2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5200" dirty="0">
                <a:solidFill>
                  <a:schemeClr val="bg1"/>
                </a:solidFill>
              </a:rPr>
              <a:t>Nguyện xin ơn Ngài nâng đỡ vì con yếu đuối trong bùn nhơ. Dắt con qua thương đau, giúp con vươn lên cao, bước tìm về ngọn nguồn ơn cứu </a:t>
            </a:r>
            <a:r>
              <a:rPr lang="vi-VN" sz="5200" dirty="0" smtClean="0">
                <a:solidFill>
                  <a:schemeClr val="bg1"/>
                </a:solidFill>
              </a:rPr>
              <a:t>rỗi</a:t>
            </a:r>
            <a:r>
              <a:rPr lang="en-US" sz="5200" dirty="0" smtClean="0">
                <a:solidFill>
                  <a:srgbClr val="FFFF00"/>
                </a:solidFill>
              </a:rPr>
              <a:t>…</a:t>
            </a:r>
            <a:endParaRPr lang="vi-VN" sz="52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23796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5200" b="1"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vi-VN" sz="5200" dirty="0" smtClean="0">
                <a:solidFill>
                  <a:schemeClr val="bg1"/>
                </a:solidFill>
              </a:rPr>
              <a:t> </a:t>
            </a:r>
            <a:r>
              <a:rPr lang="vi-VN" sz="5200" dirty="0">
                <a:solidFill>
                  <a:schemeClr val="bg1"/>
                </a:solidFill>
              </a:rPr>
              <a:t>Đời con xin Ngài đổi mới, dẫn đưa về vì hồn con u tối. Giúp con qua gian nan, những muộn phiền ngập tràn, bước cùng Ngài trên lối đi bình an.</a:t>
            </a:r>
            <a:endParaRPr lang="vi-VN"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48205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087480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000" b="1" dirty="0">
                <a:solidFill>
                  <a:srgbClr val="FFFF00"/>
                </a:solidFill>
                <a:effectLst>
                  <a:outerShdw blurRad="38100" dist="38100" dir="2700000" algn="tl">
                    <a:srgbClr val="000000">
                      <a:alpha val="43137"/>
                    </a:srgbClr>
                  </a:outerShdw>
                </a:effectLst>
                <a:cs typeface="Times New Roman" pitchFamily="18" charset="0"/>
              </a:rPr>
              <a:t>Ca </a:t>
            </a:r>
            <a:r>
              <a:rPr lang="en-US" sz="6000" b="1" dirty="0" err="1">
                <a:solidFill>
                  <a:srgbClr val="FFFF00"/>
                </a:solidFill>
                <a:effectLst>
                  <a:outerShdw blurRad="38100" dist="38100" dir="2700000" algn="tl">
                    <a:srgbClr val="000000">
                      <a:alpha val="43137"/>
                    </a:srgbClr>
                  </a:outerShdw>
                </a:effectLst>
                <a:cs typeface="Times New Roman" pitchFamily="18" charset="0"/>
              </a:rPr>
              <a:t>Kết</a:t>
            </a:r>
            <a:r>
              <a:rPr lang="en-US" sz="6000" b="1" dirty="0">
                <a:solidFill>
                  <a:srgbClr val="FFFF00"/>
                </a:solidFill>
                <a:effectLst>
                  <a:outerShdw blurRad="38100" dist="38100" dir="2700000" algn="tl">
                    <a:srgbClr val="000000">
                      <a:alpha val="43137"/>
                    </a:srgbClr>
                  </a:outerShdw>
                </a:effectLst>
                <a:cs typeface="Times New Roman" pitchFamily="18" charset="0"/>
              </a:rPr>
              <a:t> </a:t>
            </a:r>
            <a:r>
              <a:rPr lang="en-US" sz="6000" b="1" dirty="0" err="1">
                <a:solidFill>
                  <a:srgbClr val="FFFF00"/>
                </a:solidFill>
                <a:effectLst>
                  <a:outerShdw blurRad="38100" dist="38100" dir="2700000" algn="tl">
                    <a:srgbClr val="000000">
                      <a:alpha val="43137"/>
                    </a:srgbClr>
                  </a:outerShdw>
                </a:effectLst>
                <a:cs typeface="Times New Roman" pitchFamily="18" charset="0"/>
              </a:rPr>
              <a:t>Lễ</a:t>
            </a:r>
            <a:r>
              <a:rPr lang="en-US" sz="6000" b="1" dirty="0">
                <a:solidFill>
                  <a:srgbClr val="FFFF00"/>
                </a:solidFill>
                <a:effectLst>
                  <a:outerShdw blurRad="38100" dist="38100" dir="2700000" algn="tl">
                    <a:srgbClr val="000000">
                      <a:alpha val="43137"/>
                    </a:srgbClr>
                  </a:outerShdw>
                </a:effectLst>
                <a:cs typeface="Times New Roman" pitchFamily="18" charset="0"/>
              </a:rPr>
              <a:t/>
            </a:r>
            <a:br>
              <a:rPr lang="en-US" sz="6000" b="1" dirty="0">
                <a:solidFill>
                  <a:srgbClr val="FFFF00"/>
                </a:solidFill>
                <a:effectLst>
                  <a:outerShdw blurRad="38100" dist="38100" dir="2700000" algn="tl">
                    <a:srgbClr val="000000">
                      <a:alpha val="43137"/>
                    </a:srgbClr>
                  </a:outerShdw>
                </a:effectLst>
                <a:cs typeface="Times New Roman" pitchFamily="18" charset="0"/>
              </a:rPr>
            </a:br>
            <a:r>
              <a:rPr lang="en-US" sz="5000" b="1" dirty="0" smtClean="0">
                <a:solidFill>
                  <a:srgbClr val="FFFF00"/>
                </a:solidFill>
                <a:effectLst>
                  <a:outerShdw blurRad="38100" dist="38100" dir="2700000" algn="tl">
                    <a:srgbClr val="000000">
                      <a:alpha val="43137"/>
                    </a:srgbClr>
                  </a:outerShdw>
                </a:effectLst>
                <a:cs typeface="Times New Roman" pitchFamily="18" charset="0"/>
              </a:rPr>
              <a:t>CON ĐƯỜNG CHÚA ĐÃ ĐI QUA</a:t>
            </a:r>
            <a:br>
              <a:rPr lang="en-US" sz="50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dirty="0" err="1">
                <a:solidFill>
                  <a:srgbClr val="FFFF00"/>
                </a:solidFill>
                <a:effectLst>
                  <a:outerShdw blurRad="38100" dist="38100" dir="2700000" algn="tl">
                    <a:srgbClr val="000000">
                      <a:alpha val="43137"/>
                    </a:srgbClr>
                  </a:outerShdw>
                </a:effectLst>
                <a:cs typeface="Times New Roman" pitchFamily="18" charset="0"/>
              </a:rPr>
              <a:t>V</a:t>
            </a:r>
            <a:r>
              <a:rPr lang="en-US" sz="4000" b="1" dirty="0" err="1" smtClean="0">
                <a:solidFill>
                  <a:srgbClr val="FFFF00"/>
                </a:solidFill>
                <a:effectLst>
                  <a:outerShdw blurRad="38100" dist="38100" dir="2700000" algn="tl">
                    <a:srgbClr val="000000">
                      <a:alpha val="43137"/>
                    </a:srgbClr>
                  </a:outerShdw>
                </a:effectLst>
                <a:cs typeface="Times New Roman" pitchFamily="18" charset="0"/>
              </a:rPr>
              <a:t>ăn</a:t>
            </a:r>
            <a:r>
              <a:rPr lang="en-US" sz="4000" b="1" dirty="0" smtClean="0">
                <a:solidFill>
                  <a:srgbClr val="FFFF00"/>
                </a:solidFill>
                <a:effectLst>
                  <a:outerShdw blurRad="38100" dist="38100" dir="2700000" algn="tl">
                    <a:srgbClr val="000000">
                      <a:alpha val="43137"/>
                    </a:srgbClr>
                  </a:outerShdw>
                </a:effectLst>
                <a:cs typeface="Times New Roman" pitchFamily="18" charset="0"/>
              </a:rPr>
              <a:t> Chi</a:t>
            </a:r>
            <a:endParaRPr lang="vi-VN" sz="40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dirty="0">
                <a:solidFill>
                  <a:schemeClr val="bg1"/>
                </a:solidFill>
                <a:effectLst>
                  <a:outerShdw blurRad="38100" dist="38100" dir="2700000" algn="tl">
                    <a:srgbClr val="000000">
                      <a:alpha val="43137"/>
                    </a:srgbClr>
                  </a:outerShdw>
                </a:effectLst>
                <a:latin typeface="+mj-lt"/>
              </a:rPr>
              <a:t> </a:t>
            </a:r>
            <a:r>
              <a:rPr lang="vi-VN" sz="4800" dirty="0">
                <a:solidFill>
                  <a:schemeClr val="bg1"/>
                </a:solidFill>
              </a:rPr>
              <a:t>Lạy Chúa, con đường nào Chúa đã đi qua, con đường nào Ngài ra pháp trường, mão gai nào </a:t>
            </a:r>
            <a:r>
              <a:rPr lang="vi-VN" sz="4800" dirty="0" smtClean="0">
                <a:solidFill>
                  <a:schemeClr val="bg1"/>
                </a:solidFill>
              </a:rPr>
              <a:t>h</a:t>
            </a:r>
            <a:r>
              <a:rPr lang="en-US" sz="4800" dirty="0" smtClean="0">
                <a:solidFill>
                  <a:schemeClr val="bg1"/>
                </a:solidFill>
              </a:rPr>
              <a:t>ằ</a:t>
            </a:r>
            <a:r>
              <a:rPr lang="vi-VN" sz="4800" dirty="0" smtClean="0">
                <a:solidFill>
                  <a:schemeClr val="bg1"/>
                </a:solidFill>
              </a:rPr>
              <a:t>n </a:t>
            </a:r>
            <a:r>
              <a:rPr lang="vi-VN" sz="4800" dirty="0">
                <a:solidFill>
                  <a:schemeClr val="bg1"/>
                </a:solidFill>
              </a:rPr>
              <a:t>sâu trên trái. Lạy Chúa, Thánh Giá nào Ngài vác trên vai, đau thương nào phủ kín tâm tư, đường tình đó Ngài dành cho con.</a:t>
            </a:r>
            <a:endParaRPr lang="vi-VN" sz="62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958613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mj-lt"/>
              </a:rPr>
              <a:t> </a:t>
            </a:r>
            <a:r>
              <a:rPr lang="vi-VN" sz="2000" b="0" i="0" dirty="0">
                <a:solidFill>
                  <a:schemeClr val="bg1"/>
                </a:solidFill>
                <a:effectLst>
                  <a:outerShdw blurRad="38100" dist="38100" dir="2700000" algn="tl">
                    <a:srgbClr val="000000">
                      <a:alpha val="43137"/>
                    </a:srgbClr>
                  </a:outerShdw>
                </a:effectLst>
                <a:latin typeface="+mj-lt"/>
              </a:rPr>
              <a:t> </a:t>
            </a:r>
            <a:r>
              <a:rPr lang="vi-VN" sz="4800" dirty="0">
                <a:solidFill>
                  <a:schemeClr val="bg1"/>
                </a:solidFill>
              </a:rPr>
              <a:t>Lạy Chúa, xin cho con bước đi theo Ngài, xin cho con cùng vác với Ngài, Thập Gía trên đường đời con. Lạy Chúa, xin cho con đóng đinh với Ngài, xin cho con </a:t>
            </a:r>
            <a:r>
              <a:rPr lang="vi-VN" sz="4800" dirty="0" smtClean="0">
                <a:solidFill>
                  <a:schemeClr val="bg1"/>
                </a:solidFill>
              </a:rPr>
              <a:t>c</a:t>
            </a:r>
            <a:r>
              <a:rPr lang="en-US" sz="4800" dirty="0">
                <a:solidFill>
                  <a:schemeClr val="bg1"/>
                </a:solidFill>
              </a:rPr>
              <a:t>ù</a:t>
            </a:r>
            <a:r>
              <a:rPr lang="vi-VN" sz="4800" dirty="0" smtClean="0">
                <a:solidFill>
                  <a:schemeClr val="bg1"/>
                </a:solidFill>
              </a:rPr>
              <a:t>ng </a:t>
            </a:r>
            <a:r>
              <a:rPr lang="vi-VN" sz="4800" dirty="0">
                <a:solidFill>
                  <a:schemeClr val="bg1"/>
                </a:solidFill>
              </a:rPr>
              <a:t>chết với Ngài, để được sống với Ngài vinh quang.</a:t>
            </a:r>
            <a:endParaRPr lang="vi-VN" sz="62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314261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6080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u="sng" dirty="0" smtClean="0">
                <a:solidFill>
                  <a:srgbClr val="FFFF00"/>
                </a:solidFill>
              </a:rPr>
              <a:t>Tk2:</a:t>
            </a:r>
            <a:r>
              <a:rPr lang="en-US" sz="4800" dirty="0" smtClean="0">
                <a:solidFill>
                  <a:schemeClr val="bg1"/>
                </a:solidFill>
              </a:rPr>
              <a:t> </a:t>
            </a:r>
            <a:r>
              <a:rPr lang="vi-VN" sz="4800" dirty="0" smtClean="0">
                <a:solidFill>
                  <a:schemeClr val="bg1"/>
                </a:solidFill>
              </a:rPr>
              <a:t>Lạy </a:t>
            </a:r>
            <a:r>
              <a:rPr lang="vi-VN" sz="4800" dirty="0">
                <a:solidFill>
                  <a:schemeClr val="bg1"/>
                </a:solidFill>
              </a:rPr>
              <a:t>Chúa, lưỡi đòng nào đam thấu con tim, đinh nhọn nào </a:t>
            </a:r>
            <a:r>
              <a:rPr lang="vi-VN" sz="4800" dirty="0" smtClean="0">
                <a:solidFill>
                  <a:schemeClr val="bg1"/>
                </a:solidFill>
              </a:rPr>
              <a:t>c</a:t>
            </a:r>
            <a:r>
              <a:rPr lang="en-US" sz="4800" dirty="0">
                <a:solidFill>
                  <a:schemeClr val="bg1"/>
                </a:solidFill>
              </a:rPr>
              <a:t>ò</a:t>
            </a:r>
            <a:r>
              <a:rPr lang="vi-VN" sz="4800" dirty="0" smtClean="0">
                <a:solidFill>
                  <a:schemeClr val="bg1"/>
                </a:solidFill>
              </a:rPr>
              <a:t>n </a:t>
            </a:r>
            <a:r>
              <a:rPr lang="vi-VN" sz="4800" dirty="0">
                <a:solidFill>
                  <a:schemeClr val="bg1"/>
                </a:solidFill>
              </a:rPr>
              <a:t>loang máu đào, sỉ nhục nào </a:t>
            </a:r>
            <a:r>
              <a:rPr lang="vi-VN" sz="4800" dirty="0" smtClean="0">
                <a:solidFill>
                  <a:schemeClr val="bg1"/>
                </a:solidFill>
              </a:rPr>
              <a:t>c</a:t>
            </a:r>
            <a:r>
              <a:rPr lang="en-US" sz="4800" dirty="0">
                <a:solidFill>
                  <a:schemeClr val="bg1"/>
                </a:solidFill>
              </a:rPr>
              <a:t>ò</a:t>
            </a:r>
            <a:r>
              <a:rPr lang="vi-VN" sz="4800" dirty="0" smtClean="0">
                <a:solidFill>
                  <a:schemeClr val="bg1"/>
                </a:solidFill>
              </a:rPr>
              <a:t>n </a:t>
            </a:r>
            <a:r>
              <a:rPr lang="vi-VN" sz="4800" dirty="0">
                <a:solidFill>
                  <a:schemeClr val="bg1"/>
                </a:solidFill>
              </a:rPr>
              <a:t>vương trên mắt. Lạy Chúa, những bước nào ngục ngã đau thương, bao roi đòn </a:t>
            </a:r>
            <a:r>
              <a:rPr lang="vi-VN" sz="4800" dirty="0" smtClean="0">
                <a:solidFill>
                  <a:schemeClr val="bg1"/>
                </a:solidFill>
              </a:rPr>
              <a:t>h</a:t>
            </a:r>
            <a:r>
              <a:rPr lang="en-US" sz="4800" dirty="0" smtClean="0">
                <a:solidFill>
                  <a:schemeClr val="bg1"/>
                </a:solidFill>
              </a:rPr>
              <a:t>ằ</a:t>
            </a:r>
            <a:r>
              <a:rPr lang="vi-VN" sz="4800" dirty="0" smtClean="0">
                <a:solidFill>
                  <a:schemeClr val="bg1"/>
                </a:solidFill>
              </a:rPr>
              <a:t>n </a:t>
            </a:r>
            <a:r>
              <a:rPr lang="vi-VN" sz="4800" dirty="0">
                <a:solidFill>
                  <a:schemeClr val="bg1"/>
                </a:solidFill>
              </a:rPr>
              <a:t>vết thê lương, đường tình đó Ngài </a:t>
            </a:r>
            <a:r>
              <a:rPr lang="vi-VN" sz="4800" dirty="0" smtClean="0">
                <a:solidFill>
                  <a:schemeClr val="bg1"/>
                </a:solidFill>
              </a:rPr>
              <a:t>d</a:t>
            </a:r>
            <a:r>
              <a:rPr lang="en-US" sz="4800" dirty="0">
                <a:solidFill>
                  <a:schemeClr val="bg1"/>
                </a:solidFill>
              </a:rPr>
              <a:t>à</a:t>
            </a:r>
            <a:r>
              <a:rPr lang="vi-VN" sz="4800" dirty="0" smtClean="0">
                <a:solidFill>
                  <a:schemeClr val="bg1"/>
                </a:solidFill>
              </a:rPr>
              <a:t>nh </a:t>
            </a:r>
            <a:r>
              <a:rPr lang="vi-VN" sz="4800" dirty="0">
                <a:solidFill>
                  <a:schemeClr val="bg1"/>
                </a:solidFill>
              </a:rPr>
              <a:t>cho con.</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88168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mj-lt"/>
              </a:rPr>
              <a:t> </a:t>
            </a:r>
            <a:r>
              <a:rPr lang="vi-VN" sz="2000" b="0" i="0" dirty="0">
                <a:solidFill>
                  <a:schemeClr val="bg1"/>
                </a:solidFill>
                <a:effectLst>
                  <a:outerShdw blurRad="38100" dist="38100" dir="2700000" algn="tl">
                    <a:srgbClr val="000000">
                      <a:alpha val="43137"/>
                    </a:srgbClr>
                  </a:outerShdw>
                </a:effectLst>
                <a:latin typeface="+mj-lt"/>
              </a:rPr>
              <a:t> </a:t>
            </a:r>
            <a:r>
              <a:rPr lang="vi-VN" sz="4800" dirty="0">
                <a:solidFill>
                  <a:schemeClr val="bg1"/>
                </a:solidFill>
              </a:rPr>
              <a:t>Lạy Chúa, xin cho con bước đi theo Ngài, xin cho con cùng vác với Ngài, Thập Gía trên đường đời con. Lạy Chúa, xin cho con đóng đinh với Ngài, xin cho con </a:t>
            </a:r>
            <a:r>
              <a:rPr lang="vi-VN" sz="4800" dirty="0" smtClean="0">
                <a:solidFill>
                  <a:schemeClr val="bg1"/>
                </a:solidFill>
              </a:rPr>
              <a:t>c</a:t>
            </a:r>
            <a:r>
              <a:rPr lang="en-US" sz="4800" dirty="0">
                <a:solidFill>
                  <a:schemeClr val="bg1"/>
                </a:solidFill>
              </a:rPr>
              <a:t>ù</a:t>
            </a:r>
            <a:r>
              <a:rPr lang="vi-VN" sz="4800" dirty="0" smtClean="0">
                <a:solidFill>
                  <a:schemeClr val="bg1"/>
                </a:solidFill>
              </a:rPr>
              <a:t>ng </a:t>
            </a:r>
            <a:r>
              <a:rPr lang="vi-VN" sz="4800" dirty="0">
                <a:solidFill>
                  <a:schemeClr val="bg1"/>
                </a:solidFill>
              </a:rPr>
              <a:t>chết với Ngài, để được sống với Ngài vinh quang.</a:t>
            </a:r>
            <a:endParaRPr lang="vi-VN" sz="62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547769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920230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5143500"/>
          </a:xfrm>
        </p:spPr>
        <p:txBody>
          <a:bodyPr>
            <a:noAutofit/>
          </a:bodyPr>
          <a:lstStyle/>
          <a:p>
            <a:pPr algn="just"/>
            <a:r>
              <a:rPr lang="en-US" sz="5600" b="1"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600" b="1" i="0" dirty="0">
                <a:solidFill>
                  <a:schemeClr val="bg1"/>
                </a:solidFill>
                <a:effectLst>
                  <a:outerShdw blurRad="38100" dist="38100" dir="2700000" algn="tl">
                    <a:srgbClr val="000000">
                      <a:alpha val="43137"/>
                    </a:srgbClr>
                  </a:outerShdw>
                </a:effectLst>
                <a:latin typeface="+mj-lt"/>
              </a:rPr>
              <a:t>Ca mừng Con Chúa là Vua chúng ta, muôn dân khắp nơi vỗ ta hoà ca. Này Vua ngự đến tiếng kèn tấu vang, hát ca reo mừng này ngày khải </a:t>
            </a:r>
            <a:r>
              <a:rPr lang="vi-VN" sz="5600" b="1" i="0" dirty="0" smtClean="0">
                <a:solidFill>
                  <a:schemeClr val="bg1"/>
                </a:solidFill>
                <a:effectLst>
                  <a:outerShdw blurRad="38100" dist="38100" dir="2700000" algn="tl">
                    <a:srgbClr val="000000">
                      <a:alpha val="43137"/>
                    </a:srgbClr>
                  </a:outerShdw>
                </a:effectLst>
                <a:latin typeface="+mj-lt"/>
              </a:rPr>
              <a:t>hoàn</a:t>
            </a:r>
            <a:r>
              <a:rPr lang="en-US" sz="5600" b="1" i="0" dirty="0" smtClean="0">
                <a:solidFill>
                  <a:schemeClr val="bg1"/>
                </a:solidFill>
                <a:effectLst>
                  <a:outerShdw blurRad="38100" dist="38100" dir="2700000" algn="tl">
                    <a:srgbClr val="000000">
                      <a:alpha val="43137"/>
                    </a:srgbClr>
                  </a:outerShdw>
                </a:effectLst>
                <a:latin typeface="+mj-lt"/>
              </a:rPr>
              <a:t>.</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23789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Chúa Nhật II Mùa Chay Năm C 2022</Template>
  <TotalTime>598</TotalTime>
  <Words>2018</Words>
  <Application>Microsoft Office PowerPoint</Application>
  <PresentationFormat>On-screen Show (16:9)</PresentationFormat>
  <Paragraphs>91</Paragraphs>
  <Slides>82</Slides>
  <Notes>4</Notes>
  <HiddenSlides>0</HiddenSlides>
  <MMClips>0</MMClips>
  <ScaleCrop>false</ScaleCrop>
  <HeadingPairs>
    <vt:vector size="4" baseType="variant">
      <vt:variant>
        <vt:lpstr>Theme</vt:lpstr>
      </vt:variant>
      <vt:variant>
        <vt:i4>9</vt:i4>
      </vt:variant>
      <vt:variant>
        <vt:lpstr>Slide Titles</vt:lpstr>
      </vt:variant>
      <vt:variant>
        <vt:i4>82</vt:i4>
      </vt:variant>
    </vt:vector>
  </HeadingPairs>
  <TitlesOfParts>
    <vt:vector size="91" baseType="lpstr">
      <vt:lpstr>Office Theme</vt:lpstr>
      <vt:lpstr>5_Office Theme</vt:lpstr>
      <vt:lpstr>4_Office Theme</vt:lpstr>
      <vt:lpstr>6_Office Theme</vt:lpstr>
      <vt:lpstr>7_Office Theme</vt:lpstr>
      <vt:lpstr>11_Office Theme</vt:lpstr>
      <vt:lpstr>1_Office Theme</vt:lpstr>
      <vt:lpstr>2_Office Theme</vt:lpstr>
      <vt:lpstr>3_Office Theme</vt:lpstr>
      <vt:lpstr>PowerPoint Presentation</vt:lpstr>
      <vt:lpstr>TẬP HÁT CỘNG ĐOÀN</vt:lpstr>
      <vt:lpstr>Đk: Ôi Thiên Chúa, ôi Thiên Chúa sao Ngài nỡ bỏ con.</vt:lpstr>
      <vt:lpstr>Chúa Ki-tô vì chúng ta đã vâng lời cho đến chết, và chết trên thập giá. Vì thế, Thiên Chúa đã tôn vinh Người, ban cho Người một danh hiệu vượt trên mọi danh hiệu. </vt:lpstr>
      <vt:lpstr>CHÚA NHẬT LỄ LÁ</vt:lpstr>
      <vt:lpstr>Rước Kiệu HOAN HÔ CON VUA ĐA-VÍT Lm. Mi Trầm</vt:lpstr>
      <vt:lpstr>Tk1: Tay cầm nhành lá miệng luôn hát ca, tung hô Chúa ta khúc khải hoàn ca. Này muôn cửa hỡi hãy mở cánh cao, đón Vua muôn đời này Người tiến vào.</vt:lpstr>
      <vt:lpstr>Đk: Hoan hô Con Vua Đa-vít, hoan hô Con Vua Đa-vít Đấng nhân danh Chúa mà đến. Hoan hô Con Vua Đa-vít, hoan hô Con Vua Đa-vít Đấng nhân danh Chúa mà đến.</vt:lpstr>
      <vt:lpstr>Tk2: Ca mừng Con Chúa là Vua chúng ta, muôn dân khắp nơi vỗ ta hoà ca. Này Vua ngự đến tiếng kèn tấu vang, hát ca reo mừng này ngày khải hoàn.</vt:lpstr>
      <vt:lpstr>Đk: Hoan hô Con Vua Đa-vít, hoan hô Con Vua Đa-vít Đấng nhân danh Chúa mà đến. Hoan hô Con Vua Đa-vít, hoan hô Con Vua Đa-vít Đấng nhân danh Chúa mà đến.</vt:lpstr>
      <vt:lpstr>CHÚA NHẬT LỄ LÁ</vt:lpstr>
      <vt:lpstr>Ca Nhập Lễ CHÚA VÀO THÀNH Lm. Nguyễn Duy Lm. Vũ Mộng Thơ</vt:lpstr>
      <vt:lpstr>Tk1: Hãy báo cho nữ tử Sion, này Vua ngươi đã đến nơi rồi, Ngài khiêm nhu ngồi trên mình lừa, dân hô vang đồng thanh một lời.</vt:lpstr>
      <vt:lpstr>Đk: Vạn là vạn tuế Con Vua Đa-vít (vạn tuế, vạn tuế) Chúc tụng Đấng nhân danh Chúa mà đến.</vt:lpstr>
      <vt:lpstr>Tk2: Israel hãy mừng vui lên, vì hôm nay Ngài đến thăm người. Nào mau ra trải áo dọn đường, tay giơ cao cành lá chúc tụng.</vt:lpstr>
      <vt:lpstr>Đk: Vạn là vạn tuế Con Vua Đa-vít (vạn tuế, vạn tuế) Chúc tụng Đấng nhân danh Chúa mà đến.</vt:lpstr>
      <vt:lpstr>Tk3: Khắp các dân hãy cùng reo vang, lời hoan hô cùng vỗ tay mừng vì Thiên Sai là Chúa trần đời, trong uy phong Ngài tiến vào thành.</vt:lpstr>
      <vt:lpstr>Đk: Vạn là vạn tuế Con Vua Đa-vít (vạn tuế, vạn tuế) Chúc tụng Đấng nhân danh Chúa mà đến.</vt:lpstr>
      <vt:lpstr>Tk4: Chúa tiến vào thánh điện uy nghi, lời hoan hô cùng tiếng reo hò, kèn vang lên trỗi khúc trầm hùng, vươn câu ca mừng hát khen Ngài.</vt:lpstr>
      <vt:lpstr>Đk: Vạn là vạn tuế Con Vua Đa-vít (vạn tuế, vạn tuế) Chúc tụng Đấng nhân danh Chúa mà đến.</vt:lpstr>
      <vt:lpstr>PowerPoint Presentation</vt:lpstr>
      <vt:lpstr>PowerPoint Presentation</vt:lpstr>
      <vt:lpstr> </vt:lpstr>
      <vt:lpstr>Đk: Ôi Thiên Chúa, ôi Thiên Chúa sao Ngài nỡ bỏ con.</vt:lpstr>
      <vt:lpstr>Tk1: Bao người nhiếc mắng, vừa thấy bóng con là họ đã chê bai: Tên này luôn kính tin Chúa Trời, nếu thương tình, hẳn là Ngài lo giải thoát.</vt:lpstr>
      <vt:lpstr>Đk: Ôi Thiên Chúa, ôi Thiên Chúa sao Ngài nỡ bỏ con.</vt:lpstr>
      <vt:lpstr>Tk2: Ác thù xấn tới, tựa lũ chó vây chặt, đâm thủng chân tay. Xương xẩu con đếm xem vắn dài, mắt căm hờn nhìn chòng chọc con nhạo báng. </vt:lpstr>
      <vt:lpstr>Đk: Ôi Thiên Chúa, ôi Thiên Chúa sao Ngài nỡ bỏ con.</vt:lpstr>
      <vt:lpstr>Tk3: Chia phần áo khoác, còn chiếc áo trong họ cũng bắt thăm luôn. Ôi lạy Thiên Chúa con nương nhờ, cứu con cùng, Ngài đừng lìa xa, bỏ thí. </vt:lpstr>
      <vt:lpstr>Đk: Ôi Thiên Chúa, ôi Thiên Chúa sao Ngài nỡ bỏ con.</vt:lpstr>
      <vt:lpstr>Tk4: Con nguyện mãi mãi, truyền bá Thánh Danh Ngài cho khắp anh em. Xin được lên tiếng nơi công hội, tiến dâng Ngài một bài ngợi ca mừng kính. </vt:lpstr>
      <vt:lpstr>Đk: Ôi Thiên Chúa, ôi Thiên Chúa sao Ngài nỡ bỏ con.</vt:lpstr>
      <vt:lpstr>Tk5: Ai sợ kính Chúa, nào cất tiếng lên mà cung chúc tôn vinh. Miêu duệ Gia-cóp mau ca mừng, Ích-diên nào thần phục quyền uy của Chúa. </vt:lpstr>
      <vt:lpstr>Đk: Ôi Thiên Chúa, ôi Thiên Chúa sao Ngài nỡ bỏ con.</vt:lpstr>
      <vt:lpstr>PowerPoint Presentation</vt:lpstr>
      <vt:lpstr>Chúa Ki-tô vì chúng ta đã vâng lời cho đến chết, và chết trên thập giá. Vì thế, Thiên Chúa đã tôn vinh Người, ban cho Người một danh hiệu vượt trên mọi danh hiệu.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TRẦM HƯƠNG DÂNG Giang Tâm</vt:lpstr>
      <vt:lpstr>Đk: Trầm hương nghi ngút bay hồn con như ngất ngây, hiệp dâng với của lễ thanh khiết. Này đây bánh trắng tinh, rượu nho thơm ngát hương, hiệp dâng lên Thiên Chúa từ nhân.</vt:lpstr>
      <vt:lpstr>Tk1: Quá khứ của con xin dâng cho lòng thương xót Chúa. Hiện tại của con, xin dâng cho tình yêu Ngài. Đây tương lai con, xin dâng cho tình Chúa quan phòng để cuộc đời con trở thành của lễ ca ngợi.</vt:lpstr>
      <vt:lpstr>Đk: Trầm hương nghi ngút bay hồn con như ngất ngây, hiệp dâng với của lễ thanh khiết. Này đây bánh trắng tinh, rượu nho thơm ngát hương, hiệp dâng lên Thiên Chúa từ nhân.</vt:lpstr>
      <vt:lpstr>Tk2: Chúa hỡi lắng nghe bao kinh bao lời con thống thiết, ngào ngạt tỏa bay như hương thơm tận lên Thánh Nhan. Đây đôi tay con giơ lên xin Ngài thương chấp nhận, tựa như của lễ tiến dâng Chúa lúc ban chiều.</vt:lpstr>
      <vt:lpstr>Đk: Trầm hương nghi ngút bay hồn con như ngất ngây, hiệp dâng với của lễ thanh khiết. Này đây bánh trắng tinh, rượu nho thơm ngát hương, hiệp dâng lên Thiên Chúa từ nhân.</vt:lpstr>
      <vt:lpstr>Tk3:  Của lễ thánh thiêng do bao thiên thần dâng tới Chúa, từ bàn thờ đây dâng lên Thiên tòa cao sáng Ngài. Như muôn hương thơm bay lên xin hòa khúc nguyện cầu, cùng triều thần thánh dâng về Thiên Chúa nhân từ.</vt:lpstr>
      <vt:lpstr>Đk: Trầm hương nghi ngút bay hồn con như ngất ngây, hiệp dâng với của lễ thanh khiết. Này đây bánh trắng tinh, rượu nho thơm ngát hương, hiệp dâng lên Thiên Chúa từ nhân.</vt:lpstr>
      <vt:lpstr>PowerPoint Presentation</vt:lpstr>
      <vt:lpstr>PowerPoint Presentation</vt:lpstr>
      <vt:lpstr>CHÚA NHẬT LỄ LÁ</vt:lpstr>
      <vt:lpstr>Ca Nguyện Hiệp Lễ  LỜI NGUYỆN BUỒN Phùng Minh Mẫn</vt:lpstr>
      <vt:lpstr>Tk1: Này là phận hèn con yếu đuối, dám tìm về nhan thánh Vua cực linh. Với tâm tư thương đau xác thân bao hư hao, lỗi lầm con vương vấn trong bể dâu…</vt:lpstr>
      <vt:lpstr>… Cậy nhờ vào lòng từ bi Chúa, ngàn năm vẫn luôn dư đầy phúc ân. Chúa con ơi! Xót thương cùng! Cho con nương thân trong tay Ngài.</vt:lpstr>
      <vt:lpstr>Đk: Nguyện xin ơn Ngài nâng đỡ vì con yếu đuối trong bùn nhơ. Dắt con qua thương đau, giúp con vươn lên cao, bước tìm về ngọn nguồn ơn cứu rỗi…</vt:lpstr>
      <vt:lpstr>… Đời con xin Ngài đổi mới, dẫn đưa về vì hồn con u tối. Giúp con qua gian nan, những muộn phiền ngập tràn, bước cùng Ngài trên lối đi bình an.</vt:lpstr>
      <vt:lpstr>Tk2: Còn gì ngậm ngùi hơn ánh mắt Chúa nhìn từ thánh giá treo ngẩn ngơ. Máu loang trên đồi Can-vê tấm thân phơi bơ vơ, cớ sao con vui đắm trong tội nhơ…</vt:lpstr>
      <vt:lpstr>… Lòng buồn dạt dào con thống hối, vì năm tháng lãng quên tình biển khơi. Chúa thương con đến vô bờ, dang đôi tay khô bao mong chờ.</vt:lpstr>
      <vt:lpstr>Đk: Nguyện xin ơn Ngài nâng đỡ vì con yếu đuối trong bùn nhơ. Dắt con qua thương đau, giúp con vươn lên cao, bước tìm về ngọn nguồn ơn cứu rỗi…</vt:lpstr>
      <vt:lpstr>… Đời con xin Ngài đổi mới, dẫn đưa về vì hồn con u tối. Giúp con qua gian nan, những muộn phiền ngập tràn, bước cùng Ngài trên lối đi bình an.</vt:lpstr>
      <vt:lpstr>Tk3:  Đường nào gập ghềnh Ngài đi tới, xin Ngài dạy con bước theo mà thôi. Lối đau lên Can-vê, lối buồn về Vườn Dầu, chính là đường về phúc vinh ngàn sau…</vt:lpstr>
      <vt:lpstr>… Đường trần nào làm con hư mất, nguyện xin Chúa ra tay dạy bảo cho. Bước bên Ngài chẳng lo gì gian nguy trước ác tâm quân thù.</vt:lpstr>
      <vt:lpstr>Đk: Nguyện xin ơn Ngài nâng đỡ vì con yếu đuối trong bùn nhơ. Dắt con qua thương đau, giúp con vươn lên cao, bước tìm về ngọn nguồn ơn cứu rỗi…</vt:lpstr>
      <vt:lpstr>… Đời con xin Ngài đổi mới, dẫn đưa về vì hồn con u tối. Giúp con qua gian nan, những muộn phiền ngập tràn, bước cùng Ngài trên lối đi bình an.</vt:lpstr>
      <vt:lpstr>CHÚA NHẬT LỄ LÁ</vt:lpstr>
      <vt:lpstr>Ca Kết Lễ CON ĐƯỜNG CHÚA ĐÃ ĐI QUA Văn Chi</vt:lpstr>
      <vt:lpstr>Tk1: Lạy Chúa, con đường nào Chúa đã đi qua, con đường nào Ngài ra pháp trường, mão gai nào hằn sâu trên trái. Lạy Chúa, Thánh Giá nào Ngài vác trên vai, đau thương nào phủ kín tâm tư, đường tình đó Ngài dành cho con.</vt:lpstr>
      <vt:lpstr>Đk:  Lạy Chúa, xin cho con bước đi theo Ngài, xin cho con cùng vác với Ngài, Thập Gía trên đường đời con. Lạy Chúa, xin cho con đóng đinh với Ngài, xin cho con cùng chết với Ngài, để được sống với Ngài vinh quang.</vt:lpstr>
      <vt:lpstr>Tk2: Lạy Chúa, lưỡi đòng nào đam thấu con tim, đinh nhọn nào còn loang máu đào, sỉ nhục nào còn vương trên mắt. Lạy Chúa, những bước nào ngục ngã đau thương, bao roi đòn hằn vết thê lương, đường tình đó Ngài dành cho con.</vt:lpstr>
      <vt:lpstr>Đk:  Lạy Chúa, xin cho con bước đi theo Ngài, xin cho con cùng vác với Ngài, Thập Gía trên đường đời con. Lạy Chúa, xin cho con đóng đinh với Ngài, xin cho con cùng chết với Ngài, để được sống với Ngài vinh quang.</vt:lpstr>
      <vt:lpstr>CHÚA NHẬT LỄ LÁ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THỨ II  MÙA CHAY</dc:title>
  <dc:creator>anchinhphu79@gmail.com</dc:creator>
  <cp:lastModifiedBy>RePack by Diakov</cp:lastModifiedBy>
  <cp:revision>123</cp:revision>
  <dcterms:created xsi:type="dcterms:W3CDTF">2022-03-09T10:47:17Z</dcterms:created>
  <dcterms:modified xsi:type="dcterms:W3CDTF">2024-03-21T13:07:13Z</dcterms:modified>
</cp:coreProperties>
</file>