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844" r:id="rId6"/>
    <p:sldMasterId id="2147483916" r:id="rId7"/>
    <p:sldMasterId id="2147483928" r:id="rId8"/>
    <p:sldMasterId id="2147483940" r:id="rId9"/>
    <p:sldMasterId id="2147484164" r:id="rId10"/>
    <p:sldMasterId id="2147484188" r:id="rId11"/>
    <p:sldMasterId id="2147484200" r:id="rId12"/>
    <p:sldMasterId id="2147484248" r:id="rId13"/>
    <p:sldMasterId id="2147484260" r:id="rId14"/>
    <p:sldMasterId id="2147484272" r:id="rId15"/>
    <p:sldMasterId id="2147484296" r:id="rId16"/>
    <p:sldMasterId id="2147484308" r:id="rId17"/>
    <p:sldMasterId id="2147484320" r:id="rId18"/>
  </p:sldMasterIdLst>
  <p:notesMasterIdLst>
    <p:notesMasterId r:id="rId86"/>
  </p:notesMasterIdLst>
  <p:sldIdLst>
    <p:sldId id="256" r:id="rId19"/>
    <p:sldId id="9877" r:id="rId20"/>
    <p:sldId id="9985" r:id="rId21"/>
    <p:sldId id="9986" r:id="rId22"/>
    <p:sldId id="9972" r:id="rId23"/>
    <p:sldId id="9968" r:id="rId24"/>
    <p:sldId id="317" r:id="rId25"/>
    <p:sldId id="370" r:id="rId26"/>
    <p:sldId id="9424" r:id="rId27"/>
    <p:sldId id="9973" r:id="rId28"/>
    <p:sldId id="9846" r:id="rId29"/>
    <p:sldId id="9848" r:id="rId30"/>
    <p:sldId id="9849" r:id="rId31"/>
    <p:sldId id="9850" r:id="rId32"/>
    <p:sldId id="9851" r:id="rId33"/>
    <p:sldId id="9852" r:id="rId34"/>
    <p:sldId id="9853" r:id="rId35"/>
    <p:sldId id="9965" r:id="rId36"/>
    <p:sldId id="9883" r:id="rId37"/>
    <p:sldId id="9835" r:id="rId38"/>
    <p:sldId id="9978" r:id="rId39"/>
    <p:sldId id="9864" r:id="rId40"/>
    <p:sldId id="9956" r:id="rId41"/>
    <p:sldId id="9866" r:id="rId42"/>
    <p:sldId id="9979" r:id="rId43"/>
    <p:sldId id="9868" r:id="rId44"/>
    <p:sldId id="9980" r:id="rId45"/>
    <p:sldId id="9884" r:id="rId46"/>
    <p:sldId id="9837" r:id="rId47"/>
    <p:sldId id="9756" r:id="rId48"/>
    <p:sldId id="9899" r:id="rId49"/>
    <p:sldId id="9885" r:id="rId50"/>
    <p:sldId id="9886" r:id="rId51"/>
    <p:sldId id="9887" r:id="rId52"/>
    <p:sldId id="9888" r:id="rId53"/>
    <p:sldId id="9889" r:id="rId54"/>
    <p:sldId id="9890" r:id="rId55"/>
    <p:sldId id="9891" r:id="rId56"/>
    <p:sldId id="9892" r:id="rId57"/>
    <p:sldId id="9893" r:id="rId58"/>
    <p:sldId id="9894" r:id="rId59"/>
    <p:sldId id="9895" r:id="rId60"/>
    <p:sldId id="9896" r:id="rId61"/>
    <p:sldId id="9897" r:id="rId62"/>
    <p:sldId id="9898" r:id="rId63"/>
    <p:sldId id="9969" r:id="rId64"/>
    <p:sldId id="342" r:id="rId65"/>
    <p:sldId id="9425" r:id="rId66"/>
    <p:sldId id="9981" r:id="rId67"/>
    <p:sldId id="344" r:id="rId68"/>
    <p:sldId id="9982" r:id="rId69"/>
    <p:sldId id="9669" r:id="rId70"/>
    <p:sldId id="9967" r:id="rId71"/>
    <p:sldId id="9975" r:id="rId72"/>
    <p:sldId id="9940" r:id="rId73"/>
    <p:sldId id="9942" r:id="rId74"/>
    <p:sldId id="9941" r:id="rId75"/>
    <p:sldId id="9944" r:id="rId76"/>
    <p:sldId id="9983" r:id="rId77"/>
    <p:sldId id="9946" r:id="rId78"/>
    <p:sldId id="9984" r:id="rId79"/>
    <p:sldId id="9900" r:id="rId80"/>
    <p:sldId id="9976" r:id="rId81"/>
    <p:sldId id="9948" r:id="rId82"/>
    <p:sldId id="9952" r:id="rId83"/>
    <p:sldId id="9953" r:id="rId84"/>
    <p:sldId id="9977"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theme" Target="theme/theme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7" Type="http://schemas.openxmlformats.org/officeDocument/2006/relationships/slideMaster" Target="slideMasters/slideMaster7.xml"/><Relationship Id="rId71" Type="http://schemas.openxmlformats.org/officeDocument/2006/relationships/slide" Target="slides/slide53.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presProps" Target="presProps.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5/30/2024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24590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4044129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413552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87845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30/05/2024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1410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30/05/2024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8111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30/05/2024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817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30/05/2024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747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30/05/2024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85206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30/05/2024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703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30/05/2024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8209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30/05/2024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8494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30/05/2024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547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30/05/2024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671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30/05/2024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3375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30/05/2024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1711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30/05/2024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85382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30/05/2024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5533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4878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317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1380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5426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653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117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900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058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1376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2302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6933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54245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2904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2090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50289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197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6619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7500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3737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31563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559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4857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522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1401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1937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333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131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8759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6836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94895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16897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2374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11625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5227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1401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193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33385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13134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8759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68362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94895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16897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23741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11625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522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140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1937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33385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13134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87593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6836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94895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16897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23741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11625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52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14013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19372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33385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13134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87593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68362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94895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16897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23741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116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5227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14013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19372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33385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13134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87593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68362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94895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16897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237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11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30/05/2024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7781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30/05/2024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6439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30/05/2024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4973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30/05/2024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4013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30/05/2024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66982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30/05/2024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80755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30/05/2024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8348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30/05/2024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795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5/30/2024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30/05/2024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68175441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30/05/2024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79192469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395554"/>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341113"/>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6499"/>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6499"/>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6499"/>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6499"/>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6499"/>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5/30/2024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5.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5974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r>
              <a:rPr lang="vi-VN" sz="6600" b="1" i="1" u="sng" dirty="0">
                <a:solidFill>
                  <a:srgbClr val="FF0000"/>
                </a:solidFill>
                <a:latin typeface="+mj-lt"/>
                <a:cs typeface="Times New Roman" panose="02020603050405020304" pitchFamily="18" charset="0"/>
              </a:rPr>
              <a:t>Chủ tế</a:t>
            </a:r>
            <a:r>
              <a:rPr lang="vi-VN" sz="6600" b="1" i="1" dirty="0">
                <a:solidFill>
                  <a:srgbClr val="FF0000"/>
                </a:solidFill>
                <a:latin typeface="+mj-lt"/>
                <a:cs typeface="Times New Roman" panose="02020603050405020304" pitchFamily="18" charset="0"/>
              </a:rPr>
              <a:t>: Vinh danh Thiên Chúa trên các tầng trời. </a:t>
            </a:r>
            <a:r>
              <a:rPr lang="vi-VN" sz="6600" b="1" dirty="0">
                <a:solidFill>
                  <a:srgbClr val="000099"/>
                </a:solidFill>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500" b="1" dirty="0" err="1">
                <a:solidFill>
                  <a:srgbClr val="000099"/>
                </a:solidFill>
                <a:latin typeface="+mj-lt"/>
                <a:cs typeface="Times New Roman" panose="02020603050405020304" pitchFamily="18" charset="0"/>
              </a:rPr>
              <a:t>Chúng</a:t>
            </a:r>
            <a:r>
              <a:rPr lang="en-US" sz="5500" b="1" dirty="0">
                <a:solidFill>
                  <a:srgbClr val="000099"/>
                </a:solidFill>
                <a:latin typeface="+mj-lt"/>
                <a:cs typeface="Times New Roman" panose="02020603050405020304" pitchFamily="18" charset="0"/>
              </a:rPr>
              <a:t> con ca </a:t>
            </a:r>
            <a:r>
              <a:rPr lang="en-US" sz="5500" b="1" dirty="0" err="1">
                <a:solidFill>
                  <a:srgbClr val="000099"/>
                </a:solidFill>
                <a:latin typeface="+mj-lt"/>
                <a:cs typeface="Times New Roman" panose="02020603050405020304" pitchFamily="18" charset="0"/>
              </a:rPr>
              <a:t>ngợi</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Chúa</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Chúng</a:t>
            </a:r>
            <a:r>
              <a:rPr lang="en-US" sz="5500" b="1" dirty="0">
                <a:solidFill>
                  <a:srgbClr val="000099"/>
                </a:solidFill>
                <a:latin typeface="+mj-lt"/>
                <a:cs typeface="Times New Roman" panose="02020603050405020304" pitchFamily="18" charset="0"/>
              </a:rPr>
              <a:t> con </a:t>
            </a:r>
            <a:r>
              <a:rPr lang="en-US" sz="5500" b="1" dirty="0" err="1">
                <a:solidFill>
                  <a:srgbClr val="000099"/>
                </a:solidFill>
                <a:latin typeface="+mj-lt"/>
                <a:cs typeface="Times New Roman" panose="02020603050405020304" pitchFamily="18" charset="0"/>
              </a:rPr>
              <a:t>chúc</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tụng</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Chúa</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Chúng</a:t>
            </a:r>
            <a:r>
              <a:rPr lang="en-US" sz="5500" b="1" dirty="0">
                <a:solidFill>
                  <a:srgbClr val="000099"/>
                </a:solidFill>
                <a:latin typeface="+mj-lt"/>
                <a:cs typeface="Times New Roman" panose="02020603050405020304" pitchFamily="18" charset="0"/>
              </a:rPr>
              <a:t> con </a:t>
            </a:r>
            <a:r>
              <a:rPr lang="en-US" sz="5500" b="1" dirty="0" err="1">
                <a:solidFill>
                  <a:srgbClr val="000099"/>
                </a:solidFill>
                <a:latin typeface="+mj-lt"/>
                <a:cs typeface="Times New Roman" panose="02020603050405020304" pitchFamily="18" charset="0"/>
              </a:rPr>
              <a:t>thờ</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lạy</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Chúa</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Chúng</a:t>
            </a:r>
            <a:r>
              <a:rPr lang="en-US" sz="5500" b="1" dirty="0">
                <a:solidFill>
                  <a:srgbClr val="000099"/>
                </a:solidFill>
                <a:latin typeface="+mj-lt"/>
                <a:cs typeface="Times New Roman" panose="02020603050405020304" pitchFamily="18" charset="0"/>
              </a:rPr>
              <a:t> con </a:t>
            </a:r>
            <a:r>
              <a:rPr lang="en-US" sz="5500" b="1" dirty="0" err="1">
                <a:solidFill>
                  <a:srgbClr val="000099"/>
                </a:solidFill>
                <a:latin typeface="+mj-lt"/>
                <a:cs typeface="Times New Roman" panose="02020603050405020304" pitchFamily="18" charset="0"/>
              </a:rPr>
              <a:t>tôn</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vinh</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Chúa</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Chúng</a:t>
            </a:r>
            <a:r>
              <a:rPr lang="en-US" sz="5500" b="1" dirty="0">
                <a:solidFill>
                  <a:srgbClr val="000099"/>
                </a:solidFill>
                <a:latin typeface="+mj-lt"/>
                <a:cs typeface="Times New Roman" panose="02020603050405020304" pitchFamily="18" charset="0"/>
              </a:rPr>
              <a:t> con </a:t>
            </a:r>
            <a:r>
              <a:rPr lang="en-US" sz="5500" b="1" dirty="0" err="1">
                <a:solidFill>
                  <a:srgbClr val="000099"/>
                </a:solidFill>
                <a:latin typeface="+mj-lt"/>
                <a:cs typeface="Times New Roman" panose="02020603050405020304" pitchFamily="18" charset="0"/>
              </a:rPr>
              <a:t>cảm</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tạ</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Chúa</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vì</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vinh</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quang</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cao</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cả</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Chúa</a:t>
            </a:r>
            <a:r>
              <a:rPr lang="en-US" sz="5500" b="1" dirty="0">
                <a:solidFill>
                  <a:srgbClr val="000099"/>
                </a:solidFill>
                <a:latin typeface="+mj-lt"/>
                <a:cs typeface="Times New Roman" panose="02020603050405020304" pitchFamily="18" charset="0"/>
              </a:rPr>
              <a:t>.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00" b="1" dirty="0">
                <a:solidFill>
                  <a:srgbClr val="000099"/>
                </a:solidFill>
                <a:latin typeface="+mj-lt"/>
                <a:cs typeface="Times New Roman" panose="02020603050405020304" pitchFamily="18" charset="0"/>
              </a:rPr>
              <a:t>Lạy Chúa là Thiên Chúa, là Vua trên trời, là Chúa Cha toàn năng. Lạy Con Một Thiên Chúa, </a:t>
            </a:r>
            <a:r>
              <a:rPr lang="vi-VN" sz="5500" b="1" dirty="0">
                <a:solidFill>
                  <a:srgbClr val="FF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700" b="1" dirty="0">
                <a:solidFill>
                  <a:srgbClr val="000099"/>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20000"/>
              </a:lnSpc>
              <a:buFontTx/>
              <a:buNone/>
            </a:pPr>
            <a:r>
              <a:rPr lang="vi-VN" sz="5600" b="1" dirty="0">
                <a:solidFill>
                  <a:srgbClr val="000099"/>
                </a:solidFill>
                <a:latin typeface="+mj-lt"/>
                <a:cs typeface="Times New Roman" panose="02020603050405020304" pitchFamily="18" charset="0"/>
              </a:rPr>
              <a:t>Chúa xoá tội trần gian, </a:t>
            </a:r>
            <a:r>
              <a:rPr lang="en-US" sz="5600" b="1" dirty="0" smtClean="0">
                <a:solidFill>
                  <a:srgbClr val="000099"/>
                </a:solidFill>
                <a:latin typeface="+mj-lt"/>
                <a:cs typeface="Times New Roman" panose="02020603050405020304" pitchFamily="18" charset="0"/>
              </a:rPr>
              <a:t>x</a:t>
            </a:r>
            <a:r>
              <a:rPr lang="vi-VN" sz="5600" b="1" dirty="0" smtClean="0">
                <a:solidFill>
                  <a:srgbClr val="000099"/>
                </a:solidFill>
                <a:latin typeface="+mj-lt"/>
                <a:cs typeface="Times New Roman" panose="02020603050405020304" pitchFamily="18" charset="0"/>
              </a:rPr>
              <a:t>in </a:t>
            </a:r>
            <a:r>
              <a:rPr lang="vi-VN" sz="5600" b="1" dirty="0">
                <a:solidFill>
                  <a:srgbClr val="000099"/>
                </a:solidFill>
                <a:latin typeface="+mj-lt"/>
                <a:cs typeface="Times New Roman" panose="02020603050405020304" pitchFamily="18" charset="0"/>
              </a:rPr>
              <a:t>nhận lời chúng con cầu khẩn. Chúa ngự bên hữu Đức Chúa Cha, xin thương, xin thương, xin thương xót chúng con.</a:t>
            </a:r>
            <a:endParaRPr lang="en-US" sz="5600" b="1" dirty="0">
              <a:solidFill>
                <a:srgbClr val="000099"/>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500" b="1" dirty="0" err="1">
                <a:solidFill>
                  <a:srgbClr val="C00000"/>
                </a:solidFill>
                <a:latin typeface="+mj-lt"/>
                <a:cs typeface="Times New Roman" panose="02020603050405020304" pitchFamily="18" charset="0"/>
              </a:rPr>
              <a:t>Vì</a:t>
            </a:r>
            <a:r>
              <a:rPr lang="en-US" sz="5500" b="1" dirty="0">
                <a:solidFill>
                  <a:srgbClr val="C00000"/>
                </a:solidFill>
                <a:latin typeface="+mj-lt"/>
                <a:cs typeface="Times New Roman" panose="02020603050405020304" pitchFamily="18" charset="0"/>
              </a:rPr>
              <a:t> </a:t>
            </a:r>
            <a:r>
              <a:rPr lang="en-US" sz="5500" b="1" dirty="0" err="1">
                <a:solidFill>
                  <a:srgbClr val="C00000"/>
                </a:solidFill>
                <a:latin typeface="+mj-lt"/>
                <a:cs typeface="Times New Roman" panose="02020603050405020304" pitchFamily="18" charset="0"/>
              </a:rPr>
              <a:t>lạy</a:t>
            </a:r>
            <a:r>
              <a:rPr lang="en-US" sz="5500" b="1" dirty="0">
                <a:solidFill>
                  <a:srgbClr val="C00000"/>
                </a:solidFill>
                <a:latin typeface="+mj-lt"/>
                <a:cs typeface="Times New Roman" panose="02020603050405020304" pitchFamily="18" charset="0"/>
              </a:rPr>
              <a:t> </a:t>
            </a:r>
            <a:r>
              <a:rPr lang="en-US" sz="5500" b="1" dirty="0" err="1">
                <a:solidFill>
                  <a:srgbClr val="C00000"/>
                </a:solidFill>
                <a:latin typeface="+mj-lt"/>
                <a:cs typeface="Times New Roman" panose="02020603050405020304" pitchFamily="18" charset="0"/>
              </a:rPr>
              <a:t>Chúa</a:t>
            </a:r>
            <a:r>
              <a:rPr lang="en-US" sz="5500" b="1" dirty="0">
                <a:solidFill>
                  <a:srgbClr val="C00000"/>
                </a:solidFill>
                <a:latin typeface="+mj-lt"/>
                <a:cs typeface="Times New Roman" panose="02020603050405020304" pitchFamily="18" charset="0"/>
              </a:rPr>
              <a:t> </a:t>
            </a:r>
            <a:r>
              <a:rPr lang="en-US" sz="5500" b="1" dirty="0" err="1">
                <a:solidFill>
                  <a:srgbClr val="C00000"/>
                </a:solidFill>
                <a:latin typeface="+mj-lt"/>
                <a:cs typeface="Times New Roman" panose="02020603050405020304" pitchFamily="18" charset="0"/>
              </a:rPr>
              <a:t>Giê-su</a:t>
            </a:r>
            <a:r>
              <a:rPr lang="en-US" sz="5500" b="1" dirty="0">
                <a:solidFill>
                  <a:srgbClr val="C00000"/>
                </a:solidFill>
                <a:latin typeface="+mj-lt"/>
                <a:cs typeface="Times New Roman" panose="02020603050405020304" pitchFamily="18" charset="0"/>
              </a:rPr>
              <a:t> Ki-</a:t>
            </a:r>
            <a:r>
              <a:rPr lang="en-US" sz="5500" b="1" dirty="0" err="1">
                <a:solidFill>
                  <a:srgbClr val="C00000"/>
                </a:solidFill>
                <a:latin typeface="+mj-lt"/>
                <a:cs typeface="Times New Roman" panose="02020603050405020304" pitchFamily="18" charset="0"/>
              </a:rPr>
              <a:t>tô</a:t>
            </a:r>
            <a:r>
              <a:rPr lang="en-US" sz="5500" b="1" dirty="0">
                <a:solidFill>
                  <a:srgbClr val="C00000"/>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chỉ</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có</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Chúa</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là</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Đấng</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Thánh</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chỉ</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có</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Chúa</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là</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Chúa</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chỉ</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có</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Chúa</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là</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Đấng</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Tối</a:t>
            </a:r>
            <a:r>
              <a:rPr lang="en-US" sz="5500" b="1" dirty="0">
                <a:solidFill>
                  <a:srgbClr val="000099"/>
                </a:solidFill>
                <a:latin typeface="+mj-lt"/>
                <a:cs typeface="Times New Roman" panose="02020603050405020304" pitchFamily="18" charset="0"/>
              </a:rPr>
              <a:t> Cao, </a:t>
            </a:r>
            <a:r>
              <a:rPr lang="en-US" sz="5500" b="1" dirty="0" err="1">
                <a:solidFill>
                  <a:srgbClr val="000099"/>
                </a:solidFill>
                <a:latin typeface="+mj-lt"/>
                <a:cs typeface="Times New Roman" panose="02020603050405020304" pitchFamily="18" charset="0"/>
              </a:rPr>
              <a:t>cùng</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Đức</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Chúa</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Thánh</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Thần</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trong</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vinh</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quang</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Đức</a:t>
            </a:r>
            <a:r>
              <a:rPr lang="en-US" sz="5500" b="1" dirty="0">
                <a:solidFill>
                  <a:srgbClr val="000099"/>
                </a:solidFill>
                <a:latin typeface="+mj-lt"/>
                <a:cs typeface="Times New Roman" panose="02020603050405020304" pitchFamily="18" charset="0"/>
              </a:rPr>
              <a:t> </a:t>
            </a:r>
            <a:r>
              <a:rPr lang="en-US" sz="5500" b="1" dirty="0" err="1">
                <a:solidFill>
                  <a:srgbClr val="000099"/>
                </a:solidFill>
                <a:latin typeface="+mj-lt"/>
                <a:cs typeface="Times New Roman" panose="02020603050405020304" pitchFamily="18" charset="0"/>
              </a:rPr>
              <a:t>Chúa</a:t>
            </a:r>
            <a:r>
              <a:rPr lang="en-US" sz="5500" b="1" dirty="0">
                <a:solidFill>
                  <a:srgbClr val="000099"/>
                </a:solidFill>
                <a:latin typeface="+mj-lt"/>
                <a:cs typeface="Times New Roman" panose="02020603050405020304" pitchFamily="18" charset="0"/>
              </a:rPr>
              <a:t> Cha. </a:t>
            </a:r>
            <a:r>
              <a:rPr lang="en-US" sz="5500" b="1" u="sng" dirty="0">
                <a:solidFill>
                  <a:srgbClr val="C00000"/>
                </a:solidFill>
                <a:latin typeface="+mj-lt"/>
                <a:cs typeface="Times New Roman" panose="02020603050405020304" pitchFamily="18" charset="0"/>
              </a:rPr>
              <a:t>A-men. A-men. </a:t>
            </a:r>
            <a:endParaRPr lang="vi-VN" sz="5500" b="1" u="sng"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77"/>
            <a:ext cx="9144000" cy="5136945"/>
          </a:xfrm>
          <a:prstGeom prst="rect">
            <a:avLst/>
          </a:prstGeom>
        </p:spPr>
      </p:pic>
    </p:spTree>
    <p:extLst>
      <p:ext uri="{BB962C8B-B14F-4D97-AF65-F5344CB8AC3E}">
        <p14:creationId xmlns:p14="http://schemas.microsoft.com/office/powerpoint/2010/main" val="1394184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4945585" cy="1200329"/>
          </a:xfrm>
          <a:prstGeom prst="rect">
            <a:avLst/>
          </a:prstGeom>
          <a:noFill/>
        </p:spPr>
        <p:txBody>
          <a:bodyPr wrap="none" rtlCol="0">
            <a:spAutoFit/>
          </a:bodyPr>
          <a:lstStyle/>
          <a:p>
            <a:r>
              <a:rPr lang="en-US" sz="3600" dirty="0" err="1">
                <a:solidFill>
                  <a:srgbClr val="FFFF00"/>
                </a:solidFill>
              </a:rPr>
              <a:t>Bài</a:t>
            </a:r>
            <a:r>
              <a:rPr lang="en-US" sz="3600" dirty="0">
                <a:solidFill>
                  <a:srgbClr val="FFFF00"/>
                </a:solidFill>
              </a:rPr>
              <a:t> </a:t>
            </a:r>
            <a:r>
              <a:rPr lang="en-US" sz="3600" dirty="0" err="1">
                <a:solidFill>
                  <a:srgbClr val="FFFF00"/>
                </a:solidFill>
              </a:rPr>
              <a:t>đọc</a:t>
            </a:r>
            <a:r>
              <a:rPr lang="en-US" sz="3600" dirty="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Xuất</a:t>
            </a:r>
            <a:r>
              <a:rPr lang="en-US" sz="3600" dirty="0">
                <a:solidFill>
                  <a:srgbClr val="FFFF00"/>
                </a:solidFill>
              </a:rPr>
              <a:t> </a:t>
            </a:r>
            <a:r>
              <a:rPr lang="en-US" sz="3600" dirty="0" err="1">
                <a:solidFill>
                  <a:srgbClr val="FFFF00"/>
                </a:solidFill>
              </a:rPr>
              <a:t>hành</a:t>
            </a:r>
            <a:r>
              <a:rPr lang="en-US" sz="3600" dirty="0">
                <a:solidFill>
                  <a:srgbClr val="FFFF00"/>
                </a:solidFill>
              </a:rPr>
              <a:t>.</a:t>
            </a:r>
          </a:p>
        </p:txBody>
      </p:sp>
      <p:sp>
        <p:nvSpPr>
          <p:cNvPr id="9" name="TextBox 8"/>
          <p:cNvSpPr txBox="1"/>
          <p:nvPr/>
        </p:nvSpPr>
        <p:spPr>
          <a:xfrm>
            <a:off x="76200" y="4028986"/>
            <a:ext cx="9067800" cy="600164"/>
          </a:xfrm>
          <a:prstGeom prst="rect">
            <a:avLst/>
          </a:prstGeom>
          <a:noFill/>
        </p:spPr>
        <p:txBody>
          <a:bodyPr wrap="square" rtlCol="0">
            <a:spAutoFit/>
          </a:bodyPr>
          <a:lstStyle/>
          <a:p>
            <a:r>
              <a:rPr lang="vi-VN" sz="3300" dirty="0">
                <a:solidFill>
                  <a:srgbClr val="FFFF00"/>
                </a:solidFill>
              </a:rPr>
              <a:t>Đây là máu giao ước Đức Chúa đã lập với anh em.</a:t>
            </a:r>
            <a:endParaRPr lang="en-US" sz="3300" dirty="0">
              <a:solidFill>
                <a:srgbClr val="FFFF00"/>
              </a:solidFill>
            </a:endParaRPr>
          </a:p>
        </p:txBody>
      </p:sp>
    </p:spTree>
    <p:extLst>
      <p:ext uri="{BB962C8B-B14F-4D97-AF65-F5344CB8AC3E}">
        <p14:creationId xmlns:p14="http://schemas.microsoft.com/office/powerpoint/2010/main" val="3707224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dirty="0" err="1">
                <a:solidFill>
                  <a:srgbClr val="FF0000"/>
                </a:solidFill>
                <a:effectLst>
                  <a:outerShdw blurRad="38100" dist="38100" dir="2700000" algn="tl">
                    <a:srgbClr val="000000">
                      <a:alpha val="43137"/>
                    </a:srgbClr>
                  </a:outerShdw>
                </a:effectLst>
                <a:cs typeface="Times New Roman" pitchFamily="18" charset="0"/>
              </a:rPr>
              <a:t>Tập</a:t>
            </a:r>
            <a:r>
              <a:rPr lang="en-US" sz="6600" b="1" dirty="0">
                <a:solidFill>
                  <a:srgbClr val="FF0000"/>
                </a:solidFill>
                <a:effectLst>
                  <a:outerShdw blurRad="38100" dist="38100" dir="2700000" algn="tl">
                    <a:srgbClr val="000000">
                      <a:alpha val="43137"/>
                    </a:srgbClr>
                  </a:outerShdw>
                </a:effectLst>
                <a:cs typeface="Times New Roman" pitchFamily="18" charset="0"/>
              </a:rPr>
              <a:t> </a:t>
            </a:r>
            <a:r>
              <a:rPr lang="en-US" sz="6600" b="1" dirty="0" err="1">
                <a:solidFill>
                  <a:srgbClr val="FF0000"/>
                </a:solidFill>
                <a:effectLst>
                  <a:outerShdw blurRad="38100" dist="38100" dir="2700000" algn="tl">
                    <a:srgbClr val="000000">
                      <a:alpha val="43137"/>
                    </a:srgbClr>
                  </a:outerShdw>
                </a:effectLst>
                <a:cs typeface="Times New Roman" pitchFamily="18" charset="0"/>
              </a:rPr>
              <a:t>Hát</a:t>
            </a:r>
            <a:r>
              <a:rPr lang="en-US" sz="6600" b="1" dirty="0">
                <a:solidFill>
                  <a:srgbClr val="FF0000"/>
                </a:solidFill>
                <a:effectLst>
                  <a:outerShdw blurRad="38100" dist="38100" dir="2700000" algn="tl">
                    <a:srgbClr val="000000">
                      <a:alpha val="43137"/>
                    </a:srgbClr>
                  </a:outerShdw>
                </a:effectLst>
                <a:cs typeface="Times New Roman" pitchFamily="18" charset="0"/>
              </a:rPr>
              <a:t> </a:t>
            </a:r>
            <a:r>
              <a:rPr lang="en-US" sz="6600" b="1" dirty="0" err="1">
                <a:solidFill>
                  <a:srgbClr val="FF0000"/>
                </a:solidFill>
                <a:effectLst>
                  <a:outerShdw blurRad="38100" dist="38100" dir="2700000" algn="tl">
                    <a:srgbClr val="000000">
                      <a:alpha val="43137"/>
                    </a:srgbClr>
                  </a:outerShdw>
                </a:effectLst>
                <a:cs typeface="Times New Roman" pitchFamily="18" charset="0"/>
              </a:rPr>
              <a:t>Cộng</a:t>
            </a:r>
            <a:r>
              <a:rPr lang="en-US" sz="6600" b="1" dirty="0">
                <a:solidFill>
                  <a:srgbClr val="FF0000"/>
                </a:solidFill>
                <a:effectLst>
                  <a:outerShdw blurRad="38100" dist="38100" dir="2700000" algn="tl">
                    <a:srgbClr val="000000">
                      <a:alpha val="43137"/>
                    </a:srgbClr>
                  </a:outerShdw>
                </a:effectLst>
                <a:cs typeface="Times New Roman" pitchFamily="18" charset="0"/>
              </a:rPr>
              <a:t> </a:t>
            </a:r>
            <a:r>
              <a:rPr lang="en-US" sz="6600" b="1" dirty="0" err="1">
                <a:solidFill>
                  <a:srgbClr val="FF0000"/>
                </a:solidFill>
                <a:effectLst>
                  <a:outerShdw blurRad="38100" dist="38100" dir="2700000" algn="tl">
                    <a:srgbClr val="000000">
                      <a:alpha val="43137"/>
                    </a:srgbClr>
                  </a:outerShdw>
                </a:effectLst>
                <a:cs typeface="Times New Roman" pitchFamily="18" charset="0"/>
              </a:rPr>
              <a:t>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Thánh</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Vịnh</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115</a:t>
            </a:r>
          </a:p>
          <a:p>
            <a:pPr eaLnBrk="1" hangingPunct="1">
              <a:lnSpc>
                <a:spcPct val="105000"/>
              </a:lnSpc>
              <a:defRPr/>
            </a:pP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Chúa</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Nhật</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IX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Thường</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Niên</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r>
            <a:br>
              <a:rPr lang="en-US" sz="4400" b="1" dirty="0">
                <a:solidFill>
                  <a:srgbClr val="FF0000"/>
                </a:solidFill>
                <a:effectLst>
                  <a:outerShdw blurRad="38100" dist="38100" dir="2700000" algn="tl">
                    <a:srgbClr val="000000">
                      <a:alpha val="43137"/>
                    </a:srgbClr>
                  </a:outerShdw>
                </a:effectLst>
                <a:latin typeface="+mj-lt"/>
                <a:cs typeface="Tahoma" pitchFamily="34" charset="0"/>
              </a:rPr>
            </a:b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Năm</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B</a:t>
            </a:r>
          </a:p>
          <a:p>
            <a:pPr eaLnBrk="1" hangingPunct="1">
              <a:lnSpc>
                <a:spcPct val="105000"/>
              </a:lnSpc>
              <a:defRPr/>
            </a:pP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Mình</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và</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Máu</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Thánh</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Chúa</a:t>
            </a:r>
            <a:r>
              <a:rPr lang="en-US" sz="4400" b="1" dirty="0">
                <a:solidFill>
                  <a:srgbClr val="FF0000"/>
                </a:solidFill>
                <a:effectLst>
                  <a:outerShdw blurRad="38100" dist="38100" dir="2700000" algn="tl">
                    <a:srgbClr val="000000">
                      <a:alpha val="43137"/>
                    </a:srgbClr>
                  </a:outerShdw>
                </a:effectLst>
                <a:latin typeface="+mj-lt"/>
                <a:cs typeface="Tahoma" pitchFamily="34" charset="0"/>
              </a:rPr>
              <a:t> Ki-</a:t>
            </a:r>
            <a:r>
              <a:rPr lang="en-US" sz="4400" b="1" dirty="0" err="1">
                <a:solidFill>
                  <a:srgbClr val="FF0000"/>
                </a:solidFill>
                <a:effectLst>
                  <a:outerShdw blurRad="38100" dist="38100" dir="2700000" algn="tl">
                    <a:srgbClr val="000000">
                      <a:alpha val="43137"/>
                    </a:srgbClr>
                  </a:outerShdw>
                </a:effectLst>
                <a:latin typeface="+mj-lt"/>
                <a:cs typeface="Tahoma" pitchFamily="34" charset="0"/>
              </a:rPr>
              <a:t>tô</a:t>
            </a:r>
            <a:endParaRPr lang="en-US" sz="4400" b="1" dirty="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400" b="1" i="1" dirty="0" err="1">
                <a:solidFill>
                  <a:srgbClr val="000099"/>
                </a:solidFill>
                <a:effectLst>
                  <a:outerShdw blurRad="38100" dist="38100" dir="2700000" algn="tl">
                    <a:srgbClr val="000000">
                      <a:alpha val="43137"/>
                    </a:srgbClr>
                  </a:outerShdw>
                </a:effectLst>
                <a:latin typeface="+mj-lt"/>
                <a:cs typeface="Tahoma" pitchFamily="34" charset="0"/>
              </a:rPr>
              <a:t>Lm</a:t>
            </a:r>
            <a:r>
              <a:rPr lang="en-US" sz="4400" b="1" i="1" dirty="0">
                <a:solidFill>
                  <a:srgbClr val="000099"/>
                </a:solidFill>
                <a:effectLst>
                  <a:outerShdw blurRad="38100" dist="38100" dir="2700000" algn="tl">
                    <a:srgbClr val="000000">
                      <a:alpha val="43137"/>
                    </a:srgbClr>
                  </a:outerShdw>
                </a:effectLst>
                <a:latin typeface="+mj-lt"/>
                <a:cs typeface="Tahoma" pitchFamily="34" charset="0"/>
              </a:rPr>
              <a:t>. Kim Long</a:t>
            </a:r>
          </a:p>
          <a:p>
            <a:pPr eaLnBrk="1" hangingPunct="1">
              <a:lnSpc>
                <a:spcPct val="105000"/>
              </a:lnSpc>
              <a:defRPr/>
            </a:pPr>
            <a:r>
              <a:rPr lang="en-US" sz="4400" b="1" i="1" dirty="0">
                <a:solidFill>
                  <a:srgbClr val="000099"/>
                </a:solidFill>
                <a:effectLst>
                  <a:outerShdw blurRad="38100" dist="38100" dir="2700000" algn="tl">
                    <a:srgbClr val="000000">
                      <a:alpha val="43137"/>
                    </a:srgbClr>
                  </a:outerShdw>
                </a:effectLst>
                <a:latin typeface="+mj-lt"/>
                <a:cs typeface="Tahoma" pitchFamily="34" charset="0"/>
              </a:rPr>
              <a:t>03 </a:t>
            </a:r>
            <a:r>
              <a:rPr lang="en-US" sz="4400" b="1" i="1" dirty="0" err="1">
                <a:solidFill>
                  <a:srgbClr val="000099"/>
                </a:solidFill>
                <a:effectLst>
                  <a:outerShdw blurRad="38100" dist="38100" dir="2700000" algn="tl">
                    <a:srgbClr val="000000">
                      <a:alpha val="43137"/>
                    </a:srgbClr>
                  </a:outerShdw>
                </a:effectLst>
                <a:latin typeface="+mj-lt"/>
                <a:cs typeface="Tahoma" pitchFamily="34" charset="0"/>
              </a:rPr>
              <a:t>câu</a:t>
            </a:r>
            <a:endParaRPr lang="en-US" sz="4000" b="1" i="1" dirty="0">
              <a:solidFill>
                <a:srgbClr val="0000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6800" b="1" u="sng" dirty="0" err="1">
                <a:solidFill>
                  <a:srgbClr val="FF0000"/>
                </a:solidFill>
                <a:effectLst>
                  <a:outerShdw blurRad="38100" dist="38100" dir="2700000" algn="tl">
                    <a:srgbClr val="000000">
                      <a:alpha val="43137"/>
                    </a:srgbClr>
                  </a:outerShdw>
                </a:effectLst>
                <a:cs typeface="Times New Roman" pitchFamily="18" charset="0"/>
              </a:rPr>
              <a:t>Đk</a:t>
            </a:r>
            <a:r>
              <a:rPr lang="en-US" sz="6800" b="1" u="sng" dirty="0">
                <a:solidFill>
                  <a:srgbClr val="FF0000"/>
                </a:solidFill>
                <a:effectLst>
                  <a:outerShdw blurRad="38100" dist="38100" dir="2700000" algn="tl">
                    <a:srgbClr val="000000">
                      <a:alpha val="43137"/>
                    </a:srgbClr>
                  </a:outerShdw>
                </a:effectLst>
                <a:cs typeface="Times New Roman" pitchFamily="18" charset="0"/>
              </a:rPr>
              <a:t>:</a:t>
            </a:r>
            <a:r>
              <a:rPr lang="en-US" sz="6800" b="1" dirty="0">
                <a:solidFill>
                  <a:srgbClr val="003399"/>
                </a:solidFill>
                <a:effectLst>
                  <a:outerShdw blurRad="38100" dist="38100" dir="2700000" algn="tl">
                    <a:srgbClr val="000000">
                      <a:alpha val="43137"/>
                    </a:srgbClr>
                  </a:outerShdw>
                </a:effectLst>
                <a:cs typeface="Times New Roman" pitchFamily="18" charset="0"/>
              </a:rPr>
              <a:t> </a:t>
            </a:r>
            <a:r>
              <a:rPr lang="vi-VN" sz="6800" b="1" dirty="0">
                <a:solidFill>
                  <a:srgbClr val="000099"/>
                </a:solidFill>
              </a:rPr>
              <a:t>Tôi nâng chén mừng ơn cứu độ và kêu cầu danh thánh Chúa liên.</a:t>
            </a:r>
            <a:endParaRPr lang="en-US" sz="6800" b="1" dirty="0">
              <a:solidFill>
                <a:srgbClr val="0000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904400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Tk1:</a:t>
            </a:r>
            <a:r>
              <a:rPr lang="en-US" sz="6000" b="1" dirty="0">
                <a:solidFill>
                  <a:srgbClr val="FF0000"/>
                </a:solidFill>
                <a:effectLst>
                  <a:outerShdw blurRad="38100" dist="38100" dir="2700000" algn="tl">
                    <a:srgbClr val="000000">
                      <a:alpha val="43137"/>
                    </a:srgbClr>
                  </a:outerShdw>
                </a:effectLst>
                <a:cs typeface="Times New Roman" pitchFamily="18" charset="0"/>
              </a:rPr>
              <a:t> </a:t>
            </a:r>
            <a:r>
              <a:rPr lang="vi-VN" sz="6000" b="1" dirty="0">
                <a:solidFill>
                  <a:srgbClr val="003399"/>
                </a:solidFill>
              </a:rPr>
              <a:t> </a:t>
            </a:r>
            <a:r>
              <a:rPr lang="en-US" sz="6000" b="1" dirty="0" err="1">
                <a:solidFill>
                  <a:srgbClr val="000099"/>
                </a:solidFill>
              </a:rPr>
              <a:t>Biết</a:t>
            </a:r>
            <a:r>
              <a:rPr lang="en-US" sz="6000" b="1" dirty="0">
                <a:solidFill>
                  <a:srgbClr val="000099"/>
                </a:solidFill>
              </a:rPr>
              <a:t> </a:t>
            </a:r>
            <a:r>
              <a:rPr lang="en-US" sz="6000" b="1" dirty="0" err="1">
                <a:solidFill>
                  <a:srgbClr val="000099"/>
                </a:solidFill>
              </a:rPr>
              <a:t>lấy</a:t>
            </a:r>
            <a:r>
              <a:rPr lang="en-US" sz="6000" b="1" dirty="0">
                <a:solidFill>
                  <a:srgbClr val="000099"/>
                </a:solidFill>
              </a:rPr>
              <a:t> chi </a:t>
            </a:r>
            <a:r>
              <a:rPr lang="en-US" sz="6000" b="1" dirty="0" err="1">
                <a:solidFill>
                  <a:srgbClr val="000099"/>
                </a:solidFill>
              </a:rPr>
              <a:t>dâng</a:t>
            </a:r>
            <a:r>
              <a:rPr lang="en-US" sz="6000" b="1" dirty="0">
                <a:solidFill>
                  <a:srgbClr val="000099"/>
                </a:solidFill>
              </a:rPr>
              <a:t> </a:t>
            </a:r>
            <a:r>
              <a:rPr lang="en-US" sz="6000" b="1" dirty="0" err="1">
                <a:solidFill>
                  <a:srgbClr val="000099"/>
                </a:solidFill>
              </a:rPr>
              <a:t>lên</a:t>
            </a:r>
            <a:r>
              <a:rPr lang="en-US" sz="6000" b="1" dirty="0">
                <a:solidFill>
                  <a:srgbClr val="000099"/>
                </a:solidFill>
              </a:rPr>
              <a:t> </a:t>
            </a:r>
            <a:r>
              <a:rPr lang="en-US" sz="6000" b="1" dirty="0" err="1">
                <a:solidFill>
                  <a:srgbClr val="000099"/>
                </a:solidFill>
              </a:rPr>
              <a:t>đáp</a:t>
            </a:r>
            <a:r>
              <a:rPr lang="en-US" sz="6000" b="1" dirty="0">
                <a:solidFill>
                  <a:srgbClr val="000099"/>
                </a:solidFill>
              </a:rPr>
              <a:t> </a:t>
            </a:r>
            <a:r>
              <a:rPr lang="en-US" sz="6000" b="1" dirty="0" err="1">
                <a:solidFill>
                  <a:srgbClr val="000099"/>
                </a:solidFill>
              </a:rPr>
              <a:t>đền</a:t>
            </a:r>
            <a:r>
              <a:rPr lang="en-US" sz="6000" b="1" dirty="0">
                <a:solidFill>
                  <a:srgbClr val="000099"/>
                </a:solidFill>
              </a:rPr>
              <a:t> </a:t>
            </a:r>
            <a:r>
              <a:rPr lang="en-US" sz="6000" b="1" dirty="0" err="1">
                <a:solidFill>
                  <a:srgbClr val="000099"/>
                </a:solidFill>
              </a:rPr>
              <a:t>vì</a:t>
            </a:r>
            <a:r>
              <a:rPr lang="en-US" sz="6000" b="1" dirty="0">
                <a:solidFill>
                  <a:srgbClr val="000099"/>
                </a:solidFill>
              </a:rPr>
              <a:t> </a:t>
            </a:r>
            <a:r>
              <a:rPr lang="en-US" sz="6000" b="1" dirty="0" err="1">
                <a:solidFill>
                  <a:srgbClr val="000099"/>
                </a:solidFill>
              </a:rPr>
              <a:t>hồng</a:t>
            </a:r>
            <a:r>
              <a:rPr lang="en-US" sz="6000" b="1" dirty="0">
                <a:solidFill>
                  <a:srgbClr val="000099"/>
                </a:solidFill>
              </a:rPr>
              <a:t> </a:t>
            </a:r>
            <a:r>
              <a:rPr lang="en-US" sz="6000" b="1" dirty="0" err="1">
                <a:solidFill>
                  <a:srgbClr val="000099"/>
                </a:solidFill>
              </a:rPr>
              <a:t>ân</a:t>
            </a:r>
            <a:r>
              <a:rPr lang="en-US" sz="6000" b="1" dirty="0">
                <a:solidFill>
                  <a:srgbClr val="000099"/>
                </a:solidFill>
              </a:rPr>
              <a:t> </a:t>
            </a:r>
            <a:r>
              <a:rPr lang="en-US" sz="6000" b="1" dirty="0" err="1">
                <a:solidFill>
                  <a:srgbClr val="000099"/>
                </a:solidFill>
              </a:rPr>
              <a:t>chan</a:t>
            </a:r>
            <a:r>
              <a:rPr lang="en-US" sz="6000" b="1" dirty="0">
                <a:solidFill>
                  <a:srgbClr val="000099"/>
                </a:solidFill>
              </a:rPr>
              <a:t> </a:t>
            </a:r>
            <a:r>
              <a:rPr lang="en-US" sz="6000" b="1" dirty="0" err="1">
                <a:solidFill>
                  <a:srgbClr val="000099"/>
                </a:solidFill>
              </a:rPr>
              <a:t>chứa</a:t>
            </a:r>
            <a:r>
              <a:rPr lang="en-US" sz="6000" b="1" dirty="0">
                <a:solidFill>
                  <a:srgbClr val="000099"/>
                </a:solidFill>
              </a:rPr>
              <a:t> </a:t>
            </a:r>
            <a:r>
              <a:rPr lang="en-US" sz="6000" b="1" dirty="0" err="1">
                <a:solidFill>
                  <a:srgbClr val="000099"/>
                </a:solidFill>
              </a:rPr>
              <a:t>Ngài</a:t>
            </a:r>
            <a:r>
              <a:rPr lang="en-US" sz="6000" b="1" dirty="0">
                <a:solidFill>
                  <a:srgbClr val="000099"/>
                </a:solidFill>
              </a:rPr>
              <a:t> ban. </a:t>
            </a:r>
            <a:r>
              <a:rPr lang="en-US" sz="6000" b="1" dirty="0" err="1">
                <a:solidFill>
                  <a:srgbClr val="000099"/>
                </a:solidFill>
              </a:rPr>
              <a:t>Tôi</a:t>
            </a:r>
            <a:r>
              <a:rPr lang="en-US" sz="6000" b="1" dirty="0">
                <a:solidFill>
                  <a:srgbClr val="000099"/>
                </a:solidFill>
              </a:rPr>
              <a:t> </a:t>
            </a:r>
            <a:r>
              <a:rPr lang="en-US" sz="6000" b="1" dirty="0" err="1">
                <a:solidFill>
                  <a:srgbClr val="000099"/>
                </a:solidFill>
              </a:rPr>
              <a:t>xin</a:t>
            </a:r>
            <a:r>
              <a:rPr lang="en-US" sz="6000" b="1" dirty="0">
                <a:solidFill>
                  <a:srgbClr val="000099"/>
                </a:solidFill>
              </a:rPr>
              <a:t> </a:t>
            </a:r>
            <a:r>
              <a:rPr lang="en-US" sz="6000" b="1" dirty="0" err="1">
                <a:solidFill>
                  <a:srgbClr val="000099"/>
                </a:solidFill>
              </a:rPr>
              <a:t>nâng</a:t>
            </a:r>
            <a:r>
              <a:rPr lang="en-US" sz="6000" b="1" dirty="0">
                <a:solidFill>
                  <a:srgbClr val="000099"/>
                </a:solidFill>
              </a:rPr>
              <a:t> </a:t>
            </a:r>
            <a:r>
              <a:rPr lang="en-US" sz="6000" b="1" dirty="0" err="1">
                <a:solidFill>
                  <a:srgbClr val="000099"/>
                </a:solidFill>
              </a:rPr>
              <a:t>này</a:t>
            </a:r>
            <a:r>
              <a:rPr lang="en-US" sz="6000" b="1" dirty="0">
                <a:solidFill>
                  <a:srgbClr val="000099"/>
                </a:solidFill>
              </a:rPr>
              <a:t> </a:t>
            </a:r>
            <a:r>
              <a:rPr lang="en-US" sz="6000" b="1" dirty="0" err="1">
                <a:solidFill>
                  <a:srgbClr val="000099"/>
                </a:solidFill>
              </a:rPr>
              <a:t>chén</a:t>
            </a:r>
            <a:r>
              <a:rPr lang="en-US" sz="6000" b="1" dirty="0">
                <a:solidFill>
                  <a:srgbClr val="000099"/>
                </a:solidFill>
              </a:rPr>
              <a:t> </a:t>
            </a:r>
            <a:r>
              <a:rPr lang="en-US" sz="6000" b="1" dirty="0" err="1">
                <a:solidFill>
                  <a:srgbClr val="000099"/>
                </a:solidFill>
              </a:rPr>
              <a:t>cứu</a:t>
            </a:r>
            <a:r>
              <a:rPr lang="en-US" sz="6000" b="1" dirty="0">
                <a:solidFill>
                  <a:srgbClr val="000099"/>
                </a:solidFill>
              </a:rPr>
              <a:t> </a:t>
            </a:r>
            <a:r>
              <a:rPr lang="en-US" sz="6000" b="1" dirty="0" err="1">
                <a:solidFill>
                  <a:srgbClr val="000099"/>
                </a:solidFill>
              </a:rPr>
              <a:t>độ</a:t>
            </a:r>
            <a:r>
              <a:rPr lang="en-US" sz="6000" b="1" dirty="0">
                <a:solidFill>
                  <a:srgbClr val="000099"/>
                </a:solidFill>
              </a:rPr>
              <a:t> </a:t>
            </a:r>
            <a:r>
              <a:rPr lang="en-US" sz="6000" b="1" dirty="0" err="1">
                <a:solidFill>
                  <a:srgbClr val="000099"/>
                </a:solidFill>
              </a:rPr>
              <a:t>và</a:t>
            </a:r>
            <a:r>
              <a:rPr lang="en-US" sz="6000" b="1" dirty="0">
                <a:solidFill>
                  <a:srgbClr val="000099"/>
                </a:solidFill>
              </a:rPr>
              <a:t> </a:t>
            </a:r>
            <a:r>
              <a:rPr lang="en-US" sz="6000" b="1" dirty="0" err="1">
                <a:solidFill>
                  <a:srgbClr val="000099"/>
                </a:solidFill>
              </a:rPr>
              <a:t>cầu</a:t>
            </a:r>
            <a:r>
              <a:rPr lang="en-US" sz="6000" b="1" dirty="0">
                <a:solidFill>
                  <a:srgbClr val="000099"/>
                </a:solidFill>
              </a:rPr>
              <a:t> </a:t>
            </a:r>
            <a:r>
              <a:rPr lang="en-US" sz="6000" b="1" dirty="0" err="1">
                <a:solidFill>
                  <a:srgbClr val="000099"/>
                </a:solidFill>
              </a:rPr>
              <a:t>xin</a:t>
            </a:r>
            <a:r>
              <a:rPr lang="en-US" sz="6000" b="1" dirty="0">
                <a:solidFill>
                  <a:srgbClr val="000099"/>
                </a:solidFill>
              </a:rPr>
              <a:t> </a:t>
            </a:r>
            <a:r>
              <a:rPr lang="en-US" sz="6000" b="1" dirty="0" err="1">
                <a:solidFill>
                  <a:srgbClr val="000099"/>
                </a:solidFill>
              </a:rPr>
              <a:t>danh</a:t>
            </a:r>
            <a:r>
              <a:rPr lang="en-US" sz="6000" b="1" dirty="0">
                <a:solidFill>
                  <a:srgbClr val="000099"/>
                </a:solidFill>
              </a:rPr>
              <a:t> </a:t>
            </a:r>
            <a:r>
              <a:rPr lang="en-US" sz="6000" b="1" dirty="0" err="1">
                <a:solidFill>
                  <a:srgbClr val="000099"/>
                </a:solidFill>
              </a:rPr>
              <a:t>thánh</a:t>
            </a:r>
            <a:r>
              <a:rPr lang="en-US" sz="6000" b="1" dirty="0">
                <a:solidFill>
                  <a:srgbClr val="000099"/>
                </a:solidFill>
              </a:rPr>
              <a:t> </a:t>
            </a:r>
            <a:r>
              <a:rPr lang="en-US" sz="6000" b="1" dirty="0" err="1">
                <a:solidFill>
                  <a:srgbClr val="000099"/>
                </a:solidFill>
              </a:rPr>
              <a:t>của</a:t>
            </a:r>
            <a:r>
              <a:rPr lang="en-US" sz="6000" b="1" dirty="0">
                <a:solidFill>
                  <a:srgbClr val="000099"/>
                </a:solidFill>
              </a:rPr>
              <a:t> </a:t>
            </a:r>
            <a:r>
              <a:rPr lang="en-US" sz="6000" b="1" dirty="0" err="1">
                <a:solidFill>
                  <a:srgbClr val="000099"/>
                </a:solidFill>
              </a:rPr>
              <a:t>Ngài</a:t>
            </a:r>
            <a:r>
              <a:rPr lang="en-US" sz="6000" b="1" dirty="0">
                <a:solidFill>
                  <a:srgbClr val="000099"/>
                </a:solidFill>
              </a:rPr>
              <a:t>.</a:t>
            </a:r>
            <a:endParaRPr lang="en-US" sz="6000" b="1" dirty="0">
              <a:solidFill>
                <a:srgbClr val="0000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6800" b="1" u="sng" dirty="0" err="1">
                <a:solidFill>
                  <a:srgbClr val="FF0000"/>
                </a:solidFill>
                <a:effectLst>
                  <a:outerShdw blurRad="38100" dist="38100" dir="2700000" algn="tl">
                    <a:srgbClr val="000000">
                      <a:alpha val="43137"/>
                    </a:srgbClr>
                  </a:outerShdw>
                </a:effectLst>
                <a:cs typeface="Times New Roman" pitchFamily="18" charset="0"/>
              </a:rPr>
              <a:t>Đk</a:t>
            </a:r>
            <a:r>
              <a:rPr lang="en-US" sz="6800" b="1" u="sng" dirty="0">
                <a:solidFill>
                  <a:srgbClr val="FF0000"/>
                </a:solidFill>
                <a:effectLst>
                  <a:outerShdw blurRad="38100" dist="38100" dir="2700000" algn="tl">
                    <a:srgbClr val="000000">
                      <a:alpha val="43137"/>
                    </a:srgbClr>
                  </a:outerShdw>
                </a:effectLst>
                <a:cs typeface="Times New Roman" pitchFamily="18" charset="0"/>
              </a:rPr>
              <a:t>:</a:t>
            </a:r>
            <a:r>
              <a:rPr lang="en-US" sz="6800" b="1" dirty="0">
                <a:solidFill>
                  <a:srgbClr val="003399"/>
                </a:solidFill>
                <a:effectLst>
                  <a:outerShdw blurRad="38100" dist="38100" dir="2700000" algn="tl">
                    <a:srgbClr val="000000">
                      <a:alpha val="43137"/>
                    </a:srgbClr>
                  </a:outerShdw>
                </a:effectLst>
                <a:cs typeface="Times New Roman" pitchFamily="18" charset="0"/>
              </a:rPr>
              <a:t> </a:t>
            </a:r>
            <a:r>
              <a:rPr lang="vi-VN" sz="6800" b="1" dirty="0">
                <a:solidFill>
                  <a:srgbClr val="000099"/>
                </a:solidFill>
              </a:rPr>
              <a:t>Tôi nâng chén mừng ơn cứu độ và kêu cầu danh thánh Chúa liên.</a:t>
            </a:r>
            <a:endParaRPr lang="en-US" sz="6800" b="1" dirty="0">
              <a:solidFill>
                <a:srgbClr val="0000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063474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500" b="1" u="sng" dirty="0">
                <a:solidFill>
                  <a:srgbClr val="FF0000"/>
                </a:solidFill>
                <a:effectLst>
                  <a:outerShdw blurRad="38100" dist="38100" dir="2700000" algn="tl">
                    <a:srgbClr val="000000">
                      <a:alpha val="43137"/>
                    </a:srgbClr>
                  </a:outerShdw>
                </a:effectLst>
                <a:cs typeface="Times New Roman" pitchFamily="18" charset="0"/>
              </a:rPr>
              <a:t>Tk2:</a:t>
            </a:r>
            <a:r>
              <a:rPr lang="en-US" sz="5500" b="1" dirty="0">
                <a:solidFill>
                  <a:srgbClr val="FF0000"/>
                </a:solidFill>
                <a:effectLst>
                  <a:outerShdw blurRad="38100" dist="38100" dir="2700000" algn="tl">
                    <a:srgbClr val="000000">
                      <a:alpha val="43137"/>
                    </a:srgbClr>
                  </a:outerShdw>
                </a:effectLst>
                <a:cs typeface="Times New Roman" pitchFamily="18" charset="0"/>
              </a:rPr>
              <a:t> </a:t>
            </a:r>
            <a:r>
              <a:rPr lang="vi-VN" sz="5500" b="1" dirty="0">
                <a:solidFill>
                  <a:srgbClr val="000099"/>
                </a:solidFill>
              </a:rPr>
              <a:t>Chúa vẫn luôn tôn dương quí trọng người bầy tôi trung hiếu tử vong. Thân con đây là con nữ tỳ được Ngài thương cởi tháo xích xiềng.</a:t>
            </a:r>
            <a:endParaRPr lang="en-US" sz="5500" b="1" dirty="0">
              <a:solidFill>
                <a:srgbClr val="0000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6800" b="1" u="sng" dirty="0" err="1">
                <a:solidFill>
                  <a:srgbClr val="FF0000"/>
                </a:solidFill>
                <a:effectLst>
                  <a:outerShdw blurRad="38100" dist="38100" dir="2700000" algn="tl">
                    <a:srgbClr val="000000">
                      <a:alpha val="43137"/>
                    </a:srgbClr>
                  </a:outerShdw>
                </a:effectLst>
                <a:cs typeface="Times New Roman" pitchFamily="18" charset="0"/>
              </a:rPr>
              <a:t>Đk</a:t>
            </a:r>
            <a:r>
              <a:rPr lang="en-US" sz="6800" b="1" u="sng" dirty="0">
                <a:solidFill>
                  <a:srgbClr val="FF0000"/>
                </a:solidFill>
                <a:effectLst>
                  <a:outerShdw blurRad="38100" dist="38100" dir="2700000" algn="tl">
                    <a:srgbClr val="000000">
                      <a:alpha val="43137"/>
                    </a:srgbClr>
                  </a:outerShdw>
                </a:effectLst>
                <a:cs typeface="Times New Roman" pitchFamily="18" charset="0"/>
              </a:rPr>
              <a:t>:</a:t>
            </a:r>
            <a:r>
              <a:rPr lang="en-US" sz="6800" b="1" dirty="0">
                <a:solidFill>
                  <a:srgbClr val="003399"/>
                </a:solidFill>
                <a:effectLst>
                  <a:outerShdw blurRad="38100" dist="38100" dir="2700000" algn="tl">
                    <a:srgbClr val="000000">
                      <a:alpha val="43137"/>
                    </a:srgbClr>
                  </a:outerShdw>
                </a:effectLst>
                <a:cs typeface="Times New Roman" pitchFamily="18" charset="0"/>
              </a:rPr>
              <a:t> </a:t>
            </a:r>
            <a:r>
              <a:rPr lang="vi-VN" sz="6800" b="1" dirty="0">
                <a:solidFill>
                  <a:srgbClr val="000099"/>
                </a:solidFill>
              </a:rPr>
              <a:t>Tôi nâng chén mừng ơn cứu độ và kêu cầu danh thánh Chúa liên.</a:t>
            </a:r>
            <a:endParaRPr lang="en-US" sz="6800" b="1" dirty="0">
              <a:solidFill>
                <a:srgbClr val="0000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5903018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1" u="sng" dirty="0">
                <a:solidFill>
                  <a:srgbClr val="FF0000"/>
                </a:solidFill>
                <a:effectLst>
                  <a:outerShdw blurRad="38100" dist="38100" dir="2700000" algn="tl">
                    <a:srgbClr val="000000">
                      <a:alpha val="43137"/>
                    </a:srgbClr>
                  </a:outerShdw>
                </a:effectLst>
                <a:cs typeface="Times New Roman" pitchFamily="18" charset="0"/>
              </a:rPr>
              <a:t>Tk3:</a:t>
            </a:r>
            <a:r>
              <a:rPr lang="en-US" sz="5800" b="1" dirty="0">
                <a:solidFill>
                  <a:srgbClr val="003399"/>
                </a:solidFill>
                <a:effectLst>
                  <a:outerShdw blurRad="38100" dist="38100" dir="2700000" algn="tl">
                    <a:srgbClr val="000000">
                      <a:alpha val="43137"/>
                    </a:srgbClr>
                  </a:outerShdw>
                </a:effectLst>
                <a:cs typeface="Times New Roman" pitchFamily="18" charset="0"/>
              </a:rPr>
              <a:t> </a:t>
            </a:r>
            <a:r>
              <a:rPr lang="vi-VN" sz="5800" b="1" dirty="0">
                <a:solidFill>
                  <a:srgbClr val="000099"/>
                </a:solidFill>
              </a:rPr>
              <a:t>Hiến lễ đây dâng lên cảm tạ và cầu xin danh thánh Ngài liên. Con ghi tâm lời xưa khấn nguyền và thực thi ngay trước dân Ngài.</a:t>
            </a:r>
            <a:endParaRPr lang="en-US" sz="5800" b="1" dirty="0">
              <a:solidFill>
                <a:srgbClr val="0000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6800" b="1" u="sng" dirty="0" err="1">
                <a:solidFill>
                  <a:srgbClr val="FF0000"/>
                </a:solidFill>
                <a:effectLst>
                  <a:outerShdw blurRad="38100" dist="38100" dir="2700000" algn="tl">
                    <a:srgbClr val="000000">
                      <a:alpha val="43137"/>
                    </a:srgbClr>
                  </a:outerShdw>
                </a:effectLst>
                <a:cs typeface="Times New Roman" pitchFamily="18" charset="0"/>
              </a:rPr>
              <a:t>Đk</a:t>
            </a:r>
            <a:r>
              <a:rPr lang="en-US" sz="6800" b="1" u="sng" dirty="0">
                <a:solidFill>
                  <a:srgbClr val="FF0000"/>
                </a:solidFill>
                <a:effectLst>
                  <a:outerShdw blurRad="38100" dist="38100" dir="2700000" algn="tl">
                    <a:srgbClr val="000000">
                      <a:alpha val="43137"/>
                    </a:srgbClr>
                  </a:outerShdw>
                </a:effectLst>
                <a:cs typeface="Times New Roman" pitchFamily="18" charset="0"/>
              </a:rPr>
              <a:t>:</a:t>
            </a:r>
            <a:r>
              <a:rPr lang="en-US" sz="6800" b="1" dirty="0">
                <a:solidFill>
                  <a:srgbClr val="003399"/>
                </a:solidFill>
                <a:effectLst>
                  <a:outerShdw blurRad="38100" dist="38100" dir="2700000" algn="tl">
                    <a:srgbClr val="000000">
                      <a:alpha val="43137"/>
                    </a:srgbClr>
                  </a:outerShdw>
                </a:effectLst>
                <a:cs typeface="Times New Roman" pitchFamily="18" charset="0"/>
              </a:rPr>
              <a:t> </a:t>
            </a:r>
            <a:r>
              <a:rPr lang="vi-VN" sz="6800" b="1" dirty="0">
                <a:solidFill>
                  <a:srgbClr val="000099"/>
                </a:solidFill>
              </a:rPr>
              <a:t>Tôi nâng chén mừng ơn cứu độ và kêu cầu danh thánh Chúa liên.</a:t>
            </a:r>
            <a:endParaRPr lang="en-US" sz="6800" b="1" dirty="0">
              <a:solidFill>
                <a:srgbClr val="0000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408580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6019800" cy="1077218"/>
          </a:xfrm>
          <a:prstGeom prst="rect">
            <a:avLst/>
          </a:prstGeom>
          <a:noFill/>
        </p:spPr>
        <p:txBody>
          <a:bodyPr wrap="square" rtlCol="0">
            <a:spAutoFit/>
          </a:bodyPr>
          <a:lstStyle/>
          <a:p>
            <a:r>
              <a:rPr lang="en-US" sz="3200" dirty="0" err="1">
                <a:solidFill>
                  <a:srgbClr val="FFFF00"/>
                </a:solidFill>
              </a:rPr>
              <a:t>Bài</a:t>
            </a:r>
            <a:r>
              <a:rPr lang="en-US" sz="3200" dirty="0">
                <a:solidFill>
                  <a:srgbClr val="FFFF00"/>
                </a:solidFill>
              </a:rPr>
              <a:t> </a:t>
            </a:r>
            <a:r>
              <a:rPr lang="en-US" sz="3200" dirty="0" err="1">
                <a:solidFill>
                  <a:srgbClr val="FFFF00"/>
                </a:solidFill>
              </a:rPr>
              <a:t>đọc</a:t>
            </a:r>
            <a:r>
              <a:rPr lang="en-US" sz="3200" dirty="0">
                <a:solidFill>
                  <a:srgbClr val="FFFF00"/>
                </a:solidFill>
              </a:rPr>
              <a:t> 2</a:t>
            </a:r>
          </a:p>
          <a:p>
            <a:r>
              <a:rPr lang="vi-VN" sz="3200" dirty="0">
                <a:solidFill>
                  <a:srgbClr val="FFFF00"/>
                </a:solidFill>
              </a:rPr>
              <a:t>Bài trích thư gửi tín hữu Híp-ri.</a:t>
            </a:r>
            <a:endParaRPr lang="en-US" sz="3200" dirty="0">
              <a:solidFill>
                <a:srgbClr val="FFFF00"/>
              </a:solidFill>
            </a:endParaRPr>
          </a:p>
        </p:txBody>
      </p:sp>
      <p:sp>
        <p:nvSpPr>
          <p:cNvPr id="9" name="TextBox 8"/>
          <p:cNvSpPr txBox="1"/>
          <p:nvPr/>
        </p:nvSpPr>
        <p:spPr>
          <a:xfrm>
            <a:off x="76200" y="3790950"/>
            <a:ext cx="8915400" cy="592470"/>
          </a:xfrm>
          <a:prstGeom prst="rect">
            <a:avLst/>
          </a:prstGeom>
          <a:noFill/>
        </p:spPr>
        <p:txBody>
          <a:bodyPr wrap="square" rtlCol="0">
            <a:spAutoFit/>
          </a:bodyPr>
          <a:lstStyle/>
          <a:p>
            <a:r>
              <a:rPr lang="vi-VN" sz="3250" b="1" dirty="0">
                <a:solidFill>
                  <a:srgbClr val="FFFF00"/>
                </a:solidFill>
              </a:rPr>
              <a:t>Máu của Đức Ki-tô thanh tẩy lương tâm chúng ta.</a:t>
            </a:r>
            <a:endParaRPr lang="en-US" sz="3250" b="1" dirty="0">
              <a:solidFill>
                <a:srgbClr val="FFFF00"/>
              </a:solidFill>
            </a:endParaRP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3638550"/>
          </a:xfrm>
        </p:spPr>
        <p:txBody>
          <a:bodyPr/>
          <a:lstStyle/>
          <a:p>
            <a:pPr algn="just" eaLnBrk="1" hangingPunct="1">
              <a:lnSpc>
                <a:spcPct val="105000"/>
              </a:lnSpc>
              <a:defRPr/>
            </a:pPr>
            <a:r>
              <a:rPr lang="en-US" sz="4400" b="1" u="sng" dirty="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4400" b="1" dirty="0">
                <a:solidFill>
                  <a:srgbClr val="0000CC"/>
                </a:solidFill>
                <a:effectLst>
                  <a:outerShdw blurRad="38100" dist="38100" dir="2700000" algn="tl">
                    <a:srgbClr val="000000">
                      <a:alpha val="43137"/>
                    </a:srgbClr>
                  </a:outerShdw>
                </a:effectLst>
                <a:latin typeface="+mj-lt"/>
                <a:cs typeface="Times New Roman" pitchFamily="18" charset="0"/>
              </a:rPr>
              <a:t> </a:t>
            </a:r>
          </a:p>
          <a:p>
            <a:pPr algn="just" eaLnBrk="1" hangingPunct="1">
              <a:lnSpc>
                <a:spcPct val="120000"/>
              </a:lnSpc>
              <a:defRPr/>
            </a:pP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Chúa</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phán</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Ta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là</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bánh</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hằng</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sống</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từ</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trời</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xuống</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ai</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ăn</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bánh</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này</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sẽ</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được</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sống</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muôn</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đời</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endParaRPr lang="en-US" sz="5400" b="1" dirty="0">
              <a:solidFill>
                <a:srgbClr val="000099"/>
              </a:solidFill>
              <a:effectLst>
                <a:outerShdw blurRad="38100" dist="38100" dir="2700000" algn="tl">
                  <a:srgbClr val="000000">
                    <a:alpha val="43137"/>
                  </a:srgbClr>
                </a:outerShdw>
              </a:effectLst>
              <a:latin typeface="+mj-lt"/>
              <a:cs typeface="Times New Roman" pitchFamily="18" charset="0"/>
            </a:endParaRP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
        <p:nvSpPr>
          <p:cNvPr id="2" name="Rectangle 1"/>
          <p:cNvSpPr/>
          <p:nvPr/>
        </p:nvSpPr>
        <p:spPr>
          <a:xfrm>
            <a:off x="6324600" y="4171950"/>
            <a:ext cx="1970411" cy="769441"/>
          </a:xfrm>
          <a:prstGeom prst="rect">
            <a:avLst/>
          </a:prstGeom>
        </p:spPr>
        <p:txBody>
          <a:bodyPr wrap="none">
            <a:spAutoFit/>
          </a:bodyPr>
          <a:lstStyle/>
          <a:p>
            <a:r>
              <a:rPr lang="en-US" sz="4400" b="1" u="sng" dirty="0">
                <a:solidFill>
                  <a:srgbClr val="FF0000"/>
                </a:solidFill>
                <a:effectLst>
                  <a:outerShdw blurRad="38100" dist="38100" dir="2700000" algn="tl">
                    <a:srgbClr val="000000">
                      <a:alpha val="43137"/>
                    </a:srgbClr>
                  </a:outerShdw>
                </a:effectLst>
                <a:cs typeface="Times New Roman" pitchFamily="18" charset="0"/>
              </a:rPr>
              <a:t>Alleluia.</a:t>
            </a:r>
            <a:endParaRPr lang="en-US" sz="4400" dirty="0"/>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6800" b="1" u="sng" dirty="0" err="1">
                <a:solidFill>
                  <a:srgbClr val="FF0000"/>
                </a:solidFill>
                <a:effectLst>
                  <a:outerShdw blurRad="38100" dist="38100" dir="2700000" algn="tl">
                    <a:srgbClr val="000000">
                      <a:alpha val="43137"/>
                    </a:srgbClr>
                  </a:outerShdw>
                </a:effectLst>
                <a:cs typeface="Times New Roman" pitchFamily="18" charset="0"/>
              </a:rPr>
              <a:t>Đk</a:t>
            </a:r>
            <a:r>
              <a:rPr lang="en-US" sz="6800" b="1" u="sng" dirty="0">
                <a:solidFill>
                  <a:srgbClr val="FF0000"/>
                </a:solidFill>
                <a:effectLst>
                  <a:outerShdw blurRad="38100" dist="38100" dir="2700000" algn="tl">
                    <a:srgbClr val="000000">
                      <a:alpha val="43137"/>
                    </a:srgbClr>
                  </a:outerShdw>
                </a:effectLst>
                <a:cs typeface="Times New Roman" pitchFamily="18" charset="0"/>
              </a:rPr>
              <a:t>:</a:t>
            </a:r>
            <a:r>
              <a:rPr lang="en-US" sz="6800" b="1" dirty="0">
                <a:solidFill>
                  <a:srgbClr val="003399"/>
                </a:solidFill>
                <a:effectLst>
                  <a:outerShdw blurRad="38100" dist="38100" dir="2700000" algn="tl">
                    <a:srgbClr val="000000">
                      <a:alpha val="43137"/>
                    </a:srgbClr>
                  </a:outerShdw>
                </a:effectLst>
                <a:cs typeface="Times New Roman" pitchFamily="18" charset="0"/>
              </a:rPr>
              <a:t> </a:t>
            </a:r>
            <a:r>
              <a:rPr lang="vi-VN" sz="6800" b="1" dirty="0">
                <a:solidFill>
                  <a:srgbClr val="000099"/>
                </a:solidFill>
              </a:rPr>
              <a:t>Tôi nâng chén mừng ơn cứu độ và kêu cầu danh thánh Chúa liên.</a:t>
            </a:r>
            <a:endParaRPr lang="en-US" sz="6800" b="1" dirty="0">
              <a:solidFill>
                <a:srgbClr val="0000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536126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57"/>
            <a:ext cx="9144000" cy="5134586"/>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00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00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a:solidFill>
                  <a:srgbClr val="000099"/>
                </a:solidFill>
                <a:effectLst>
                  <a:outerShdw blurRad="38100" dist="38100" dir="2700000" algn="tl">
                    <a:srgbClr val="000000">
                      <a:alpha val="43137"/>
                    </a:srgbClr>
                  </a:outerShdw>
                </a:effectLst>
                <a:cs typeface="Times New Roman" pitchFamily="18" charset="0"/>
              </a:rPr>
              <a:t>s</a:t>
            </a:r>
            <a:r>
              <a:rPr lang="vi-VN" sz="6600" b="1" dirty="0" smtClean="0">
                <a:solidFill>
                  <a:srgbClr val="000099"/>
                </a:solidFill>
                <a:effectLst>
                  <a:outerShdw blurRad="38100" dist="38100" dir="2700000" algn="tl">
                    <a:srgbClr val="000000">
                      <a:alpha val="43137"/>
                    </a:srgbClr>
                  </a:outerShdw>
                </a:effectLst>
                <a:latin typeface="+mj-lt"/>
                <a:cs typeface="Times New Roman" pitchFamily="18" charset="0"/>
              </a:rPr>
              <a:t>inh </a:t>
            </a:r>
            <a:r>
              <a:rPr lang="vi-VN" sz="6600" b="1" dirty="0">
                <a:solidFill>
                  <a:srgbClr val="000099"/>
                </a:solidFill>
                <a:effectLst>
                  <a:outerShdw blurRad="38100" dist="38100" dir="2700000" algn="tl">
                    <a:srgbClr val="000000">
                      <a:alpha val="43137"/>
                    </a:srgbClr>
                  </a:outerShdw>
                </a:effectLst>
                <a:latin typeface="+mj-lt"/>
                <a:cs typeface="Times New Roman" pitchFamily="18" charset="0"/>
              </a:rPr>
              <a:t>bởi Đức Chúa Cha từ trước muôn đời. </a:t>
            </a:r>
            <a:endParaRPr lang="en-US" sz="6600" b="1" dirty="0">
              <a:solidFill>
                <a:srgbClr val="0000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00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0099"/>
                </a:solidFill>
                <a:effectLst>
                  <a:outerShdw blurRad="38100" dist="38100" dir="2700000" algn="tl">
                    <a:srgbClr val="000000">
                      <a:alpha val="43137"/>
                    </a:srgbClr>
                  </a:outerShdw>
                </a:effectLst>
                <a:latin typeface="+mj-lt"/>
              </a:rPr>
              <a:t>được sinh ra mà không phải được tạo thành, đồng bản thể với Đức Chúa </a:t>
            </a:r>
            <a:r>
              <a:rPr lang="vi-VN" sz="6000" b="1" dirty="0" smtClean="0">
                <a:solidFill>
                  <a:srgbClr val="000099"/>
                </a:solidFill>
                <a:effectLst>
                  <a:outerShdw blurRad="38100" dist="38100" dir="2700000" algn="tl">
                    <a:srgbClr val="000000">
                      <a:alpha val="43137"/>
                    </a:srgbClr>
                  </a:outerShdw>
                </a:effectLst>
                <a:latin typeface="+mj-lt"/>
              </a:rPr>
              <a:t>Cha</a:t>
            </a:r>
            <a:r>
              <a:rPr lang="en-US" sz="6000" b="1" dirty="0" smtClean="0">
                <a:solidFill>
                  <a:srgbClr val="000099"/>
                </a:solidFill>
                <a:effectLst>
                  <a:outerShdw blurRad="38100" dist="38100" dir="2700000" algn="tl">
                    <a:srgbClr val="000000">
                      <a:alpha val="43137"/>
                    </a:srgbClr>
                  </a:outerShdw>
                </a:effectLst>
                <a:latin typeface="+mj-lt"/>
              </a:rPr>
              <a:t>,</a:t>
            </a:r>
            <a:r>
              <a:rPr lang="vi-VN" sz="6000" b="1" dirty="0" smtClean="0">
                <a:solidFill>
                  <a:srgbClr val="000099"/>
                </a:solidFill>
                <a:effectLst>
                  <a:outerShdw blurRad="38100" dist="38100" dir="2700000" algn="tl">
                    <a:srgbClr val="000000">
                      <a:alpha val="43137"/>
                    </a:srgbClr>
                  </a:outerShdw>
                </a:effectLst>
                <a:latin typeface="+mj-lt"/>
              </a:rPr>
              <a:t> </a:t>
            </a:r>
            <a:r>
              <a:rPr lang="vi-VN" sz="6000" b="1" dirty="0">
                <a:solidFill>
                  <a:srgbClr val="000099"/>
                </a:solidFill>
                <a:effectLst>
                  <a:outerShdw blurRad="38100" dist="38100" dir="2700000" algn="tl">
                    <a:srgbClr val="000000">
                      <a:alpha val="43137"/>
                    </a:srgbClr>
                  </a:outerShdw>
                </a:effectLst>
                <a:latin typeface="+mj-lt"/>
              </a:rPr>
              <a:t>nhờ Người mà muôn vật được tạo thành. </a:t>
            </a:r>
            <a:endParaRPr lang="en-US" sz="6000" b="1" dirty="0">
              <a:solidFill>
                <a:srgbClr val="0000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00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0099"/>
                </a:solidFill>
                <a:effectLst>
                  <a:outerShdw blurRad="38100" dist="38100" dir="2700000" algn="tl">
                    <a:srgbClr val="000000">
                      <a:alpha val="43137"/>
                    </a:srgbClr>
                  </a:outerShdw>
                </a:effectLst>
                <a:latin typeface="+mj-lt"/>
              </a:rPr>
              <a:t> </a:t>
            </a:r>
            <a:r>
              <a:rPr lang="vi-VN" sz="7200" b="1" dirty="0">
                <a:solidFill>
                  <a:srgbClr val="0000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00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00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a:t>
            </a:r>
            <a:r>
              <a:rPr lang="vi-VN" sz="6000" b="1" dirty="0" smtClean="0">
                <a:solidFill>
                  <a:srgbClr val="000099"/>
                </a:solidFill>
                <a:effectLst>
                  <a:outerShdw blurRad="38100" dist="38100" dir="2700000" algn="tl">
                    <a:srgbClr val="000000">
                      <a:alpha val="43137"/>
                    </a:srgbClr>
                  </a:outerShdw>
                </a:effectLst>
                <a:latin typeface="+mj-lt"/>
                <a:cs typeface="Times New Roman" pitchFamily="18" charset="0"/>
              </a:rPr>
              <a:t>Philatô</a:t>
            </a:r>
            <a:r>
              <a:rPr lang="en-US" sz="6000" b="1" dirty="0">
                <a:solidFill>
                  <a:srgbClr val="000099"/>
                </a:solidFill>
                <a:effectLst>
                  <a:outerShdw blurRad="38100" dist="38100" dir="2700000" algn="tl">
                    <a:srgbClr val="000000">
                      <a:alpha val="43137"/>
                    </a:srgbClr>
                  </a:outerShdw>
                </a:effectLst>
                <a:latin typeface="+mj-lt"/>
                <a:cs typeface="Times New Roman" pitchFamily="18" charset="0"/>
              </a:rPr>
              <a:t>.</a:t>
            </a:r>
            <a:r>
              <a:rPr lang="vi-VN" sz="60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0099"/>
                </a:solidFill>
                <a:effectLst>
                  <a:outerShdw blurRad="38100" dist="38100" dir="2700000" algn="tl">
                    <a:srgbClr val="000000">
                      <a:alpha val="43137"/>
                    </a:srgbClr>
                  </a:outerShdw>
                </a:effectLst>
                <a:latin typeface="+mj-lt"/>
                <a:cs typeface="Times New Roman" pitchFamily="18" charset="0"/>
              </a:rPr>
              <a:t>Người chịu khổ hình và mai táng, ngày thứ ba Người sống lại như lời Thánh Kinh.</a:t>
            </a:r>
            <a:endParaRPr lang="en-US" sz="6000" b="1" dirty="0">
              <a:solidFill>
                <a:srgbClr val="0000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3638550"/>
          </a:xfrm>
        </p:spPr>
        <p:txBody>
          <a:bodyPr/>
          <a:lstStyle/>
          <a:p>
            <a:pPr algn="just" eaLnBrk="1" hangingPunct="1">
              <a:lnSpc>
                <a:spcPct val="105000"/>
              </a:lnSpc>
              <a:defRPr/>
            </a:pPr>
            <a:r>
              <a:rPr lang="en-US" sz="4400" b="1" u="sng" dirty="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4400" b="1" dirty="0">
                <a:solidFill>
                  <a:srgbClr val="0000CC"/>
                </a:solidFill>
                <a:effectLst>
                  <a:outerShdw blurRad="38100" dist="38100" dir="2700000" algn="tl">
                    <a:srgbClr val="000000">
                      <a:alpha val="43137"/>
                    </a:srgbClr>
                  </a:outerShdw>
                </a:effectLst>
                <a:latin typeface="+mj-lt"/>
                <a:cs typeface="Times New Roman" pitchFamily="18" charset="0"/>
              </a:rPr>
              <a:t> </a:t>
            </a:r>
          </a:p>
          <a:p>
            <a:pPr algn="just" eaLnBrk="1" hangingPunct="1">
              <a:lnSpc>
                <a:spcPct val="120000"/>
              </a:lnSpc>
              <a:defRPr/>
            </a:pP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Chúa</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phán</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Ta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là</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bánh</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hằng</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sống</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từ</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trời</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xuống</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ai</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ăn</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bánh</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này</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sẽ</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được</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sống</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muôn</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b="1" dirty="0" err="1" smtClean="0">
                <a:solidFill>
                  <a:srgbClr val="000099"/>
                </a:solidFill>
                <a:effectLst>
                  <a:outerShdw blurRad="38100" dist="38100" dir="2700000" algn="tl">
                    <a:srgbClr val="000000">
                      <a:alpha val="43137"/>
                    </a:srgbClr>
                  </a:outerShdw>
                </a:effectLst>
                <a:latin typeface="+mj-lt"/>
                <a:cs typeface="Times New Roman" pitchFamily="18" charset="0"/>
              </a:rPr>
              <a:t>đời</a:t>
            </a:r>
            <a:r>
              <a:rPr lang="en-US" sz="5400" b="1" dirty="0" smtClean="0">
                <a:solidFill>
                  <a:srgbClr val="000099"/>
                </a:solidFill>
                <a:effectLst>
                  <a:outerShdw blurRad="38100" dist="38100" dir="2700000" algn="tl">
                    <a:srgbClr val="000000">
                      <a:alpha val="43137"/>
                    </a:srgbClr>
                  </a:outerShdw>
                </a:effectLst>
                <a:latin typeface="+mj-lt"/>
                <a:cs typeface="Times New Roman" pitchFamily="18" charset="0"/>
              </a:rPr>
              <a:t>. </a:t>
            </a:r>
            <a:endParaRPr lang="en-US" sz="5400" b="1" dirty="0">
              <a:solidFill>
                <a:srgbClr val="000099"/>
              </a:solidFill>
              <a:effectLst>
                <a:outerShdw blurRad="38100" dist="38100" dir="2700000" algn="tl">
                  <a:srgbClr val="000000">
                    <a:alpha val="43137"/>
                  </a:srgbClr>
                </a:outerShdw>
              </a:effectLst>
              <a:latin typeface="+mj-lt"/>
              <a:cs typeface="Times New Roman" pitchFamily="18" charset="0"/>
            </a:endParaRP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
        <p:nvSpPr>
          <p:cNvPr id="2" name="Rectangle 1"/>
          <p:cNvSpPr/>
          <p:nvPr/>
        </p:nvSpPr>
        <p:spPr>
          <a:xfrm>
            <a:off x="6324600" y="4171950"/>
            <a:ext cx="1970411" cy="769441"/>
          </a:xfrm>
          <a:prstGeom prst="rect">
            <a:avLst/>
          </a:prstGeom>
        </p:spPr>
        <p:txBody>
          <a:bodyPr wrap="none">
            <a:spAutoFit/>
          </a:bodyPr>
          <a:lstStyle/>
          <a:p>
            <a:r>
              <a:rPr lang="en-US" sz="4400" b="1" u="sng" dirty="0">
                <a:solidFill>
                  <a:srgbClr val="FF0000"/>
                </a:solidFill>
                <a:effectLst>
                  <a:outerShdw blurRad="38100" dist="38100" dir="2700000" algn="tl">
                    <a:srgbClr val="000000">
                      <a:alpha val="43137"/>
                    </a:srgbClr>
                  </a:outerShdw>
                </a:effectLst>
                <a:cs typeface="Times New Roman" pitchFamily="18" charset="0"/>
              </a:rPr>
              <a:t>Alleluia.</a:t>
            </a:r>
            <a:endParaRPr lang="en-US" sz="4400" dirty="0">
              <a:solidFill>
                <a:srgbClr val="000000"/>
              </a:solidFill>
            </a:endParaRPr>
          </a:p>
        </p:txBody>
      </p:sp>
    </p:spTree>
    <p:extLst>
      <p:ext uri="{BB962C8B-B14F-4D97-AF65-F5344CB8AC3E}">
        <p14:creationId xmlns:p14="http://schemas.microsoft.com/office/powerpoint/2010/main" val="17291983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00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00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00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00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0099"/>
                </a:solidFill>
                <a:effectLst>
                  <a:outerShdw blurRad="38100" dist="38100" dir="2700000" algn="tl">
                    <a:srgbClr val="000000">
                      <a:alpha val="43137"/>
                    </a:srgbClr>
                  </a:outerShdw>
                </a:effectLst>
                <a:latin typeface="+mj-lt"/>
              </a:rPr>
              <a:t>Người được phụng thờ và tôn vinh cùng với Đức Chúa Cha và Đức Chúa </a:t>
            </a:r>
            <a:r>
              <a:rPr lang="vi-VN" sz="6000" b="1" dirty="0" smtClean="0">
                <a:solidFill>
                  <a:srgbClr val="000099"/>
                </a:solidFill>
                <a:effectLst>
                  <a:outerShdw blurRad="38100" dist="38100" dir="2700000" algn="tl">
                    <a:srgbClr val="000000">
                      <a:alpha val="43137"/>
                    </a:srgbClr>
                  </a:outerShdw>
                </a:effectLst>
                <a:latin typeface="+mj-lt"/>
              </a:rPr>
              <a:t>Con</a:t>
            </a:r>
            <a:r>
              <a:rPr lang="en-US" sz="6000" b="1" dirty="0" smtClean="0">
                <a:solidFill>
                  <a:srgbClr val="000099"/>
                </a:solidFill>
                <a:effectLst>
                  <a:outerShdw blurRad="38100" dist="38100" dir="2700000" algn="tl">
                    <a:srgbClr val="000000">
                      <a:alpha val="43137"/>
                    </a:srgbClr>
                  </a:outerShdw>
                </a:effectLst>
                <a:latin typeface="+mj-lt"/>
              </a:rPr>
              <a:t>. </a:t>
            </a:r>
            <a:r>
              <a:rPr lang="vi-VN" sz="6000" b="1" dirty="0" smtClean="0">
                <a:solidFill>
                  <a:srgbClr val="000099"/>
                </a:solidFill>
                <a:effectLst>
                  <a:outerShdw blurRad="38100" dist="38100" dir="2700000" algn="tl">
                    <a:srgbClr val="000000">
                      <a:alpha val="43137"/>
                    </a:srgbClr>
                  </a:outerShdw>
                </a:effectLst>
                <a:latin typeface="+mj-lt"/>
              </a:rPr>
              <a:t>Người </a:t>
            </a:r>
            <a:r>
              <a:rPr lang="vi-VN" sz="6000" b="1" dirty="0">
                <a:solidFill>
                  <a:srgbClr val="000099"/>
                </a:solidFill>
                <a:effectLst>
                  <a:outerShdw blurRad="38100" dist="38100" dir="2700000" algn="tl">
                    <a:srgbClr val="000000">
                      <a:alpha val="43137"/>
                    </a:srgbClr>
                  </a:outerShdw>
                </a:effectLst>
                <a:latin typeface="+mj-lt"/>
              </a:rPr>
              <a:t>đã dùng các tiên tri mà phán dạy. </a:t>
            </a:r>
            <a:endParaRPr lang="en-US" sz="6000" b="1" dirty="0">
              <a:solidFill>
                <a:srgbClr val="0000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00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00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00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00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4648200" cy="3181350"/>
          </a:xfrm>
        </p:spPr>
        <p:txBody>
          <a:bodyPr>
            <a:normAutofit/>
          </a:bodyPr>
          <a:lstStyle/>
          <a:p>
            <a:r>
              <a:rPr lang="en-US" sz="5400" dirty="0">
                <a:solidFill>
                  <a:srgbClr val="000099"/>
                </a:solidFill>
                <a:effectLst>
                  <a:outerShdw blurRad="38100" dist="38100" dir="2700000" algn="tl">
                    <a:srgbClr val="000000">
                      <a:alpha val="43137"/>
                    </a:srgbClr>
                  </a:outerShdw>
                </a:effectLst>
                <a:latin typeface="+mj-lt"/>
                <a:cs typeface="Times New Roman" pitchFamily="18" charset="0"/>
              </a:rPr>
              <a:t>Ca </a:t>
            </a:r>
            <a:r>
              <a:rPr lang="en-US" sz="5400" dirty="0" err="1">
                <a:solidFill>
                  <a:srgbClr val="000099"/>
                </a:solidFill>
                <a:effectLst>
                  <a:outerShdw blurRad="38100" dist="38100" dir="2700000" algn="tl">
                    <a:srgbClr val="000000">
                      <a:alpha val="43137"/>
                    </a:srgbClr>
                  </a:outerShdw>
                </a:effectLst>
                <a:latin typeface="+mj-lt"/>
                <a:cs typeface="Times New Roman" pitchFamily="18" charset="0"/>
              </a:rPr>
              <a:t>Dâng</a:t>
            </a:r>
            <a:r>
              <a:rPr lang="en-US" sz="5400"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5400" dirty="0" err="1">
                <a:solidFill>
                  <a:srgbClr val="000099"/>
                </a:solidFill>
                <a:effectLst>
                  <a:outerShdw blurRad="38100" dist="38100" dir="2700000" algn="tl">
                    <a:srgbClr val="000000">
                      <a:alpha val="43137"/>
                    </a:srgbClr>
                  </a:outerShdw>
                </a:effectLst>
                <a:cs typeface="Times New Roman" pitchFamily="18" charset="0"/>
              </a:rPr>
              <a:t>Lễ</a:t>
            </a:r>
            <a:r>
              <a:rPr lang="en-US" sz="5400" dirty="0">
                <a:solidFill>
                  <a:srgbClr val="000099"/>
                </a:solidFill>
                <a:effectLst>
                  <a:outerShdw blurRad="38100" dist="38100" dir="2700000" algn="tl">
                    <a:srgbClr val="000000">
                      <a:alpha val="43137"/>
                    </a:srgbClr>
                  </a:outerShdw>
                </a:effectLst>
                <a:cs typeface="Times New Roman" pitchFamily="18" charset="0"/>
              </a:rPr>
              <a:t/>
            </a:r>
            <a:br>
              <a:rPr lang="en-US" sz="5400" dirty="0">
                <a:solidFill>
                  <a:srgbClr val="000099"/>
                </a:solidFill>
                <a:effectLst>
                  <a:outerShdw blurRad="38100" dist="38100" dir="2700000" algn="tl">
                    <a:srgbClr val="000000">
                      <a:alpha val="43137"/>
                    </a:srgbClr>
                  </a:outerShdw>
                </a:effectLst>
                <a:cs typeface="Times New Roman" pitchFamily="18" charset="0"/>
              </a:rPr>
            </a:br>
            <a:r>
              <a:rPr lang="en-US" sz="4800" dirty="0" smtClean="0">
                <a:solidFill>
                  <a:srgbClr val="FF0000"/>
                </a:solidFill>
                <a:effectLst>
                  <a:outerShdw blurRad="38100" dist="38100" dir="2700000" algn="tl">
                    <a:srgbClr val="000000">
                      <a:alpha val="43137"/>
                    </a:srgbClr>
                  </a:outerShdw>
                </a:effectLst>
                <a:cs typeface="Times New Roman" pitchFamily="18" charset="0"/>
              </a:rPr>
              <a:t>DÂNG HỒN XÁC</a:t>
            </a:r>
            <a:r>
              <a:rPr lang="en-US" sz="3600" dirty="0">
                <a:solidFill>
                  <a:srgbClr val="003399"/>
                </a:solidFill>
                <a:effectLst>
                  <a:outerShdw blurRad="38100" dist="38100" dir="2700000" algn="tl">
                    <a:srgbClr val="000000">
                      <a:alpha val="43137"/>
                    </a:srgbClr>
                  </a:outerShdw>
                </a:effectLst>
                <a:cs typeface="Times New Roman" pitchFamily="18" charset="0"/>
              </a:rPr>
              <a:t/>
            </a:r>
            <a:br>
              <a:rPr lang="en-US" sz="3600" dirty="0">
                <a:solidFill>
                  <a:srgbClr val="003399"/>
                </a:solidFill>
                <a:effectLst>
                  <a:outerShdw blurRad="38100" dist="38100" dir="2700000" algn="tl">
                    <a:srgbClr val="000000">
                      <a:alpha val="43137"/>
                    </a:srgbClr>
                  </a:outerShdw>
                </a:effectLst>
                <a:cs typeface="Times New Roman" pitchFamily="18" charset="0"/>
              </a:rPr>
            </a:br>
            <a:r>
              <a:rPr lang="en-US" sz="3600" i="1" dirty="0" err="1" smtClean="0">
                <a:solidFill>
                  <a:srgbClr val="000099"/>
                </a:solidFill>
                <a:effectLst>
                  <a:outerShdw blurRad="38100" dist="38100" dir="2700000" algn="tl">
                    <a:srgbClr val="000000">
                      <a:alpha val="43137"/>
                    </a:srgbClr>
                  </a:outerShdw>
                </a:effectLst>
                <a:cs typeface="Times New Roman" pitchFamily="18" charset="0"/>
              </a:rPr>
              <a:t>Hùng</a:t>
            </a:r>
            <a:r>
              <a:rPr lang="en-US" sz="3600" i="1" dirty="0" smtClean="0">
                <a:solidFill>
                  <a:srgbClr val="000099"/>
                </a:solidFill>
                <a:effectLst>
                  <a:outerShdw blurRad="38100" dist="38100" dir="2700000" algn="tl">
                    <a:srgbClr val="000000">
                      <a:alpha val="43137"/>
                    </a:srgbClr>
                  </a:outerShdw>
                </a:effectLst>
                <a:cs typeface="Times New Roman" pitchFamily="18" charset="0"/>
              </a:rPr>
              <a:t> </a:t>
            </a:r>
            <a:r>
              <a:rPr lang="en-US" sz="3600" i="1" dirty="0" err="1" smtClean="0">
                <a:solidFill>
                  <a:srgbClr val="000099"/>
                </a:solidFill>
                <a:effectLst>
                  <a:outerShdw blurRad="38100" dist="38100" dir="2700000" algn="tl">
                    <a:srgbClr val="000000">
                      <a:alpha val="43137"/>
                    </a:srgbClr>
                  </a:outerShdw>
                </a:effectLst>
                <a:cs typeface="Times New Roman" pitchFamily="18" charset="0"/>
              </a:rPr>
              <a:t>Lân</a:t>
            </a:r>
            <a:r>
              <a:rPr lang="en-US" sz="5400" dirty="0">
                <a:solidFill>
                  <a:srgbClr val="000099"/>
                </a:solidFill>
                <a:effectLst>
                  <a:outerShdw blurRad="38100" dist="38100" dir="2700000" algn="tl">
                    <a:srgbClr val="000000">
                      <a:alpha val="43137"/>
                    </a:srgbClr>
                  </a:outerShdw>
                </a:effectLst>
                <a:cs typeface="Times New Roman" pitchFamily="18" charset="0"/>
              </a:rPr>
              <a:t/>
            </a:r>
            <a:br>
              <a:rPr lang="en-US" sz="5400" dirty="0">
                <a:solidFill>
                  <a:srgbClr val="000099"/>
                </a:solidFill>
                <a:effectLst>
                  <a:outerShdw blurRad="38100" dist="38100" dir="2700000" algn="tl">
                    <a:srgbClr val="000000">
                      <a:alpha val="43137"/>
                    </a:srgbClr>
                  </a:outerShdw>
                </a:effectLst>
                <a:cs typeface="Times New Roman" pitchFamily="18" charset="0"/>
              </a:rPr>
            </a:br>
            <a:endParaRPr lang="en-US" sz="5400" dirty="0">
              <a:solidFill>
                <a:srgbClr val="000099"/>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817244"/>
            <a:ext cx="4038600"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19806671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b="1" u="sng" dirty="0" smtClean="0">
                <a:solidFill>
                  <a:srgbClr val="FF0000"/>
                </a:solidFill>
              </a:rPr>
              <a:t>Đ</a:t>
            </a:r>
            <a:r>
              <a:rPr lang="en-US" sz="4800" b="1" u="sng" dirty="0" smtClean="0">
                <a:solidFill>
                  <a:srgbClr val="FF0000"/>
                </a:solidFill>
              </a:rPr>
              <a:t>k:</a:t>
            </a:r>
            <a:r>
              <a:rPr lang="vi-VN" sz="4800" b="1" dirty="0">
                <a:solidFill>
                  <a:srgbClr val="000099"/>
                </a:solidFill>
              </a:rPr>
              <a:t> Con kính dâng Cha cùng bánh và rượu nho. Hồn con đây với xác con đây, đền vì bao tội lỗi xưa nay. Con dám trông mong thành áng trầm thơm tho. Bay tới trước dung nhan thánh Người, cám mến Cha lành tự tình khúc nôi</a:t>
            </a:r>
            <a:r>
              <a:rPr lang="vi-VN" sz="4800" b="1" dirty="0" smtClean="0">
                <a:solidFill>
                  <a:srgbClr val="000099"/>
                </a:solidFill>
              </a:rPr>
              <a:t>.</a:t>
            </a:r>
            <a:endParaRPr lang="vi-VN" sz="4800" b="1" dirty="0">
              <a:solidFill>
                <a:srgbClr val="0000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48107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smtClean="0">
                <a:solidFill>
                  <a:srgbClr val="FF0000"/>
                </a:solidFill>
              </a:rPr>
              <a:t>Tk1:</a:t>
            </a:r>
            <a:r>
              <a:rPr lang="en-US" sz="5400" b="1" dirty="0" smtClean="0">
                <a:solidFill>
                  <a:srgbClr val="000099"/>
                </a:solidFill>
              </a:rPr>
              <a:t> </a:t>
            </a:r>
            <a:r>
              <a:rPr lang="vi-VN" sz="5400" b="1" dirty="0" smtClean="0">
                <a:solidFill>
                  <a:srgbClr val="000099"/>
                </a:solidFill>
              </a:rPr>
              <a:t>Con </a:t>
            </a:r>
            <a:r>
              <a:rPr lang="vi-VN" sz="5400" b="1" dirty="0">
                <a:solidFill>
                  <a:srgbClr val="000099"/>
                </a:solidFill>
              </a:rPr>
              <a:t>ước ao kết hợp cùng Chúa Giê-su như giọt nước trong rượu nho. Khăng khít nên một với Người, sống trong Người, trong nguồn ơn Chúa xuống cho</a:t>
            </a:r>
            <a:r>
              <a:rPr lang="vi-VN" sz="5400" b="1" dirty="0" smtClean="0">
                <a:solidFill>
                  <a:srgbClr val="000099"/>
                </a:solidFill>
              </a:rPr>
              <a:t>.</a:t>
            </a:r>
            <a:endParaRPr lang="vi-VN" sz="5600" b="1" dirty="0">
              <a:solidFill>
                <a:srgbClr val="0000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09689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b="1" u="sng" dirty="0" smtClean="0">
                <a:solidFill>
                  <a:srgbClr val="FF0000"/>
                </a:solidFill>
              </a:rPr>
              <a:t>Đ</a:t>
            </a:r>
            <a:r>
              <a:rPr lang="en-US" sz="4800" b="1" u="sng" dirty="0" smtClean="0">
                <a:solidFill>
                  <a:srgbClr val="FF0000"/>
                </a:solidFill>
              </a:rPr>
              <a:t>k:</a:t>
            </a:r>
            <a:r>
              <a:rPr lang="vi-VN" sz="4800" b="1" dirty="0">
                <a:solidFill>
                  <a:srgbClr val="000099"/>
                </a:solidFill>
              </a:rPr>
              <a:t> Con kính dâng Cha cùng bánh và rượu nho. Hồn con đây với xác con đây, đền vì bao tội lỗi xưa nay. Con dám trông mong thành áng trầm thơm tho. Bay tới trước dung nhan thánh Người, cám mến Cha lành tự tình khúc nôi</a:t>
            </a:r>
            <a:r>
              <a:rPr lang="vi-VN" sz="4800" b="1" dirty="0" smtClean="0">
                <a:solidFill>
                  <a:srgbClr val="000099"/>
                </a:solidFill>
              </a:rPr>
              <a:t>.</a:t>
            </a:r>
            <a:endParaRPr lang="vi-VN" sz="4800" b="1" dirty="0">
              <a:solidFill>
                <a:srgbClr val="0000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932248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59745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lnSpc>
                <a:spcPct val="110000"/>
              </a:lnSpc>
            </a:pPr>
            <a:r>
              <a:rPr lang="en-US" sz="5400" b="1" u="sng" dirty="0" smtClean="0">
                <a:solidFill>
                  <a:srgbClr val="FF0000"/>
                </a:solidFill>
              </a:rPr>
              <a:t>Tk2:</a:t>
            </a:r>
            <a:r>
              <a:rPr lang="en-US" sz="5400" b="1" dirty="0" smtClean="0">
                <a:solidFill>
                  <a:srgbClr val="000099"/>
                </a:solidFill>
              </a:rPr>
              <a:t> </a:t>
            </a:r>
            <a:r>
              <a:rPr lang="vi-VN" sz="5400" b="1" dirty="0" smtClean="0">
                <a:solidFill>
                  <a:srgbClr val="000099"/>
                </a:solidFill>
              </a:rPr>
              <a:t>Con </a:t>
            </a:r>
            <a:r>
              <a:rPr lang="vi-VN" sz="5400" b="1" dirty="0">
                <a:solidFill>
                  <a:srgbClr val="000099"/>
                </a:solidFill>
              </a:rPr>
              <a:t>dám xin Chúa rửa hồn xác chúng con cho sạch vết bao tội nhơ. Thương giúp qua đời hiểm nghèo, tới Thiên Đường, rũ sạch hết các mối </a:t>
            </a:r>
            <a:r>
              <a:rPr lang="vi-VN" sz="5400" b="1" dirty="0" smtClean="0">
                <a:solidFill>
                  <a:srgbClr val="000099"/>
                </a:solidFill>
              </a:rPr>
              <a:t>lo</a:t>
            </a:r>
            <a:r>
              <a:rPr lang="en-US" sz="5400" b="1" dirty="0" smtClean="0">
                <a:solidFill>
                  <a:srgbClr val="000099"/>
                </a:solidFill>
              </a:rPr>
              <a:t>.</a:t>
            </a:r>
            <a:endParaRPr lang="vi-VN" sz="5400" b="1" dirty="0">
              <a:solidFill>
                <a:srgbClr val="0000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b="1" u="sng" dirty="0" smtClean="0">
                <a:solidFill>
                  <a:srgbClr val="FF0000"/>
                </a:solidFill>
              </a:rPr>
              <a:t>Đ</a:t>
            </a:r>
            <a:r>
              <a:rPr lang="en-US" sz="4800" b="1" u="sng" dirty="0" smtClean="0">
                <a:solidFill>
                  <a:srgbClr val="FF0000"/>
                </a:solidFill>
              </a:rPr>
              <a:t>k:</a:t>
            </a:r>
            <a:r>
              <a:rPr lang="vi-VN" sz="4800" b="1" dirty="0">
                <a:solidFill>
                  <a:srgbClr val="000099"/>
                </a:solidFill>
              </a:rPr>
              <a:t> Con kính dâng Cha cùng bánh và rượu nho. Hồn con đây với xác con đây, đền vì bao tội lỗi xưa nay. Con dám trông mong thành áng trầm thơm tho. Bay tới trước dung nhan thánh Người, cám mến Cha lành tự tình khúc nôi</a:t>
            </a:r>
            <a:r>
              <a:rPr lang="vi-VN" sz="4800" b="1" dirty="0" smtClean="0">
                <a:solidFill>
                  <a:srgbClr val="000099"/>
                </a:solidFill>
              </a:rPr>
              <a:t>.</a:t>
            </a:r>
            <a:endParaRPr lang="vi-VN" sz="4800" b="1" dirty="0">
              <a:solidFill>
                <a:srgbClr val="0000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5186522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045635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5974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90550"/>
            <a:ext cx="9182842" cy="423192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6000" dirty="0">
                <a:ln w="11430"/>
                <a:solidFill>
                  <a:srgbClr val="003399"/>
                </a:solidFill>
                <a:cs typeface="Arial" pitchFamily="34" charset="0"/>
              </a:rPr>
              <a:t>Ca </a:t>
            </a:r>
            <a:r>
              <a:rPr lang="en-US" sz="6000" dirty="0" err="1">
                <a:ln w="11430"/>
                <a:solidFill>
                  <a:srgbClr val="003399"/>
                </a:solidFill>
                <a:cs typeface="Arial" pitchFamily="34" charset="0"/>
              </a:rPr>
              <a:t>Nguyện</a:t>
            </a:r>
            <a:r>
              <a:rPr lang="en-US" sz="6000" dirty="0">
                <a:ln w="11430"/>
                <a:solidFill>
                  <a:srgbClr val="003399"/>
                </a:solidFill>
                <a:cs typeface="Arial" pitchFamily="34" charset="0"/>
              </a:rPr>
              <a:t> </a:t>
            </a:r>
            <a:r>
              <a:rPr lang="en-US" sz="6000" dirty="0" err="1">
                <a:ln w="11430"/>
                <a:solidFill>
                  <a:srgbClr val="003399"/>
                </a:solidFill>
                <a:cs typeface="Arial" pitchFamily="34" charset="0"/>
              </a:rPr>
              <a:t>Hiệp</a:t>
            </a:r>
            <a:r>
              <a:rPr lang="en-US" sz="6000" dirty="0">
                <a:ln w="11430"/>
                <a:solidFill>
                  <a:srgbClr val="003399"/>
                </a:solidFill>
                <a:cs typeface="Arial" pitchFamily="34" charset="0"/>
              </a:rPr>
              <a:t> </a:t>
            </a:r>
            <a:r>
              <a:rPr lang="en-US" sz="6000" dirty="0" err="1">
                <a:ln w="11430"/>
                <a:solidFill>
                  <a:srgbClr val="003399"/>
                </a:solidFill>
                <a:cs typeface="Arial" pitchFamily="34" charset="0"/>
              </a:rPr>
              <a:t>Lễ</a:t>
            </a:r>
            <a:endParaRPr lang="en-US" sz="6000" dirty="0">
              <a:ln w="11430"/>
              <a:solidFill>
                <a:srgbClr val="003399"/>
              </a:solidFill>
              <a:cs typeface="Arial" pitchFamily="34" charset="0"/>
            </a:endParaRPr>
          </a:p>
          <a:p>
            <a:pPr algn="ctr" fontAlgn="base">
              <a:spcBef>
                <a:spcPct val="0"/>
              </a:spcBef>
              <a:spcAft>
                <a:spcPct val="0"/>
              </a:spcAft>
            </a:pPr>
            <a:r>
              <a:rPr lang="en-US" sz="7200" dirty="0" smtClean="0">
                <a:solidFill>
                  <a:srgbClr val="FF0000"/>
                </a:solidFill>
              </a:rPr>
              <a:t>MÌNH MÁU THÁNH CHÚA KI-TÔ</a:t>
            </a:r>
            <a:r>
              <a:rPr lang="en-US" sz="23900" dirty="0">
                <a:solidFill>
                  <a:srgbClr val="FF0000"/>
                </a:solidFill>
              </a:rPr>
              <a:t/>
            </a:r>
            <a:br>
              <a:rPr lang="en-US" sz="23900" dirty="0">
                <a:solidFill>
                  <a:srgbClr val="FF0000"/>
                </a:solidFill>
              </a:rPr>
            </a:br>
            <a:r>
              <a:rPr lang="en-US" sz="6000" i="1" dirty="0" err="1" smtClean="0">
                <a:solidFill>
                  <a:srgbClr val="FF0000"/>
                </a:solidFill>
              </a:rPr>
              <a:t>Dấu</a:t>
            </a:r>
            <a:r>
              <a:rPr lang="en-US" sz="6000" i="1" dirty="0" smtClean="0">
                <a:solidFill>
                  <a:srgbClr val="FF0000"/>
                </a:solidFill>
              </a:rPr>
              <a:t> </a:t>
            </a:r>
            <a:r>
              <a:rPr lang="en-US" sz="6000" i="1" dirty="0" err="1" smtClean="0">
                <a:solidFill>
                  <a:srgbClr val="FF0000"/>
                </a:solidFill>
              </a:rPr>
              <a:t>Chân</a:t>
            </a:r>
            <a:endParaRPr lang="en-US" sz="6000" i="1" dirty="0">
              <a:ln w="11430"/>
              <a:solidFill>
                <a:srgbClr val="FF0000"/>
              </a:solidFill>
              <a:cs typeface="Arial" pitchFamily="34" charset="0"/>
            </a:endParaRPr>
          </a:p>
        </p:txBody>
      </p:sp>
    </p:spTree>
    <p:extLst>
      <p:ext uri="{BB962C8B-B14F-4D97-AF65-F5344CB8AC3E}">
        <p14:creationId xmlns:p14="http://schemas.microsoft.com/office/powerpoint/2010/main" val="42681143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600" b="0" u="sng" spc="-300" dirty="0" smtClean="0">
                <a:solidFill>
                  <a:srgbClr val="FF0000"/>
                </a:solidFill>
                <a:latin typeface="+mj-lt"/>
              </a:rPr>
              <a:t>Tk1:</a:t>
            </a:r>
            <a:r>
              <a:rPr lang="en-US" sz="4600" spc="-300" dirty="0">
                <a:solidFill>
                  <a:srgbClr val="002060"/>
                </a:solidFill>
                <a:latin typeface="+mj-lt"/>
              </a:rPr>
              <a:t> </a:t>
            </a:r>
            <a:r>
              <a:rPr lang="vi-VN" sz="4600" b="1" dirty="0" smtClean="0">
                <a:solidFill>
                  <a:srgbClr val="000099"/>
                </a:solidFill>
                <a:latin typeface="+mj-lt"/>
              </a:rPr>
              <a:t>Chúa </a:t>
            </a:r>
            <a:r>
              <a:rPr lang="vi-VN" sz="4600" b="1" dirty="0">
                <a:solidFill>
                  <a:srgbClr val="000099"/>
                </a:solidFill>
                <a:latin typeface="+mj-lt"/>
              </a:rPr>
              <a:t>yêu thương con nhiều, một tình yêu ôi quá thẳm sâu, một tình yêu rất đỗi nhiệm mầu, ai nào suy </a:t>
            </a:r>
            <a:r>
              <a:rPr lang="vi-VN" sz="4600" b="1" dirty="0" smtClean="0">
                <a:solidFill>
                  <a:srgbClr val="000099"/>
                </a:solidFill>
                <a:latin typeface="+mj-lt"/>
              </a:rPr>
              <a:t>thấu</a:t>
            </a:r>
            <a:r>
              <a:rPr lang="en-US" sz="4600" b="1" dirty="0" smtClean="0">
                <a:solidFill>
                  <a:srgbClr val="000099"/>
                </a:solidFill>
                <a:latin typeface="+mj-lt"/>
              </a:rPr>
              <a:t>. </a:t>
            </a:r>
            <a:r>
              <a:rPr lang="vi-VN" sz="4600" b="1" dirty="0" smtClean="0">
                <a:solidFill>
                  <a:srgbClr val="000099"/>
                </a:solidFill>
                <a:latin typeface="+mj-lt"/>
              </a:rPr>
              <a:t>Chúa </a:t>
            </a:r>
            <a:r>
              <a:rPr lang="vi-VN" sz="4600" b="1" dirty="0">
                <a:solidFill>
                  <a:srgbClr val="000099"/>
                </a:solidFill>
                <a:latin typeface="+mj-lt"/>
              </a:rPr>
              <a:t>yêu thương con nhiều, Ngài tặng ban Mình Máu Thánh huyền siêu, nguồn thần lương nuôi dưỡng trần gian, mãi luôn dư tràn</a:t>
            </a:r>
            <a:r>
              <a:rPr lang="vi-VN" sz="4600" dirty="0">
                <a:solidFill>
                  <a:srgbClr val="000099"/>
                </a:solidFill>
                <a:latin typeface="+mj-lt"/>
              </a:rPr>
              <a:t>.</a:t>
            </a:r>
            <a:endParaRPr lang="vi-VN" sz="4600" b="0" spc="-150" dirty="0">
              <a:solidFill>
                <a:srgbClr val="000099"/>
              </a:solidFill>
              <a:latin typeface="+mj-lt"/>
            </a:endParaRPr>
          </a:p>
        </p:txBody>
      </p:sp>
    </p:spTree>
    <p:extLst>
      <p:ext uri="{BB962C8B-B14F-4D97-AF65-F5344CB8AC3E}">
        <p14:creationId xmlns:p14="http://schemas.microsoft.com/office/powerpoint/2010/main" val="214326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b="0" u="sng" spc="-150" dirty="0" err="1">
                <a:solidFill>
                  <a:srgbClr val="FF0000"/>
                </a:solidFill>
                <a:latin typeface="+mj-lt"/>
              </a:rPr>
              <a:t>Đk</a:t>
            </a:r>
            <a:r>
              <a:rPr lang="en-US" sz="4800" b="0" spc="-150" dirty="0">
                <a:solidFill>
                  <a:srgbClr val="FF0000"/>
                </a:solidFill>
                <a:latin typeface="+mj-lt"/>
              </a:rPr>
              <a:t>:</a:t>
            </a:r>
            <a:r>
              <a:rPr lang="en-US" sz="4800" b="0" spc="-150" dirty="0">
                <a:solidFill>
                  <a:srgbClr val="002060"/>
                </a:solidFill>
                <a:latin typeface="+mj-lt"/>
              </a:rPr>
              <a:t> </a:t>
            </a:r>
            <a:r>
              <a:rPr lang="vi-VN" sz="4800" b="1" dirty="0">
                <a:solidFill>
                  <a:srgbClr val="000099"/>
                </a:solidFill>
                <a:latin typeface="+mj-lt"/>
              </a:rPr>
              <a:t>Này đây Mình Máu, thần lương nuôi dưỡng thế gian. Con luôn tin thật và thờ lạy Chúa, Chúa ơi. Vang câu cảm tạ ngợi khen tình Chúa bao la. Bí tích Thánh Thể là nguồn sự sống cho đời.</a:t>
            </a:r>
            <a:endParaRPr lang="vi-VN" sz="4800" b="1" spc="-150" dirty="0">
              <a:solidFill>
                <a:srgbClr val="000099"/>
              </a:solidFill>
              <a:latin typeface="+mj-lt"/>
            </a:endParaRPr>
          </a:p>
        </p:txBody>
      </p:sp>
    </p:spTree>
    <p:extLst>
      <p:ext uri="{BB962C8B-B14F-4D97-AF65-F5344CB8AC3E}">
        <p14:creationId xmlns:p14="http://schemas.microsoft.com/office/powerpoint/2010/main" val="398700884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700" b="0" u="sng" spc="-300" dirty="0">
                <a:solidFill>
                  <a:srgbClr val="FF0000"/>
                </a:solidFill>
                <a:latin typeface="+mj-lt"/>
              </a:rPr>
              <a:t>Tk2:</a:t>
            </a:r>
            <a:r>
              <a:rPr lang="en-US" sz="4700" b="0" spc="-300" dirty="0">
                <a:solidFill>
                  <a:srgbClr val="FF0000"/>
                </a:solidFill>
                <a:latin typeface="+mj-lt"/>
              </a:rPr>
              <a:t> </a:t>
            </a:r>
            <a:r>
              <a:rPr lang="vi-VN" sz="4700" b="1" dirty="0">
                <a:solidFill>
                  <a:srgbClr val="000099"/>
                </a:solidFill>
                <a:latin typeface="+mj-lt"/>
              </a:rPr>
              <a:t>Hỡi ai đang vất vả, lòng nặng mang lo lắng ngày qua, dặm trường xa sức đã mệt nhoài, mau tìm đến Chúa. Chúa thương yêu vỗ về, Ngài ủi an và giúp sức đỡ nâng, Ngài rộng ban chan chứa hồng ân, tháng năm gian trần.</a:t>
            </a:r>
          </a:p>
        </p:txBody>
      </p:sp>
    </p:spTree>
    <p:extLst>
      <p:ext uri="{BB962C8B-B14F-4D97-AF65-F5344CB8AC3E}">
        <p14:creationId xmlns:p14="http://schemas.microsoft.com/office/powerpoint/2010/main" val="203554240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b="0" u="sng" spc="-150" dirty="0" err="1">
                <a:solidFill>
                  <a:srgbClr val="FF0000"/>
                </a:solidFill>
                <a:latin typeface="+mj-lt"/>
              </a:rPr>
              <a:t>Đk</a:t>
            </a:r>
            <a:r>
              <a:rPr lang="en-US" sz="4800" b="0" spc="-150" dirty="0">
                <a:solidFill>
                  <a:srgbClr val="FF0000"/>
                </a:solidFill>
                <a:latin typeface="+mj-lt"/>
              </a:rPr>
              <a:t>:</a:t>
            </a:r>
            <a:r>
              <a:rPr lang="en-US" sz="4800" b="0" spc="-150" dirty="0">
                <a:solidFill>
                  <a:srgbClr val="002060"/>
                </a:solidFill>
                <a:latin typeface="+mj-lt"/>
              </a:rPr>
              <a:t> </a:t>
            </a:r>
            <a:r>
              <a:rPr lang="vi-VN" sz="4800" b="1" dirty="0">
                <a:solidFill>
                  <a:srgbClr val="000099"/>
                </a:solidFill>
                <a:latin typeface="+mj-lt"/>
              </a:rPr>
              <a:t>Này đây Mình Máu, thần lương nuôi dưỡng thế gian. Con luôn tin thật và thờ lạy Chúa, Chúa ơi. Vang câu cảm tạ ngợi khen tình Chúa bao la. Bí tích Thánh Thể là nguồn sự sống cho đời.</a:t>
            </a:r>
            <a:endParaRPr lang="vi-VN" sz="4800" b="1" spc="-150" dirty="0">
              <a:solidFill>
                <a:srgbClr val="000099"/>
              </a:solidFill>
              <a:latin typeface="+mj-lt"/>
            </a:endParaRPr>
          </a:p>
        </p:txBody>
      </p:sp>
    </p:spTree>
    <p:extLst>
      <p:ext uri="{BB962C8B-B14F-4D97-AF65-F5344CB8AC3E}">
        <p14:creationId xmlns:p14="http://schemas.microsoft.com/office/powerpoint/2010/main" val="3705037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90000"/>
              </a:lnSpc>
              <a:spcBef>
                <a:spcPts val="0"/>
              </a:spcBef>
            </a:pPr>
            <a:r>
              <a:rPr lang="en-US" sz="7400" b="0" spc="-150" dirty="0">
                <a:solidFill>
                  <a:srgbClr val="FF0000"/>
                </a:solidFill>
                <a:latin typeface="+mj-lt"/>
              </a:rPr>
              <a:t> </a:t>
            </a:r>
            <a:r>
              <a:rPr lang="en-US" sz="7400" spc="-150" dirty="0">
                <a:solidFill>
                  <a:srgbClr val="000099"/>
                </a:solidFill>
                <a:latin typeface="+mj-lt"/>
              </a:rPr>
              <a:t>Ca </a:t>
            </a:r>
            <a:r>
              <a:rPr lang="en-US" sz="7400" spc="-150" dirty="0" err="1">
                <a:solidFill>
                  <a:srgbClr val="000099"/>
                </a:solidFill>
                <a:latin typeface="+mj-lt"/>
              </a:rPr>
              <a:t>Nhập</a:t>
            </a:r>
            <a:r>
              <a:rPr lang="en-US" sz="7400" spc="-150" dirty="0">
                <a:solidFill>
                  <a:srgbClr val="000099"/>
                </a:solidFill>
                <a:latin typeface="+mj-lt"/>
              </a:rPr>
              <a:t> </a:t>
            </a:r>
            <a:r>
              <a:rPr lang="en-US" sz="7400" spc="-150" dirty="0" err="1">
                <a:solidFill>
                  <a:srgbClr val="000099"/>
                </a:solidFill>
                <a:latin typeface="+mj-lt"/>
              </a:rPr>
              <a:t>Lễ</a:t>
            </a:r>
            <a:endParaRPr lang="en-US" sz="7400" spc="-150" dirty="0">
              <a:solidFill>
                <a:srgbClr val="000099"/>
              </a:solidFill>
              <a:latin typeface="+mj-lt"/>
            </a:endParaRPr>
          </a:p>
          <a:p>
            <a:pPr>
              <a:lnSpc>
                <a:spcPct val="90000"/>
              </a:lnSpc>
              <a:spcBef>
                <a:spcPts val="0"/>
              </a:spcBef>
            </a:pPr>
            <a:r>
              <a:rPr lang="en-US" sz="7400" spc="-150" dirty="0">
                <a:solidFill>
                  <a:srgbClr val="FF0000"/>
                </a:solidFill>
                <a:latin typeface="+mj-lt"/>
              </a:rPr>
              <a:t>Ng</a:t>
            </a:r>
            <a:r>
              <a:rPr lang="vi-VN" sz="7400" spc="-150" dirty="0">
                <a:solidFill>
                  <a:srgbClr val="FF0000"/>
                </a:solidFill>
                <a:latin typeface="+mj-lt"/>
              </a:rPr>
              <a:t>ư</a:t>
            </a:r>
            <a:r>
              <a:rPr lang="en-US" sz="7400" spc="-150" dirty="0" err="1">
                <a:solidFill>
                  <a:srgbClr val="FF0000"/>
                </a:solidFill>
                <a:latin typeface="+mj-lt"/>
              </a:rPr>
              <a:t>ời</a:t>
            </a:r>
            <a:r>
              <a:rPr lang="en-US" sz="7400" spc="-150" dirty="0">
                <a:solidFill>
                  <a:srgbClr val="FF0000"/>
                </a:solidFill>
                <a:latin typeface="+mj-lt"/>
              </a:rPr>
              <a:t> </a:t>
            </a:r>
            <a:r>
              <a:rPr lang="en-US" sz="7400" spc="-150" dirty="0" err="1">
                <a:solidFill>
                  <a:srgbClr val="FF0000"/>
                </a:solidFill>
                <a:latin typeface="+mj-lt"/>
              </a:rPr>
              <a:t>Ơi</a:t>
            </a:r>
            <a:r>
              <a:rPr lang="en-US" sz="7400" spc="-150" dirty="0">
                <a:solidFill>
                  <a:srgbClr val="FF0000"/>
                </a:solidFill>
                <a:latin typeface="+mj-lt"/>
              </a:rPr>
              <a:t> Mau </a:t>
            </a:r>
            <a:r>
              <a:rPr lang="en-US" sz="7400" spc="-150" dirty="0" err="1">
                <a:solidFill>
                  <a:srgbClr val="FF0000"/>
                </a:solidFill>
                <a:latin typeface="+mj-lt"/>
              </a:rPr>
              <a:t>Tới</a:t>
            </a:r>
            <a:endParaRPr lang="en-US" sz="7400" spc="-150" dirty="0">
              <a:solidFill>
                <a:srgbClr val="FF0000"/>
              </a:solidFill>
              <a:latin typeface="+mj-lt"/>
            </a:endParaRPr>
          </a:p>
          <a:p>
            <a:pPr>
              <a:lnSpc>
                <a:spcPct val="90000"/>
              </a:lnSpc>
              <a:spcBef>
                <a:spcPts val="0"/>
              </a:spcBef>
            </a:pPr>
            <a:r>
              <a:rPr lang="en-US" sz="5400" i="1" spc="-150" dirty="0">
                <a:solidFill>
                  <a:srgbClr val="000099"/>
                </a:solidFill>
                <a:latin typeface="+mj-lt"/>
              </a:rPr>
              <a:t>Mi </a:t>
            </a:r>
            <a:r>
              <a:rPr lang="en-US" sz="5400" i="1" spc="-150" dirty="0" err="1">
                <a:solidFill>
                  <a:srgbClr val="000099"/>
                </a:solidFill>
                <a:latin typeface="+mj-lt"/>
              </a:rPr>
              <a:t>Trầm</a:t>
            </a:r>
            <a:endParaRPr lang="en-US" sz="5400" i="1" dirty="0">
              <a:solidFill>
                <a:srgbClr val="000099"/>
              </a:solidFill>
              <a:latin typeface="+mj-lt"/>
            </a:endParaRPr>
          </a:p>
        </p:txBody>
      </p:sp>
    </p:spTree>
    <p:extLst>
      <p:ext uri="{BB962C8B-B14F-4D97-AF65-F5344CB8AC3E}">
        <p14:creationId xmlns:p14="http://schemas.microsoft.com/office/powerpoint/2010/main" val="165748405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700" b="1" u="sng" spc="-300" dirty="0">
                <a:solidFill>
                  <a:srgbClr val="FF0000"/>
                </a:solidFill>
                <a:latin typeface="+mj-lt"/>
              </a:rPr>
              <a:t>Tk3:</a:t>
            </a:r>
            <a:r>
              <a:rPr lang="en-US" sz="4700" b="1" spc="-300" dirty="0">
                <a:solidFill>
                  <a:srgbClr val="002060"/>
                </a:solidFill>
                <a:latin typeface="+mj-lt"/>
              </a:rPr>
              <a:t> </a:t>
            </a:r>
            <a:r>
              <a:rPr lang="vi-VN" sz="4700" b="1" dirty="0">
                <a:solidFill>
                  <a:srgbClr val="000099"/>
                </a:solidFill>
                <a:latin typeface="+mj-lt"/>
              </a:rPr>
              <a:t>Bánh thiêng liêng bởi trời, được tặng ban cho khắp mọi nơi, loài người ơi tấu khúc ca ngợi, chúc tụng Thiên Chúa. Chúa hiến ban chính mình, để trở nên Thịt Máu Thánh cực linh, là của ăn của uống trường sinh, dưỡng nuôi linh hồn.</a:t>
            </a:r>
          </a:p>
        </p:txBody>
      </p:sp>
    </p:spTree>
    <p:extLst>
      <p:ext uri="{BB962C8B-B14F-4D97-AF65-F5344CB8AC3E}">
        <p14:creationId xmlns:p14="http://schemas.microsoft.com/office/powerpoint/2010/main" val="53738074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4800" b="0" u="sng" spc="-150" dirty="0" err="1">
                <a:solidFill>
                  <a:srgbClr val="FF0000"/>
                </a:solidFill>
                <a:latin typeface="+mj-lt"/>
              </a:rPr>
              <a:t>Đk</a:t>
            </a:r>
            <a:r>
              <a:rPr lang="en-US" sz="4800" b="0" spc="-150" dirty="0">
                <a:solidFill>
                  <a:srgbClr val="FF0000"/>
                </a:solidFill>
                <a:latin typeface="+mj-lt"/>
              </a:rPr>
              <a:t>:</a:t>
            </a:r>
            <a:r>
              <a:rPr lang="en-US" sz="4800" b="0" spc="-150" dirty="0">
                <a:solidFill>
                  <a:srgbClr val="002060"/>
                </a:solidFill>
                <a:latin typeface="+mj-lt"/>
              </a:rPr>
              <a:t> </a:t>
            </a:r>
            <a:r>
              <a:rPr lang="vi-VN" sz="4800" b="1" dirty="0">
                <a:solidFill>
                  <a:srgbClr val="000099"/>
                </a:solidFill>
                <a:latin typeface="+mj-lt"/>
              </a:rPr>
              <a:t>Này đây Mình Máu, thần lương nuôi dưỡng thế gian. Con luôn tin thật và thờ lạy Chúa, Chúa ơi. Vang câu cảm tạ ngợi khen tình Chúa bao la. Bí tích Thánh Thể là nguồn sự sống cho đời.</a:t>
            </a:r>
            <a:endParaRPr lang="vi-VN" sz="4800" b="1" spc="-150" dirty="0">
              <a:solidFill>
                <a:srgbClr val="000099"/>
              </a:solidFill>
              <a:latin typeface="+mj-lt"/>
            </a:endParaRPr>
          </a:p>
        </p:txBody>
      </p:sp>
    </p:spTree>
    <p:extLst>
      <p:ext uri="{BB962C8B-B14F-4D97-AF65-F5344CB8AC3E}">
        <p14:creationId xmlns:p14="http://schemas.microsoft.com/office/powerpoint/2010/main" val="160205605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59745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748898"/>
            <a:ext cx="9263992" cy="313932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lang="en-US" sz="7800" dirty="0">
                <a:ln w="11430"/>
                <a:solidFill>
                  <a:srgbClr val="000099"/>
                </a:solidFill>
                <a:cs typeface="Arial" panose="020B0604020202020204" pitchFamily="34" charset="0"/>
              </a:rPr>
              <a:t>Ca </a:t>
            </a:r>
            <a:r>
              <a:rPr lang="en-US" sz="7800" dirty="0" err="1">
                <a:ln w="11430"/>
                <a:solidFill>
                  <a:srgbClr val="000099"/>
                </a:solidFill>
                <a:cs typeface="Arial" panose="020B0604020202020204" pitchFamily="34" charset="0"/>
              </a:rPr>
              <a:t>Kết</a:t>
            </a:r>
            <a:r>
              <a:rPr lang="en-US" sz="7800" dirty="0">
                <a:ln w="11430"/>
                <a:solidFill>
                  <a:srgbClr val="000099"/>
                </a:solidFill>
                <a:cs typeface="Arial" panose="020B0604020202020204" pitchFamily="34" charset="0"/>
              </a:rPr>
              <a:t> </a:t>
            </a:r>
            <a:r>
              <a:rPr lang="en-US" sz="7800" dirty="0" err="1">
                <a:ln w="11430"/>
                <a:solidFill>
                  <a:srgbClr val="000099"/>
                </a:solidFill>
                <a:cs typeface="Arial" panose="020B0604020202020204" pitchFamily="34" charset="0"/>
              </a:rPr>
              <a:t>Lễ</a:t>
            </a:r>
            <a:endParaRPr lang="en-US" sz="7800" dirty="0">
              <a:ln w="11430"/>
              <a:solidFill>
                <a:srgbClr val="000099"/>
              </a:solidFill>
              <a:cs typeface="Arial" panose="020B0604020202020204" pitchFamily="34" charset="0"/>
            </a:endParaRPr>
          </a:p>
          <a:p>
            <a:pPr algn="ctr" fontAlgn="base">
              <a:spcBef>
                <a:spcPct val="0"/>
              </a:spcBef>
              <a:spcAft>
                <a:spcPct val="0"/>
              </a:spcAft>
            </a:pPr>
            <a:r>
              <a:rPr lang="en-US" sz="7000" dirty="0" smtClean="0">
                <a:ln w="11430"/>
                <a:solidFill>
                  <a:srgbClr val="FF0000"/>
                </a:solidFill>
                <a:cs typeface="Arial" panose="020B0604020202020204" pitchFamily="34" charset="0"/>
              </a:rPr>
              <a:t>THÁNH LỄ ĐÃ HẾT RỒI</a:t>
            </a:r>
            <a:endParaRPr lang="en-US" sz="7000" dirty="0">
              <a:ln w="11430"/>
              <a:solidFill>
                <a:srgbClr val="FF0000"/>
              </a:solidFill>
              <a:cs typeface="Arial" panose="020B0604020202020204" pitchFamily="34" charset="0"/>
            </a:endParaRPr>
          </a:p>
          <a:p>
            <a:pPr algn="ctr" fontAlgn="base">
              <a:spcBef>
                <a:spcPct val="0"/>
              </a:spcBef>
              <a:spcAft>
                <a:spcPct val="0"/>
              </a:spcAft>
            </a:pPr>
            <a:r>
              <a:rPr lang="en-US" sz="5000" i="1" dirty="0" err="1" smtClean="0">
                <a:ln w="11430"/>
                <a:solidFill>
                  <a:srgbClr val="0B297F"/>
                </a:solidFill>
                <a:cs typeface="Arial" panose="020B0604020202020204" pitchFamily="34" charset="0"/>
              </a:rPr>
              <a:t>Lê</a:t>
            </a:r>
            <a:r>
              <a:rPr lang="en-US" sz="5000" i="1" dirty="0" smtClean="0">
                <a:ln w="11430"/>
                <a:solidFill>
                  <a:srgbClr val="0B297F"/>
                </a:solidFill>
                <a:cs typeface="Arial" panose="020B0604020202020204" pitchFamily="34" charset="0"/>
              </a:rPr>
              <a:t> </a:t>
            </a:r>
            <a:r>
              <a:rPr lang="en-US" sz="5000" i="1" dirty="0" err="1" smtClean="0">
                <a:ln w="11430"/>
                <a:solidFill>
                  <a:srgbClr val="0B297F"/>
                </a:solidFill>
                <a:cs typeface="Arial" panose="020B0604020202020204" pitchFamily="34" charset="0"/>
              </a:rPr>
              <a:t>Phú</a:t>
            </a:r>
            <a:r>
              <a:rPr lang="en-US" sz="5000" i="1" dirty="0" smtClean="0">
                <a:ln w="11430"/>
                <a:solidFill>
                  <a:srgbClr val="0B297F"/>
                </a:solidFill>
                <a:cs typeface="Arial" panose="020B0604020202020204" pitchFamily="34" charset="0"/>
              </a:rPr>
              <a:t> </a:t>
            </a:r>
            <a:r>
              <a:rPr lang="en-US" sz="5000" i="1" dirty="0" err="1" smtClean="0">
                <a:ln w="11430"/>
                <a:solidFill>
                  <a:srgbClr val="0B297F"/>
                </a:solidFill>
                <a:cs typeface="Arial" panose="020B0604020202020204" pitchFamily="34" charset="0"/>
              </a:rPr>
              <a:t>Hải</a:t>
            </a:r>
            <a:endParaRPr lang="en-US" sz="5000" i="1" dirty="0">
              <a:ln w="11430"/>
              <a:solidFill>
                <a:srgbClr val="0B297F"/>
              </a:solidFill>
              <a:cs typeface="Arial" panose="020B0604020202020204" pitchFamily="34" charset="0"/>
            </a:endParaRPr>
          </a:p>
        </p:txBody>
      </p:sp>
    </p:spTree>
    <p:extLst>
      <p:ext uri="{BB962C8B-B14F-4D97-AF65-F5344CB8AC3E}">
        <p14:creationId xmlns:p14="http://schemas.microsoft.com/office/powerpoint/2010/main" val="4085426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spcBef>
                <a:spcPts val="0"/>
              </a:spcBef>
            </a:pPr>
            <a:r>
              <a:rPr lang="en-US" sz="5200" b="1" u="sng" spc="-300" dirty="0" err="1" smtClean="0">
                <a:solidFill>
                  <a:srgbClr val="FF0000"/>
                </a:solidFill>
                <a:latin typeface="+mj-lt"/>
              </a:rPr>
              <a:t>Tk</a:t>
            </a:r>
            <a:r>
              <a:rPr lang="en-US" sz="5200" b="1" u="sng" spc="-300" dirty="0" smtClean="0">
                <a:solidFill>
                  <a:srgbClr val="FF0000"/>
                </a:solidFill>
                <a:latin typeface="+mj-lt"/>
              </a:rPr>
              <a:t>:</a:t>
            </a:r>
            <a:r>
              <a:rPr lang="vi-VN" sz="5200" b="1" spc="-300" dirty="0" smtClean="0">
                <a:solidFill>
                  <a:srgbClr val="FF0000"/>
                </a:solidFill>
                <a:latin typeface="+mj-lt"/>
              </a:rPr>
              <a:t> </a:t>
            </a:r>
            <a:r>
              <a:rPr lang="vi-VN" sz="5200" b="1" dirty="0">
                <a:solidFill>
                  <a:srgbClr val="000099"/>
                </a:solidFill>
                <a:latin typeface="+mj-lt"/>
              </a:rPr>
              <a:t>Thánh lễ đã hết rồi con về thôi Chúa ôi. Ôi bao nhiêu hoan lạc đời con thắm phúc Chúa Trời. Xin ở bên con mãi trọn đời sống Chúa ơi. Xin ở bên con mãi từ nay suốt đời </a:t>
            </a:r>
            <a:r>
              <a:rPr lang="vi-VN" sz="5200" b="1" dirty="0" smtClean="0">
                <a:solidFill>
                  <a:srgbClr val="000099"/>
                </a:solidFill>
                <a:latin typeface="+mj-lt"/>
              </a:rPr>
              <a:t>con.</a:t>
            </a:r>
            <a:endParaRPr lang="en-US" sz="5200" b="1" dirty="0" smtClean="0">
              <a:solidFill>
                <a:srgbClr val="000099"/>
              </a:solidFill>
              <a:latin typeface="+mj-lt"/>
            </a:endParaRPr>
          </a:p>
        </p:txBody>
      </p:sp>
    </p:spTree>
    <p:extLst>
      <p:ext uri="{BB962C8B-B14F-4D97-AF65-F5344CB8AC3E}">
        <p14:creationId xmlns:p14="http://schemas.microsoft.com/office/powerpoint/2010/main" val="154256160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spcBef>
                <a:spcPts val="0"/>
              </a:spcBef>
            </a:pPr>
            <a:r>
              <a:rPr lang="en-US" sz="5400" b="1" u="sng" dirty="0" err="1">
                <a:solidFill>
                  <a:srgbClr val="FF0000"/>
                </a:solidFill>
                <a:latin typeface="+mj-lt"/>
                <a:cs typeface="Arial" panose="020B0604020202020204" pitchFamily="34" charset="0"/>
              </a:rPr>
              <a:t>Đk</a:t>
            </a:r>
            <a:r>
              <a:rPr lang="en-US" sz="5400" b="1" dirty="0">
                <a:solidFill>
                  <a:srgbClr val="FF0000"/>
                </a:solidFill>
                <a:latin typeface="+mj-lt"/>
                <a:cs typeface="Arial" panose="020B0604020202020204" pitchFamily="34" charset="0"/>
              </a:rPr>
              <a:t>: </a:t>
            </a:r>
            <a:r>
              <a:rPr lang="vi-VN" sz="5400" b="1" dirty="0">
                <a:solidFill>
                  <a:srgbClr val="000099"/>
                </a:solidFill>
                <a:latin typeface="+mj-lt"/>
              </a:rPr>
              <a:t>Thánh lễ đã hết rồi con về thôi Chúa hỡi. Ôi bao nhiêu ơn huệ mà Thiên Chúa đã ban. Ôi no nê ân tình ôi tình yêu Thánh Thể. Xin cho con suốt đời là lễ tế Chúa ơi.</a:t>
            </a:r>
            <a:endParaRPr lang="vi-VN" sz="5400" b="1" dirty="0">
              <a:solidFill>
                <a:srgbClr val="000099"/>
              </a:solidFill>
              <a:latin typeface="+mj-lt"/>
              <a:cs typeface="Arial" panose="020B0604020202020204" pitchFamily="34" charset="0"/>
            </a:endParaRPr>
          </a:p>
        </p:txBody>
      </p:sp>
    </p:spTree>
    <p:extLst>
      <p:ext uri="{BB962C8B-B14F-4D97-AF65-F5344CB8AC3E}">
        <p14:creationId xmlns:p14="http://schemas.microsoft.com/office/powerpoint/2010/main" val="27044478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25974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lnSpc>
                <a:spcPct val="110000"/>
              </a:lnSpc>
            </a:pPr>
            <a:r>
              <a:rPr lang="en-US" sz="5100" b="1" u="sng" dirty="0" err="1">
                <a:solidFill>
                  <a:srgbClr val="FF0000"/>
                </a:solidFill>
                <a:effectLst>
                  <a:outerShdw blurRad="38100" dist="38100" dir="2700000" algn="tl">
                    <a:srgbClr val="000000">
                      <a:alpha val="43137"/>
                    </a:srgbClr>
                  </a:outerShdw>
                </a:effectLst>
                <a:cs typeface="Times New Roman" pitchFamily="18" charset="0"/>
              </a:rPr>
              <a:t>Đk</a:t>
            </a:r>
            <a:r>
              <a:rPr lang="vi-VN" sz="5100" b="1" u="sng" dirty="0">
                <a:solidFill>
                  <a:srgbClr val="FF0000"/>
                </a:solidFill>
                <a:effectLst>
                  <a:outerShdw blurRad="38100" dist="38100" dir="2700000" algn="tl">
                    <a:srgbClr val="000000">
                      <a:alpha val="43137"/>
                    </a:srgbClr>
                  </a:outerShdw>
                </a:effectLst>
                <a:cs typeface="Times New Roman" pitchFamily="18" charset="0"/>
              </a:rPr>
              <a:t>:</a:t>
            </a:r>
            <a:r>
              <a:rPr lang="vi-VN" sz="5100" b="1" dirty="0">
                <a:solidFill>
                  <a:srgbClr val="003399"/>
                </a:solidFill>
                <a:effectLst>
                  <a:outerShdw blurRad="38100" dist="38100" dir="2700000" algn="tl">
                    <a:srgbClr val="000000">
                      <a:alpha val="43137"/>
                    </a:srgbClr>
                  </a:outerShdw>
                </a:effectLst>
                <a:cs typeface="Times New Roman" pitchFamily="18" charset="0"/>
              </a:rPr>
              <a:t> </a:t>
            </a:r>
            <a:r>
              <a:rPr lang="vi-VN" sz="5100" b="1" dirty="0">
                <a:solidFill>
                  <a:srgbClr val="000099"/>
                </a:solidFill>
              </a:rPr>
              <a:t>Người ơi mau tới tôn thờ Mình Máu Thánh. Thần lương nuôi dưỡng linh hồn giữa trần gian. Người ơi mau tới lãnh nhận Mình Máu Thánh. Sức sống nuôi hồn về tới quê thanh nhàn.</a:t>
            </a:r>
            <a:endParaRPr lang="vi-VN" sz="5100" b="1" dirty="0">
              <a:solidFill>
                <a:srgbClr val="0000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59208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10000"/>
              </a:lnSpc>
            </a:pPr>
            <a:r>
              <a:rPr lang="en-US" sz="5100" b="1" u="sng" dirty="0">
                <a:solidFill>
                  <a:srgbClr val="FF0000"/>
                </a:solidFill>
                <a:effectLst>
                  <a:outerShdw blurRad="38100" dist="38100" dir="2700000" algn="tl">
                    <a:srgbClr val="000000">
                      <a:alpha val="43137"/>
                    </a:srgbClr>
                  </a:outerShdw>
                </a:effectLst>
                <a:cs typeface="Times New Roman" pitchFamily="18" charset="0"/>
              </a:rPr>
              <a:t>Tk1</a:t>
            </a:r>
            <a:r>
              <a:rPr lang="vi-VN" sz="5100" b="1" u="sng" dirty="0">
                <a:solidFill>
                  <a:srgbClr val="FF0000"/>
                </a:solidFill>
                <a:effectLst>
                  <a:outerShdw blurRad="38100" dist="38100" dir="2700000" algn="tl">
                    <a:srgbClr val="000000">
                      <a:alpha val="43137"/>
                    </a:srgbClr>
                  </a:outerShdw>
                </a:effectLst>
                <a:cs typeface="Times New Roman" pitchFamily="18" charset="0"/>
              </a:rPr>
              <a:t>:</a:t>
            </a:r>
            <a:r>
              <a:rPr lang="vi-VN" sz="5100" b="1" dirty="0">
                <a:solidFill>
                  <a:srgbClr val="003399"/>
                </a:solidFill>
                <a:effectLst>
                  <a:outerShdw blurRad="38100" dist="38100" dir="2700000" algn="tl">
                    <a:srgbClr val="000000">
                      <a:alpha val="43137"/>
                    </a:srgbClr>
                  </a:outerShdw>
                </a:effectLst>
                <a:cs typeface="Times New Roman" pitchFamily="18" charset="0"/>
              </a:rPr>
              <a:t> </a:t>
            </a:r>
            <a:r>
              <a:rPr lang="vi-VN" sz="5100" b="1" dirty="0">
                <a:solidFill>
                  <a:srgbClr val="000099"/>
                </a:solidFill>
              </a:rPr>
              <a:t>Hãy mau về đây chung tiếng ca mừng. Thế nhân tội lỗi Người luôn mãi thương. Dẫu đã về trời vẫn sống giữa đời. Ban Mình Máu Thánh nuôi hồn người khắp nơi.</a:t>
            </a:r>
            <a:endParaRPr lang="vi-VN" sz="5100" b="1" dirty="0">
              <a:solidFill>
                <a:srgbClr val="0000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71282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500"/>
          </a:xfrm>
        </p:spPr>
        <p:txBody>
          <a:bodyPr>
            <a:noAutofit/>
          </a:bodyPr>
          <a:lstStyle/>
          <a:p>
            <a:pPr algn="just">
              <a:lnSpc>
                <a:spcPct val="110000"/>
              </a:lnSpc>
            </a:pPr>
            <a:r>
              <a:rPr lang="en-US" sz="5100" b="1" u="sng" dirty="0" err="1">
                <a:solidFill>
                  <a:srgbClr val="FF0000"/>
                </a:solidFill>
                <a:effectLst>
                  <a:outerShdw blurRad="38100" dist="38100" dir="2700000" algn="tl">
                    <a:srgbClr val="000000">
                      <a:alpha val="43137"/>
                    </a:srgbClr>
                  </a:outerShdw>
                </a:effectLst>
                <a:cs typeface="Times New Roman" pitchFamily="18" charset="0"/>
              </a:rPr>
              <a:t>Đk</a:t>
            </a:r>
            <a:r>
              <a:rPr lang="vi-VN" sz="5100" b="1" u="sng" dirty="0">
                <a:solidFill>
                  <a:srgbClr val="FF0000"/>
                </a:solidFill>
                <a:effectLst>
                  <a:outerShdw blurRad="38100" dist="38100" dir="2700000" algn="tl">
                    <a:srgbClr val="000000">
                      <a:alpha val="43137"/>
                    </a:srgbClr>
                  </a:outerShdw>
                </a:effectLst>
                <a:cs typeface="Times New Roman" pitchFamily="18" charset="0"/>
              </a:rPr>
              <a:t>:</a:t>
            </a:r>
            <a:r>
              <a:rPr lang="vi-VN" sz="5100" b="1" dirty="0">
                <a:solidFill>
                  <a:srgbClr val="003399"/>
                </a:solidFill>
                <a:effectLst>
                  <a:outerShdw blurRad="38100" dist="38100" dir="2700000" algn="tl">
                    <a:srgbClr val="000000">
                      <a:alpha val="43137"/>
                    </a:srgbClr>
                  </a:outerShdw>
                </a:effectLst>
                <a:cs typeface="Times New Roman" pitchFamily="18" charset="0"/>
              </a:rPr>
              <a:t> </a:t>
            </a:r>
            <a:r>
              <a:rPr lang="vi-VN" sz="5100" b="1" dirty="0">
                <a:solidFill>
                  <a:srgbClr val="000099"/>
                </a:solidFill>
              </a:rPr>
              <a:t>Người ơi mau tới tôn thờ Mình Máu Thánh. Thần lương nuôi dưỡng linh hồn giữa trần gian. Người ơi mau tới lãnh nhận Mình Máu Thánh. Sức sống nuôi hồn về tới quê thanh nhàn.</a:t>
            </a:r>
            <a:endParaRPr lang="vi-VN" sz="5100" b="1" dirty="0">
              <a:solidFill>
                <a:srgbClr val="0000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94986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1173</TotalTime>
  <Words>1465</Words>
  <Application>Microsoft Office PowerPoint</Application>
  <PresentationFormat>On-screen Show (16:9)</PresentationFormat>
  <Paragraphs>95</Paragraphs>
  <Slides>67</Slides>
  <Notes>8</Notes>
  <HiddenSlides>0</HiddenSlides>
  <MMClips>0</MMClips>
  <ScaleCrop>false</ScaleCrop>
  <HeadingPairs>
    <vt:vector size="4" baseType="variant">
      <vt:variant>
        <vt:lpstr>Theme</vt:lpstr>
      </vt:variant>
      <vt:variant>
        <vt:i4>18</vt:i4>
      </vt:variant>
      <vt:variant>
        <vt:lpstr>Slide Titles</vt:lpstr>
      </vt:variant>
      <vt:variant>
        <vt:i4>67</vt:i4>
      </vt:variant>
    </vt:vector>
  </HeadingPairs>
  <TitlesOfParts>
    <vt:vector size="85" baseType="lpstr">
      <vt:lpstr>Office Theme</vt:lpstr>
      <vt:lpstr>1_Default Design</vt:lpstr>
      <vt:lpstr>Default Design</vt:lpstr>
      <vt:lpstr>36_Default Design</vt:lpstr>
      <vt:lpstr>2_Office Theme</vt:lpstr>
      <vt:lpstr>5_Office Theme</vt:lpstr>
      <vt:lpstr>1_Office Theme</vt:lpstr>
      <vt:lpstr>10_Office Theme</vt:lpstr>
      <vt:lpstr>37_Default Design</vt:lpstr>
      <vt:lpstr>2_Default Design</vt:lpstr>
      <vt:lpstr>4_Default Design</vt:lpstr>
      <vt:lpstr>4_Office Theme</vt:lpstr>
      <vt:lpstr>8_Office Theme</vt:lpstr>
      <vt:lpstr>11_Office Theme</vt:lpstr>
      <vt:lpstr>12_Office Theme</vt:lpstr>
      <vt:lpstr>6_Office Theme</vt:lpstr>
      <vt:lpstr>9_Office Theme</vt:lpstr>
      <vt:lpstr>13_Office Theme</vt:lpstr>
      <vt:lpstr>PowerPoint Presentation</vt:lpstr>
      <vt:lpstr>Tập Hát Cộng Đoàn</vt:lpstr>
      <vt:lpstr>Đk: Tôi nâng chén mừng ơn cứu độ và kêu cầu danh thánh Chúa liên.</vt:lpstr>
      <vt:lpstr> </vt:lpstr>
      <vt:lpstr>PowerPoint Presentation</vt:lpstr>
      <vt:lpstr>PowerPoint Presentation</vt:lpstr>
      <vt:lpstr>Đk: Người ơi mau tới tôn thờ Mình Máu Thánh. Thần lương nuôi dưỡng linh hồn giữa trần gian. Người ơi mau tới lãnh nhận Mình Máu Thánh. Sức sống nuôi hồn về tới quê thanh nhàn.</vt:lpstr>
      <vt:lpstr>Tk1: Hãy mau về đây chung tiếng ca mừng. Thế nhân tội lỗi Người luôn mãi thương. Dẫu đã về trời vẫn sống giữa đời. Ban Mình Máu Thánh nuôi hồn người khắp nơi.</vt:lpstr>
      <vt:lpstr>Đk: Người ơi mau tới tôn thờ Mình Máu Thánh. Thần lương nuôi dưỡng linh hồn giữa trần gian. Người ơi mau tới lãnh nhận Mình Máu Thánh. Sức sống nuôi hồn về tới quê thanh nhàn.</vt:lpstr>
      <vt:lpstr>PowerPoint Presentation</vt:lpstr>
      <vt:lpstr> </vt:lpstr>
      <vt:lpstr> </vt:lpstr>
      <vt:lpstr> </vt:lpstr>
      <vt:lpstr> </vt:lpstr>
      <vt:lpstr> </vt:lpstr>
      <vt:lpstr> </vt:lpstr>
      <vt:lpstr> </vt:lpstr>
      <vt:lpstr>PowerPoint Presentation</vt:lpstr>
      <vt:lpstr>PowerPoint Presentation</vt:lpstr>
      <vt:lpstr> </vt:lpstr>
      <vt:lpstr>Đk: Tôi nâng chén mừng ơn cứu độ và kêu cầu danh thánh Chúa liên.</vt:lpstr>
      <vt:lpstr>Tk1:  Biết lấy chi dâng lên đáp đền vì hồng ân chan chứa Ngài ban. Tôi xin nâng này chén cứu độ và cầu xin danh thánh của Ngài.</vt:lpstr>
      <vt:lpstr>Đk: Tôi nâng chén mừng ơn cứu độ và kêu cầu danh thánh Chúa liên.</vt:lpstr>
      <vt:lpstr>Tk2: Chúa vẫn luôn tôn dương quí trọng người bầy tôi trung hiếu tử vong. Thân con đây là con nữ tỳ được Ngài thương cởi tháo xích xiềng.</vt:lpstr>
      <vt:lpstr>Đk: Tôi nâng chén mừng ơn cứu độ và kêu cầu danh thánh Chúa liên.</vt:lpstr>
      <vt:lpstr>Tk3: Hiến lễ đây dâng lên cảm tạ và cầu xin danh thánh Ngài liên. Con ghi tâm lời xưa khấn nguyền và thực thi ngay trước dân Ngài.</vt:lpstr>
      <vt:lpstr>Đk: Tôi nâng chén mừng ơn cứu độ và kêu cầu danh thánh Chúa liên.</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DÂNG HỒN XÁC Hùng Lân </vt:lpstr>
      <vt:lpstr>Đk: Con kính dâng Cha cùng bánh và rượu nho. Hồn con đây với xác con đây, đền vì bao tội lỗi xưa nay. Con dám trông mong thành áng trầm thơm tho. Bay tới trước dung nhan thánh Người, cám mến Cha lành tự tình khúc nôi.</vt:lpstr>
      <vt:lpstr>Tk1: Con ước ao kết hợp cùng Chúa Giê-su như giọt nước trong rượu nho. Khăng khít nên một với Người, sống trong Người, trong nguồn ơn Chúa xuống cho.</vt:lpstr>
      <vt:lpstr>Đk: Con kính dâng Cha cùng bánh và rượu nho. Hồn con đây với xác con đây, đền vì bao tội lỗi xưa nay. Con dám trông mong thành áng trầm thơm tho. Bay tới trước dung nhan thánh Người, cám mến Cha lành tự tình khúc nôi.</vt:lpstr>
      <vt:lpstr>Tk2: Con dám xin Chúa rửa hồn xác chúng con cho sạch vết bao tội nhơ. Thương giúp qua đời hiểm nghèo, tới Thiên Đường, rũ sạch hết các mối lo.</vt:lpstr>
      <vt:lpstr>Đk: Con kính dâng Cha cùng bánh và rượu nho. Hồn con đây với xác con đây, đền vì bao tội lỗi xưa nay. Con dám trông mong thành áng trầm thơm tho. Bay tới trước dung nhan thánh Người, cám mến Cha lành tự tình khúc nôi.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215</cp:revision>
  <dcterms:created xsi:type="dcterms:W3CDTF">2021-05-09T08:36:44Z</dcterms:created>
  <dcterms:modified xsi:type="dcterms:W3CDTF">2024-05-30T11:14:07Z</dcterms:modified>
</cp:coreProperties>
</file>