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16" r:id="rId4"/>
    <p:sldMasterId id="2147483736" r:id="rId5"/>
    <p:sldMasterId id="2147483748" r:id="rId6"/>
    <p:sldMasterId id="2147483760" r:id="rId7"/>
  </p:sldMasterIdLst>
  <p:notesMasterIdLst>
    <p:notesMasterId r:id="rId93"/>
  </p:notesMasterIdLst>
  <p:sldIdLst>
    <p:sldId id="256" r:id="rId8"/>
    <p:sldId id="359" r:id="rId9"/>
    <p:sldId id="9707" r:id="rId10"/>
    <p:sldId id="9708" r:id="rId11"/>
    <p:sldId id="9670" r:id="rId12"/>
    <p:sldId id="2146" r:id="rId13"/>
    <p:sldId id="1982" r:id="rId14"/>
    <p:sldId id="1986" r:id="rId15"/>
    <p:sldId id="9689" r:id="rId16"/>
    <p:sldId id="9687" r:id="rId17"/>
    <p:sldId id="9690" r:id="rId18"/>
    <p:sldId id="9688" r:id="rId19"/>
    <p:sldId id="9691" r:id="rId20"/>
    <p:sldId id="9680" r:id="rId21"/>
    <p:sldId id="9661" r:id="rId22"/>
    <p:sldId id="9662" r:id="rId23"/>
    <p:sldId id="9667" r:id="rId24"/>
    <p:sldId id="9643" r:id="rId25"/>
    <p:sldId id="9671" r:id="rId26"/>
    <p:sldId id="9673" r:id="rId27"/>
    <p:sldId id="9674" r:id="rId28"/>
    <p:sldId id="9675" r:id="rId29"/>
    <p:sldId id="9676" r:id="rId30"/>
    <p:sldId id="9677" r:id="rId31"/>
    <p:sldId id="9678" r:id="rId32"/>
    <p:sldId id="9681" r:id="rId33"/>
    <p:sldId id="9684" r:id="rId34"/>
    <p:sldId id="2361" r:id="rId35"/>
    <p:sldId id="261" r:id="rId36"/>
    <p:sldId id="262" r:id="rId37"/>
    <p:sldId id="9692" r:id="rId38"/>
    <p:sldId id="264" r:id="rId39"/>
    <p:sldId id="9693" r:id="rId40"/>
    <p:sldId id="266" r:id="rId41"/>
    <p:sldId id="9694" r:id="rId42"/>
    <p:sldId id="9685" r:id="rId43"/>
    <p:sldId id="9539" r:id="rId44"/>
    <p:sldId id="9540" r:id="rId45"/>
    <p:sldId id="9541" r:id="rId46"/>
    <p:sldId id="9544" r:id="rId47"/>
    <p:sldId id="9695" r:id="rId48"/>
    <p:sldId id="9696" r:id="rId49"/>
    <p:sldId id="9697" r:id="rId50"/>
    <p:sldId id="9698" r:id="rId51"/>
    <p:sldId id="9584" r:id="rId52"/>
    <p:sldId id="9658" r:id="rId53"/>
    <p:sldId id="9644" r:id="rId54"/>
    <p:sldId id="9645" r:id="rId55"/>
    <p:sldId id="9646" r:id="rId56"/>
    <p:sldId id="9647" r:id="rId57"/>
    <p:sldId id="9648" r:id="rId58"/>
    <p:sldId id="9649" r:id="rId59"/>
    <p:sldId id="9650" r:id="rId60"/>
    <p:sldId id="9651" r:id="rId61"/>
    <p:sldId id="9652" r:id="rId62"/>
    <p:sldId id="9653" r:id="rId63"/>
    <p:sldId id="9654" r:id="rId64"/>
    <p:sldId id="9655" r:id="rId65"/>
    <p:sldId id="9656" r:id="rId66"/>
    <p:sldId id="9686" r:id="rId67"/>
    <p:sldId id="258" r:id="rId68"/>
    <p:sldId id="1134" r:id="rId69"/>
    <p:sldId id="1161" r:id="rId70"/>
    <p:sldId id="1139" r:id="rId71"/>
    <p:sldId id="9553" r:id="rId72"/>
    <p:sldId id="9700" r:id="rId73"/>
    <p:sldId id="9699" r:id="rId74"/>
    <p:sldId id="9701" r:id="rId75"/>
    <p:sldId id="9669" r:id="rId76"/>
    <p:sldId id="2365" r:id="rId77"/>
    <p:sldId id="9384" r:id="rId78"/>
    <p:sldId id="2344" r:id="rId79"/>
    <p:sldId id="9702" r:id="rId80"/>
    <p:sldId id="9555" r:id="rId81"/>
    <p:sldId id="9502" r:id="rId82"/>
    <p:sldId id="9704" r:id="rId83"/>
    <p:sldId id="9703" r:id="rId84"/>
    <p:sldId id="9514" r:id="rId85"/>
    <p:sldId id="9390" r:id="rId86"/>
    <p:sldId id="2180" r:id="rId87"/>
    <p:sldId id="2182" r:id="rId88"/>
    <p:sldId id="9705" r:id="rId89"/>
    <p:sldId id="9577" r:id="rId90"/>
    <p:sldId id="9706" r:id="rId91"/>
    <p:sldId id="9513"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7" autoAdjust="0"/>
    <p:restoredTop sz="94693" autoAdjust="0"/>
  </p:normalViewPr>
  <p:slideViewPr>
    <p:cSldViewPr>
      <p:cViewPr>
        <p:scale>
          <a:sx n="84" d="100"/>
          <a:sy n="84" d="100"/>
        </p:scale>
        <p:origin x="1056" y="606"/>
      </p:cViewPr>
      <p:guideLst>
        <p:guide orient="horz" pos="1620"/>
        <p:guide pos="2880"/>
      </p:guideLst>
    </p:cSldViewPr>
  </p:slideViewPr>
  <p:outlineViewPr>
    <p:cViewPr>
      <p:scale>
        <a:sx n="33" d="100"/>
        <a:sy n="33" d="100"/>
      </p:scale>
      <p:origin x="0" y="285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viewProps" Target="view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3/27/2024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811056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12791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2932139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187314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37753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10037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81813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969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792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0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135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977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67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04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928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15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29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319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22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7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77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82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98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574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896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12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438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71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63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95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078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850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19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612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07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83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4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74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569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08858213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637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5233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3809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u="sng" dirty="0" smtClean="0">
                <a:solidFill>
                  <a:srgbClr val="FF0000"/>
                </a:solidFill>
                <a:effectLst/>
                <a:latin typeface="+mj-lt"/>
                <a:ea typeface="Tahoma" pitchFamily="34" charset="0"/>
                <a:cs typeface="Times New Roman" pitchFamily="18" charset="0"/>
              </a:rPr>
              <a:t>Tk2:</a:t>
            </a:r>
            <a:r>
              <a:rPr lang="en-US" sz="5400" b="1" dirty="0" smtClean="0">
                <a:solidFill>
                  <a:srgbClr val="003399"/>
                </a:solidFill>
                <a:effectLst/>
                <a:latin typeface="+mj-lt"/>
                <a:ea typeface="Tahoma" pitchFamily="34" charset="0"/>
                <a:cs typeface="Times New Roman" pitchFamily="18" charset="0"/>
              </a:rPr>
              <a:t> </a:t>
            </a:r>
            <a:r>
              <a:rPr lang="vi-VN" sz="5400" dirty="0">
                <a:solidFill>
                  <a:srgbClr val="003399"/>
                </a:solidFill>
                <a:latin typeface="+mj-lt"/>
              </a:rPr>
              <a:t>Nguồn ân thiêng Chúa dạt dào tình yêu ơi quá nhiệm mầu Ngài chịu bao đớn đau. Để cho nhân thế khổ sầu hưởng niềm vui sống ngọt ngào hạnh phúc mãi ngàn sau</a:t>
            </a:r>
            <a:r>
              <a:rPr lang="vi-VN" sz="5400" dirty="0" smtClean="0">
                <a:solidFill>
                  <a:srgbClr val="003399"/>
                </a:solidFill>
                <a:latin typeface="+mj-lt"/>
              </a:rPr>
              <a:t>.</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24720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u="sng" dirty="0" err="1">
                <a:solidFill>
                  <a:srgbClr val="FF0000"/>
                </a:solidFill>
                <a:effectLst/>
                <a:latin typeface="+mj-lt"/>
                <a:ea typeface="Tahoma" pitchFamily="34" charset="0"/>
                <a:cs typeface="Times New Roman" pitchFamily="18" charset="0"/>
              </a:rPr>
              <a:t>Đk</a:t>
            </a:r>
            <a:r>
              <a:rPr lang="en-US" sz="5400" b="1" dirty="0" smtClean="0">
                <a:solidFill>
                  <a:srgbClr val="FF0000"/>
                </a:solidFill>
                <a:effectLst/>
                <a:latin typeface="+mj-lt"/>
                <a:ea typeface="Tahoma" pitchFamily="34" charset="0"/>
                <a:cs typeface="Times New Roman" pitchFamily="18" charset="0"/>
              </a:rPr>
              <a:t>: </a:t>
            </a:r>
            <a:r>
              <a:rPr lang="vi-VN" sz="5400" dirty="0">
                <a:solidFill>
                  <a:srgbClr val="003399"/>
                </a:solidFill>
                <a:latin typeface="+mj-lt"/>
              </a:rPr>
              <a:t>Chúa đã sống lại thật rồi, Chúa đã sống lại thật rồi người ơi vui lên tiếng ca. Chúa đã sống lại thật rồi, Chúa chiến thắng tử thần rồi đem </a:t>
            </a:r>
            <a:r>
              <a:rPr lang="en-US" sz="5400" dirty="0" err="1" smtClean="0">
                <a:solidFill>
                  <a:srgbClr val="003399"/>
                </a:solidFill>
                <a:latin typeface="+mj-lt"/>
              </a:rPr>
              <a:t>lại</a:t>
            </a:r>
            <a:r>
              <a:rPr lang="vi-VN" sz="5400" dirty="0" smtClean="0">
                <a:solidFill>
                  <a:srgbClr val="003399"/>
                </a:solidFill>
                <a:latin typeface="+mj-lt"/>
              </a:rPr>
              <a:t> </a:t>
            </a:r>
            <a:r>
              <a:rPr lang="vi-VN" sz="5400" dirty="0">
                <a:solidFill>
                  <a:srgbClr val="003399"/>
                </a:solidFill>
                <a:latin typeface="+mj-lt"/>
              </a:rPr>
              <a:t>hạnh phúc khắp </a:t>
            </a:r>
            <a:r>
              <a:rPr lang="vi-VN" sz="5400" dirty="0" smtClean="0">
                <a:solidFill>
                  <a:srgbClr val="003399"/>
                </a:solidFill>
                <a:latin typeface="+mj-lt"/>
              </a:rPr>
              <a:t>nơi</a:t>
            </a:r>
            <a:r>
              <a:rPr lang="en-US" sz="5400" dirty="0">
                <a:solidFill>
                  <a:srgbClr val="003399"/>
                </a:solidFill>
                <a:latin typeface="+mj-lt"/>
              </a:rPr>
              <a:t>.</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39423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300" b="1" u="sng" dirty="0" smtClean="0">
                <a:solidFill>
                  <a:srgbClr val="FF0000"/>
                </a:solidFill>
                <a:effectLst/>
                <a:latin typeface="+mj-lt"/>
                <a:ea typeface="Tahoma" pitchFamily="34" charset="0"/>
                <a:cs typeface="Times New Roman" pitchFamily="18" charset="0"/>
              </a:rPr>
              <a:t>Tk3:</a:t>
            </a:r>
            <a:r>
              <a:rPr lang="en-US" sz="5300" b="1" dirty="0" smtClean="0">
                <a:solidFill>
                  <a:srgbClr val="003399"/>
                </a:solidFill>
                <a:effectLst/>
                <a:latin typeface="+mj-lt"/>
                <a:ea typeface="Tahoma" pitchFamily="34" charset="0"/>
                <a:cs typeface="Times New Roman" pitchFamily="18" charset="0"/>
              </a:rPr>
              <a:t> </a:t>
            </a:r>
            <a:r>
              <a:rPr lang="vi-VN" sz="5300" dirty="0">
                <a:solidFill>
                  <a:srgbClr val="003399"/>
                </a:solidFill>
                <a:latin typeface="+mj-lt"/>
              </a:rPr>
              <a:t>Họp nhau đây những đoàn người từ muôn phương đến mừng Ngài mừng Chiên Con hiển vinh. Lời hoan ca rất đậm tình đoàn con dâng tấm lòng thành hòa khúc ca trường sinh</a:t>
            </a:r>
            <a:r>
              <a:rPr lang="vi-VN" sz="5300" dirty="0" smtClean="0">
                <a:solidFill>
                  <a:srgbClr val="003399"/>
                </a:solidFill>
                <a:latin typeface="+mj-lt"/>
              </a:rPr>
              <a:t>.</a:t>
            </a:r>
            <a:endParaRPr lang="en-US" sz="53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00957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u="sng" dirty="0" err="1">
                <a:solidFill>
                  <a:srgbClr val="FF0000"/>
                </a:solidFill>
                <a:effectLst/>
                <a:latin typeface="+mj-lt"/>
                <a:ea typeface="Tahoma" pitchFamily="34" charset="0"/>
                <a:cs typeface="Times New Roman" pitchFamily="18" charset="0"/>
              </a:rPr>
              <a:t>Đk</a:t>
            </a:r>
            <a:r>
              <a:rPr lang="en-US" sz="5400" b="1" dirty="0" smtClean="0">
                <a:solidFill>
                  <a:srgbClr val="FF0000"/>
                </a:solidFill>
                <a:effectLst/>
                <a:latin typeface="+mj-lt"/>
                <a:ea typeface="Tahoma" pitchFamily="34" charset="0"/>
                <a:cs typeface="Times New Roman" pitchFamily="18" charset="0"/>
              </a:rPr>
              <a:t>: </a:t>
            </a:r>
            <a:r>
              <a:rPr lang="vi-VN" sz="5400" dirty="0">
                <a:solidFill>
                  <a:srgbClr val="003399"/>
                </a:solidFill>
                <a:latin typeface="+mj-lt"/>
              </a:rPr>
              <a:t>Chúa đã sống lại thật rồi, Chúa đã sống lại thật rồi người ơi vui lên tiếng ca. Chúa đã sống lại thật rồi, Chúa chiến thắng tử thần rồi đem </a:t>
            </a:r>
            <a:r>
              <a:rPr lang="en-US" sz="5400" dirty="0" err="1" smtClean="0">
                <a:solidFill>
                  <a:srgbClr val="003399"/>
                </a:solidFill>
                <a:latin typeface="+mj-lt"/>
              </a:rPr>
              <a:t>lại</a:t>
            </a:r>
            <a:r>
              <a:rPr lang="vi-VN" sz="5400" dirty="0" smtClean="0">
                <a:solidFill>
                  <a:srgbClr val="003399"/>
                </a:solidFill>
                <a:latin typeface="+mj-lt"/>
              </a:rPr>
              <a:t> </a:t>
            </a:r>
            <a:r>
              <a:rPr lang="vi-VN" sz="5400" dirty="0">
                <a:solidFill>
                  <a:srgbClr val="003399"/>
                </a:solidFill>
                <a:latin typeface="+mj-lt"/>
              </a:rPr>
              <a:t>hạnh phúc khắp </a:t>
            </a:r>
            <a:r>
              <a:rPr lang="vi-VN" sz="5400" dirty="0" smtClean="0">
                <a:solidFill>
                  <a:srgbClr val="003399"/>
                </a:solidFill>
                <a:latin typeface="+mj-lt"/>
              </a:rPr>
              <a:t>nơi</a:t>
            </a:r>
            <a:r>
              <a:rPr lang="en-US" sz="5400" dirty="0">
                <a:solidFill>
                  <a:srgbClr val="003399"/>
                </a:solidFill>
                <a:latin typeface="+mj-lt"/>
              </a:rPr>
              <a:t>.</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28618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1119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1" u="sng" dirty="0" err="1" smtClean="0">
                <a:solidFill>
                  <a:srgbClr val="FF0000"/>
                </a:solidFill>
                <a:effectLst/>
                <a:latin typeface="+mj-lt"/>
                <a:ea typeface="Tahoma" pitchFamily="34" charset="0"/>
                <a:cs typeface="Times New Roman" pitchFamily="18" charset="0"/>
              </a:rPr>
              <a:t>Kinh</a:t>
            </a:r>
            <a:r>
              <a:rPr lang="en-US" sz="6000" b="1" u="sng" dirty="0" smtClean="0">
                <a:solidFill>
                  <a:srgbClr val="FF0000"/>
                </a:solidFill>
                <a:effectLst/>
                <a:latin typeface="+mj-lt"/>
                <a:ea typeface="Tahoma" pitchFamily="34" charset="0"/>
                <a:cs typeface="Times New Roman" pitchFamily="18" charset="0"/>
              </a:rPr>
              <a:t> </a:t>
            </a:r>
            <a:r>
              <a:rPr lang="en-US" sz="6000" b="1" u="sng" dirty="0" err="1" smtClean="0">
                <a:solidFill>
                  <a:srgbClr val="FF0000"/>
                </a:solidFill>
                <a:effectLst/>
                <a:latin typeface="+mj-lt"/>
                <a:ea typeface="Tahoma" pitchFamily="34" charset="0"/>
                <a:cs typeface="Times New Roman" pitchFamily="18" charset="0"/>
              </a:rPr>
              <a:t>Rảy</a:t>
            </a:r>
            <a:r>
              <a:rPr lang="en-US" sz="6000" b="1" u="sng" dirty="0" smtClean="0">
                <a:solidFill>
                  <a:srgbClr val="FF0000"/>
                </a:solidFill>
                <a:effectLst/>
                <a:latin typeface="+mj-lt"/>
                <a:ea typeface="Tahoma" pitchFamily="34" charset="0"/>
                <a:cs typeface="Times New Roman" pitchFamily="18" charset="0"/>
              </a:rPr>
              <a:t> </a:t>
            </a:r>
            <a:r>
              <a:rPr lang="en-US" sz="6000" b="1" u="sng" dirty="0">
                <a:solidFill>
                  <a:srgbClr val="FF0000"/>
                </a:solidFill>
                <a:effectLst/>
                <a:latin typeface="+mj-lt"/>
                <a:ea typeface="Tahoma" pitchFamily="34" charset="0"/>
                <a:cs typeface="Times New Roman" pitchFamily="18" charset="0"/>
              </a:rPr>
              <a:t>N</a:t>
            </a:r>
            <a:r>
              <a:rPr lang="vi-VN" sz="6000" b="1" u="sng" dirty="0">
                <a:solidFill>
                  <a:srgbClr val="FF0000"/>
                </a:solidFill>
                <a:effectLst/>
                <a:latin typeface="+mj-lt"/>
                <a:ea typeface="Tahoma" pitchFamily="34" charset="0"/>
                <a:cs typeface="Times New Roman" pitchFamily="18" charset="0"/>
              </a:rPr>
              <a:t>ư</a:t>
            </a:r>
            <a:r>
              <a:rPr lang="en-US" sz="6000" b="1" u="sng" dirty="0" err="1">
                <a:solidFill>
                  <a:srgbClr val="FF0000"/>
                </a:solidFill>
                <a:effectLst/>
                <a:latin typeface="+mj-lt"/>
                <a:ea typeface="Tahoma" pitchFamily="34" charset="0"/>
                <a:cs typeface="Times New Roman" pitchFamily="18" charset="0"/>
              </a:rPr>
              <a:t>ớc</a:t>
            </a:r>
            <a:r>
              <a:rPr lang="en-US" sz="6000" b="1" u="sng" dirty="0">
                <a:solidFill>
                  <a:srgbClr val="FF0000"/>
                </a:solidFill>
                <a:effectLst/>
                <a:latin typeface="+mj-lt"/>
                <a:ea typeface="Tahoma" pitchFamily="34" charset="0"/>
                <a:cs typeface="Times New Roman" pitchFamily="18" charset="0"/>
              </a:rPr>
              <a:t> </a:t>
            </a:r>
            <a:r>
              <a:rPr lang="en-US" sz="6000" b="1" u="sng" dirty="0" err="1">
                <a:solidFill>
                  <a:srgbClr val="FF0000"/>
                </a:solidFill>
                <a:effectLst/>
                <a:latin typeface="+mj-lt"/>
                <a:ea typeface="Tahoma" pitchFamily="34" charset="0"/>
                <a:cs typeface="Times New Roman" pitchFamily="18" charset="0"/>
              </a:rPr>
              <a:t>Thánh</a:t>
            </a:r>
            <a:endParaRPr lang="en-US" sz="60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600" b="1" dirty="0" err="1">
                <a:solidFill>
                  <a:srgbClr val="FF0000"/>
                </a:solidFill>
                <a:effectLst/>
                <a:latin typeface="+mj-lt"/>
                <a:ea typeface="Tahoma" pitchFamily="34" charset="0"/>
                <a:cs typeface="Times New Roman" pitchFamily="18" charset="0"/>
              </a:rPr>
              <a:t>Tôi</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Đã</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Thấy</a:t>
            </a:r>
            <a:r>
              <a:rPr lang="en-US" sz="6600" b="1" dirty="0">
                <a:solidFill>
                  <a:srgbClr val="FF0000"/>
                </a:solidFill>
                <a:effectLst/>
                <a:latin typeface="+mj-lt"/>
                <a:ea typeface="Tahoma" pitchFamily="34" charset="0"/>
                <a:cs typeface="Times New Roman" pitchFamily="18" charset="0"/>
              </a:rPr>
              <a:t> N</a:t>
            </a:r>
            <a:r>
              <a:rPr lang="vi-VN" sz="6600" b="1" dirty="0">
                <a:solidFill>
                  <a:srgbClr val="FF0000"/>
                </a:solidFill>
                <a:effectLst/>
                <a:latin typeface="+mj-lt"/>
                <a:ea typeface="Tahoma" pitchFamily="34" charset="0"/>
                <a:cs typeface="Times New Roman" pitchFamily="18" charset="0"/>
              </a:rPr>
              <a:t>ư</a:t>
            </a:r>
            <a:r>
              <a:rPr lang="en-US" sz="6600" b="1" dirty="0" err="1" smtClean="0">
                <a:solidFill>
                  <a:srgbClr val="FF0000"/>
                </a:solidFill>
                <a:effectLst/>
                <a:latin typeface="+mj-lt"/>
                <a:ea typeface="Tahoma" pitchFamily="34" charset="0"/>
                <a:cs typeface="Times New Roman" pitchFamily="18" charset="0"/>
              </a:rPr>
              <a:t>ớc</a:t>
            </a:r>
            <a:endParaRPr lang="en-US" sz="66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600" b="1" u="sng" dirty="0">
                <a:solidFill>
                  <a:srgbClr val="FF0000"/>
                </a:solidFill>
                <a:effectLst/>
                <a:latin typeface="+mj-lt"/>
                <a:ea typeface="Tahoma" pitchFamily="34" charset="0"/>
                <a:cs typeface="Times New Roman" pitchFamily="18" charset="0"/>
              </a:rPr>
              <a:t>***:</a:t>
            </a:r>
            <a:r>
              <a:rPr lang="en-US" sz="4600" b="1" dirty="0">
                <a:solidFill>
                  <a:srgbClr val="003399"/>
                </a:solidFill>
                <a:effectLst/>
                <a:latin typeface="+mj-lt"/>
                <a:ea typeface="Tahoma" pitchFamily="34" charset="0"/>
                <a:cs typeface="Times New Roman" pitchFamily="18" charset="0"/>
              </a:rPr>
              <a:t> </a:t>
            </a:r>
            <a:r>
              <a:rPr lang="vi-VN" sz="4600" b="1" i="1" dirty="0">
                <a:solidFill>
                  <a:srgbClr val="FF0000"/>
                </a:solidFill>
                <a:effectLst/>
                <a:latin typeface="+mj-lt"/>
              </a:rPr>
              <a:t>Tôi đã thấy nước </a:t>
            </a:r>
            <a:r>
              <a:rPr lang="vi-VN" sz="4600" b="1" dirty="0">
                <a:solidFill>
                  <a:srgbClr val="003399"/>
                </a:solidFill>
                <a:effectLst/>
                <a:latin typeface="+mj-lt"/>
              </a:rPr>
              <a:t>từ bên phải Đền Thờ chảy ra. Alleluia! Và nước ấy chảy đến những ai, thì tất cả </a:t>
            </a:r>
            <a:r>
              <a:rPr lang="en-US" sz="4600" b="1" dirty="0" err="1" smtClean="0">
                <a:solidFill>
                  <a:srgbClr val="003399"/>
                </a:solidFill>
                <a:latin typeface="+mj-lt"/>
              </a:rPr>
              <a:t>đều</a:t>
            </a:r>
            <a:r>
              <a:rPr lang="en-US" sz="4600" b="1" dirty="0" smtClean="0">
                <a:solidFill>
                  <a:srgbClr val="003399"/>
                </a:solidFill>
                <a:latin typeface="+mj-lt"/>
              </a:rPr>
              <a:t> </a:t>
            </a:r>
            <a:r>
              <a:rPr lang="vi-VN" sz="4600" b="1" dirty="0" smtClean="0">
                <a:solidFill>
                  <a:srgbClr val="003399"/>
                </a:solidFill>
                <a:effectLst/>
                <a:latin typeface="+mj-lt"/>
              </a:rPr>
              <a:t>được </a:t>
            </a:r>
            <a:r>
              <a:rPr lang="vi-VN" sz="4600" b="1" dirty="0">
                <a:solidFill>
                  <a:srgbClr val="003399"/>
                </a:solidFill>
                <a:effectLst/>
                <a:latin typeface="+mj-lt"/>
              </a:rPr>
              <a:t>cứu rỗi và reo lên: Alleluia! Alleluia! Lạy Chúa xin thương xót con theo lượng từ bi của Chúa. </a:t>
            </a:r>
            <a:endParaRPr lang="en-US" sz="4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t>
            </a:r>
            <a:r>
              <a:rPr lang="vi-VN" sz="4800" b="1" u="sng" dirty="0">
                <a:solidFill>
                  <a:srgbClr val="FF0000"/>
                </a:solidFill>
                <a:effectLst/>
                <a:latin typeface="+mj-lt"/>
                <a:cs typeface="Times New Roman" panose="02020603050405020304" pitchFamily="18" charset="0"/>
              </a:rPr>
              <a:t>Amen.</a:t>
            </a:r>
            <a:endParaRPr lang="en-US" sz="5400" b="1" u="sng" dirty="0">
              <a:solidFill>
                <a:srgbClr val="FF00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57443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3332891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a:t>
            </a:r>
            <a:r>
              <a:rPr lang="en-US" sz="7200" b="1" i="1" dirty="0" smtClean="0">
                <a:solidFill>
                  <a:srgbClr val="FF0000"/>
                </a:solidFill>
                <a:latin typeface="+mj-lt"/>
                <a:cs typeface="Times New Roman" panose="02020603050405020304" pitchFamily="18" charset="0"/>
              </a:rPr>
              <a:t>DANH</a:t>
            </a:r>
          </a:p>
          <a:p>
            <a:pPr eaLnBrk="1" hangingPunct="1">
              <a:lnSpc>
                <a:spcPct val="150000"/>
              </a:lnSpc>
            </a:pPr>
            <a:r>
              <a:rPr lang="en-US" sz="7200" b="1" i="1" dirty="0" err="1" smtClean="0">
                <a:solidFill>
                  <a:srgbClr val="FF0000"/>
                </a:solidFill>
                <a:latin typeface="+mj-lt"/>
                <a:cs typeface="Times New Roman" panose="02020603050405020304" pitchFamily="18" charset="0"/>
              </a:rPr>
              <a:t>Ca</a:t>
            </a:r>
            <a:r>
              <a:rPr lang="en-US" sz="7200" b="1" i="1" dirty="0" smtClean="0">
                <a:solidFill>
                  <a:srgbClr val="FF0000"/>
                </a:solidFill>
                <a:latin typeface="+mj-lt"/>
                <a:cs typeface="Times New Roman" panose="02020603050405020304" pitchFamily="18" charset="0"/>
              </a:rPr>
              <a:t> </a:t>
            </a:r>
            <a:r>
              <a:rPr lang="en-US" sz="7200" b="1" i="1" dirty="0" err="1" smtClean="0">
                <a:solidFill>
                  <a:srgbClr val="FF0000"/>
                </a:solidFill>
                <a:latin typeface="+mj-lt"/>
                <a:cs typeface="Times New Roman" panose="02020603050405020304" pitchFamily="18" charset="0"/>
              </a:rPr>
              <a:t>Lên</a:t>
            </a:r>
            <a:r>
              <a:rPr lang="en-US" sz="7200" b="1" i="1" dirty="0" smtClean="0">
                <a:solidFill>
                  <a:srgbClr val="FF0000"/>
                </a:solidFill>
                <a:latin typeface="+mj-lt"/>
                <a:cs typeface="Times New Roman" panose="02020603050405020304" pitchFamily="18" charset="0"/>
              </a:rPr>
              <a:t> </a:t>
            </a:r>
            <a:r>
              <a:rPr lang="en-US" sz="7200" b="1" i="1" dirty="0" err="1" smtClean="0">
                <a:solidFill>
                  <a:srgbClr val="FF0000"/>
                </a:solidFill>
                <a:latin typeface="+mj-lt"/>
                <a:cs typeface="Times New Roman" panose="02020603050405020304" pitchFamily="18" charset="0"/>
              </a:rPr>
              <a:t>Đi</a:t>
            </a:r>
            <a:r>
              <a:rPr lang="en-US" sz="7200" b="1" i="1" dirty="0" smtClean="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6267185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latin typeface="+mj-lt"/>
                <a:cs typeface="Times New Roman" pitchFamily="18" charset="0"/>
              </a:rPr>
              <a:t>Tập</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Hát</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Cộng</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Đoàn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300" b="1" i="1" u="sng" dirty="0">
                <a:solidFill>
                  <a:srgbClr val="FF0000"/>
                </a:solidFill>
                <a:latin typeface="+mj-lt"/>
                <a:cs typeface="Times New Roman" panose="02020603050405020304" pitchFamily="18" charset="0"/>
              </a:rPr>
              <a:t>Chủ tế: </a:t>
            </a:r>
            <a:r>
              <a:rPr lang="vi-VN" sz="6300" b="1" i="1" dirty="0">
                <a:solidFill>
                  <a:srgbClr val="FF0000"/>
                </a:solidFill>
                <a:latin typeface="+mj-lt"/>
                <a:cs typeface="Times New Roman" panose="02020603050405020304" pitchFamily="18" charset="0"/>
              </a:rPr>
              <a:t>Vinh danh Thiên Chúa trên các tầng trời. </a:t>
            </a:r>
            <a:r>
              <a:rPr lang="vi-VN" sz="6300" b="1" dirty="0" smtClean="0">
                <a:solidFill>
                  <a:srgbClr val="003399"/>
                </a:solidFill>
                <a:latin typeface="+mj-lt"/>
                <a:cs typeface="Times New Roman" panose="02020603050405020304" pitchFamily="18" charset="0"/>
              </a:rPr>
              <a:t>Và </a:t>
            </a:r>
            <a:r>
              <a:rPr lang="vi-VN" sz="6300" b="1" dirty="0">
                <a:solidFill>
                  <a:srgbClr val="003399"/>
                </a:solidFill>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94570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1" dirty="0" err="1">
                <a:solidFill>
                  <a:srgbClr val="003399"/>
                </a:solidFill>
                <a:latin typeface="+mj-lt"/>
                <a:cs typeface="Times New Roman" panose="02020603050405020304" pitchFamily="18" charset="0"/>
              </a:rPr>
              <a:t>Chúng</a:t>
            </a:r>
            <a:r>
              <a:rPr lang="en-US" sz="5600" b="1" dirty="0">
                <a:solidFill>
                  <a:srgbClr val="003399"/>
                </a:solidFill>
                <a:latin typeface="+mj-lt"/>
                <a:cs typeface="Times New Roman" panose="02020603050405020304" pitchFamily="18" charset="0"/>
              </a:rPr>
              <a:t> con ca </a:t>
            </a:r>
            <a:r>
              <a:rPr lang="en-US" sz="5600" b="1" dirty="0" err="1">
                <a:solidFill>
                  <a:srgbClr val="003399"/>
                </a:solidFill>
                <a:latin typeface="+mj-lt"/>
                <a:cs typeface="Times New Roman" panose="02020603050405020304" pitchFamily="18" charset="0"/>
              </a:rPr>
              <a:t>ngợi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Chúng</a:t>
            </a:r>
            <a:r>
              <a:rPr lang="en-US" sz="5600" b="1" dirty="0">
                <a:solidFill>
                  <a:srgbClr val="003399"/>
                </a:solidFill>
                <a:latin typeface="+mj-lt"/>
                <a:cs typeface="Times New Roman" panose="02020603050405020304" pitchFamily="18" charset="0"/>
              </a:rPr>
              <a:t> con </a:t>
            </a:r>
            <a:r>
              <a:rPr lang="en-US" sz="5600" b="1" dirty="0" err="1">
                <a:solidFill>
                  <a:srgbClr val="003399"/>
                </a:solidFill>
                <a:latin typeface="+mj-lt"/>
                <a:cs typeface="Times New Roman" panose="02020603050405020304" pitchFamily="18" charset="0"/>
              </a:rPr>
              <a:t>chúc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tụng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Chúng</a:t>
            </a:r>
            <a:r>
              <a:rPr lang="en-US" sz="5600" b="1" dirty="0">
                <a:solidFill>
                  <a:srgbClr val="003399"/>
                </a:solidFill>
                <a:latin typeface="+mj-lt"/>
                <a:cs typeface="Times New Roman" panose="02020603050405020304" pitchFamily="18" charset="0"/>
              </a:rPr>
              <a:t> con </a:t>
            </a:r>
            <a:r>
              <a:rPr lang="en-US" sz="5600" b="1" dirty="0" err="1">
                <a:solidFill>
                  <a:srgbClr val="003399"/>
                </a:solidFill>
                <a:latin typeface="+mj-lt"/>
                <a:cs typeface="Times New Roman" panose="02020603050405020304" pitchFamily="18" charset="0"/>
              </a:rPr>
              <a:t>thờ</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lạy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Chúng</a:t>
            </a:r>
            <a:r>
              <a:rPr lang="en-US" sz="5600" b="1" dirty="0">
                <a:solidFill>
                  <a:srgbClr val="003399"/>
                </a:solidFill>
                <a:latin typeface="+mj-lt"/>
                <a:cs typeface="Times New Roman" panose="02020603050405020304" pitchFamily="18" charset="0"/>
              </a:rPr>
              <a:t> con </a:t>
            </a:r>
            <a:r>
              <a:rPr lang="en-US" sz="5600" b="1" dirty="0" err="1">
                <a:solidFill>
                  <a:srgbClr val="003399"/>
                </a:solidFill>
                <a:latin typeface="+mj-lt"/>
                <a:cs typeface="Times New Roman" panose="02020603050405020304" pitchFamily="18" charset="0"/>
              </a:rPr>
              <a:t>tôn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vinh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Chúng</a:t>
            </a:r>
            <a:r>
              <a:rPr lang="en-US" sz="5600" b="1" dirty="0">
                <a:solidFill>
                  <a:srgbClr val="003399"/>
                </a:solidFill>
                <a:latin typeface="+mj-lt"/>
                <a:cs typeface="Times New Roman" panose="02020603050405020304" pitchFamily="18" charset="0"/>
              </a:rPr>
              <a:t> con </a:t>
            </a:r>
            <a:r>
              <a:rPr lang="en-US" sz="5600" b="1" dirty="0" err="1">
                <a:solidFill>
                  <a:srgbClr val="003399"/>
                </a:solidFill>
                <a:latin typeface="+mj-lt"/>
                <a:cs typeface="Times New Roman" panose="02020603050405020304" pitchFamily="18" charset="0"/>
              </a:rPr>
              <a:t>cảm</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tạ</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vì</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vinh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quang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cao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p>
        </p:txBody>
      </p:sp>
    </p:spTree>
    <p:extLst>
      <p:ext uri="{BB962C8B-B14F-4D97-AF65-F5344CB8AC3E}">
        <p14:creationId xmlns:p14="http://schemas.microsoft.com/office/powerpoint/2010/main" val="398793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vi-VN" sz="5400" b="1" dirty="0">
                <a:solidFill>
                  <a:srgbClr val="003399"/>
                </a:solidFill>
                <a:latin typeface="+mj-lt"/>
                <a:cs typeface="Times New Roman" panose="02020603050405020304" pitchFamily="18" charset="0"/>
              </a:rPr>
              <a:t>Lạy Chúa là Thiên Chúa, là Vua trên trời, là Chúa Cha toàn năng. Lạy Con Một Thiên Chúa, </a:t>
            </a:r>
            <a:r>
              <a:rPr lang="vi-VN" sz="5400" b="1" dirty="0" smtClean="0">
                <a:solidFill>
                  <a:srgbClr val="FF0000"/>
                </a:solidFill>
                <a:latin typeface="+mj-lt"/>
                <a:cs typeface="Times New Roman" panose="02020603050405020304" pitchFamily="18" charset="0"/>
              </a:rPr>
              <a:t>Chúa </a:t>
            </a:r>
            <a:r>
              <a:rPr lang="vi-VN" sz="5400" b="1" dirty="0">
                <a:solidFill>
                  <a:srgbClr val="FF0000"/>
                </a:solidFill>
                <a:latin typeface="+mj-lt"/>
                <a:cs typeface="Times New Roman" panose="02020603050405020304" pitchFamily="18" charset="0"/>
              </a:rPr>
              <a:t>Giê-su Ki-tô. </a:t>
            </a:r>
          </a:p>
        </p:txBody>
      </p:sp>
    </p:spTree>
    <p:extLst>
      <p:ext uri="{BB962C8B-B14F-4D97-AF65-F5344CB8AC3E}">
        <p14:creationId xmlns:p14="http://schemas.microsoft.com/office/powerpoint/2010/main" val="30141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33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763832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57150"/>
            <a:ext cx="9144000" cy="5200650"/>
          </a:xfrm>
        </p:spPr>
        <p:txBody>
          <a:bodyPr/>
          <a:lstStyle/>
          <a:p>
            <a:pPr marL="0" indent="0" algn="just" eaLnBrk="1" hangingPunct="1">
              <a:lnSpc>
                <a:spcPct val="120000"/>
              </a:lnSpc>
              <a:buFontTx/>
              <a:buNone/>
            </a:pPr>
            <a:r>
              <a:rPr lang="vi-VN" sz="5600" b="1" dirty="0">
                <a:solidFill>
                  <a:srgbClr val="003399"/>
                </a:solidFill>
                <a:latin typeface="+mj-lt"/>
                <a:cs typeface="Times New Roman" panose="02020603050405020304" pitchFamily="18" charset="0"/>
              </a:rPr>
              <a:t>Chúa xoá tội trần gian, </a:t>
            </a:r>
            <a:r>
              <a:rPr lang="en-US" sz="5600" b="1" dirty="0" smtClean="0">
                <a:solidFill>
                  <a:srgbClr val="003399"/>
                </a:solidFill>
                <a:latin typeface="+mj-lt"/>
                <a:cs typeface="Times New Roman" panose="02020603050405020304" pitchFamily="18" charset="0"/>
              </a:rPr>
              <a:t>x</a:t>
            </a:r>
            <a:r>
              <a:rPr lang="vi-VN" sz="5600" b="1" dirty="0" smtClean="0">
                <a:solidFill>
                  <a:srgbClr val="003399"/>
                </a:solidFill>
                <a:latin typeface="+mj-lt"/>
                <a:cs typeface="Times New Roman" panose="02020603050405020304" pitchFamily="18" charset="0"/>
              </a:rPr>
              <a:t>in </a:t>
            </a:r>
            <a:r>
              <a:rPr lang="vi-VN" sz="5600" b="1" dirty="0">
                <a:solidFill>
                  <a:srgbClr val="003399"/>
                </a:solidFill>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05620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dirty="0" err="1">
                <a:solidFill>
                  <a:srgbClr val="FF0000"/>
                </a:solidFill>
                <a:latin typeface="+mj-lt"/>
                <a:cs typeface="Times New Roman" panose="02020603050405020304" pitchFamily="18" charset="0"/>
              </a:rPr>
              <a:t>Vì</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lạy</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Chúa</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Giê-su</a:t>
            </a:r>
            <a:r>
              <a:rPr lang="en-US" sz="5400" b="1" dirty="0">
                <a:solidFill>
                  <a:srgbClr val="FF0000"/>
                </a:solidFill>
                <a:latin typeface="+mj-lt"/>
                <a:cs typeface="Times New Roman" panose="02020603050405020304" pitchFamily="18" charset="0"/>
              </a:rPr>
              <a:t> Ki-</a:t>
            </a:r>
            <a:r>
              <a:rPr lang="en-US" sz="5400" b="1" dirty="0" err="1">
                <a:solidFill>
                  <a:srgbClr val="FF0000"/>
                </a:solidFill>
                <a:latin typeface="+mj-lt"/>
                <a:cs typeface="Times New Roman" panose="02020603050405020304" pitchFamily="18" charset="0"/>
              </a:rPr>
              <a:t>tô</a:t>
            </a:r>
            <a:r>
              <a:rPr lang="en-US" sz="5400" b="1" dirty="0">
                <a:solidFill>
                  <a:srgbClr val="FF0000"/>
                </a:solidFill>
                <a:latin typeface="+mj-lt"/>
                <a:cs typeface="Times New Roman" panose="02020603050405020304" pitchFamily="18" charset="0"/>
              </a:rPr>
              <a:t>,</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chỉ</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có</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là</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Đấng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Thánh</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chỉ</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có</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là</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chỉ</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có</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là</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Đấng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Tối</a:t>
            </a:r>
            <a:r>
              <a:rPr lang="en-US" sz="5400" b="1" dirty="0">
                <a:solidFill>
                  <a:srgbClr val="003399"/>
                </a:solidFill>
                <a:latin typeface="+mj-lt"/>
                <a:cs typeface="Times New Roman" panose="02020603050405020304" pitchFamily="18" charset="0"/>
              </a:rPr>
              <a:t> Cao, </a:t>
            </a:r>
            <a:r>
              <a:rPr lang="en-US" sz="5400" b="1" dirty="0" err="1">
                <a:solidFill>
                  <a:srgbClr val="003399"/>
                </a:solidFill>
                <a:latin typeface="+mj-lt"/>
                <a:cs typeface="Times New Roman" panose="02020603050405020304" pitchFamily="18" charset="0"/>
              </a:rPr>
              <a:t>cùng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Đức</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Thánh</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Thần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trong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vinh</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quang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Đức</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Cha. </a:t>
            </a:r>
            <a:r>
              <a:rPr lang="en-US" sz="5400" b="1" u="sng" dirty="0">
                <a:solidFill>
                  <a:srgbClr val="FF0000"/>
                </a:solidFill>
                <a:latin typeface="+mj-lt"/>
                <a:cs typeface="Times New Roman" panose="02020603050405020304" pitchFamily="18" charset="0"/>
              </a:rPr>
              <a:t>A-men. A-men.</a:t>
            </a:r>
            <a:r>
              <a:rPr lang="en-US" sz="5400" b="1" u="sng" dirty="0">
                <a:solidFill>
                  <a:srgbClr val="003399"/>
                </a:solidFill>
                <a:latin typeface="+mj-lt"/>
                <a:cs typeface="Times New Roman" panose="02020603050405020304" pitchFamily="18" charset="0"/>
              </a:rPr>
              <a:t> </a:t>
            </a:r>
            <a:endParaRPr lang="vi-VN" sz="5400" b="1" u="sng"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892901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256142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862322"/>
          </a:xfrm>
          <a:prstGeom prst="rect">
            <a:avLst/>
          </a:prstGeom>
        </p:spPr>
        <p:txBody>
          <a:bodyPr wrap="square">
            <a:spAutoFit/>
          </a:bodyPr>
          <a:lstStyle/>
          <a:p>
            <a:r>
              <a:rPr lang="en-US" sz="3600" b="1" u="sng" dirty="0" smtClean="0">
                <a:solidFill>
                  <a:srgbClr val="FF0000"/>
                </a:solidFill>
              </a:rPr>
              <a:t>B</a:t>
            </a:r>
            <a:r>
              <a:rPr lang="vi-VN" sz="3600" b="1" u="sng" dirty="0" smtClean="0">
                <a:solidFill>
                  <a:srgbClr val="FF0000"/>
                </a:solidFill>
              </a:rPr>
              <a:t>ài </a:t>
            </a:r>
            <a:r>
              <a:rPr lang="vi-VN" sz="3600" b="1" u="sng" dirty="0">
                <a:solidFill>
                  <a:srgbClr val="FF0000"/>
                </a:solidFill>
              </a:rPr>
              <a:t>đọc </a:t>
            </a:r>
            <a:r>
              <a:rPr lang="vi-VN" sz="3600" b="1" u="sng" dirty="0" smtClean="0">
                <a:solidFill>
                  <a:srgbClr val="FF0000"/>
                </a:solidFill>
              </a:rPr>
              <a:t>1</a:t>
            </a:r>
            <a:endParaRPr lang="vi-VN" sz="3600" b="1" u="sng" dirty="0">
              <a:solidFill>
                <a:srgbClr val="FF0000"/>
              </a:solidFill>
            </a:endParaRPr>
          </a:p>
          <a:p>
            <a:r>
              <a:rPr lang="vi-VN" sz="3600" b="1" i="1" dirty="0" smtClean="0"/>
              <a:t>Chúng </a:t>
            </a:r>
            <a:r>
              <a:rPr lang="vi-VN" sz="3600" b="1" i="1" dirty="0"/>
              <a:t>tôi đã được cùng ăn cùng uống với Người, sau khi Người từ cõi chết sống lại</a:t>
            </a:r>
            <a:r>
              <a:rPr lang="vi-VN" sz="3600" b="1" i="1" dirty="0" smtClean="0"/>
              <a:t>.</a:t>
            </a:r>
            <a:endParaRPr lang="vi-VN" sz="3600" b="1" i="1" dirty="0"/>
          </a:p>
          <a:p>
            <a:r>
              <a:rPr lang="vi-VN" sz="3600" b="1" dirty="0">
                <a:solidFill>
                  <a:srgbClr val="FF0000"/>
                </a:solidFill>
              </a:rPr>
              <a:t>Bài trích sách Công vụ Tông Đồ</a:t>
            </a:r>
            <a:r>
              <a:rPr lang="vi-VN"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2203830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800" b="1" u="sng" dirty="0" err="1">
                <a:solidFill>
                  <a:srgbClr val="FF0000"/>
                </a:solidFill>
                <a:effectLst/>
                <a:latin typeface="+mj-lt"/>
                <a:cs typeface="Times New Roman" pitchFamily="18" charset="0"/>
              </a:rPr>
              <a:t>Đk</a:t>
            </a:r>
            <a:r>
              <a:rPr lang="en-US" sz="6800" b="1" u="sng" dirty="0">
                <a:solidFill>
                  <a:srgbClr val="FF0000"/>
                </a:solidFill>
                <a:effectLst/>
                <a:latin typeface="+mj-lt"/>
                <a:cs typeface="Times New Roman" pitchFamily="18" charset="0"/>
              </a:rPr>
              <a:t>:</a:t>
            </a:r>
            <a:r>
              <a:rPr lang="en-US" sz="6800" b="1" dirty="0">
                <a:solidFill>
                  <a:srgbClr val="003399"/>
                </a:solidFill>
                <a:effectLst/>
                <a:latin typeface="+mj-lt"/>
                <a:cs typeface="Times New Roman" pitchFamily="18" charset="0"/>
              </a:rPr>
              <a:t> </a:t>
            </a:r>
            <a:r>
              <a:rPr lang="en-US" altLang="en-US" sz="6800" b="1" dirty="0" err="1">
                <a:solidFill>
                  <a:srgbClr val="003399"/>
                </a:solidFill>
                <a:effectLst/>
                <a:latin typeface="+mj-lt"/>
                <a:cs typeface="Times New Roman" panose="02020603050405020304" pitchFamily="18" charset="0"/>
              </a:rPr>
              <a:t>Đây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là</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ngày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Chúa</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đã</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làm</a:t>
            </a:r>
            <a:r>
              <a:rPr lang="en-US" altLang="en-US" sz="6800" b="1" dirty="0">
                <a:solidFill>
                  <a:srgbClr val="003399"/>
                </a:solidFill>
                <a:effectLst/>
                <a:latin typeface="+mj-lt"/>
                <a:cs typeface="Times New Roman" panose="02020603050405020304" pitchFamily="18" charset="0"/>
              </a:rPr>
              <a:t> ra, </a:t>
            </a:r>
            <a:r>
              <a:rPr lang="en-US" altLang="en-US" sz="6800" b="1" dirty="0" err="1">
                <a:solidFill>
                  <a:srgbClr val="003399"/>
                </a:solidFill>
                <a:effectLst/>
                <a:latin typeface="+mj-lt"/>
                <a:cs typeface="Times New Roman" panose="02020603050405020304" pitchFamily="18" charset="0"/>
              </a:rPr>
              <a:t>nào</a:t>
            </a:r>
            <a:r>
              <a:rPr lang="en-US" altLang="en-US" sz="6800" b="1" dirty="0">
                <a:solidFill>
                  <a:srgbClr val="003399"/>
                </a:solidFill>
                <a:effectLst/>
                <a:latin typeface="+mj-lt"/>
                <a:cs typeface="Times New Roman" panose="02020603050405020304" pitchFamily="18" charset="0"/>
              </a:rPr>
              <a:t> ta </a:t>
            </a:r>
            <a:r>
              <a:rPr lang="en-US" altLang="en-US" sz="6800" b="1" dirty="0" err="1">
                <a:solidFill>
                  <a:srgbClr val="003399"/>
                </a:solidFill>
                <a:effectLst/>
                <a:latin typeface="+mj-lt"/>
                <a:cs typeface="Times New Roman" panose="02020603050405020304" pitchFamily="18" charset="0"/>
              </a:rPr>
              <a:t>hãy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hỉ</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hoan</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vui</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mừng</a:t>
            </a:r>
            <a:r>
              <a:rPr lang="en-US" altLang="en-US" sz="6800" b="1" dirty="0">
                <a:solidFill>
                  <a:srgbClr val="003399"/>
                </a:solidFill>
                <a:effectLst/>
                <a:latin typeface="+mj-lt"/>
                <a:cs typeface="Times New Roman" panose="02020603050405020304" pitchFamily="18" charset="0"/>
              </a:rPr>
              <a:t>. </a:t>
            </a:r>
            <a:endParaRPr lang="en-US" sz="6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800" b="1" u="sng" dirty="0" err="1">
                <a:solidFill>
                  <a:srgbClr val="FF0000"/>
                </a:solidFill>
                <a:effectLst/>
                <a:latin typeface="+mj-lt"/>
                <a:cs typeface="Times New Roman" pitchFamily="18" charset="0"/>
              </a:rPr>
              <a:t>Đk</a:t>
            </a:r>
            <a:r>
              <a:rPr lang="en-US" sz="6800" b="1" u="sng" dirty="0">
                <a:solidFill>
                  <a:srgbClr val="FF0000"/>
                </a:solidFill>
                <a:effectLst/>
                <a:latin typeface="+mj-lt"/>
                <a:cs typeface="Times New Roman" pitchFamily="18" charset="0"/>
              </a:rPr>
              <a:t>:</a:t>
            </a:r>
            <a:r>
              <a:rPr lang="en-US" sz="6800" b="1" dirty="0">
                <a:solidFill>
                  <a:srgbClr val="003399"/>
                </a:solidFill>
                <a:effectLst/>
                <a:latin typeface="+mj-lt"/>
                <a:cs typeface="Times New Roman" pitchFamily="18" charset="0"/>
              </a:rPr>
              <a:t> </a:t>
            </a:r>
            <a:r>
              <a:rPr lang="en-US" altLang="en-US" sz="6800" b="1" dirty="0" err="1">
                <a:solidFill>
                  <a:srgbClr val="003399"/>
                </a:solidFill>
                <a:effectLst/>
                <a:latin typeface="+mj-lt"/>
                <a:cs typeface="Times New Roman" panose="02020603050405020304" pitchFamily="18" charset="0"/>
              </a:rPr>
              <a:t>Đây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là</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ngày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Chúa</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đã</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làm</a:t>
            </a:r>
            <a:r>
              <a:rPr lang="en-US" altLang="en-US" sz="6800" b="1" dirty="0">
                <a:solidFill>
                  <a:srgbClr val="003399"/>
                </a:solidFill>
                <a:effectLst/>
                <a:latin typeface="+mj-lt"/>
                <a:cs typeface="Times New Roman" panose="02020603050405020304" pitchFamily="18" charset="0"/>
              </a:rPr>
              <a:t> ra, </a:t>
            </a:r>
            <a:r>
              <a:rPr lang="en-US" altLang="en-US" sz="6800" b="1" dirty="0" err="1">
                <a:solidFill>
                  <a:srgbClr val="003399"/>
                </a:solidFill>
                <a:effectLst/>
                <a:latin typeface="+mj-lt"/>
                <a:cs typeface="Times New Roman" panose="02020603050405020304" pitchFamily="18" charset="0"/>
              </a:rPr>
              <a:t>nào</a:t>
            </a:r>
            <a:r>
              <a:rPr lang="en-US" altLang="en-US" sz="6800" b="1" dirty="0">
                <a:solidFill>
                  <a:srgbClr val="003399"/>
                </a:solidFill>
                <a:effectLst/>
                <a:latin typeface="+mj-lt"/>
                <a:cs typeface="Times New Roman" panose="02020603050405020304" pitchFamily="18" charset="0"/>
              </a:rPr>
              <a:t> ta </a:t>
            </a:r>
            <a:r>
              <a:rPr lang="en-US" altLang="en-US" sz="6800" b="1" dirty="0" err="1">
                <a:solidFill>
                  <a:srgbClr val="003399"/>
                </a:solidFill>
                <a:effectLst/>
                <a:latin typeface="+mj-lt"/>
                <a:cs typeface="Times New Roman" panose="02020603050405020304" pitchFamily="18" charset="0"/>
              </a:rPr>
              <a:t>hãy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hỉ</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hoan</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vui</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mừng</a:t>
            </a:r>
            <a:r>
              <a:rPr lang="en-US" altLang="en-US" sz="6800" b="1" dirty="0">
                <a:solidFill>
                  <a:srgbClr val="003399"/>
                </a:solidFill>
                <a:effectLst/>
                <a:latin typeface="+mj-lt"/>
                <a:cs typeface="Times New Roman" panose="02020603050405020304" pitchFamily="18" charset="0"/>
              </a:rPr>
              <a:t>. </a:t>
            </a:r>
            <a:endParaRPr lang="en-US" sz="6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277711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6000" b="1" u="sng" dirty="0" smtClean="0">
                <a:solidFill>
                  <a:srgbClr val="FF0000"/>
                </a:solidFill>
                <a:effectLst/>
                <a:cs typeface="Times New Roman" pitchFamily="18" charset="0"/>
              </a:rPr>
              <a:t>Tk1</a:t>
            </a:r>
            <a:r>
              <a:rPr lang="en-US" sz="6000" b="1" u="sng" dirty="0">
                <a:solidFill>
                  <a:srgbClr val="FF0000"/>
                </a:solidFill>
                <a:effectLst/>
                <a:cs typeface="Times New Roman" pitchFamily="18" charset="0"/>
              </a:rPr>
              <a:t>:</a:t>
            </a:r>
            <a:r>
              <a:rPr lang="en-US" sz="6000" b="1" dirty="0">
                <a:solidFill>
                  <a:srgbClr val="FF0000"/>
                </a:solidFill>
                <a:effectLst/>
                <a:cs typeface="Times New Roman" pitchFamily="18" charset="0"/>
              </a:rPr>
              <a:t> </a:t>
            </a:r>
            <a:r>
              <a:rPr lang="en-US" altLang="en-US" sz="6000" b="1" dirty="0" err="1">
                <a:solidFill>
                  <a:srgbClr val="003399"/>
                </a:solidFill>
                <a:effectLst/>
                <a:cs typeface="Times New Roman" panose="02020603050405020304" pitchFamily="18" charset="0"/>
              </a:rPr>
              <a:t>Chúc</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tụng</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Chúa</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vì</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Ngài</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nhân</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từ</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ngàn</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đời</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Chúa</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vẫn</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trọn</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tình</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thương</a:t>
            </a:r>
            <a:r>
              <a:rPr lang="en-US" altLang="en-US" sz="6000" b="1" dirty="0" smtClean="0">
                <a:solidFill>
                  <a:srgbClr val="003399"/>
                </a:solidFill>
                <a:effectLst/>
                <a:cs typeface="Times New Roman" panose="02020603050405020304" pitchFamily="18" charset="0"/>
              </a:rPr>
              <a:t>. </a:t>
            </a:r>
            <a:r>
              <a:rPr lang="en-US" altLang="en-US" sz="6000" b="1" dirty="0">
                <a:solidFill>
                  <a:srgbClr val="003399"/>
                </a:solidFill>
                <a:cs typeface="Times New Roman" panose="02020603050405020304" pitchFamily="18" charset="0"/>
              </a:rPr>
              <a:t>Is-</a:t>
            </a:r>
            <a:r>
              <a:rPr lang="en-US" altLang="en-US" sz="6000" b="1" dirty="0" err="1">
                <a:solidFill>
                  <a:srgbClr val="003399"/>
                </a:solidFill>
                <a:cs typeface="Times New Roman" panose="02020603050405020304" pitchFamily="18" charset="0"/>
              </a:rPr>
              <a:t>ra</a:t>
            </a:r>
            <a:r>
              <a:rPr lang="en-US" altLang="en-US" sz="6000" b="1" dirty="0">
                <a:solidFill>
                  <a:srgbClr val="003399"/>
                </a:solidFill>
                <a:cs typeface="Times New Roman" panose="02020603050405020304" pitchFamily="18" charset="0"/>
              </a:rPr>
              <a:t>-el </a:t>
            </a:r>
            <a:r>
              <a:rPr lang="en-US" altLang="en-US" sz="6000" b="1" dirty="0" err="1">
                <a:solidFill>
                  <a:srgbClr val="003399"/>
                </a:solidFill>
                <a:cs typeface="Times New Roman" panose="02020603050405020304" pitchFamily="18" charset="0"/>
              </a:rPr>
              <a:t>hãy</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nói</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lên</a:t>
            </a:r>
            <a:r>
              <a:rPr lang="en-US" altLang="en-US" sz="6000" b="1" dirty="0">
                <a:solidFill>
                  <a:srgbClr val="003399"/>
                </a:solidFill>
                <a:cs typeface="Times New Roman" panose="02020603050405020304" pitchFamily="18" charset="0"/>
              </a:rPr>
              <a:t> </a:t>
            </a:r>
            <a:r>
              <a:rPr lang="en-US" altLang="en-US" sz="6000" b="1" dirty="0" err="1" smtClean="0">
                <a:solidFill>
                  <a:srgbClr val="003399"/>
                </a:solidFill>
                <a:cs typeface="Times New Roman" panose="02020603050405020304" pitchFamily="18" charset="0"/>
              </a:rPr>
              <a:t>rằng</a:t>
            </a:r>
            <a:r>
              <a:rPr lang="en-US" altLang="en-US" sz="6000" b="1" dirty="0" smtClean="0">
                <a:solidFill>
                  <a:srgbClr val="003399"/>
                </a:solidFill>
                <a:cs typeface="Times New Roman" panose="02020603050405020304" pitchFamily="18" charset="0"/>
              </a:rPr>
              <a:t>: </a:t>
            </a:r>
            <a:r>
              <a:rPr lang="en-US" altLang="en-US" sz="6000" b="1" dirty="0" err="1" smtClean="0">
                <a:solidFill>
                  <a:srgbClr val="003399"/>
                </a:solidFill>
                <a:cs typeface="Times New Roman" panose="02020603050405020304" pitchFamily="18" charset="0"/>
              </a:rPr>
              <a:t>Ngàn</a:t>
            </a:r>
            <a:r>
              <a:rPr lang="en-US" altLang="en-US" sz="6000" b="1" dirty="0" smtClean="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đời</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Chúa</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vẫn</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trọn</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tình</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thương</a:t>
            </a:r>
            <a:r>
              <a:rPr lang="en-US" altLang="en-US" sz="6000" b="1" dirty="0">
                <a:solidFill>
                  <a:srgbClr val="003399"/>
                </a:solidFill>
                <a:cs typeface="Times New Roman" panose="02020603050405020304" pitchFamily="18" charset="0"/>
              </a:rPr>
              <a:t>. </a:t>
            </a:r>
            <a:r>
              <a:rPr lang="en-US" altLang="en-US" sz="6000" b="1" dirty="0" smtClean="0">
                <a:solidFill>
                  <a:srgbClr val="003399"/>
                </a:solidFill>
                <a:effectLst/>
                <a:cs typeface="Times New Roman" panose="02020603050405020304" pitchFamily="18" charset="0"/>
              </a:rPr>
              <a:t> </a:t>
            </a:r>
            <a:endParaRPr lang="en-US" sz="6000" b="1" dirty="0">
              <a:solidFill>
                <a:srgbClr val="003399"/>
              </a:solidFill>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800" b="1" u="sng" dirty="0" err="1">
                <a:solidFill>
                  <a:srgbClr val="FF0000"/>
                </a:solidFill>
                <a:effectLst/>
                <a:latin typeface="+mj-lt"/>
                <a:cs typeface="Times New Roman" pitchFamily="18" charset="0"/>
              </a:rPr>
              <a:t>Đk</a:t>
            </a:r>
            <a:r>
              <a:rPr lang="en-US" sz="6800" b="1" u="sng" dirty="0">
                <a:solidFill>
                  <a:srgbClr val="FF0000"/>
                </a:solidFill>
                <a:effectLst/>
                <a:latin typeface="+mj-lt"/>
                <a:cs typeface="Times New Roman" pitchFamily="18" charset="0"/>
              </a:rPr>
              <a:t>:</a:t>
            </a:r>
            <a:r>
              <a:rPr lang="en-US" sz="6800" b="1" dirty="0">
                <a:solidFill>
                  <a:srgbClr val="003399"/>
                </a:solidFill>
                <a:effectLst/>
                <a:latin typeface="+mj-lt"/>
                <a:cs typeface="Times New Roman" pitchFamily="18" charset="0"/>
              </a:rPr>
              <a:t> </a:t>
            </a:r>
            <a:r>
              <a:rPr lang="en-US" altLang="en-US" sz="6800" b="1" dirty="0" err="1">
                <a:solidFill>
                  <a:srgbClr val="003399"/>
                </a:solidFill>
                <a:effectLst/>
                <a:latin typeface="+mj-lt"/>
                <a:cs typeface="Times New Roman" panose="02020603050405020304" pitchFamily="18" charset="0"/>
              </a:rPr>
              <a:t>Đây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là</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ngày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Chúa</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đã</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làm</a:t>
            </a:r>
            <a:r>
              <a:rPr lang="en-US" altLang="en-US" sz="6800" b="1" dirty="0">
                <a:solidFill>
                  <a:srgbClr val="003399"/>
                </a:solidFill>
                <a:effectLst/>
                <a:latin typeface="+mj-lt"/>
                <a:cs typeface="Times New Roman" panose="02020603050405020304" pitchFamily="18" charset="0"/>
              </a:rPr>
              <a:t> ra, </a:t>
            </a:r>
            <a:r>
              <a:rPr lang="en-US" altLang="en-US" sz="6800" b="1" dirty="0" err="1">
                <a:solidFill>
                  <a:srgbClr val="003399"/>
                </a:solidFill>
                <a:effectLst/>
                <a:latin typeface="+mj-lt"/>
                <a:cs typeface="Times New Roman" panose="02020603050405020304" pitchFamily="18" charset="0"/>
              </a:rPr>
              <a:t>nào</a:t>
            </a:r>
            <a:r>
              <a:rPr lang="en-US" altLang="en-US" sz="6800" b="1" dirty="0">
                <a:solidFill>
                  <a:srgbClr val="003399"/>
                </a:solidFill>
                <a:effectLst/>
                <a:latin typeface="+mj-lt"/>
                <a:cs typeface="Times New Roman" panose="02020603050405020304" pitchFamily="18" charset="0"/>
              </a:rPr>
              <a:t> ta </a:t>
            </a:r>
            <a:r>
              <a:rPr lang="en-US" altLang="en-US" sz="6800" b="1" dirty="0" err="1">
                <a:solidFill>
                  <a:srgbClr val="003399"/>
                </a:solidFill>
                <a:effectLst/>
                <a:latin typeface="+mj-lt"/>
                <a:cs typeface="Times New Roman" panose="02020603050405020304" pitchFamily="18" charset="0"/>
              </a:rPr>
              <a:t>hãy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hỉ</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hoan</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vui</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mừng</a:t>
            </a:r>
            <a:r>
              <a:rPr lang="en-US" altLang="en-US" sz="6800" b="1" dirty="0">
                <a:solidFill>
                  <a:srgbClr val="003399"/>
                </a:solidFill>
                <a:effectLst/>
                <a:latin typeface="+mj-lt"/>
                <a:cs typeface="Times New Roman" panose="02020603050405020304" pitchFamily="18" charset="0"/>
              </a:rPr>
              <a:t>. </a:t>
            </a:r>
            <a:endParaRPr lang="en-US" sz="6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45195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900" b="1" u="sng" dirty="0" smtClean="0">
                <a:solidFill>
                  <a:srgbClr val="FF0000"/>
                </a:solidFill>
                <a:effectLst/>
                <a:cs typeface="Times New Roman" pitchFamily="18" charset="0"/>
              </a:rPr>
              <a:t>Tk2</a:t>
            </a:r>
            <a:r>
              <a:rPr lang="en-US" sz="5900" b="1" u="sng" dirty="0">
                <a:solidFill>
                  <a:srgbClr val="FF0000"/>
                </a:solidFill>
                <a:effectLst/>
                <a:cs typeface="Times New Roman" pitchFamily="18" charset="0"/>
              </a:rPr>
              <a:t>:</a:t>
            </a:r>
            <a:r>
              <a:rPr lang="en-US" sz="5900" b="1" dirty="0">
                <a:solidFill>
                  <a:srgbClr val="003399"/>
                </a:solidFill>
                <a:effectLst/>
                <a:cs typeface="Times New Roman" pitchFamily="18" charset="0"/>
              </a:rPr>
              <a:t> </a:t>
            </a:r>
            <a:r>
              <a:rPr lang="en-US" altLang="en-US" sz="5900" b="1" dirty="0" err="1">
                <a:solidFill>
                  <a:srgbClr val="003399"/>
                </a:solidFill>
                <a:effectLst/>
                <a:cs typeface="Times New Roman" panose="02020603050405020304" pitchFamily="18" charset="0"/>
              </a:rPr>
              <a:t>Cánh</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tay</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Chúa</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vận</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dụng</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uy</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lực</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kìa</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là</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cánh</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hữu</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Ngài</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vùng</a:t>
            </a:r>
            <a:r>
              <a:rPr lang="en-US" altLang="en-US" sz="5900" b="1" dirty="0">
                <a:solidFill>
                  <a:srgbClr val="003399"/>
                </a:solidFill>
                <a:effectLst/>
                <a:cs typeface="Times New Roman" panose="02020603050405020304" pitchFamily="18" charset="0"/>
              </a:rPr>
              <a:t> </a:t>
            </a:r>
            <a:r>
              <a:rPr lang="en-US" altLang="en-US" sz="5900" b="1" dirty="0" err="1">
                <a:solidFill>
                  <a:srgbClr val="003399"/>
                </a:solidFill>
                <a:effectLst/>
                <a:cs typeface="Times New Roman" panose="02020603050405020304" pitchFamily="18" charset="0"/>
              </a:rPr>
              <a:t>cao</a:t>
            </a:r>
            <a:r>
              <a:rPr lang="en-US" altLang="en-US" sz="5900" b="1" dirty="0">
                <a:solidFill>
                  <a:srgbClr val="003399"/>
                </a:solidFill>
                <a:effectLst/>
                <a:cs typeface="Times New Roman" panose="02020603050405020304" pitchFamily="18" charset="0"/>
              </a:rPr>
              <a:t>, </a:t>
            </a:r>
            <a:r>
              <a:rPr lang="en-US" altLang="en-US" sz="5900" b="1" dirty="0" err="1" smtClean="0">
                <a:solidFill>
                  <a:srgbClr val="003399"/>
                </a:solidFill>
                <a:cs typeface="Times New Roman" panose="02020603050405020304" pitchFamily="18" charset="0"/>
              </a:rPr>
              <a:t>t</a:t>
            </a:r>
            <a:r>
              <a:rPr lang="en-US" altLang="en-US" sz="5900" b="1" dirty="0" err="1" smtClean="0">
                <a:solidFill>
                  <a:srgbClr val="003399"/>
                </a:solidFill>
                <a:cs typeface="Times New Roman" panose="02020603050405020304" pitchFamily="18" charset="0"/>
              </a:rPr>
              <a:t>hoát</a:t>
            </a:r>
            <a:r>
              <a:rPr lang="en-US" altLang="en-US" sz="5900" b="1" dirty="0" smtClean="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vong</a:t>
            </a:r>
            <a:r>
              <a:rPr lang="en-US" altLang="en-US" sz="5900" b="1" dirty="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thân</a:t>
            </a:r>
            <a:r>
              <a:rPr lang="en-US" altLang="en-US" sz="5900" b="1" dirty="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và</a:t>
            </a:r>
            <a:r>
              <a:rPr lang="en-US" altLang="en-US" sz="5900" b="1" dirty="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sống</a:t>
            </a:r>
            <a:r>
              <a:rPr lang="en-US" altLang="en-US" sz="5900" b="1" dirty="0">
                <a:solidFill>
                  <a:srgbClr val="003399"/>
                </a:solidFill>
                <a:cs typeface="Times New Roman" panose="02020603050405020304" pitchFamily="18" charset="0"/>
              </a:rPr>
              <a:t> loan </a:t>
            </a:r>
            <a:r>
              <a:rPr lang="en-US" altLang="en-US" sz="5900" b="1" dirty="0" err="1">
                <a:solidFill>
                  <a:srgbClr val="003399"/>
                </a:solidFill>
                <a:cs typeface="Times New Roman" panose="02020603050405020304" pitchFamily="18" charset="0"/>
              </a:rPr>
              <a:t>truyền</a:t>
            </a:r>
            <a:r>
              <a:rPr lang="en-US" altLang="en-US" sz="5900" b="1" dirty="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sự</a:t>
            </a:r>
            <a:r>
              <a:rPr lang="en-US" altLang="en-US" sz="5900" b="1" dirty="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nghiệp</a:t>
            </a:r>
            <a:r>
              <a:rPr lang="en-US" altLang="en-US" sz="5900" b="1" dirty="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Chúa</a:t>
            </a:r>
            <a:r>
              <a:rPr lang="en-US" altLang="en-US" sz="5900" b="1" dirty="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trót</a:t>
            </a:r>
            <a:r>
              <a:rPr lang="en-US" altLang="en-US" sz="5900" b="1" dirty="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cả</a:t>
            </a:r>
            <a:r>
              <a:rPr lang="en-US" altLang="en-US" sz="5900" b="1" dirty="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đời</a:t>
            </a:r>
            <a:r>
              <a:rPr lang="en-US" altLang="en-US" sz="5900" b="1" dirty="0">
                <a:solidFill>
                  <a:srgbClr val="003399"/>
                </a:solidFill>
                <a:cs typeface="Times New Roman" panose="02020603050405020304" pitchFamily="18" charset="0"/>
              </a:rPr>
              <a:t> </a:t>
            </a:r>
            <a:r>
              <a:rPr lang="en-US" altLang="en-US" sz="5900" b="1" dirty="0" err="1">
                <a:solidFill>
                  <a:srgbClr val="003399"/>
                </a:solidFill>
                <a:cs typeface="Times New Roman" panose="02020603050405020304" pitchFamily="18" charset="0"/>
              </a:rPr>
              <a:t>tôi</a:t>
            </a:r>
            <a:r>
              <a:rPr lang="en-US" altLang="en-US" sz="5900" b="1" dirty="0">
                <a:solidFill>
                  <a:srgbClr val="003399"/>
                </a:solidFill>
                <a:cs typeface="Times New Roman" panose="02020603050405020304" pitchFamily="18" charset="0"/>
              </a:rPr>
              <a:t>. </a:t>
            </a:r>
            <a:endParaRPr lang="en-US" sz="5900" b="1" dirty="0">
              <a:solidFill>
                <a:srgbClr val="003399"/>
              </a:solidFill>
              <a:effectLs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800" b="1" u="sng" dirty="0" err="1">
                <a:solidFill>
                  <a:srgbClr val="FF0000"/>
                </a:solidFill>
                <a:effectLst/>
                <a:latin typeface="+mj-lt"/>
                <a:cs typeface="Times New Roman" pitchFamily="18" charset="0"/>
              </a:rPr>
              <a:t>Đk</a:t>
            </a:r>
            <a:r>
              <a:rPr lang="en-US" sz="6800" b="1" u="sng" dirty="0">
                <a:solidFill>
                  <a:srgbClr val="FF0000"/>
                </a:solidFill>
                <a:effectLst/>
                <a:latin typeface="+mj-lt"/>
                <a:cs typeface="Times New Roman" pitchFamily="18" charset="0"/>
              </a:rPr>
              <a:t>:</a:t>
            </a:r>
            <a:r>
              <a:rPr lang="en-US" sz="6800" b="1" dirty="0">
                <a:solidFill>
                  <a:srgbClr val="003399"/>
                </a:solidFill>
                <a:effectLst/>
                <a:latin typeface="+mj-lt"/>
                <a:cs typeface="Times New Roman" pitchFamily="18" charset="0"/>
              </a:rPr>
              <a:t> </a:t>
            </a:r>
            <a:r>
              <a:rPr lang="en-US" altLang="en-US" sz="6800" b="1" dirty="0" err="1">
                <a:solidFill>
                  <a:srgbClr val="003399"/>
                </a:solidFill>
                <a:effectLst/>
                <a:latin typeface="+mj-lt"/>
                <a:cs typeface="Times New Roman" panose="02020603050405020304" pitchFamily="18" charset="0"/>
              </a:rPr>
              <a:t>Đây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là</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ngày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Chúa</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đã</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làm</a:t>
            </a:r>
            <a:r>
              <a:rPr lang="en-US" altLang="en-US" sz="6800" b="1" dirty="0">
                <a:solidFill>
                  <a:srgbClr val="003399"/>
                </a:solidFill>
                <a:effectLst/>
                <a:latin typeface="+mj-lt"/>
                <a:cs typeface="Times New Roman" panose="02020603050405020304" pitchFamily="18" charset="0"/>
              </a:rPr>
              <a:t> ra, </a:t>
            </a:r>
            <a:r>
              <a:rPr lang="en-US" altLang="en-US" sz="6800" b="1" dirty="0" err="1">
                <a:solidFill>
                  <a:srgbClr val="003399"/>
                </a:solidFill>
                <a:effectLst/>
                <a:latin typeface="+mj-lt"/>
                <a:cs typeface="Times New Roman" panose="02020603050405020304" pitchFamily="18" charset="0"/>
              </a:rPr>
              <a:t>nào</a:t>
            </a:r>
            <a:r>
              <a:rPr lang="en-US" altLang="en-US" sz="6800" b="1" dirty="0">
                <a:solidFill>
                  <a:srgbClr val="003399"/>
                </a:solidFill>
                <a:effectLst/>
                <a:latin typeface="+mj-lt"/>
                <a:cs typeface="Times New Roman" panose="02020603050405020304" pitchFamily="18" charset="0"/>
              </a:rPr>
              <a:t> ta </a:t>
            </a:r>
            <a:r>
              <a:rPr lang="en-US" altLang="en-US" sz="6800" b="1" dirty="0" err="1">
                <a:solidFill>
                  <a:srgbClr val="003399"/>
                </a:solidFill>
                <a:effectLst/>
                <a:latin typeface="+mj-lt"/>
                <a:cs typeface="Times New Roman" panose="02020603050405020304" pitchFamily="18" charset="0"/>
              </a:rPr>
              <a:t>hãy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hỉ</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hoan</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vui</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mừng</a:t>
            </a:r>
            <a:r>
              <a:rPr lang="en-US" altLang="en-US" sz="6800" b="1" dirty="0">
                <a:solidFill>
                  <a:srgbClr val="003399"/>
                </a:solidFill>
                <a:effectLst/>
                <a:latin typeface="+mj-lt"/>
                <a:cs typeface="Times New Roman" panose="02020603050405020304" pitchFamily="18" charset="0"/>
              </a:rPr>
              <a:t>. </a:t>
            </a:r>
            <a:endParaRPr lang="en-US" sz="6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49782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1" u="sng" dirty="0">
                <a:solidFill>
                  <a:srgbClr val="FF0000"/>
                </a:solidFill>
                <a:effectLst/>
                <a:cs typeface="Times New Roman" pitchFamily="18" charset="0"/>
              </a:rPr>
              <a:t>Tk3:</a:t>
            </a:r>
            <a:r>
              <a:rPr lang="en-US" sz="6000" b="1" dirty="0">
                <a:solidFill>
                  <a:srgbClr val="003399"/>
                </a:solidFill>
                <a:effectLst/>
                <a:cs typeface="Times New Roman" pitchFamily="18" charset="0"/>
              </a:rPr>
              <a:t> </a:t>
            </a:r>
            <a:r>
              <a:rPr lang="en-US" altLang="en-US" sz="6000" b="1" dirty="0" err="1">
                <a:solidFill>
                  <a:srgbClr val="003399"/>
                </a:solidFill>
                <a:effectLst/>
                <a:cs typeface="Times New Roman" panose="02020603050405020304" pitchFamily="18" charset="0"/>
              </a:rPr>
              <a:t>Đó</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viên</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đá</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thợ</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nề</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đã</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loại</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lại</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thành</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đá</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góc</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tường</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rồi</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effectLst/>
                <a:cs typeface="Times New Roman" panose="02020603050405020304" pitchFamily="18" charset="0"/>
              </a:rPr>
              <a:t>đây</a:t>
            </a:r>
            <a:r>
              <a:rPr lang="en-US" altLang="en-US" sz="6000" b="1" dirty="0">
                <a:solidFill>
                  <a:srgbClr val="003399"/>
                </a:solidFill>
                <a:effectLst/>
                <a:cs typeface="Times New Roman" panose="02020603050405020304" pitchFamily="18" charset="0"/>
              </a:rPr>
              <a:t>, </a:t>
            </a:r>
            <a:r>
              <a:rPr lang="en-US" altLang="en-US" sz="6000" b="1" dirty="0" err="1">
                <a:solidFill>
                  <a:srgbClr val="003399"/>
                </a:solidFill>
                <a:cs typeface="Times New Roman" panose="02020603050405020304" pitchFamily="18" charset="0"/>
              </a:rPr>
              <a:t>đ</a:t>
            </a:r>
            <a:r>
              <a:rPr lang="en-US" altLang="en-US" sz="6000" b="1" dirty="0" err="1" smtClean="0">
                <a:solidFill>
                  <a:srgbClr val="003399"/>
                </a:solidFill>
                <a:cs typeface="Times New Roman" panose="02020603050405020304" pitchFamily="18" charset="0"/>
              </a:rPr>
              <a:t>ó</a:t>
            </a:r>
            <a:r>
              <a:rPr lang="en-US" altLang="en-US" sz="6000" b="1" dirty="0" smtClean="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chính</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công</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trình</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Chúa</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đã</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làm</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kỳ</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diệu</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trước</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mắt</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mọi</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phàm</a:t>
            </a:r>
            <a:r>
              <a:rPr lang="en-US" altLang="en-US" sz="6000" b="1" dirty="0">
                <a:solidFill>
                  <a:srgbClr val="003399"/>
                </a:solidFill>
                <a:cs typeface="Times New Roman" panose="02020603050405020304" pitchFamily="18" charset="0"/>
              </a:rPr>
              <a:t> </a:t>
            </a:r>
            <a:r>
              <a:rPr lang="en-US" altLang="en-US" sz="6000" b="1" dirty="0" err="1">
                <a:solidFill>
                  <a:srgbClr val="003399"/>
                </a:solidFill>
                <a:cs typeface="Times New Roman" panose="02020603050405020304" pitchFamily="18" charset="0"/>
              </a:rPr>
              <a:t>nhân</a:t>
            </a:r>
            <a:r>
              <a:rPr lang="en-US" altLang="en-US" sz="6000" b="1" dirty="0">
                <a:solidFill>
                  <a:srgbClr val="003399"/>
                </a:solidFill>
                <a:cs typeface="Times New Roman" panose="02020603050405020304" pitchFamily="18" charset="0"/>
              </a:rPr>
              <a:t>. </a:t>
            </a:r>
            <a:endParaRPr lang="en-US" sz="6000" b="1" dirty="0">
              <a:solidFill>
                <a:srgbClr val="003399"/>
              </a:solidFill>
              <a:effectLs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800" b="1" u="sng" dirty="0" err="1">
                <a:solidFill>
                  <a:srgbClr val="FF0000"/>
                </a:solidFill>
                <a:effectLst/>
                <a:latin typeface="+mj-lt"/>
                <a:cs typeface="Times New Roman" pitchFamily="18" charset="0"/>
              </a:rPr>
              <a:t>Đk</a:t>
            </a:r>
            <a:r>
              <a:rPr lang="en-US" sz="6800" b="1" u="sng" dirty="0">
                <a:solidFill>
                  <a:srgbClr val="FF0000"/>
                </a:solidFill>
                <a:effectLst/>
                <a:latin typeface="+mj-lt"/>
                <a:cs typeface="Times New Roman" pitchFamily="18" charset="0"/>
              </a:rPr>
              <a:t>:</a:t>
            </a:r>
            <a:r>
              <a:rPr lang="en-US" sz="6800" b="1" dirty="0">
                <a:solidFill>
                  <a:srgbClr val="003399"/>
                </a:solidFill>
                <a:effectLst/>
                <a:latin typeface="+mj-lt"/>
                <a:cs typeface="Times New Roman" pitchFamily="18" charset="0"/>
              </a:rPr>
              <a:t> </a:t>
            </a:r>
            <a:r>
              <a:rPr lang="en-US" altLang="en-US" sz="6800" b="1" dirty="0" err="1">
                <a:solidFill>
                  <a:srgbClr val="003399"/>
                </a:solidFill>
                <a:effectLst/>
                <a:latin typeface="+mj-lt"/>
                <a:cs typeface="Times New Roman" panose="02020603050405020304" pitchFamily="18" charset="0"/>
              </a:rPr>
              <a:t>Đây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là</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ngày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Chúa</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đã</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làm</a:t>
            </a:r>
            <a:r>
              <a:rPr lang="en-US" altLang="en-US" sz="6800" b="1" dirty="0">
                <a:solidFill>
                  <a:srgbClr val="003399"/>
                </a:solidFill>
                <a:effectLst/>
                <a:latin typeface="+mj-lt"/>
                <a:cs typeface="Times New Roman" panose="02020603050405020304" pitchFamily="18" charset="0"/>
              </a:rPr>
              <a:t> ra, </a:t>
            </a:r>
            <a:r>
              <a:rPr lang="en-US" altLang="en-US" sz="6800" b="1" dirty="0" err="1">
                <a:solidFill>
                  <a:srgbClr val="003399"/>
                </a:solidFill>
                <a:effectLst/>
                <a:latin typeface="+mj-lt"/>
                <a:cs typeface="Times New Roman" panose="02020603050405020304" pitchFamily="18" charset="0"/>
              </a:rPr>
              <a:t>nào</a:t>
            </a:r>
            <a:r>
              <a:rPr lang="en-US" altLang="en-US" sz="6800" b="1" dirty="0">
                <a:solidFill>
                  <a:srgbClr val="003399"/>
                </a:solidFill>
                <a:effectLst/>
                <a:latin typeface="+mj-lt"/>
                <a:cs typeface="Times New Roman" panose="02020603050405020304" pitchFamily="18" charset="0"/>
              </a:rPr>
              <a:t> ta </a:t>
            </a:r>
            <a:r>
              <a:rPr lang="en-US" altLang="en-US" sz="6800" b="1" dirty="0" err="1">
                <a:solidFill>
                  <a:srgbClr val="003399"/>
                </a:solidFill>
                <a:effectLst/>
                <a:latin typeface="+mj-lt"/>
                <a:cs typeface="Times New Roman" panose="02020603050405020304" pitchFamily="18" charset="0"/>
              </a:rPr>
              <a:t>hãy</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hỉ</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hoan</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vui</a:t>
            </a:r>
            <a:r>
              <a:rPr lang="en-US" altLang="en-US" sz="6800" b="1" dirty="0">
                <a:solidFill>
                  <a:srgbClr val="003399"/>
                </a:solidFill>
                <a:effectLst/>
                <a:latin typeface="+mj-lt"/>
                <a:cs typeface="Times New Roman" panose="02020603050405020304" pitchFamily="18" charset="0"/>
              </a:rPr>
              <a:t> </a:t>
            </a:r>
            <a:r>
              <a:rPr lang="en-US" altLang="en-US" sz="6800" b="1" dirty="0" err="1">
                <a:solidFill>
                  <a:srgbClr val="003399"/>
                </a:solidFill>
                <a:effectLst/>
                <a:latin typeface="+mj-lt"/>
                <a:cs typeface="Times New Roman" panose="02020603050405020304" pitchFamily="18" charset="0"/>
              </a:rPr>
              <a:t>mừng</a:t>
            </a:r>
            <a:r>
              <a:rPr lang="en-US" altLang="en-US" sz="6800" b="1" dirty="0">
                <a:solidFill>
                  <a:srgbClr val="003399"/>
                </a:solidFill>
                <a:effectLst/>
                <a:latin typeface="+mj-lt"/>
                <a:cs typeface="Times New Roman" panose="02020603050405020304" pitchFamily="18" charset="0"/>
              </a:rPr>
              <a:t>. </a:t>
            </a:r>
            <a:endParaRPr lang="en-US" sz="6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5881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739211"/>
          </a:xfrm>
          <a:prstGeom prst="rect">
            <a:avLst/>
          </a:prstGeom>
        </p:spPr>
        <p:txBody>
          <a:bodyPr wrap="square">
            <a:spAutoFit/>
          </a:bodyPr>
          <a:lstStyle/>
          <a:p>
            <a:r>
              <a:rPr lang="vi-VN" sz="3600" b="1" u="sng" dirty="0">
                <a:solidFill>
                  <a:srgbClr val="FF0000"/>
                </a:solidFill>
              </a:rPr>
              <a:t>Bài đọc </a:t>
            </a:r>
            <a:r>
              <a:rPr lang="vi-VN" sz="3600" b="1" u="sng" dirty="0" smtClean="0">
                <a:solidFill>
                  <a:srgbClr val="FF0000"/>
                </a:solidFill>
              </a:rPr>
              <a:t>2</a:t>
            </a:r>
            <a:endParaRPr lang="vi-VN" sz="3600" b="1" u="sng" dirty="0">
              <a:solidFill>
                <a:srgbClr val="FF0000"/>
              </a:solidFill>
            </a:endParaRPr>
          </a:p>
          <a:p>
            <a:r>
              <a:rPr lang="vi-VN" sz="3200" i="1" dirty="0">
                <a:solidFill>
                  <a:prstClr val="black"/>
                </a:solidFill>
              </a:rPr>
              <a:t>Anh em hãy tìm kiếm những gì thuộc thượng giới, nơi Đức Ki-tô đang ngự</a:t>
            </a:r>
            <a:r>
              <a:rPr lang="vi-VN" sz="3200" i="1" dirty="0" smtClean="0">
                <a:solidFill>
                  <a:prstClr val="black"/>
                </a:solidFill>
              </a:rPr>
              <a:t>.</a:t>
            </a:r>
            <a:endParaRPr lang="vi-VN" sz="3200" i="1" dirty="0">
              <a:solidFill>
                <a:prstClr val="black"/>
              </a:solidFill>
            </a:endParaRPr>
          </a:p>
          <a:p>
            <a:r>
              <a:rPr lang="vi-VN" sz="3600" b="1" dirty="0">
                <a:solidFill>
                  <a:srgbClr val="FF0000"/>
                </a:solidFill>
              </a:rPr>
              <a:t>Bài trích thư của thánh Phao-lô tông đồ gửi tín hữu Cô-lô-xê.</a:t>
            </a:r>
            <a:endParaRPr lang="en-US" sz="3600" b="1" dirty="0">
              <a:solidFill>
                <a:srgbClr val="FF0000"/>
              </a:solidFill>
            </a:endParaRPr>
          </a:p>
        </p:txBody>
      </p:sp>
    </p:spTree>
    <p:extLst>
      <p:ext uri="{BB962C8B-B14F-4D97-AF65-F5344CB8AC3E}">
        <p14:creationId xmlns:p14="http://schemas.microsoft.com/office/powerpoint/2010/main" val="1431164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u="sng" dirty="0">
                <a:solidFill>
                  <a:srgbClr val="FF0000"/>
                </a:solidFill>
                <a:effectLst/>
                <a:latin typeface="+mj-lt"/>
                <a:cs typeface="Times New Roman" pitchFamily="18" charset="0"/>
              </a:rPr>
              <a:t>Ca </a:t>
            </a:r>
            <a:r>
              <a:rPr lang="en-US" sz="7000" b="1" u="sng" dirty="0" err="1">
                <a:solidFill>
                  <a:srgbClr val="FF0000"/>
                </a:solidFill>
                <a:effectLst/>
                <a:latin typeface="+mj-lt"/>
                <a:cs typeface="Times New Roman" pitchFamily="18" charset="0"/>
              </a:rPr>
              <a:t>tiếp</a:t>
            </a:r>
            <a:r>
              <a:rPr lang="en-US" sz="7000" b="1" u="sng" dirty="0">
                <a:solidFill>
                  <a:srgbClr val="FF0000"/>
                </a:solidFill>
                <a:effectLst/>
                <a:latin typeface="+mj-lt"/>
                <a:cs typeface="Times New Roman" pitchFamily="18" charset="0"/>
              </a:rPr>
              <a:t> </a:t>
            </a:r>
            <a:r>
              <a:rPr lang="en-US" sz="7000" b="1" u="sng" dirty="0" err="1">
                <a:solidFill>
                  <a:srgbClr val="FF0000"/>
                </a:solidFill>
                <a:effectLst/>
                <a:latin typeface="+mj-lt"/>
                <a:cs typeface="Times New Roman" pitchFamily="18" charset="0"/>
              </a:rPr>
              <a:t>liên</a:t>
            </a:r>
            <a:r>
              <a:rPr lang="en-US" sz="7000" b="1" dirty="0">
                <a:solidFill>
                  <a:srgbClr val="FF0000"/>
                </a:solidFill>
                <a:effectLst/>
                <a:latin typeface="+mj-lt"/>
                <a:cs typeface="Times New Roman" pitchFamily="18" charset="0"/>
              </a:rPr>
              <a:t/>
            </a:r>
            <a:br>
              <a:rPr lang="en-US" sz="7000" b="1" dirty="0">
                <a:solidFill>
                  <a:srgbClr val="FF0000"/>
                </a:solidFill>
                <a:effectLst/>
                <a:latin typeface="+mj-lt"/>
                <a:cs typeface="Times New Roman" pitchFamily="18" charset="0"/>
              </a:rPr>
            </a:br>
            <a:r>
              <a:rPr lang="en-US" sz="6000" b="1" dirty="0" smtClean="0">
                <a:solidFill>
                  <a:srgbClr val="FF0000"/>
                </a:solidFill>
                <a:effectLst/>
                <a:latin typeface="+mj-lt"/>
                <a:cs typeface="Times New Roman" pitchFamily="18" charset="0"/>
              </a:rPr>
              <a:t>HOAN CA PHỤC SINH</a:t>
            </a:r>
            <a:br>
              <a:rPr lang="en-US" sz="6000" b="1" dirty="0" smtClean="0">
                <a:solidFill>
                  <a:srgbClr val="FF0000"/>
                </a:solidFill>
                <a:effectLst/>
                <a:latin typeface="+mj-lt"/>
                <a:cs typeface="Times New Roman" pitchFamily="18" charset="0"/>
              </a:rPr>
            </a:br>
            <a:r>
              <a:rPr lang="en-US" sz="5000" b="1" dirty="0" err="1" smtClean="0">
                <a:solidFill>
                  <a:srgbClr val="003399"/>
                </a:solidFill>
                <a:cs typeface="Times New Roman" pitchFamily="18" charset="0"/>
              </a:rPr>
              <a:t>Hùng</a:t>
            </a:r>
            <a:r>
              <a:rPr lang="en-US" sz="5000" b="1" dirty="0" smtClean="0">
                <a:solidFill>
                  <a:srgbClr val="003399"/>
                </a:solidFill>
                <a:cs typeface="Times New Roman" pitchFamily="18" charset="0"/>
              </a:rPr>
              <a:t> </a:t>
            </a:r>
            <a:r>
              <a:rPr lang="en-US" sz="5000" b="1" dirty="0" err="1" smtClean="0">
                <a:solidFill>
                  <a:srgbClr val="003399"/>
                </a:solidFill>
                <a:cs typeface="Times New Roman" pitchFamily="18" charset="0"/>
              </a:rPr>
              <a:t>Lân</a:t>
            </a:r>
            <a:endParaRPr lang="en-US" sz="5000" b="1" dirty="0">
              <a:solidFill>
                <a:srgbClr val="003399"/>
              </a:solidFill>
              <a:effectLst/>
              <a:cs typeface="Times New Roman" pitchFamily="18" charset="0"/>
            </a:endParaRPr>
          </a:p>
        </p:txBody>
      </p:sp>
    </p:spTree>
    <p:extLst>
      <p:ext uri="{BB962C8B-B14F-4D97-AF65-F5344CB8AC3E}">
        <p14:creationId xmlns:p14="http://schemas.microsoft.com/office/powerpoint/2010/main" val="3289546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0000"/>
                </a:solidFill>
                <a:effectLst/>
                <a:cs typeface="Times New Roman" pitchFamily="18" charset="0"/>
              </a:rPr>
              <a:t>Đk1:</a:t>
            </a:r>
            <a:r>
              <a:rPr lang="en-US" sz="5600" b="1" dirty="0" smtClean="0">
                <a:solidFill>
                  <a:srgbClr val="003399"/>
                </a:solidFill>
                <a:effectLst/>
                <a:cs typeface="Times New Roman" pitchFamily="18" charset="0"/>
              </a:rPr>
              <a:t> </a:t>
            </a:r>
            <a:r>
              <a:rPr lang="vi-VN" sz="5600" dirty="0">
                <a:solidFill>
                  <a:srgbClr val="003399"/>
                </a:solidFill>
              </a:rPr>
              <a:t>Bà Ma-ri-a ơi trên đường bà thấy những gì, trên đường bà thấy những gì, xin kể cho chúng tôi nghe, xin kể cho chúng tôi nghe</a:t>
            </a:r>
            <a:r>
              <a:rPr lang="vi-VN" sz="5600" dirty="0" smtClean="0">
                <a:solidFill>
                  <a:srgbClr val="003399"/>
                </a:solidFill>
              </a:rPr>
              <a:t>.</a:t>
            </a:r>
            <a:endParaRPr lang="en-US" sz="5600" b="1" dirty="0">
              <a:solidFill>
                <a:srgbClr val="003399"/>
              </a:solidFill>
              <a:effectLst/>
              <a:cs typeface="Times New Roman" pitchFamily="18" charset="0"/>
            </a:endParaRPr>
          </a:p>
        </p:txBody>
      </p:sp>
    </p:spTree>
    <p:extLst>
      <p:ext uri="{BB962C8B-B14F-4D97-AF65-F5344CB8AC3E}">
        <p14:creationId xmlns:p14="http://schemas.microsoft.com/office/powerpoint/2010/main" val="2093149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0000"/>
                </a:solidFill>
                <a:effectLst/>
                <a:cs typeface="Times New Roman" pitchFamily="18" charset="0"/>
              </a:rPr>
              <a:t>Tk1</a:t>
            </a:r>
            <a:r>
              <a:rPr lang="en-US" sz="5600" b="1" u="sng" dirty="0">
                <a:solidFill>
                  <a:srgbClr val="FF0000"/>
                </a:solidFill>
                <a:effectLst/>
                <a:cs typeface="Times New Roman" pitchFamily="18" charset="0"/>
              </a:rPr>
              <a:t>:</a:t>
            </a:r>
            <a:r>
              <a:rPr lang="en-US" sz="5600" b="1" dirty="0">
                <a:solidFill>
                  <a:srgbClr val="003399"/>
                </a:solidFill>
                <a:effectLst/>
                <a:cs typeface="Times New Roman" pitchFamily="18" charset="0"/>
              </a:rPr>
              <a:t> </a:t>
            </a:r>
            <a:r>
              <a:rPr lang="vi-VN" sz="5600" dirty="0">
                <a:solidFill>
                  <a:srgbClr val="003399"/>
                </a:solidFill>
              </a:rPr>
              <a:t>Tôi là tôi đã thấy nấm mồ của Đức Ki-tô, Người đã sống lại và đã ra khỏi mồ, Người đang là đang sống vinh quang, sống vinh </a:t>
            </a:r>
            <a:r>
              <a:rPr lang="vi-VN" sz="5600" dirty="0" smtClean="0">
                <a:solidFill>
                  <a:srgbClr val="003399"/>
                </a:solidFill>
              </a:rPr>
              <a:t>quang</a:t>
            </a:r>
            <a:r>
              <a:rPr lang="en-US" sz="5600" dirty="0" smtClean="0">
                <a:solidFill>
                  <a:srgbClr val="003399"/>
                </a:solidFill>
              </a:rPr>
              <a:t>.</a:t>
            </a:r>
            <a:endParaRPr lang="en-US" sz="5600" b="1" dirty="0">
              <a:solidFill>
                <a:srgbClr val="003399"/>
              </a:solidFill>
              <a:effectLst/>
              <a:cs typeface="Times New Roman" pitchFamily="18" charset="0"/>
            </a:endParaRPr>
          </a:p>
        </p:txBody>
      </p:sp>
    </p:spTree>
    <p:extLst>
      <p:ext uri="{BB962C8B-B14F-4D97-AF65-F5344CB8AC3E}">
        <p14:creationId xmlns:p14="http://schemas.microsoft.com/office/powerpoint/2010/main" val="190475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429000"/>
          </a:xfrm>
        </p:spPr>
        <p:txBody>
          <a:bodyPr>
            <a:noAutofit/>
          </a:bodyPr>
          <a:lstStyle/>
          <a:p>
            <a:pPr algn="just"/>
            <a:r>
              <a:rPr lang="en-US" sz="6600" b="1" dirty="0" err="1" smtClean="0">
                <a:solidFill>
                  <a:srgbClr val="003399"/>
                </a:solidFill>
                <a:effectLst/>
                <a:latin typeface="+mj-lt"/>
                <a:cs typeface="Times New Roman" pitchFamily="18" charset="0"/>
              </a:rPr>
              <a:t>Chiên</a:t>
            </a:r>
            <a:r>
              <a:rPr lang="en-US" sz="6600" b="1" dirty="0" smtClean="0">
                <a:solidFill>
                  <a:srgbClr val="003399"/>
                </a:solidFill>
                <a:effectLst/>
                <a:latin typeface="+mj-lt"/>
                <a:cs typeface="Times New Roman" pitchFamily="18" charset="0"/>
              </a:rPr>
              <a:t> </a:t>
            </a:r>
            <a:r>
              <a:rPr lang="en-US" sz="6600" b="1" dirty="0">
                <a:solidFill>
                  <a:srgbClr val="003399"/>
                </a:solidFill>
                <a:effectLst/>
                <a:latin typeface="+mj-lt"/>
                <a:cs typeface="Times New Roman" pitchFamily="18" charset="0"/>
              </a:rPr>
              <a:t>V</a:t>
            </a:r>
            <a:r>
              <a:rPr lang="vi-VN" sz="6600" b="1" dirty="0">
                <a:solidFill>
                  <a:srgbClr val="003399"/>
                </a:solidFill>
                <a:effectLst/>
                <a:latin typeface="+mj-lt"/>
                <a:cs typeface="Times New Roman" pitchFamily="18" charset="0"/>
              </a:rPr>
              <a:t>ư</a:t>
            </a:r>
            <a:r>
              <a:rPr lang="en-US" sz="6600" b="1" dirty="0" err="1">
                <a:solidFill>
                  <a:srgbClr val="003399"/>
                </a:solidFill>
                <a:effectLst/>
                <a:latin typeface="+mj-lt"/>
                <a:cs typeface="Times New Roman" pitchFamily="18" charset="0"/>
              </a:rPr>
              <a:t>ợt</a:t>
            </a:r>
            <a:r>
              <a:rPr lang="en-US" sz="6600" b="1" dirty="0">
                <a:solidFill>
                  <a:srgbClr val="003399"/>
                </a:solidFill>
                <a:effectLst/>
                <a:latin typeface="+mj-lt"/>
                <a:cs typeface="Times New Roman" pitchFamily="18" charset="0"/>
              </a:rPr>
              <a:t> Qua </a:t>
            </a:r>
            <a:r>
              <a:rPr lang="en-US" sz="6600" b="1" dirty="0" err="1">
                <a:solidFill>
                  <a:srgbClr val="003399"/>
                </a:solidFill>
                <a:effectLst/>
                <a:latin typeface="+mj-lt"/>
                <a:cs typeface="Times New Roman" pitchFamily="18" charset="0"/>
              </a:rPr>
              <a:t>của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a:t>
            </a:r>
            <a:r>
              <a:rPr lang="vi-VN"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là</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Đức</a:t>
            </a:r>
            <a:r>
              <a:rPr lang="en-US" sz="6600" b="1" dirty="0">
                <a:solidFill>
                  <a:srgbClr val="003399"/>
                </a:solidFill>
                <a:effectLst/>
                <a:latin typeface="+mj-lt"/>
                <a:cs typeface="Times New Roman" pitchFamily="18" charset="0"/>
              </a:rPr>
              <a:t> Ki-</a:t>
            </a:r>
            <a:r>
              <a:rPr lang="en-US" sz="6600" b="1" dirty="0" err="1">
                <a:solidFill>
                  <a:srgbClr val="003399"/>
                </a:solidFill>
                <a:effectLst/>
                <a:latin typeface="+mj-lt"/>
                <a:cs typeface="Times New Roman" pitchFamily="18" charset="0"/>
              </a:rPr>
              <a:t>tô</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Vậy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 </a:t>
            </a:r>
            <a:r>
              <a:rPr lang="en-US" sz="6600" b="1" dirty="0" err="1">
                <a:solidFill>
                  <a:srgbClr val="003399"/>
                </a:solidFill>
                <a:effectLst/>
                <a:latin typeface="+mj-lt"/>
                <a:cs typeface="Times New Roman" pitchFamily="18" charset="0"/>
              </a:rPr>
              <a:t>hãy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mừng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lễ</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trong</a:t>
            </a:r>
            <a:r>
              <a:rPr lang="en-US" sz="6600" b="1" dirty="0">
                <a:solidFill>
                  <a:srgbClr val="003399"/>
                </a:solidFill>
                <a:effectLst/>
                <a:latin typeface="+mj-lt"/>
                <a:cs typeface="Times New Roman" pitchFamily="18" charset="0"/>
              </a:rPr>
              <a:t> </a:t>
            </a:r>
            <a:r>
              <a:rPr lang="en-US" sz="6600" b="1" dirty="0" err="1" smtClean="0">
                <a:solidFill>
                  <a:srgbClr val="003399"/>
                </a:solidFill>
                <a:effectLst/>
                <a:latin typeface="+mj-lt"/>
                <a:cs typeface="Times New Roman" pitchFamily="18" charset="0"/>
              </a:rPr>
              <a:t>Chúa</a:t>
            </a:r>
            <a:r>
              <a:rPr lang="en-US" sz="6600" b="1" dirty="0" smtClean="0">
                <a:solidFill>
                  <a:srgbClr val="003399"/>
                </a:solidFill>
                <a:effectLst/>
                <a:latin typeface="+mj-lt"/>
                <a:cs typeface="Times New Roman" pitchFamily="18" charset="0"/>
              </a:rPr>
              <a:t>.</a:t>
            </a:r>
            <a:endParaRPr lang="en-US" sz="6600" b="1" dirty="0">
              <a:solidFill>
                <a:srgbClr val="003399"/>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dirty="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4343400" y="4498536"/>
            <a:ext cx="4191000" cy="707886"/>
          </a:xfrm>
          <a:prstGeom prst="rect">
            <a:avLst/>
          </a:prstGeom>
          <a:noFill/>
        </p:spPr>
        <p:txBody>
          <a:bodyPr wrap="square" rtlCol="0">
            <a:spAutoFit/>
          </a:bodyPr>
          <a:lstStyle/>
          <a:p>
            <a:pPr algn="r"/>
            <a:r>
              <a:rPr lang="en-US" sz="4000" b="1" u="sng" dirty="0" smtClean="0">
                <a:solidFill>
                  <a:srgbClr val="FF0000"/>
                </a:solidFill>
                <a:cs typeface="Times New Roman" pitchFamily="18" charset="0"/>
              </a:rPr>
              <a:t>Alleluia…Alleluia</a:t>
            </a:r>
            <a:endParaRPr lang="en-US" sz="4000" u="sng" dirty="0">
              <a:solidFill>
                <a:srgbClr val="FF0000"/>
              </a:solidFill>
            </a:endParaRPr>
          </a:p>
        </p:txBody>
      </p:sp>
    </p:spTree>
    <p:extLst>
      <p:ext uri="{BB962C8B-B14F-4D97-AF65-F5344CB8AC3E}">
        <p14:creationId xmlns:p14="http://schemas.microsoft.com/office/powerpoint/2010/main" val="41170771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cs typeface="Times New Roman" pitchFamily="18" charset="0"/>
              </a:rPr>
              <a:t>Tk2:</a:t>
            </a:r>
            <a:r>
              <a:rPr lang="en-US" sz="5400" b="1" dirty="0">
                <a:solidFill>
                  <a:srgbClr val="003399"/>
                </a:solidFill>
                <a:effectLst/>
                <a:cs typeface="Times New Roman" pitchFamily="18" charset="0"/>
              </a:rPr>
              <a:t> </a:t>
            </a:r>
            <a:r>
              <a:rPr lang="en-US" sz="5400" dirty="0" err="1">
                <a:solidFill>
                  <a:srgbClr val="003399"/>
                </a:solidFill>
              </a:rPr>
              <a:t>Tôi</a:t>
            </a:r>
            <a:r>
              <a:rPr lang="en-US" sz="5400" dirty="0">
                <a:solidFill>
                  <a:srgbClr val="003399"/>
                </a:solidFill>
              </a:rPr>
              <a:t> </a:t>
            </a:r>
            <a:r>
              <a:rPr lang="en-US" sz="5400" dirty="0" err="1">
                <a:solidFill>
                  <a:srgbClr val="003399"/>
                </a:solidFill>
              </a:rPr>
              <a:t>là</a:t>
            </a:r>
            <a:r>
              <a:rPr lang="en-US" sz="5400" dirty="0">
                <a:solidFill>
                  <a:srgbClr val="003399"/>
                </a:solidFill>
              </a:rPr>
              <a:t> </a:t>
            </a:r>
            <a:r>
              <a:rPr lang="en-US" sz="5400" dirty="0" err="1">
                <a:solidFill>
                  <a:srgbClr val="003399"/>
                </a:solidFill>
              </a:rPr>
              <a:t>tôi</a:t>
            </a:r>
            <a:r>
              <a:rPr lang="en-US" sz="5400" dirty="0">
                <a:solidFill>
                  <a:srgbClr val="003399"/>
                </a:solidFill>
              </a:rPr>
              <a:t> </a:t>
            </a:r>
            <a:r>
              <a:rPr lang="en-US" sz="5400" dirty="0" err="1">
                <a:solidFill>
                  <a:srgbClr val="003399"/>
                </a:solidFill>
              </a:rPr>
              <a:t>đã</a:t>
            </a:r>
            <a:r>
              <a:rPr lang="en-US" sz="5400" dirty="0">
                <a:solidFill>
                  <a:srgbClr val="003399"/>
                </a:solidFill>
              </a:rPr>
              <a:t> </a:t>
            </a:r>
            <a:r>
              <a:rPr lang="en-US" sz="5400" dirty="0" err="1">
                <a:solidFill>
                  <a:srgbClr val="003399"/>
                </a:solidFill>
              </a:rPr>
              <a:t>thấy</a:t>
            </a:r>
            <a:r>
              <a:rPr lang="en-US" sz="5400" dirty="0">
                <a:solidFill>
                  <a:srgbClr val="003399"/>
                </a:solidFill>
              </a:rPr>
              <a:t> </a:t>
            </a:r>
            <a:r>
              <a:rPr lang="en-US" sz="5400" dirty="0" err="1">
                <a:solidFill>
                  <a:srgbClr val="003399"/>
                </a:solidFill>
              </a:rPr>
              <a:t>Chiên</a:t>
            </a:r>
            <a:r>
              <a:rPr lang="en-US" sz="5400" dirty="0">
                <a:solidFill>
                  <a:srgbClr val="003399"/>
                </a:solidFill>
              </a:rPr>
              <a:t> Con </a:t>
            </a:r>
            <a:r>
              <a:rPr lang="en-US" sz="5400" dirty="0" err="1">
                <a:solidFill>
                  <a:srgbClr val="003399"/>
                </a:solidFill>
              </a:rPr>
              <a:t>cứu</a:t>
            </a:r>
            <a:r>
              <a:rPr lang="en-US" sz="5400" dirty="0">
                <a:solidFill>
                  <a:srgbClr val="003399"/>
                </a:solidFill>
              </a:rPr>
              <a:t> </a:t>
            </a:r>
            <a:r>
              <a:rPr lang="en-US" sz="5400" dirty="0" err="1">
                <a:solidFill>
                  <a:srgbClr val="003399"/>
                </a:solidFill>
              </a:rPr>
              <a:t>chuộc</a:t>
            </a:r>
            <a:r>
              <a:rPr lang="en-US" sz="5400" dirty="0">
                <a:solidFill>
                  <a:srgbClr val="003399"/>
                </a:solidFill>
              </a:rPr>
              <a:t> </a:t>
            </a:r>
            <a:r>
              <a:rPr lang="en-US" sz="5400" dirty="0" err="1">
                <a:solidFill>
                  <a:srgbClr val="003399"/>
                </a:solidFill>
              </a:rPr>
              <a:t>đoàn</a:t>
            </a:r>
            <a:r>
              <a:rPr lang="en-US" sz="5400" dirty="0">
                <a:solidFill>
                  <a:srgbClr val="003399"/>
                </a:solidFill>
              </a:rPr>
              <a:t> </a:t>
            </a:r>
            <a:r>
              <a:rPr lang="en-US" sz="5400" dirty="0" err="1">
                <a:solidFill>
                  <a:srgbClr val="003399"/>
                </a:solidFill>
              </a:rPr>
              <a:t>chiên</a:t>
            </a:r>
            <a:r>
              <a:rPr lang="en-US" sz="5400" dirty="0">
                <a:solidFill>
                  <a:srgbClr val="003399"/>
                </a:solidFill>
              </a:rPr>
              <a:t>, </a:t>
            </a:r>
            <a:r>
              <a:rPr lang="en-US" sz="5400" dirty="0" err="1">
                <a:solidFill>
                  <a:srgbClr val="003399"/>
                </a:solidFill>
              </a:rPr>
              <a:t>Đức</a:t>
            </a:r>
            <a:r>
              <a:rPr lang="en-US" sz="5400" dirty="0">
                <a:solidFill>
                  <a:srgbClr val="003399"/>
                </a:solidFill>
              </a:rPr>
              <a:t> Ki-</a:t>
            </a:r>
            <a:r>
              <a:rPr lang="en-US" sz="5400" dirty="0" err="1">
                <a:solidFill>
                  <a:srgbClr val="003399"/>
                </a:solidFill>
              </a:rPr>
              <a:t>tô</a:t>
            </a:r>
            <a:r>
              <a:rPr lang="en-US" sz="5400" dirty="0">
                <a:solidFill>
                  <a:srgbClr val="003399"/>
                </a:solidFill>
              </a:rPr>
              <a:t> </a:t>
            </a:r>
            <a:r>
              <a:rPr lang="en-US" sz="5400" dirty="0" err="1">
                <a:solidFill>
                  <a:srgbClr val="003399"/>
                </a:solidFill>
              </a:rPr>
              <a:t>vô</a:t>
            </a:r>
            <a:r>
              <a:rPr lang="en-US" sz="5400" dirty="0">
                <a:solidFill>
                  <a:srgbClr val="003399"/>
                </a:solidFill>
              </a:rPr>
              <a:t> </a:t>
            </a:r>
            <a:r>
              <a:rPr lang="en-US" sz="5400" dirty="0" err="1">
                <a:solidFill>
                  <a:srgbClr val="003399"/>
                </a:solidFill>
              </a:rPr>
              <a:t>tội</a:t>
            </a:r>
            <a:r>
              <a:rPr lang="en-US" sz="5400" dirty="0">
                <a:solidFill>
                  <a:srgbClr val="003399"/>
                </a:solidFill>
              </a:rPr>
              <a:t> </a:t>
            </a:r>
            <a:r>
              <a:rPr lang="en-US" sz="5400" dirty="0" err="1">
                <a:solidFill>
                  <a:srgbClr val="003399"/>
                </a:solidFill>
              </a:rPr>
              <a:t>đã</a:t>
            </a:r>
            <a:r>
              <a:rPr lang="en-US" sz="5400" dirty="0">
                <a:solidFill>
                  <a:srgbClr val="003399"/>
                </a:solidFill>
              </a:rPr>
              <a:t> </a:t>
            </a:r>
            <a:r>
              <a:rPr lang="en-US" sz="5400" dirty="0" err="1">
                <a:solidFill>
                  <a:srgbClr val="003399"/>
                </a:solidFill>
              </a:rPr>
              <a:t>hòa</a:t>
            </a:r>
            <a:r>
              <a:rPr lang="en-US" sz="5400" dirty="0">
                <a:solidFill>
                  <a:srgbClr val="003399"/>
                </a:solidFill>
              </a:rPr>
              <a:t> </a:t>
            </a:r>
            <a:r>
              <a:rPr lang="en-US" sz="5400" dirty="0" err="1">
                <a:solidFill>
                  <a:srgbClr val="003399"/>
                </a:solidFill>
              </a:rPr>
              <a:t>giải</a:t>
            </a:r>
            <a:r>
              <a:rPr lang="en-US" sz="5400" dirty="0">
                <a:solidFill>
                  <a:srgbClr val="003399"/>
                </a:solidFill>
              </a:rPr>
              <a:t> </a:t>
            </a:r>
            <a:r>
              <a:rPr lang="en-US" sz="5400" dirty="0" err="1">
                <a:solidFill>
                  <a:srgbClr val="003399"/>
                </a:solidFill>
              </a:rPr>
              <a:t>tội</a:t>
            </a:r>
            <a:r>
              <a:rPr lang="en-US" sz="5400" dirty="0">
                <a:solidFill>
                  <a:srgbClr val="003399"/>
                </a:solidFill>
              </a:rPr>
              <a:t> </a:t>
            </a:r>
            <a:r>
              <a:rPr lang="en-US" sz="5400" dirty="0" err="1">
                <a:solidFill>
                  <a:srgbClr val="003399"/>
                </a:solidFill>
              </a:rPr>
              <a:t>nhân</a:t>
            </a:r>
            <a:r>
              <a:rPr lang="en-US" sz="5400" dirty="0">
                <a:solidFill>
                  <a:srgbClr val="003399"/>
                </a:solidFill>
              </a:rPr>
              <a:t>. </a:t>
            </a:r>
            <a:r>
              <a:rPr lang="en-US" sz="5400" dirty="0" err="1">
                <a:solidFill>
                  <a:srgbClr val="003399"/>
                </a:solidFill>
              </a:rPr>
              <a:t>Hòa</a:t>
            </a:r>
            <a:r>
              <a:rPr lang="en-US" sz="5400" dirty="0">
                <a:solidFill>
                  <a:srgbClr val="003399"/>
                </a:solidFill>
              </a:rPr>
              <a:t> </a:t>
            </a:r>
            <a:r>
              <a:rPr lang="en-US" sz="5400" dirty="0" err="1">
                <a:solidFill>
                  <a:srgbClr val="003399"/>
                </a:solidFill>
              </a:rPr>
              <a:t>giải</a:t>
            </a:r>
            <a:r>
              <a:rPr lang="en-US" sz="5400" dirty="0">
                <a:solidFill>
                  <a:srgbClr val="003399"/>
                </a:solidFill>
              </a:rPr>
              <a:t> </a:t>
            </a:r>
            <a:r>
              <a:rPr lang="en-US" sz="5400" dirty="0" err="1">
                <a:solidFill>
                  <a:srgbClr val="003399"/>
                </a:solidFill>
              </a:rPr>
              <a:t>tội</a:t>
            </a:r>
            <a:r>
              <a:rPr lang="en-US" sz="5400" dirty="0">
                <a:solidFill>
                  <a:srgbClr val="003399"/>
                </a:solidFill>
              </a:rPr>
              <a:t> </a:t>
            </a:r>
            <a:r>
              <a:rPr lang="en-US" sz="5400" dirty="0" err="1">
                <a:solidFill>
                  <a:srgbClr val="003399"/>
                </a:solidFill>
              </a:rPr>
              <a:t>nhân</a:t>
            </a:r>
            <a:r>
              <a:rPr lang="en-US" sz="5400" dirty="0">
                <a:solidFill>
                  <a:srgbClr val="003399"/>
                </a:solidFill>
              </a:rPr>
              <a:t> </a:t>
            </a:r>
            <a:r>
              <a:rPr lang="en-US" sz="5400" dirty="0" err="1">
                <a:solidFill>
                  <a:srgbClr val="003399"/>
                </a:solidFill>
              </a:rPr>
              <a:t>với</a:t>
            </a:r>
            <a:r>
              <a:rPr lang="en-US" sz="5400" dirty="0">
                <a:solidFill>
                  <a:srgbClr val="003399"/>
                </a:solidFill>
              </a:rPr>
              <a:t> </a:t>
            </a:r>
            <a:r>
              <a:rPr lang="en-US" sz="5400" dirty="0" err="1">
                <a:solidFill>
                  <a:srgbClr val="003399"/>
                </a:solidFill>
              </a:rPr>
              <a:t>Chúa</a:t>
            </a:r>
            <a:r>
              <a:rPr lang="en-US" sz="5400" dirty="0">
                <a:solidFill>
                  <a:srgbClr val="003399"/>
                </a:solidFill>
              </a:rPr>
              <a:t>, </a:t>
            </a:r>
            <a:r>
              <a:rPr lang="en-US" sz="5400" dirty="0" err="1">
                <a:solidFill>
                  <a:srgbClr val="003399"/>
                </a:solidFill>
              </a:rPr>
              <a:t>với</a:t>
            </a:r>
            <a:r>
              <a:rPr lang="en-US" sz="5400" dirty="0">
                <a:solidFill>
                  <a:srgbClr val="003399"/>
                </a:solidFill>
              </a:rPr>
              <a:t> </a:t>
            </a:r>
            <a:r>
              <a:rPr lang="en-US" sz="5400" dirty="0" err="1">
                <a:solidFill>
                  <a:srgbClr val="003399"/>
                </a:solidFill>
              </a:rPr>
              <a:t>Chúa</a:t>
            </a:r>
            <a:r>
              <a:rPr lang="en-US" sz="5400" dirty="0">
                <a:solidFill>
                  <a:srgbClr val="003399"/>
                </a:solidFill>
              </a:rPr>
              <a:t> </a:t>
            </a:r>
            <a:r>
              <a:rPr lang="en-US" sz="5400" dirty="0" err="1">
                <a:solidFill>
                  <a:srgbClr val="003399"/>
                </a:solidFill>
              </a:rPr>
              <a:t>là</a:t>
            </a:r>
            <a:r>
              <a:rPr lang="en-US" sz="5400" dirty="0">
                <a:solidFill>
                  <a:srgbClr val="003399"/>
                </a:solidFill>
              </a:rPr>
              <a:t> </a:t>
            </a:r>
            <a:r>
              <a:rPr lang="en-US" sz="5400" dirty="0" err="1">
                <a:solidFill>
                  <a:srgbClr val="003399"/>
                </a:solidFill>
              </a:rPr>
              <a:t>Chúa</a:t>
            </a:r>
            <a:r>
              <a:rPr lang="en-US" sz="5400" dirty="0">
                <a:solidFill>
                  <a:srgbClr val="003399"/>
                </a:solidFill>
              </a:rPr>
              <a:t> </a:t>
            </a:r>
            <a:r>
              <a:rPr lang="en-US" sz="5400" dirty="0" smtClean="0">
                <a:solidFill>
                  <a:srgbClr val="003399"/>
                </a:solidFill>
              </a:rPr>
              <a:t>Cha.</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1428070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0000"/>
                </a:solidFill>
                <a:effectLst/>
                <a:cs typeface="Times New Roman" pitchFamily="18" charset="0"/>
              </a:rPr>
              <a:t>Đk1:</a:t>
            </a:r>
            <a:r>
              <a:rPr lang="en-US" sz="5600" b="1" dirty="0" smtClean="0">
                <a:solidFill>
                  <a:srgbClr val="003399"/>
                </a:solidFill>
                <a:effectLst/>
                <a:cs typeface="Times New Roman" pitchFamily="18" charset="0"/>
              </a:rPr>
              <a:t> </a:t>
            </a:r>
            <a:r>
              <a:rPr lang="vi-VN" sz="5600" dirty="0">
                <a:solidFill>
                  <a:srgbClr val="003399"/>
                </a:solidFill>
              </a:rPr>
              <a:t>Bà Ma-ri-a ơi trên đường bà thấy những gì, trên đường bà thấy những gì, xin kể cho chúng tôi nghe, xin kể cho chúng tôi nghe</a:t>
            </a:r>
            <a:r>
              <a:rPr lang="vi-VN" sz="5600" dirty="0" smtClean="0">
                <a:solidFill>
                  <a:srgbClr val="003399"/>
                </a:solidFill>
              </a:rPr>
              <a:t>.</a:t>
            </a:r>
            <a:endParaRPr lang="en-US" sz="5600" b="1" dirty="0">
              <a:solidFill>
                <a:srgbClr val="003399"/>
              </a:solidFill>
              <a:effectLst/>
              <a:cs typeface="Times New Roman" pitchFamily="18" charset="0"/>
            </a:endParaRPr>
          </a:p>
        </p:txBody>
      </p:sp>
    </p:spTree>
    <p:extLst>
      <p:ext uri="{BB962C8B-B14F-4D97-AF65-F5344CB8AC3E}">
        <p14:creationId xmlns:p14="http://schemas.microsoft.com/office/powerpoint/2010/main" val="3283386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effectLst/>
                <a:cs typeface="Times New Roman" pitchFamily="18" charset="0"/>
              </a:rPr>
              <a:t>Tk3:</a:t>
            </a:r>
            <a:r>
              <a:rPr lang="en-US" sz="5400" b="1" dirty="0" smtClean="0">
                <a:solidFill>
                  <a:srgbClr val="003399"/>
                </a:solidFill>
                <a:effectLst/>
                <a:cs typeface="Times New Roman" pitchFamily="18" charset="0"/>
              </a:rPr>
              <a:t> </a:t>
            </a:r>
            <a:r>
              <a:rPr lang="vi-VN" sz="5400" dirty="0">
                <a:solidFill>
                  <a:srgbClr val="003399"/>
                </a:solidFill>
              </a:rPr>
              <a:t>Tôi là tôi đã thấy sống chết giao tranh cùng nhau, trong một cuộc đấu diệu kỳ, và tướng lãnh sự sống, đã chết tuy đã chết đi, nhưng Người đã sống lại, sống lại mà trị </a:t>
            </a:r>
            <a:r>
              <a:rPr lang="vi-VN" sz="5400" dirty="0" smtClean="0">
                <a:solidFill>
                  <a:srgbClr val="003399"/>
                </a:solidFill>
              </a:rPr>
              <a:t>vì</a:t>
            </a:r>
            <a:r>
              <a:rPr lang="en-US" sz="5400" dirty="0" smtClean="0">
                <a:solidFill>
                  <a:srgbClr val="003399"/>
                </a:solidFill>
              </a:rPr>
              <a:t>.</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3800429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50" b="1" u="sng" dirty="0" smtClean="0">
                <a:solidFill>
                  <a:srgbClr val="FF0000"/>
                </a:solidFill>
                <a:effectLst/>
                <a:cs typeface="Times New Roman" pitchFamily="18" charset="0"/>
              </a:rPr>
              <a:t>Tk4:</a:t>
            </a:r>
            <a:r>
              <a:rPr lang="en-US" sz="4950" b="1" dirty="0" smtClean="0">
                <a:solidFill>
                  <a:srgbClr val="003399"/>
                </a:solidFill>
                <a:effectLst/>
                <a:cs typeface="Times New Roman" pitchFamily="18" charset="0"/>
              </a:rPr>
              <a:t> </a:t>
            </a:r>
            <a:r>
              <a:rPr lang="vi-VN" sz="4950" dirty="0">
                <a:solidFill>
                  <a:srgbClr val="003399"/>
                </a:solidFill>
              </a:rPr>
              <a:t>Tôi là tôi đã thấy Thiên Thần làm chứng tỏ tường: </a:t>
            </a:r>
            <a:r>
              <a:rPr lang="en-US" sz="4950" dirty="0" smtClean="0">
                <a:solidFill>
                  <a:srgbClr val="003399"/>
                </a:solidFill>
              </a:rPr>
              <a:t>K</a:t>
            </a:r>
            <a:r>
              <a:rPr lang="vi-VN" sz="4950" dirty="0" smtClean="0">
                <a:solidFill>
                  <a:srgbClr val="003399"/>
                </a:solidFill>
              </a:rPr>
              <a:t>hăn </a:t>
            </a:r>
            <a:r>
              <a:rPr lang="vi-VN" sz="4950" dirty="0">
                <a:solidFill>
                  <a:srgbClr val="003399"/>
                </a:solidFill>
              </a:rPr>
              <a:t>liệm và y phục Người còn nguyên trong mồ đá. Nhưng Người đã sống lại, và đi trước chư vị, đến Ga-li-lê-a, đến Ga-li-lê-a.</a:t>
            </a:r>
            <a:endParaRPr lang="en-US" sz="4950" b="1" dirty="0">
              <a:solidFill>
                <a:srgbClr val="003399"/>
              </a:solidFill>
              <a:effectLst/>
              <a:cs typeface="Times New Roman" pitchFamily="18" charset="0"/>
            </a:endParaRPr>
          </a:p>
        </p:txBody>
      </p:sp>
    </p:spTree>
    <p:extLst>
      <p:ext uri="{BB962C8B-B14F-4D97-AF65-F5344CB8AC3E}">
        <p14:creationId xmlns:p14="http://schemas.microsoft.com/office/powerpoint/2010/main" val="200236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smtClean="0">
                <a:solidFill>
                  <a:srgbClr val="FF0000"/>
                </a:solidFill>
                <a:effectLst/>
                <a:cs typeface="Times New Roman" pitchFamily="18" charset="0"/>
              </a:rPr>
              <a:t>Đk2:</a:t>
            </a:r>
            <a:r>
              <a:rPr lang="en-US" sz="5600" b="1" dirty="0" smtClean="0">
                <a:solidFill>
                  <a:srgbClr val="003399"/>
                </a:solidFill>
                <a:effectLst/>
                <a:cs typeface="Times New Roman" pitchFamily="18" charset="0"/>
              </a:rPr>
              <a:t> </a:t>
            </a:r>
            <a:r>
              <a:rPr lang="vi-VN" sz="6000" dirty="0">
                <a:solidFill>
                  <a:srgbClr val="003399"/>
                </a:solidFill>
              </a:rPr>
              <a:t>Ngợi khen Vua Ki-tô sống lại và ra khỏi mồ. Tin Mừng vượt qua đây rồi, phúc trường sinh đến ai ơi, phúc trường sinh đến ai ơi.</a:t>
            </a:r>
            <a:endParaRPr lang="en-US" sz="5600" b="1" dirty="0">
              <a:solidFill>
                <a:srgbClr val="003399"/>
              </a:solidFill>
              <a:effectLst/>
              <a:cs typeface="Times New Roman" pitchFamily="18" charset="0"/>
            </a:endParaRPr>
          </a:p>
        </p:txBody>
      </p:sp>
    </p:spTree>
    <p:extLst>
      <p:ext uri="{BB962C8B-B14F-4D97-AF65-F5344CB8AC3E}">
        <p14:creationId xmlns:p14="http://schemas.microsoft.com/office/powerpoint/2010/main" val="1328404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429000"/>
          </a:xfrm>
        </p:spPr>
        <p:txBody>
          <a:bodyPr>
            <a:noAutofit/>
          </a:bodyPr>
          <a:lstStyle/>
          <a:p>
            <a:pPr algn="just"/>
            <a:r>
              <a:rPr lang="en-US" sz="6600" b="1" dirty="0" err="1" smtClean="0">
                <a:solidFill>
                  <a:srgbClr val="003399"/>
                </a:solidFill>
                <a:effectLst/>
                <a:latin typeface="+mj-lt"/>
                <a:cs typeface="Times New Roman" pitchFamily="18" charset="0"/>
              </a:rPr>
              <a:t>Chiên</a:t>
            </a:r>
            <a:r>
              <a:rPr lang="en-US" sz="6600" b="1" dirty="0" smtClean="0">
                <a:solidFill>
                  <a:srgbClr val="003399"/>
                </a:solidFill>
                <a:effectLst/>
                <a:latin typeface="+mj-lt"/>
                <a:cs typeface="Times New Roman" pitchFamily="18" charset="0"/>
              </a:rPr>
              <a:t> </a:t>
            </a:r>
            <a:r>
              <a:rPr lang="en-US" sz="6600" b="1" dirty="0">
                <a:solidFill>
                  <a:srgbClr val="003399"/>
                </a:solidFill>
                <a:effectLst/>
                <a:latin typeface="+mj-lt"/>
                <a:cs typeface="Times New Roman" pitchFamily="18" charset="0"/>
              </a:rPr>
              <a:t>V</a:t>
            </a:r>
            <a:r>
              <a:rPr lang="vi-VN" sz="6600" b="1" dirty="0">
                <a:solidFill>
                  <a:srgbClr val="003399"/>
                </a:solidFill>
                <a:effectLst/>
                <a:latin typeface="+mj-lt"/>
                <a:cs typeface="Times New Roman" pitchFamily="18" charset="0"/>
              </a:rPr>
              <a:t>ư</a:t>
            </a:r>
            <a:r>
              <a:rPr lang="en-US" sz="6600" b="1" dirty="0" err="1">
                <a:solidFill>
                  <a:srgbClr val="003399"/>
                </a:solidFill>
                <a:effectLst/>
                <a:latin typeface="+mj-lt"/>
                <a:cs typeface="Times New Roman" pitchFamily="18" charset="0"/>
              </a:rPr>
              <a:t>ợt</a:t>
            </a:r>
            <a:r>
              <a:rPr lang="en-US" sz="6600" b="1" dirty="0">
                <a:solidFill>
                  <a:srgbClr val="003399"/>
                </a:solidFill>
                <a:effectLst/>
                <a:latin typeface="+mj-lt"/>
                <a:cs typeface="Times New Roman" pitchFamily="18" charset="0"/>
              </a:rPr>
              <a:t> Qua </a:t>
            </a:r>
            <a:r>
              <a:rPr lang="en-US" sz="6600" b="1" dirty="0" err="1">
                <a:solidFill>
                  <a:srgbClr val="003399"/>
                </a:solidFill>
                <a:effectLst/>
                <a:latin typeface="+mj-lt"/>
                <a:cs typeface="Times New Roman" pitchFamily="18" charset="0"/>
              </a:rPr>
              <a:t>của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a:t>
            </a:r>
            <a:r>
              <a:rPr lang="vi-VN"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là</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Đức</a:t>
            </a:r>
            <a:r>
              <a:rPr lang="en-US" sz="6600" b="1" dirty="0">
                <a:solidFill>
                  <a:srgbClr val="003399"/>
                </a:solidFill>
                <a:effectLst/>
                <a:latin typeface="+mj-lt"/>
                <a:cs typeface="Times New Roman" pitchFamily="18" charset="0"/>
              </a:rPr>
              <a:t> Ki-</a:t>
            </a:r>
            <a:r>
              <a:rPr lang="en-US" sz="6600" b="1" dirty="0" err="1">
                <a:solidFill>
                  <a:srgbClr val="003399"/>
                </a:solidFill>
                <a:effectLst/>
                <a:latin typeface="+mj-lt"/>
                <a:cs typeface="Times New Roman" pitchFamily="18" charset="0"/>
              </a:rPr>
              <a:t>tô</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Vậy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 </a:t>
            </a:r>
            <a:r>
              <a:rPr lang="en-US" sz="6600" b="1" dirty="0" err="1">
                <a:solidFill>
                  <a:srgbClr val="003399"/>
                </a:solidFill>
                <a:effectLst/>
                <a:latin typeface="+mj-lt"/>
                <a:cs typeface="Times New Roman" pitchFamily="18" charset="0"/>
              </a:rPr>
              <a:t>hãy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mừng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lễ</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trong</a:t>
            </a:r>
            <a:r>
              <a:rPr lang="en-US" sz="6600" b="1" dirty="0">
                <a:solidFill>
                  <a:srgbClr val="003399"/>
                </a:solidFill>
                <a:effectLst/>
                <a:latin typeface="+mj-lt"/>
                <a:cs typeface="Times New Roman" pitchFamily="18" charset="0"/>
              </a:rPr>
              <a:t> </a:t>
            </a:r>
            <a:r>
              <a:rPr lang="en-US" sz="6600" b="1" dirty="0" err="1" smtClean="0">
                <a:solidFill>
                  <a:srgbClr val="003399"/>
                </a:solidFill>
                <a:effectLst/>
                <a:latin typeface="+mj-lt"/>
                <a:cs typeface="Times New Roman" pitchFamily="18" charset="0"/>
              </a:rPr>
              <a:t>Chúa</a:t>
            </a:r>
            <a:r>
              <a:rPr lang="en-US" sz="6600" b="1" dirty="0" smtClean="0">
                <a:solidFill>
                  <a:srgbClr val="003399"/>
                </a:solidFill>
                <a:effectLst/>
                <a:latin typeface="+mj-lt"/>
                <a:cs typeface="Times New Roman" pitchFamily="18" charset="0"/>
              </a:rPr>
              <a:t>.</a:t>
            </a:r>
            <a:endParaRPr lang="en-US" sz="6600" b="1" dirty="0">
              <a:solidFill>
                <a:srgbClr val="003399"/>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dirty="0">
                <a:solidFill>
                  <a:srgbClr val="FF0000"/>
                </a:solidFill>
                <a:latin typeface="+mj-lt"/>
                <a:cs typeface="Times New Roman" pitchFamily="18" charset="0"/>
              </a:rPr>
              <a:t>Alleluia…Alleluia</a:t>
            </a:r>
            <a:endParaRPr lang="en-US" sz="4000" u="sng" dirty="0">
              <a:solidFill>
                <a:srgbClr val="FF0000"/>
              </a:solidFill>
              <a:latin typeface="+mj-lt"/>
            </a:endParaRPr>
          </a:p>
        </p:txBody>
      </p:sp>
      <p:sp>
        <p:nvSpPr>
          <p:cNvPr id="4" name="TextBox 3"/>
          <p:cNvSpPr txBox="1"/>
          <p:nvPr/>
        </p:nvSpPr>
        <p:spPr>
          <a:xfrm>
            <a:off x="4343400" y="4498536"/>
            <a:ext cx="4191000" cy="707886"/>
          </a:xfrm>
          <a:prstGeom prst="rect">
            <a:avLst/>
          </a:prstGeom>
          <a:noFill/>
        </p:spPr>
        <p:txBody>
          <a:bodyPr wrap="square" rtlCol="0">
            <a:spAutoFit/>
          </a:bodyPr>
          <a:lstStyle/>
          <a:p>
            <a:pPr algn="r"/>
            <a:r>
              <a:rPr lang="en-US" sz="4000" b="1" u="sng" dirty="0" smtClean="0">
                <a:solidFill>
                  <a:srgbClr val="FF0000"/>
                </a:solidFill>
                <a:latin typeface="+mj-lt"/>
                <a:cs typeface="Times New Roman" pitchFamily="18" charset="0"/>
              </a:rPr>
              <a:t>Alleluia…Alleluia</a:t>
            </a:r>
            <a:endParaRPr lang="en-US" sz="4000" u="sng" dirty="0">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1" dirty="0">
                <a:solidFill>
                  <a:srgbClr val="FF0000"/>
                </a:solidFill>
                <a:effectLst/>
                <a:latin typeface="+mj-lt"/>
                <a:cs typeface="Times New Roman" pitchFamily="18" charset="0"/>
              </a:rPr>
              <a:t>Tôi tin kính một Thiên Chúa là Cha toàn năng, </a:t>
            </a:r>
            <a:r>
              <a:rPr lang="vi-VN" sz="6900" b="1" dirty="0">
                <a:solidFill>
                  <a:srgbClr val="003399"/>
                </a:solidFill>
                <a:effectLst/>
                <a:latin typeface="+mj-lt"/>
                <a:cs typeface="Times New Roman" pitchFamily="18" charset="0"/>
              </a:rPr>
              <a:t>Đấng tạo thành trời đất, muôn vật hữu hình và vô hình. </a:t>
            </a:r>
            <a:endParaRPr lang="en-US" sz="69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1" dirty="0" err="1">
                <a:solidFill>
                  <a:srgbClr val="003399"/>
                </a:solidFill>
                <a:effectLst/>
                <a:latin typeface="+mj-lt"/>
                <a:cs typeface="Times New Roman" pitchFamily="18" charset="0"/>
              </a:rPr>
              <a:t>Tôi</a:t>
            </a:r>
            <a:r>
              <a:rPr lang="en-US" sz="6900" b="1" dirty="0">
                <a:solidFill>
                  <a:srgbClr val="003399"/>
                </a:solidFill>
                <a:effectLst/>
                <a:latin typeface="+mj-lt"/>
                <a:cs typeface="Times New Roman" pitchFamily="18" charset="0"/>
              </a:rPr>
              <a:t> tin </a:t>
            </a:r>
            <a:r>
              <a:rPr lang="en-US" sz="6900" b="1" dirty="0" err="1">
                <a:solidFill>
                  <a:srgbClr val="003399"/>
                </a:solidFill>
                <a:effectLst/>
                <a:latin typeface="+mj-lt"/>
                <a:cs typeface="Times New Roman" pitchFamily="18" charset="0"/>
              </a:rPr>
              <a:t>kính</a:t>
            </a:r>
            <a:r>
              <a:rPr lang="en-US" sz="6900" b="1" dirty="0">
                <a:solidFill>
                  <a:srgbClr val="003399"/>
                </a:solidFill>
                <a:effectLst/>
                <a:latin typeface="+mj-lt"/>
                <a:cs typeface="Times New Roman" pitchFamily="18" charset="0"/>
              </a:rPr>
              <a:t> </a:t>
            </a:r>
            <a:r>
              <a:rPr lang="en-US" sz="6900" b="1" dirty="0" err="1">
                <a:solidFill>
                  <a:srgbClr val="003399"/>
                </a:solidFill>
                <a:effectLst/>
                <a:latin typeface="+mj-lt"/>
                <a:cs typeface="Times New Roman" pitchFamily="18" charset="0"/>
              </a:rPr>
              <a:t>một</a:t>
            </a:r>
            <a:r>
              <a:rPr lang="en-US" sz="6900" b="1" dirty="0">
                <a:solidFill>
                  <a:srgbClr val="003399"/>
                </a:solidFill>
                <a:effectLst/>
                <a:latin typeface="+mj-lt"/>
                <a:cs typeface="Times New Roman" pitchFamily="18" charset="0"/>
              </a:rPr>
              <a:t> </a:t>
            </a:r>
            <a:r>
              <a:rPr lang="en-US" sz="6900" b="1" dirty="0" err="1">
                <a:solidFill>
                  <a:srgbClr val="003399"/>
                </a:solidFill>
                <a:effectLst/>
                <a:latin typeface="+mj-lt"/>
                <a:cs typeface="Times New Roman" pitchFamily="18" charset="0"/>
              </a:rPr>
              <a:t>Chúa</a:t>
            </a:r>
            <a:r>
              <a:rPr lang="en-US" sz="6900" b="1" dirty="0">
                <a:solidFill>
                  <a:srgbClr val="003399"/>
                </a:solidFill>
                <a:effectLst/>
                <a:latin typeface="+mj-lt"/>
                <a:cs typeface="Times New Roman" pitchFamily="18" charset="0"/>
              </a:rPr>
              <a:t> </a:t>
            </a:r>
            <a:r>
              <a:rPr lang="en-US" sz="6900" b="1" dirty="0" err="1">
                <a:solidFill>
                  <a:srgbClr val="003399"/>
                </a:solidFill>
                <a:effectLst/>
                <a:latin typeface="+mj-lt"/>
                <a:cs typeface="Times New Roman" pitchFamily="18" charset="0"/>
              </a:rPr>
              <a:t>Giêsu</a:t>
            </a:r>
            <a:r>
              <a:rPr lang="en-US" sz="6900" b="1" dirty="0">
                <a:solidFill>
                  <a:srgbClr val="003399"/>
                </a:solidFill>
                <a:effectLst/>
                <a:latin typeface="+mj-lt"/>
                <a:cs typeface="Times New Roman" pitchFamily="18" charset="0"/>
              </a:rPr>
              <a:t> </a:t>
            </a:r>
            <a:r>
              <a:rPr lang="en-US" sz="6900" b="1" dirty="0" err="1">
                <a:solidFill>
                  <a:srgbClr val="003399"/>
                </a:solidFill>
                <a:effectLst/>
                <a:latin typeface="+mj-lt"/>
                <a:cs typeface="Times New Roman" pitchFamily="18" charset="0"/>
              </a:rPr>
              <a:t>Kitô</a:t>
            </a:r>
            <a:r>
              <a:rPr lang="en-US" sz="6900" b="1" dirty="0">
                <a:solidFill>
                  <a:srgbClr val="003399"/>
                </a:solidFill>
                <a:effectLst/>
                <a:latin typeface="+mj-lt"/>
                <a:cs typeface="Times New Roman" pitchFamily="18" charset="0"/>
              </a:rPr>
              <a:t>, Con </a:t>
            </a:r>
            <a:r>
              <a:rPr lang="en-US" sz="6900" b="1" dirty="0" err="1">
                <a:solidFill>
                  <a:srgbClr val="003399"/>
                </a:solidFill>
                <a:effectLst/>
                <a:latin typeface="+mj-lt"/>
                <a:cs typeface="Times New Roman" pitchFamily="18" charset="0"/>
              </a:rPr>
              <a:t>Một</a:t>
            </a:r>
            <a:r>
              <a:rPr lang="en-US" sz="6900" b="1" dirty="0">
                <a:solidFill>
                  <a:srgbClr val="003399"/>
                </a:solidFill>
                <a:effectLst/>
                <a:latin typeface="+mj-lt"/>
                <a:cs typeface="Times New Roman" pitchFamily="18" charset="0"/>
              </a:rPr>
              <a:t> </a:t>
            </a:r>
            <a:r>
              <a:rPr lang="en-US" sz="6900" b="1" dirty="0" err="1">
                <a:solidFill>
                  <a:srgbClr val="003399"/>
                </a:solidFill>
                <a:effectLst/>
                <a:latin typeface="+mj-lt"/>
                <a:cs typeface="Times New Roman" pitchFamily="18" charset="0"/>
              </a:rPr>
              <a:t>Thiên</a:t>
            </a:r>
            <a:r>
              <a:rPr lang="en-US" sz="6900" b="1" dirty="0">
                <a:solidFill>
                  <a:srgbClr val="003399"/>
                </a:solidFill>
                <a:effectLst/>
                <a:latin typeface="+mj-lt"/>
                <a:cs typeface="Times New Roman" pitchFamily="18" charset="0"/>
              </a:rPr>
              <a:t> </a:t>
            </a:r>
            <a:r>
              <a:rPr lang="en-US" sz="6900" b="1" dirty="0" err="1">
                <a:solidFill>
                  <a:srgbClr val="003399"/>
                </a:solidFill>
                <a:effectLst/>
                <a:latin typeface="+mj-lt"/>
                <a:cs typeface="Times New Roman" pitchFamily="18" charset="0"/>
              </a:rPr>
              <a:t>Chúa</a:t>
            </a:r>
            <a:r>
              <a:rPr lang="en-US" sz="6900" b="1" dirty="0">
                <a:solidFill>
                  <a:srgbClr val="003399"/>
                </a:solidFill>
                <a:effectLst/>
                <a:latin typeface="+mj-lt"/>
                <a:cs typeface="Times New Roman" pitchFamily="18" charset="0"/>
              </a:rPr>
              <a:t>, </a:t>
            </a:r>
            <a:r>
              <a:rPr lang="en-US" sz="6900" b="1" dirty="0">
                <a:solidFill>
                  <a:srgbClr val="003399"/>
                </a:solidFill>
                <a:cs typeface="Times New Roman" pitchFamily="18" charset="0"/>
              </a:rPr>
              <a:t>s</a:t>
            </a:r>
            <a:r>
              <a:rPr lang="vi-VN" sz="6900" b="1" dirty="0" smtClean="0">
                <a:solidFill>
                  <a:srgbClr val="003399"/>
                </a:solidFill>
                <a:effectLst/>
                <a:latin typeface="+mj-lt"/>
                <a:cs typeface="Times New Roman" pitchFamily="18" charset="0"/>
              </a:rPr>
              <a:t>inh </a:t>
            </a:r>
            <a:r>
              <a:rPr lang="vi-VN" sz="6900" b="1" dirty="0">
                <a:solidFill>
                  <a:srgbClr val="003399"/>
                </a:solidFill>
                <a:effectLst/>
                <a:latin typeface="+mj-lt"/>
                <a:cs typeface="Times New Roman" pitchFamily="18" charset="0"/>
              </a:rPr>
              <a:t>bởi Đức Chúa Cha từ trước muôn đời. </a:t>
            </a:r>
            <a:endParaRPr lang="en-US" sz="69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6753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700" b="1" dirty="0">
                <a:solidFill>
                  <a:srgbClr val="003399"/>
                </a:solidFill>
                <a:effectLst/>
                <a:latin typeface="+mj-lt"/>
                <a:cs typeface="Times New Roman" pitchFamily="18" charset="0"/>
              </a:rPr>
              <a:t>Người là Thiên Chúa bởi Thiên Chúa, Ánh Sáng bởi Ánh Sáng,</a:t>
            </a:r>
            <a:r>
              <a:rPr lang="en-US" sz="6700" b="1" dirty="0">
                <a:solidFill>
                  <a:srgbClr val="003399"/>
                </a:solidFill>
                <a:effectLst/>
                <a:latin typeface="+mj-lt"/>
                <a:cs typeface="Times New Roman" pitchFamily="18" charset="0"/>
              </a:rPr>
              <a:t> </a:t>
            </a:r>
            <a:r>
              <a:rPr lang="en-US" sz="6700" b="1" dirty="0" err="1">
                <a:solidFill>
                  <a:srgbClr val="003399"/>
                </a:solidFill>
                <a:effectLst/>
                <a:latin typeface="+mj-lt"/>
                <a:cs typeface="Times New Roman" pitchFamily="18" charset="0"/>
              </a:rPr>
              <a:t>Thiên</a:t>
            </a:r>
            <a:r>
              <a:rPr lang="en-US" sz="6700" b="1" dirty="0">
                <a:solidFill>
                  <a:srgbClr val="003399"/>
                </a:solidFill>
                <a:effectLst/>
                <a:latin typeface="+mj-lt"/>
                <a:cs typeface="Times New Roman" pitchFamily="18" charset="0"/>
              </a:rPr>
              <a:t> </a:t>
            </a:r>
            <a:r>
              <a:rPr lang="en-US" sz="6700" b="1" dirty="0" err="1">
                <a:solidFill>
                  <a:srgbClr val="003399"/>
                </a:solidFill>
                <a:effectLst/>
                <a:latin typeface="+mj-lt"/>
                <a:cs typeface="Times New Roman" pitchFamily="18" charset="0"/>
              </a:rPr>
              <a:t>Chúa</a:t>
            </a:r>
            <a:r>
              <a:rPr lang="en-US" sz="6700" b="1" dirty="0">
                <a:solidFill>
                  <a:srgbClr val="003399"/>
                </a:solidFill>
                <a:effectLst/>
                <a:latin typeface="+mj-lt"/>
                <a:cs typeface="Times New Roman" pitchFamily="18" charset="0"/>
              </a:rPr>
              <a:t> </a:t>
            </a:r>
            <a:r>
              <a:rPr lang="en-US" sz="6700" b="1" dirty="0" err="1">
                <a:solidFill>
                  <a:srgbClr val="003399"/>
                </a:solidFill>
                <a:effectLst/>
                <a:latin typeface="+mj-lt"/>
                <a:cs typeface="Times New Roman" pitchFamily="18" charset="0"/>
              </a:rPr>
              <a:t>thật</a:t>
            </a:r>
            <a:r>
              <a:rPr lang="en-US" sz="6700" b="1" dirty="0">
                <a:solidFill>
                  <a:srgbClr val="003399"/>
                </a:solidFill>
                <a:effectLst/>
                <a:latin typeface="+mj-lt"/>
                <a:cs typeface="Times New Roman" pitchFamily="18" charset="0"/>
              </a:rPr>
              <a:t> </a:t>
            </a:r>
            <a:r>
              <a:rPr lang="en-US" sz="6700" b="1" dirty="0" err="1">
                <a:solidFill>
                  <a:srgbClr val="003399"/>
                </a:solidFill>
                <a:effectLst/>
                <a:latin typeface="+mj-lt"/>
                <a:cs typeface="Times New Roman" pitchFamily="18" charset="0"/>
              </a:rPr>
              <a:t>bởi</a:t>
            </a:r>
            <a:r>
              <a:rPr lang="en-US" sz="6700" b="1" dirty="0">
                <a:solidFill>
                  <a:srgbClr val="003399"/>
                </a:solidFill>
                <a:effectLst/>
                <a:latin typeface="+mj-lt"/>
                <a:cs typeface="Times New Roman" pitchFamily="18" charset="0"/>
              </a:rPr>
              <a:t> </a:t>
            </a:r>
            <a:r>
              <a:rPr lang="en-US" sz="6700" b="1" dirty="0" err="1">
                <a:solidFill>
                  <a:srgbClr val="003399"/>
                </a:solidFill>
                <a:effectLst/>
                <a:latin typeface="+mj-lt"/>
                <a:cs typeface="Times New Roman" pitchFamily="18" charset="0"/>
              </a:rPr>
              <a:t>Thiên</a:t>
            </a:r>
            <a:r>
              <a:rPr lang="en-US" sz="6700" b="1" dirty="0">
                <a:solidFill>
                  <a:srgbClr val="003399"/>
                </a:solidFill>
                <a:effectLst/>
                <a:latin typeface="+mj-lt"/>
                <a:cs typeface="Times New Roman" pitchFamily="18" charset="0"/>
              </a:rPr>
              <a:t> </a:t>
            </a:r>
            <a:r>
              <a:rPr lang="en-US" sz="6700" b="1" dirty="0" err="1">
                <a:solidFill>
                  <a:srgbClr val="003399"/>
                </a:solidFill>
                <a:effectLst/>
                <a:latin typeface="+mj-lt"/>
                <a:cs typeface="Times New Roman" pitchFamily="18" charset="0"/>
              </a:rPr>
              <a:t>Chúa</a:t>
            </a:r>
            <a:r>
              <a:rPr lang="en-US" sz="6700" b="1" dirty="0">
                <a:solidFill>
                  <a:srgbClr val="003399"/>
                </a:solidFill>
                <a:effectLst/>
                <a:latin typeface="+mj-lt"/>
                <a:cs typeface="Times New Roman" pitchFamily="18" charset="0"/>
              </a:rPr>
              <a:t> </a:t>
            </a:r>
            <a:r>
              <a:rPr lang="en-US" sz="6700" b="1" dirty="0" err="1">
                <a:solidFill>
                  <a:srgbClr val="003399"/>
                </a:solidFill>
                <a:effectLst/>
                <a:latin typeface="+mj-lt"/>
                <a:cs typeface="Times New Roman" pitchFamily="18" charset="0"/>
              </a:rPr>
              <a:t>thật</a:t>
            </a:r>
            <a:r>
              <a:rPr lang="en-US" sz="67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1" dirty="0">
                <a:solidFill>
                  <a:srgbClr val="003399"/>
                </a:solidFill>
                <a:effectLst/>
                <a:latin typeface="+mj-lt"/>
              </a:rPr>
              <a:t>được sinh ra mà không phải được tạo thành, đồng bản thể với Đức Chúa </a:t>
            </a:r>
            <a:r>
              <a:rPr lang="vi-VN" sz="6400" b="1" dirty="0" smtClean="0">
                <a:solidFill>
                  <a:srgbClr val="003399"/>
                </a:solidFill>
                <a:effectLst/>
                <a:latin typeface="+mj-lt"/>
              </a:rPr>
              <a:t>Cha</a:t>
            </a:r>
            <a:r>
              <a:rPr lang="en-US" sz="6400" b="1" dirty="0" smtClean="0">
                <a:solidFill>
                  <a:srgbClr val="003399"/>
                </a:solidFill>
                <a:effectLst/>
                <a:latin typeface="+mj-lt"/>
              </a:rPr>
              <a:t>,</a:t>
            </a:r>
            <a:r>
              <a:rPr lang="vi-VN" sz="6400" b="1" dirty="0" smtClean="0">
                <a:solidFill>
                  <a:srgbClr val="003399"/>
                </a:solidFill>
                <a:effectLst/>
                <a:latin typeface="+mj-lt"/>
              </a:rPr>
              <a:t> </a:t>
            </a:r>
            <a:r>
              <a:rPr lang="vi-VN" sz="6400" b="1" dirty="0">
                <a:solidFill>
                  <a:srgbClr val="003399"/>
                </a:solidFill>
                <a:effectLst/>
                <a:latin typeface="+mj-lt"/>
              </a:rPr>
              <a:t>nhờ Người mà muôn vật được tạo thành. </a:t>
            </a:r>
            <a:endParaRPr lang="en-US" sz="6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800" b="1" dirty="0">
                <a:solidFill>
                  <a:srgbClr val="003399"/>
                </a:solidFill>
                <a:effectLst/>
                <a:latin typeface="+mj-lt"/>
              </a:rPr>
              <a:t>Vì loài người chúng ta và để cứu độ chúng ta,</a:t>
            </a:r>
            <a:r>
              <a:rPr lang="en-US" sz="7800" b="1" dirty="0">
                <a:solidFill>
                  <a:srgbClr val="003399"/>
                </a:solidFill>
                <a:effectLst/>
                <a:latin typeface="+mj-lt"/>
              </a:rPr>
              <a:t> </a:t>
            </a:r>
            <a:r>
              <a:rPr lang="vi-VN" sz="7800" b="1" dirty="0">
                <a:solidFill>
                  <a:srgbClr val="003399"/>
                </a:solidFill>
                <a:effectLst/>
                <a:latin typeface="+mj-lt"/>
                <a:cs typeface="Times New Roman" pitchFamily="18" charset="0"/>
              </a:rPr>
              <a:t>Người đã từ trời xuống thế. </a:t>
            </a:r>
            <a:endParaRPr lang="en-US" sz="7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1" dirty="0">
                <a:solidFill>
                  <a:srgbClr val="003399"/>
                </a:solidFill>
                <a:effectLst/>
                <a:latin typeface="+mj-lt"/>
                <a:cs typeface="Times New Roman" pitchFamily="18" charset="0"/>
              </a:rPr>
              <a:t>Người chịu đóng đinh vào thập giá vì chúng ta, thời quan Phongxiô </a:t>
            </a:r>
            <a:r>
              <a:rPr lang="vi-VN" sz="5600" b="1" dirty="0" smtClean="0">
                <a:solidFill>
                  <a:srgbClr val="003399"/>
                </a:solidFill>
                <a:effectLst/>
                <a:latin typeface="+mj-lt"/>
                <a:cs typeface="Times New Roman" pitchFamily="18" charset="0"/>
              </a:rPr>
              <a:t>Philatô</a:t>
            </a:r>
            <a:r>
              <a:rPr lang="en-US" sz="5600" b="1" dirty="0">
                <a:solidFill>
                  <a:srgbClr val="003399"/>
                </a:solidFill>
                <a:latin typeface="+mj-lt"/>
                <a:cs typeface="Times New Roman" pitchFamily="18" charset="0"/>
              </a:rPr>
              <a:t>.</a:t>
            </a:r>
            <a:r>
              <a:rPr lang="vi-VN" sz="5600" b="1" dirty="0" smtClean="0">
                <a:solidFill>
                  <a:srgbClr val="003399"/>
                </a:solidFill>
                <a:effectLst/>
                <a:latin typeface="+mj-lt"/>
                <a:cs typeface="Times New Roman" pitchFamily="18" charset="0"/>
              </a:rPr>
              <a:t> </a:t>
            </a:r>
            <a:r>
              <a:rPr lang="vi-VN" sz="5600" b="1" dirty="0">
                <a:solidFill>
                  <a:srgbClr val="003399"/>
                </a:solidFill>
                <a:effectLst/>
                <a:latin typeface="+mj-lt"/>
                <a:cs typeface="Times New Roman" pitchFamily="18" charset="0"/>
              </a:rPr>
              <a:t>Người chịu khổ hình và mai táng, ngày thứ ba Người sống lại như lời Thánh Kinh.</a:t>
            </a:r>
            <a:endParaRPr lang="en-US" sz="5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2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1" dirty="0">
                <a:solidFill>
                  <a:srgbClr val="003399"/>
                </a:solidFill>
                <a:effectLst/>
              </a:rPr>
              <a:t>Người được phụng thờ và tôn vinh cùng với Đức Chúa Cha và Đức Chúa </a:t>
            </a:r>
            <a:r>
              <a:rPr lang="vi-VN" sz="6600" b="1" dirty="0" smtClean="0">
                <a:solidFill>
                  <a:srgbClr val="003399"/>
                </a:solidFill>
                <a:effectLst/>
              </a:rPr>
              <a:t>Con</a:t>
            </a:r>
            <a:r>
              <a:rPr lang="en-US" sz="6600" b="1" dirty="0">
                <a:solidFill>
                  <a:srgbClr val="003399"/>
                </a:solidFill>
              </a:rPr>
              <a:t>.</a:t>
            </a:r>
            <a:r>
              <a:rPr lang="vi-VN" sz="6600" b="1" dirty="0" smtClean="0">
                <a:solidFill>
                  <a:srgbClr val="003399"/>
                </a:solidFill>
                <a:effectLst/>
              </a:rPr>
              <a:t> </a:t>
            </a:r>
            <a:r>
              <a:rPr lang="vi-VN" sz="6600" b="1" dirty="0">
                <a:solidFill>
                  <a:srgbClr val="003399"/>
                </a:solidFill>
                <a:effectLst/>
              </a:rPr>
              <a:t>Người đã dùng các tiên tri mà phán dạy. </a:t>
            </a:r>
            <a:endParaRPr lang="en-US" sz="6600" b="1" dirty="0">
              <a:solidFill>
                <a:srgbClr val="003399"/>
              </a:solidFill>
              <a:effectLs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latin typeface="+mj-lt"/>
              </a:rPr>
              <a:t>Tôi tin Hội Thánh duy nhất thánh thiện công giáo và tông truyền.</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700" b="1" dirty="0">
                <a:solidFill>
                  <a:srgbClr val="003399"/>
                </a:solidFill>
                <a:effectLst/>
                <a:latin typeface="+mj-lt"/>
                <a:cs typeface="Times New Roman" pitchFamily="18" charset="0"/>
              </a:rPr>
              <a:t>Tôi tuyên xưng có một Phép Rửa để tha tội. Tôi trông đợi kẻ chết sống lại và sự</a:t>
            </a:r>
            <a:r>
              <a:rPr lang="en-US" sz="6700" b="1" dirty="0">
                <a:solidFill>
                  <a:srgbClr val="003399"/>
                </a:solidFill>
                <a:effectLst/>
                <a:latin typeface="+mj-lt"/>
                <a:cs typeface="Times New Roman" pitchFamily="18" charset="0"/>
              </a:rPr>
              <a:t> </a:t>
            </a:r>
            <a:r>
              <a:rPr lang="vi-VN" sz="6700" b="1" dirty="0">
                <a:solidFill>
                  <a:srgbClr val="003399"/>
                </a:solidFill>
                <a:effectLst/>
                <a:latin typeface="+mj-lt"/>
                <a:cs typeface="Times New Roman" pitchFamily="18" charset="0"/>
              </a:rPr>
              <a:t>sống đời sau. </a:t>
            </a:r>
            <a:r>
              <a:rPr lang="vi-VN" sz="6700" b="1" u="sng" dirty="0">
                <a:solidFill>
                  <a:srgbClr val="FF0000"/>
                </a:solidFill>
                <a:effectLst/>
                <a:latin typeface="+mj-lt"/>
                <a:cs typeface="Times New Roman" pitchFamily="18" charset="0"/>
              </a:rPr>
              <a:t>Amen.</a:t>
            </a:r>
            <a:endParaRPr lang="en-US" sz="6700" b="1"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err="1" smtClean="0">
                <a:solidFill>
                  <a:srgbClr val="FF0000"/>
                </a:solidFill>
                <a:effectLst/>
                <a:latin typeface="+mj-lt"/>
                <a:ea typeface="Tahoma" pitchFamily="34" charset="0"/>
                <a:cs typeface="Times New Roman" pitchFamily="18" charset="0"/>
              </a:rPr>
              <a:t>Ca</a:t>
            </a:r>
            <a:r>
              <a:rPr lang="en-US" sz="7200" b="1" u="sng" dirty="0" smtClean="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1" dirty="0" smtClean="0">
                <a:solidFill>
                  <a:srgbClr val="FF0000"/>
                </a:solidFill>
                <a:effectLst/>
                <a:latin typeface="+mj-lt"/>
                <a:ea typeface="Tahoma" pitchFamily="34" charset="0"/>
                <a:cs typeface="Times New Roman" pitchFamily="18" charset="0"/>
              </a:rPr>
              <a:t>HOAN CA PHỤC SINH</a:t>
            </a:r>
          </a:p>
          <a:p>
            <a:pPr marL="27432" indent="0" algn="ctr">
              <a:lnSpc>
                <a:spcPct val="120000"/>
              </a:lnSpc>
              <a:buNone/>
            </a:pPr>
            <a:r>
              <a:rPr lang="en-US" sz="5000" b="1" dirty="0" smtClean="0">
                <a:solidFill>
                  <a:srgbClr val="003399"/>
                </a:solidFill>
                <a:latin typeface="+mj-lt"/>
                <a:ea typeface="Tahoma" pitchFamily="34" charset="0"/>
                <a:cs typeface="Times New Roman" pitchFamily="18" charset="0"/>
              </a:rPr>
              <a:t>Lm. </a:t>
            </a:r>
            <a:r>
              <a:rPr lang="en-US" sz="5000" b="1" dirty="0" err="1" smtClean="0">
                <a:solidFill>
                  <a:srgbClr val="003399"/>
                </a:solidFill>
                <a:latin typeface="+mj-lt"/>
                <a:ea typeface="Tahoma" pitchFamily="34" charset="0"/>
                <a:cs typeface="Times New Roman" pitchFamily="18" charset="0"/>
              </a:rPr>
              <a:t>Nguyễn</a:t>
            </a:r>
            <a:r>
              <a:rPr lang="en-US" sz="5000" b="1" dirty="0" smtClean="0">
                <a:solidFill>
                  <a:srgbClr val="003399"/>
                </a:solidFill>
                <a:latin typeface="+mj-lt"/>
                <a:ea typeface="Tahoma" pitchFamily="34" charset="0"/>
                <a:cs typeface="Times New Roman" pitchFamily="18" charset="0"/>
              </a:rPr>
              <a:t> </a:t>
            </a:r>
            <a:r>
              <a:rPr lang="en-US" sz="5000" b="1" dirty="0" err="1" smtClean="0">
                <a:solidFill>
                  <a:srgbClr val="003399"/>
                </a:solidFill>
                <a:latin typeface="+mj-lt"/>
                <a:ea typeface="Tahoma" pitchFamily="34" charset="0"/>
                <a:cs typeface="Times New Roman" pitchFamily="18" charset="0"/>
              </a:rPr>
              <a:t>Duy</a:t>
            </a:r>
            <a:endParaRPr lang="en-US" sz="50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371600" y="209550"/>
            <a:ext cx="7772400" cy="1102519"/>
          </a:xfrm>
        </p:spPr>
        <p:txBody>
          <a:bodyPr/>
          <a:lstStyle/>
          <a:p>
            <a:r>
              <a:rPr lang="en-US" dirty="0" smtClean="0">
                <a:solidFill>
                  <a:schemeClr val="accent6">
                    <a:lumMod val="50000"/>
                  </a:schemeClr>
                </a:solidFill>
              </a:rPr>
              <a:t>LỜI NGUYỆN TÍN HỮU</a:t>
            </a:r>
            <a:endParaRPr lang="en-US" dirty="0">
              <a:solidFill>
                <a:schemeClr val="accent6">
                  <a:lumMod val="50000"/>
                </a:schemeClr>
              </a:solidFill>
            </a:endParaRPr>
          </a:p>
        </p:txBody>
      </p:sp>
      <p:sp>
        <p:nvSpPr>
          <p:cNvPr id="4" name="Rectangle 3"/>
          <p:cNvSpPr/>
          <p:nvPr/>
        </p:nvSpPr>
        <p:spPr>
          <a:xfrm>
            <a:off x="2133600" y="1047750"/>
            <a:ext cx="6781800" cy="2677656"/>
          </a:xfrm>
          <a:prstGeom prst="rect">
            <a:avLst/>
          </a:prstGeom>
        </p:spPr>
        <p:txBody>
          <a:bodyPr wrap="square">
            <a:spAutoFit/>
          </a:bodyPr>
          <a:lstStyle/>
          <a:p>
            <a:pPr algn="just"/>
            <a:r>
              <a:rPr lang="en-US" sz="2800" dirty="0" smtClean="0"/>
              <a:t>H</a:t>
            </a:r>
            <a:r>
              <a:rPr lang="vi-VN" sz="2800" dirty="0" smtClean="0"/>
              <a:t>ôm </a:t>
            </a:r>
            <a:r>
              <a:rPr lang="vi-VN" sz="2800" dirty="0"/>
              <a:t>nay toàn thể Hội thánh long trọng mừng Chúa Giêsu Kitô sống </a:t>
            </a:r>
            <a:r>
              <a:rPr lang="vi-VN" sz="2800" dirty="0" smtClean="0"/>
              <a:t>lại</a:t>
            </a:r>
            <a:r>
              <a:rPr lang="en-US" sz="2800" dirty="0" smtClean="0"/>
              <a:t>,</a:t>
            </a:r>
            <a:r>
              <a:rPr lang="vi-VN" sz="2800" dirty="0" smtClean="0"/>
              <a:t> </a:t>
            </a:r>
            <a:r>
              <a:rPr lang="vi-VN" sz="2800" dirty="0"/>
              <a:t>vì đó là nền tảng cho niềm tin của Hội thánh, là nền tảng cho Tin mừng Người loan báo. Chúng ta hãy phấn khởi dâng lên Chúa những lời cầu nguyện sau đây :</a:t>
            </a:r>
            <a:endParaRPr lang="en-US" sz="2800" dirty="0"/>
          </a:p>
        </p:txBody>
      </p:sp>
    </p:spTree>
    <p:extLst>
      <p:ext uri="{BB962C8B-B14F-4D97-AF65-F5344CB8AC3E}">
        <p14:creationId xmlns:p14="http://schemas.microsoft.com/office/powerpoint/2010/main" val="31099391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smtClean="0">
                <a:solidFill>
                  <a:srgbClr val="FF0000"/>
                </a:solidFill>
                <a:effectLst/>
                <a:latin typeface="+mj-lt"/>
                <a:ea typeface="Tahoma" panose="020B0604030504040204" pitchFamily="34" charset="0"/>
                <a:cs typeface="Times New Roman" panose="02020603050405020304" pitchFamily="18" charset="0"/>
              </a:rPr>
              <a:t>NGỌN NẾN PHỤC SINH</a:t>
            </a:r>
            <a:endParaRPr lang="en-US" altLang="en-US" sz="72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smtClean="0">
                <a:solidFill>
                  <a:srgbClr val="003399"/>
                </a:solidFill>
                <a:latin typeface="+mj-lt"/>
                <a:ea typeface="Tahoma" panose="020B0604030504040204" pitchFamily="34" charset="0"/>
                <a:cs typeface="Times New Roman" panose="02020603050405020304" pitchFamily="18" charset="0"/>
              </a:rPr>
              <a:t>Sr. </a:t>
            </a:r>
            <a:r>
              <a:rPr lang="en-US" altLang="en-US" sz="4800" b="1" dirty="0" err="1" smtClean="0">
                <a:solidFill>
                  <a:srgbClr val="003399"/>
                </a:solidFill>
                <a:latin typeface="+mj-lt"/>
                <a:ea typeface="Tahoma" panose="020B0604030504040204" pitchFamily="34" charset="0"/>
                <a:cs typeface="Times New Roman" panose="02020603050405020304" pitchFamily="18" charset="0"/>
              </a:rPr>
              <a:t>Têrêsa</a:t>
            </a:r>
            <a:endParaRPr lang="en-US" altLang="en-US" sz="4400" b="1"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10000"/>
              </a:lnSpc>
              <a:buNone/>
            </a:pPr>
            <a:r>
              <a:rPr lang="en-US" altLang="en-US" sz="5800" b="1" u="sng" dirty="0">
                <a:solidFill>
                  <a:srgbClr val="FF0000"/>
                </a:solidFill>
                <a:effectLst/>
                <a:latin typeface="+mj-lt"/>
                <a:ea typeface="Tahoma" panose="020B0604030504040204" pitchFamily="34" charset="0"/>
                <a:cs typeface="Times New Roman" panose="02020603050405020304" pitchFamily="18" charset="0"/>
              </a:rPr>
              <a:t>Tk1:</a:t>
            </a:r>
            <a:r>
              <a:rPr lang="en-US" altLang="en-US" sz="5800" b="1" dirty="0">
                <a:solidFill>
                  <a:srgbClr val="003399"/>
                </a:solidFill>
                <a:effectLst/>
                <a:latin typeface="+mj-lt"/>
                <a:ea typeface="Tahoma" panose="020B0604030504040204" pitchFamily="34" charset="0"/>
                <a:cs typeface="Times New Roman" panose="02020603050405020304" pitchFamily="18" charset="0"/>
              </a:rPr>
              <a:t> </a:t>
            </a:r>
            <a:r>
              <a:rPr lang="vi-VN" sz="5800" dirty="0">
                <a:latin typeface="+mj-lt"/>
              </a:rPr>
              <a:t> </a:t>
            </a:r>
            <a:r>
              <a:rPr lang="vi-VN" sz="5800" dirty="0">
                <a:solidFill>
                  <a:srgbClr val="003399"/>
                </a:solidFill>
                <a:latin typeface="+mj-lt"/>
              </a:rPr>
              <a:t>Lung linh ánh lửa phục sinh, xin dâng lòng mến chân tình dâng lên rượu nho khiết tinh vui mừng ngày Chúa phục </a:t>
            </a:r>
            <a:r>
              <a:rPr lang="vi-VN" sz="5800" dirty="0" smtClean="0">
                <a:solidFill>
                  <a:srgbClr val="003399"/>
                </a:solidFill>
                <a:latin typeface="+mj-lt"/>
              </a:rPr>
              <a:t>sinh</a:t>
            </a:r>
            <a:r>
              <a:rPr lang="en-US" sz="5800" dirty="0" smtClean="0">
                <a:solidFill>
                  <a:srgbClr val="003399"/>
                </a:solidFill>
                <a:latin typeface="+mj-lt"/>
              </a:rPr>
              <a:t>.</a:t>
            </a:r>
            <a:r>
              <a:rPr lang="vi-VN" sz="5800" dirty="0" smtClean="0">
                <a:solidFill>
                  <a:srgbClr val="003399"/>
                </a:solidFill>
                <a:latin typeface="+mj-lt"/>
              </a:rPr>
              <a:t> </a:t>
            </a:r>
            <a:r>
              <a:rPr lang="vi-VN" sz="5800" dirty="0">
                <a:solidFill>
                  <a:srgbClr val="003399"/>
                </a:solidFill>
                <a:latin typeface="+mj-lt"/>
              </a:rPr>
              <a:t>Al-le-lu-ia</a:t>
            </a:r>
            <a:r>
              <a:rPr lang="vi-VN" sz="5800" dirty="0" smtClean="0">
                <a:solidFill>
                  <a:srgbClr val="003399"/>
                </a:solidFill>
                <a:latin typeface="+mj-lt"/>
              </a:rPr>
              <a:t>.</a:t>
            </a:r>
            <a:endParaRPr lang="en-US" altLang="en-US" sz="58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6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600" b="1" dirty="0">
                <a:solidFill>
                  <a:srgbClr val="003399"/>
                </a:solidFill>
                <a:effectLst/>
                <a:latin typeface="+mj-lt"/>
                <a:ea typeface="Tahoma" panose="020B0604030504040204" pitchFamily="34" charset="0"/>
                <a:cs typeface="Times New Roman" panose="02020603050405020304" pitchFamily="18" charset="0"/>
              </a:rPr>
              <a:t> </a:t>
            </a:r>
            <a:r>
              <a:rPr lang="vi-VN" sz="5600" dirty="0">
                <a:solidFill>
                  <a:srgbClr val="003399"/>
                </a:solidFill>
                <a:latin typeface="+mj-lt"/>
              </a:rPr>
              <a:t>Xin </a:t>
            </a:r>
            <a:r>
              <a:rPr lang="en-US" sz="5600" dirty="0" err="1" smtClean="0">
                <a:solidFill>
                  <a:srgbClr val="003399"/>
                </a:solidFill>
                <a:latin typeface="+mj-lt"/>
              </a:rPr>
              <a:t>Chúa</a:t>
            </a:r>
            <a:r>
              <a:rPr lang="vi-VN" sz="5600" dirty="0" smtClean="0">
                <a:solidFill>
                  <a:srgbClr val="003399"/>
                </a:solidFill>
                <a:latin typeface="+mj-lt"/>
              </a:rPr>
              <a:t> </a:t>
            </a:r>
            <a:r>
              <a:rPr lang="vi-VN" sz="5600" dirty="0">
                <a:solidFill>
                  <a:srgbClr val="003399"/>
                </a:solidFill>
                <a:latin typeface="+mj-lt"/>
              </a:rPr>
              <a:t>thương nhận của lễ con dâng. Nguyện </a:t>
            </a:r>
            <a:r>
              <a:rPr lang="en-US" sz="5600" dirty="0" err="1" smtClean="0">
                <a:solidFill>
                  <a:srgbClr val="003399"/>
                </a:solidFill>
                <a:latin typeface="+mj-lt"/>
              </a:rPr>
              <a:t>xin</a:t>
            </a:r>
            <a:r>
              <a:rPr lang="vi-VN" sz="5600" dirty="0" smtClean="0">
                <a:solidFill>
                  <a:srgbClr val="003399"/>
                </a:solidFill>
                <a:latin typeface="+mj-lt"/>
              </a:rPr>
              <a:t> </a:t>
            </a:r>
            <a:r>
              <a:rPr lang="vi-VN" sz="5600" dirty="0">
                <a:solidFill>
                  <a:srgbClr val="003399"/>
                </a:solidFill>
                <a:latin typeface="+mj-lt"/>
              </a:rPr>
              <a:t>ban ơn phục sinh biến đổi. Vui hân hoan </a:t>
            </a:r>
            <a:r>
              <a:rPr lang="en-US" sz="5600" dirty="0" err="1" smtClean="0">
                <a:solidFill>
                  <a:srgbClr val="003399"/>
                </a:solidFill>
                <a:latin typeface="+mj-lt"/>
              </a:rPr>
              <a:t>hòa</a:t>
            </a:r>
            <a:r>
              <a:rPr lang="en-US" sz="5600" dirty="0" smtClean="0">
                <a:solidFill>
                  <a:srgbClr val="003399"/>
                </a:solidFill>
                <a:latin typeface="+mj-lt"/>
              </a:rPr>
              <a:t> </a:t>
            </a:r>
            <a:r>
              <a:rPr lang="en-US" sz="5600" dirty="0" err="1" smtClean="0">
                <a:solidFill>
                  <a:srgbClr val="003399"/>
                </a:solidFill>
                <a:latin typeface="+mj-lt"/>
              </a:rPr>
              <a:t>vang</a:t>
            </a:r>
            <a:r>
              <a:rPr lang="en-US" sz="5600" dirty="0" smtClean="0">
                <a:solidFill>
                  <a:srgbClr val="003399"/>
                </a:solidFill>
                <a:latin typeface="+mj-lt"/>
              </a:rPr>
              <a:t> </a:t>
            </a:r>
            <a:r>
              <a:rPr lang="en-US" sz="5600" dirty="0" err="1" smtClean="0">
                <a:solidFill>
                  <a:srgbClr val="003399"/>
                </a:solidFill>
                <a:latin typeface="+mj-lt"/>
              </a:rPr>
              <a:t>câu</a:t>
            </a:r>
            <a:r>
              <a:rPr lang="en-US" sz="5600" dirty="0" smtClean="0">
                <a:solidFill>
                  <a:srgbClr val="003399"/>
                </a:solidFill>
                <a:latin typeface="+mj-lt"/>
              </a:rPr>
              <a:t> </a:t>
            </a:r>
            <a:r>
              <a:rPr lang="en-US" sz="5600" dirty="0" err="1" smtClean="0">
                <a:solidFill>
                  <a:srgbClr val="003399"/>
                </a:solidFill>
                <a:latin typeface="+mj-lt"/>
              </a:rPr>
              <a:t>hát</a:t>
            </a:r>
            <a:r>
              <a:rPr lang="en-US" sz="5600" dirty="0" smtClean="0">
                <a:solidFill>
                  <a:srgbClr val="003399"/>
                </a:solidFill>
                <a:latin typeface="+mj-lt"/>
              </a:rPr>
              <a:t> </a:t>
            </a:r>
            <a:r>
              <a:rPr lang="vi-VN" sz="5600" dirty="0" smtClean="0">
                <a:solidFill>
                  <a:srgbClr val="003399"/>
                </a:solidFill>
                <a:latin typeface="+mj-lt"/>
              </a:rPr>
              <a:t>Chúa </a:t>
            </a:r>
            <a:r>
              <a:rPr lang="vi-VN" sz="5600" dirty="0">
                <a:solidFill>
                  <a:srgbClr val="003399"/>
                </a:solidFill>
                <a:latin typeface="+mj-lt"/>
              </a:rPr>
              <a:t>sống lại vinh thắng khải hoàn. Al-le-lu-ia</a:t>
            </a:r>
            <a:r>
              <a:rPr lang="vi-VN" sz="5600" dirty="0" smtClean="0">
                <a:solidFill>
                  <a:srgbClr val="003399"/>
                </a:solidFill>
                <a:latin typeface="+mj-lt"/>
              </a:rPr>
              <a:t>.</a:t>
            </a:r>
            <a:endParaRPr lang="en-US" altLang="en-US" sz="5600" b="1" u="sng"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9050"/>
            <a:ext cx="9144000" cy="5143500"/>
          </a:xfrm>
        </p:spPr>
        <p:txBody>
          <a:bodyPr>
            <a:noAutofit/>
          </a:bodyPr>
          <a:lstStyle/>
          <a:p>
            <a:pPr marL="27385" indent="0" algn="just">
              <a:lnSpc>
                <a:spcPct val="110000"/>
              </a:lnSpc>
              <a:buNone/>
            </a:pPr>
            <a:r>
              <a:rPr lang="en-US" altLang="en-US" sz="5800" b="1" u="sng" dirty="0">
                <a:solidFill>
                  <a:srgbClr val="FF0000"/>
                </a:solidFill>
                <a:effectLst/>
                <a:latin typeface="+mj-lt"/>
                <a:ea typeface="Tahoma" panose="020B0604030504040204" pitchFamily="34" charset="0"/>
                <a:cs typeface="Times New Roman" panose="02020603050405020304" pitchFamily="18" charset="0"/>
              </a:rPr>
              <a:t>Tk2:</a:t>
            </a:r>
            <a:r>
              <a:rPr lang="en-US" altLang="en-US" sz="5800" b="1" dirty="0">
                <a:solidFill>
                  <a:srgbClr val="003399"/>
                </a:solidFill>
                <a:effectLst/>
                <a:latin typeface="+mj-lt"/>
                <a:ea typeface="Tahoma" panose="020B0604030504040204" pitchFamily="34" charset="0"/>
                <a:cs typeface="Times New Roman" panose="02020603050405020304" pitchFamily="18" charset="0"/>
              </a:rPr>
              <a:t> </a:t>
            </a:r>
            <a:r>
              <a:rPr lang="en-US" altLang="en-US" sz="5800" dirty="0">
                <a:solidFill>
                  <a:srgbClr val="003399"/>
                </a:solidFill>
                <a:latin typeface="+mj-lt"/>
              </a:rPr>
              <a:t>T</a:t>
            </a:r>
            <a:r>
              <a:rPr lang="vi-VN" sz="5800" dirty="0" smtClean="0">
                <a:solidFill>
                  <a:srgbClr val="003399"/>
                </a:solidFill>
                <a:latin typeface="+mj-lt"/>
              </a:rPr>
              <a:t>in </a:t>
            </a:r>
            <a:r>
              <a:rPr lang="vi-VN" sz="5800" dirty="0">
                <a:solidFill>
                  <a:srgbClr val="003399"/>
                </a:solidFill>
                <a:latin typeface="+mj-lt"/>
              </a:rPr>
              <a:t>yêu Chúa đã phục sinh con dâng trọn trái tim hồng. Xin ơn được luôn tín trung mong chờ hưởng phúc trường sinh. Al-le-lu-ia</a:t>
            </a:r>
            <a:r>
              <a:rPr lang="vi-VN" sz="5800" dirty="0" smtClean="0">
                <a:solidFill>
                  <a:srgbClr val="003399"/>
                </a:solidFill>
                <a:latin typeface="+mj-lt"/>
              </a:rPr>
              <a:t>.</a:t>
            </a:r>
            <a:endParaRPr lang="en-US" altLang="en-US" sz="58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6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600" b="1" dirty="0">
                <a:solidFill>
                  <a:srgbClr val="003399"/>
                </a:solidFill>
                <a:effectLst/>
                <a:latin typeface="+mj-lt"/>
                <a:ea typeface="Tahoma" panose="020B0604030504040204" pitchFamily="34" charset="0"/>
                <a:cs typeface="Times New Roman" panose="02020603050405020304" pitchFamily="18" charset="0"/>
              </a:rPr>
              <a:t> </a:t>
            </a:r>
            <a:r>
              <a:rPr lang="vi-VN" sz="5600" dirty="0">
                <a:solidFill>
                  <a:srgbClr val="003399"/>
                </a:solidFill>
                <a:latin typeface="+mj-lt"/>
              </a:rPr>
              <a:t>Xin </a:t>
            </a:r>
            <a:r>
              <a:rPr lang="en-US" sz="5600" dirty="0" err="1" smtClean="0">
                <a:solidFill>
                  <a:srgbClr val="003399"/>
                </a:solidFill>
                <a:latin typeface="+mj-lt"/>
              </a:rPr>
              <a:t>Chúa</a:t>
            </a:r>
            <a:r>
              <a:rPr lang="vi-VN" sz="5600" dirty="0" smtClean="0">
                <a:solidFill>
                  <a:srgbClr val="003399"/>
                </a:solidFill>
                <a:latin typeface="+mj-lt"/>
              </a:rPr>
              <a:t> </a:t>
            </a:r>
            <a:r>
              <a:rPr lang="vi-VN" sz="5600" dirty="0">
                <a:solidFill>
                  <a:srgbClr val="003399"/>
                </a:solidFill>
                <a:latin typeface="+mj-lt"/>
              </a:rPr>
              <a:t>thương nhận của lễ con dâng. Nguyện </a:t>
            </a:r>
            <a:r>
              <a:rPr lang="en-US" sz="5600" dirty="0" err="1" smtClean="0">
                <a:solidFill>
                  <a:srgbClr val="003399"/>
                </a:solidFill>
                <a:latin typeface="+mj-lt"/>
              </a:rPr>
              <a:t>xin</a:t>
            </a:r>
            <a:r>
              <a:rPr lang="vi-VN" sz="5600" dirty="0" smtClean="0">
                <a:solidFill>
                  <a:srgbClr val="003399"/>
                </a:solidFill>
                <a:latin typeface="+mj-lt"/>
              </a:rPr>
              <a:t> </a:t>
            </a:r>
            <a:r>
              <a:rPr lang="vi-VN" sz="5600" dirty="0">
                <a:solidFill>
                  <a:srgbClr val="003399"/>
                </a:solidFill>
                <a:latin typeface="+mj-lt"/>
              </a:rPr>
              <a:t>ban ơn phục sinh biến đổi. Vui hân hoan </a:t>
            </a:r>
            <a:r>
              <a:rPr lang="en-US" sz="5600" dirty="0" err="1" smtClean="0">
                <a:solidFill>
                  <a:srgbClr val="003399"/>
                </a:solidFill>
                <a:latin typeface="+mj-lt"/>
              </a:rPr>
              <a:t>hòa</a:t>
            </a:r>
            <a:r>
              <a:rPr lang="en-US" sz="5600" dirty="0" smtClean="0">
                <a:solidFill>
                  <a:srgbClr val="003399"/>
                </a:solidFill>
                <a:latin typeface="+mj-lt"/>
              </a:rPr>
              <a:t> </a:t>
            </a:r>
            <a:r>
              <a:rPr lang="en-US" sz="5600" dirty="0" err="1" smtClean="0">
                <a:solidFill>
                  <a:srgbClr val="003399"/>
                </a:solidFill>
                <a:latin typeface="+mj-lt"/>
              </a:rPr>
              <a:t>vang</a:t>
            </a:r>
            <a:r>
              <a:rPr lang="en-US" sz="5600" dirty="0" smtClean="0">
                <a:solidFill>
                  <a:srgbClr val="003399"/>
                </a:solidFill>
                <a:latin typeface="+mj-lt"/>
              </a:rPr>
              <a:t> </a:t>
            </a:r>
            <a:r>
              <a:rPr lang="en-US" sz="5600" dirty="0" err="1" smtClean="0">
                <a:solidFill>
                  <a:srgbClr val="003399"/>
                </a:solidFill>
                <a:latin typeface="+mj-lt"/>
              </a:rPr>
              <a:t>câu</a:t>
            </a:r>
            <a:r>
              <a:rPr lang="en-US" sz="5600" dirty="0" smtClean="0">
                <a:solidFill>
                  <a:srgbClr val="003399"/>
                </a:solidFill>
                <a:latin typeface="+mj-lt"/>
              </a:rPr>
              <a:t> </a:t>
            </a:r>
            <a:r>
              <a:rPr lang="en-US" sz="5600" dirty="0" err="1" smtClean="0">
                <a:solidFill>
                  <a:srgbClr val="003399"/>
                </a:solidFill>
                <a:latin typeface="+mj-lt"/>
              </a:rPr>
              <a:t>hát</a:t>
            </a:r>
            <a:r>
              <a:rPr lang="en-US" sz="5600" dirty="0" smtClean="0">
                <a:solidFill>
                  <a:srgbClr val="003399"/>
                </a:solidFill>
                <a:latin typeface="+mj-lt"/>
              </a:rPr>
              <a:t> </a:t>
            </a:r>
            <a:r>
              <a:rPr lang="vi-VN" sz="5600" dirty="0" smtClean="0">
                <a:solidFill>
                  <a:srgbClr val="003399"/>
                </a:solidFill>
                <a:latin typeface="+mj-lt"/>
              </a:rPr>
              <a:t>Chúa </a:t>
            </a:r>
            <a:r>
              <a:rPr lang="vi-VN" sz="5600" dirty="0">
                <a:solidFill>
                  <a:srgbClr val="003399"/>
                </a:solidFill>
                <a:latin typeface="+mj-lt"/>
              </a:rPr>
              <a:t>sống lại vinh thắng khải hoàn. Al-le-lu-ia</a:t>
            </a:r>
            <a:r>
              <a:rPr lang="vi-VN" sz="5600" dirty="0" smtClean="0">
                <a:solidFill>
                  <a:srgbClr val="003399"/>
                </a:solidFill>
                <a:latin typeface="+mj-lt"/>
              </a:rPr>
              <a:t>.</a:t>
            </a:r>
            <a:endParaRPr lang="en-US" altLang="en-US" sz="56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99789587"/>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029200"/>
          </a:xfrm>
        </p:spPr>
        <p:txBody>
          <a:bodyPr>
            <a:noAutofit/>
          </a:bodyPr>
          <a:lstStyle/>
          <a:p>
            <a:pPr marL="27385" indent="0" algn="just">
              <a:lnSpc>
                <a:spcPct val="110000"/>
              </a:lnSpc>
              <a:buNone/>
            </a:pPr>
            <a:r>
              <a:rPr lang="en-US" altLang="en-US" sz="5800" b="1" u="sng" dirty="0" smtClean="0">
                <a:solidFill>
                  <a:srgbClr val="FF0000"/>
                </a:solidFill>
                <a:effectLst/>
                <a:latin typeface="+mj-lt"/>
                <a:ea typeface="Tahoma" panose="020B0604030504040204" pitchFamily="34" charset="0"/>
                <a:cs typeface="Times New Roman" panose="02020603050405020304" pitchFamily="18" charset="0"/>
              </a:rPr>
              <a:t>Tk3:</a:t>
            </a:r>
            <a:r>
              <a:rPr lang="en-US" altLang="en-US" sz="5800" b="1" dirty="0" smtClean="0">
                <a:solidFill>
                  <a:srgbClr val="003399"/>
                </a:solidFill>
                <a:effectLst/>
                <a:latin typeface="+mj-lt"/>
                <a:ea typeface="Tahoma" panose="020B0604030504040204" pitchFamily="34" charset="0"/>
                <a:cs typeface="Times New Roman" panose="02020603050405020304" pitchFamily="18" charset="0"/>
              </a:rPr>
              <a:t> </a:t>
            </a:r>
            <a:r>
              <a:rPr lang="vi-VN" sz="5800" dirty="0">
                <a:solidFill>
                  <a:srgbClr val="003399"/>
                </a:solidFill>
                <a:latin typeface="+mj-lt"/>
              </a:rPr>
              <a:t>Loan tin Chúa đã phục sinh con dâng cuộc sống gian trần. Dâng lên buồn vui tháng năm xin được hưởng phúc bình an. Al-le-lu-ia.</a:t>
            </a:r>
            <a:endParaRPr lang="en-US" altLang="en-US" sz="58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06601878"/>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6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6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600" b="1" dirty="0">
                <a:solidFill>
                  <a:srgbClr val="003399"/>
                </a:solidFill>
                <a:effectLst/>
                <a:latin typeface="+mj-lt"/>
                <a:ea typeface="Tahoma" panose="020B0604030504040204" pitchFamily="34" charset="0"/>
                <a:cs typeface="Times New Roman" panose="02020603050405020304" pitchFamily="18" charset="0"/>
              </a:rPr>
              <a:t> </a:t>
            </a:r>
            <a:r>
              <a:rPr lang="vi-VN" sz="5600" dirty="0">
                <a:solidFill>
                  <a:srgbClr val="003399"/>
                </a:solidFill>
                <a:latin typeface="+mj-lt"/>
              </a:rPr>
              <a:t>Xin </a:t>
            </a:r>
            <a:r>
              <a:rPr lang="en-US" sz="5600" dirty="0" err="1" smtClean="0">
                <a:solidFill>
                  <a:srgbClr val="003399"/>
                </a:solidFill>
                <a:latin typeface="+mj-lt"/>
              </a:rPr>
              <a:t>Chúa</a:t>
            </a:r>
            <a:r>
              <a:rPr lang="vi-VN" sz="5600" dirty="0" smtClean="0">
                <a:solidFill>
                  <a:srgbClr val="003399"/>
                </a:solidFill>
                <a:latin typeface="+mj-lt"/>
              </a:rPr>
              <a:t> </a:t>
            </a:r>
            <a:r>
              <a:rPr lang="vi-VN" sz="5600" dirty="0">
                <a:solidFill>
                  <a:srgbClr val="003399"/>
                </a:solidFill>
                <a:latin typeface="+mj-lt"/>
              </a:rPr>
              <a:t>thương nhận của lễ con dâng. Nguyện </a:t>
            </a:r>
            <a:r>
              <a:rPr lang="en-US" sz="5600" dirty="0" err="1" smtClean="0">
                <a:solidFill>
                  <a:srgbClr val="003399"/>
                </a:solidFill>
                <a:latin typeface="+mj-lt"/>
              </a:rPr>
              <a:t>xin</a:t>
            </a:r>
            <a:r>
              <a:rPr lang="vi-VN" sz="5600" dirty="0" smtClean="0">
                <a:solidFill>
                  <a:srgbClr val="003399"/>
                </a:solidFill>
                <a:latin typeface="+mj-lt"/>
              </a:rPr>
              <a:t> </a:t>
            </a:r>
            <a:r>
              <a:rPr lang="vi-VN" sz="5600" dirty="0">
                <a:solidFill>
                  <a:srgbClr val="003399"/>
                </a:solidFill>
                <a:latin typeface="+mj-lt"/>
              </a:rPr>
              <a:t>ban ơn phục sinh biến đổi. Vui hân hoan </a:t>
            </a:r>
            <a:r>
              <a:rPr lang="en-US" sz="5600" dirty="0" err="1" smtClean="0">
                <a:solidFill>
                  <a:srgbClr val="003399"/>
                </a:solidFill>
                <a:latin typeface="+mj-lt"/>
              </a:rPr>
              <a:t>hòa</a:t>
            </a:r>
            <a:r>
              <a:rPr lang="en-US" sz="5600" dirty="0" smtClean="0">
                <a:solidFill>
                  <a:srgbClr val="003399"/>
                </a:solidFill>
                <a:latin typeface="+mj-lt"/>
              </a:rPr>
              <a:t> </a:t>
            </a:r>
            <a:r>
              <a:rPr lang="en-US" sz="5600" dirty="0" err="1" smtClean="0">
                <a:solidFill>
                  <a:srgbClr val="003399"/>
                </a:solidFill>
                <a:latin typeface="+mj-lt"/>
              </a:rPr>
              <a:t>vang</a:t>
            </a:r>
            <a:r>
              <a:rPr lang="en-US" sz="5600" dirty="0" smtClean="0">
                <a:solidFill>
                  <a:srgbClr val="003399"/>
                </a:solidFill>
                <a:latin typeface="+mj-lt"/>
              </a:rPr>
              <a:t> </a:t>
            </a:r>
            <a:r>
              <a:rPr lang="en-US" sz="5600" dirty="0" err="1" smtClean="0">
                <a:solidFill>
                  <a:srgbClr val="003399"/>
                </a:solidFill>
                <a:latin typeface="+mj-lt"/>
              </a:rPr>
              <a:t>câu</a:t>
            </a:r>
            <a:r>
              <a:rPr lang="en-US" sz="5600" dirty="0" smtClean="0">
                <a:solidFill>
                  <a:srgbClr val="003399"/>
                </a:solidFill>
                <a:latin typeface="+mj-lt"/>
              </a:rPr>
              <a:t> </a:t>
            </a:r>
            <a:r>
              <a:rPr lang="en-US" sz="5600" dirty="0" err="1" smtClean="0">
                <a:solidFill>
                  <a:srgbClr val="003399"/>
                </a:solidFill>
                <a:latin typeface="+mj-lt"/>
              </a:rPr>
              <a:t>hát</a:t>
            </a:r>
            <a:r>
              <a:rPr lang="en-US" sz="5600" dirty="0" smtClean="0">
                <a:solidFill>
                  <a:srgbClr val="003399"/>
                </a:solidFill>
                <a:latin typeface="+mj-lt"/>
              </a:rPr>
              <a:t> </a:t>
            </a:r>
            <a:r>
              <a:rPr lang="vi-VN" sz="5600" dirty="0" smtClean="0">
                <a:solidFill>
                  <a:srgbClr val="003399"/>
                </a:solidFill>
                <a:latin typeface="+mj-lt"/>
              </a:rPr>
              <a:t>Chúa </a:t>
            </a:r>
            <a:r>
              <a:rPr lang="vi-VN" sz="5600" dirty="0">
                <a:solidFill>
                  <a:srgbClr val="003399"/>
                </a:solidFill>
                <a:latin typeface="+mj-lt"/>
              </a:rPr>
              <a:t>sống lại vinh thắng khải hoàn. Al-le-lu-ia</a:t>
            </a:r>
            <a:r>
              <a:rPr lang="vi-VN" sz="5600" dirty="0" smtClean="0">
                <a:solidFill>
                  <a:srgbClr val="003399"/>
                </a:solidFill>
                <a:latin typeface="+mj-lt"/>
              </a:rPr>
              <a:t>.</a:t>
            </a:r>
            <a:endParaRPr lang="en-US" altLang="en-US" sz="56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88442639"/>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u="sng" dirty="0" err="1">
                <a:solidFill>
                  <a:srgbClr val="FF0000"/>
                </a:solidFill>
                <a:effectLst/>
                <a:latin typeface="+mj-lt"/>
                <a:ea typeface="Tahoma" pitchFamily="34" charset="0"/>
                <a:cs typeface="Times New Roman" pitchFamily="18" charset="0"/>
              </a:rPr>
              <a:t>Đk</a:t>
            </a:r>
            <a:r>
              <a:rPr lang="en-US" sz="5400" b="1" dirty="0" smtClean="0">
                <a:solidFill>
                  <a:srgbClr val="FF0000"/>
                </a:solidFill>
                <a:effectLst/>
                <a:latin typeface="+mj-lt"/>
                <a:ea typeface="Tahoma" pitchFamily="34" charset="0"/>
                <a:cs typeface="Times New Roman" pitchFamily="18" charset="0"/>
              </a:rPr>
              <a:t>: </a:t>
            </a:r>
            <a:r>
              <a:rPr lang="vi-VN" sz="5400" dirty="0">
                <a:solidFill>
                  <a:srgbClr val="003399"/>
                </a:solidFill>
                <a:latin typeface="+mj-lt"/>
              </a:rPr>
              <a:t>Chúa đã sống lại thật rồi, Chúa đã sống lại thật rồi người ơi vui lên tiếng ca. Chúa đã sống lại thật rồi, Chúa chiến thắng tử thần rồi đem </a:t>
            </a:r>
            <a:r>
              <a:rPr lang="en-US" sz="5400" dirty="0" err="1" smtClean="0">
                <a:solidFill>
                  <a:srgbClr val="003399"/>
                </a:solidFill>
                <a:latin typeface="+mj-lt"/>
              </a:rPr>
              <a:t>lại</a:t>
            </a:r>
            <a:r>
              <a:rPr lang="vi-VN" sz="5400" dirty="0" smtClean="0">
                <a:solidFill>
                  <a:srgbClr val="003399"/>
                </a:solidFill>
                <a:latin typeface="+mj-lt"/>
              </a:rPr>
              <a:t> </a:t>
            </a:r>
            <a:r>
              <a:rPr lang="vi-VN" sz="5400" dirty="0">
                <a:solidFill>
                  <a:srgbClr val="003399"/>
                </a:solidFill>
                <a:latin typeface="+mj-lt"/>
              </a:rPr>
              <a:t>hạnh phúc khắp </a:t>
            </a:r>
            <a:r>
              <a:rPr lang="vi-VN" sz="5400" dirty="0" smtClean="0">
                <a:solidFill>
                  <a:srgbClr val="003399"/>
                </a:solidFill>
                <a:latin typeface="+mj-lt"/>
              </a:rPr>
              <a:t>nơi</a:t>
            </a:r>
            <a:r>
              <a:rPr lang="en-US" sz="5400" dirty="0">
                <a:solidFill>
                  <a:srgbClr val="003399"/>
                </a:solidFill>
                <a:latin typeface="+mj-lt"/>
              </a:rPr>
              <a:t>.</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639492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latin typeface="+mj-lt"/>
                <a:ea typeface="Tahoma" pitchFamily="34" charset="0"/>
                <a:cs typeface="Times New Roman" pitchFamily="18" charset="0"/>
              </a:rPr>
              <a:t>Ca </a:t>
            </a:r>
            <a:r>
              <a:rPr lang="en-US" sz="5400" b="1" dirty="0" err="1" smtClean="0">
                <a:solidFill>
                  <a:srgbClr val="FF0000"/>
                </a:solidFill>
                <a:latin typeface="+mj-lt"/>
                <a:ea typeface="Tahoma" pitchFamily="34" charset="0"/>
                <a:cs typeface="Times New Roman" pitchFamily="18" charset="0"/>
              </a:rPr>
              <a:t>Nguyện</a:t>
            </a:r>
            <a:r>
              <a:rPr lang="en-US" sz="5400" b="1" dirty="0" smtClean="0">
                <a:solidFill>
                  <a:srgbClr val="FF0000"/>
                </a:solidFill>
                <a:latin typeface="+mj-lt"/>
                <a:ea typeface="Tahoma" pitchFamily="34" charset="0"/>
                <a:cs typeface="Times New Roman" pitchFamily="18" charset="0"/>
              </a:rPr>
              <a:t> </a:t>
            </a:r>
            <a:r>
              <a:rPr lang="en-US" sz="5400" b="1" dirty="0" err="1" smtClean="0">
                <a:solidFill>
                  <a:srgbClr val="FF0000"/>
                </a:solidFill>
                <a:effectLst/>
                <a:latin typeface="+mj-lt"/>
                <a:ea typeface="Tahoma" pitchFamily="34" charset="0"/>
                <a:cs typeface="Times New Roman" pitchFamily="18" charset="0"/>
              </a:rPr>
              <a:t>Hiệp</a:t>
            </a:r>
            <a:r>
              <a:rPr lang="en-US" sz="5400" b="1" dirty="0" smtClean="0">
                <a:solidFill>
                  <a:srgbClr val="FF0000"/>
                </a:solidFill>
                <a:effectLst/>
                <a:latin typeface="+mj-lt"/>
                <a:ea typeface="Tahoma" pitchFamily="34" charset="0"/>
                <a:cs typeface="Times New Roman" pitchFamily="18" charset="0"/>
              </a:rPr>
              <a:t> </a:t>
            </a:r>
            <a:r>
              <a:rPr lang="en-US" sz="5400" b="1" dirty="0" err="1" smtClean="0">
                <a:solidFill>
                  <a:srgbClr val="FF0000"/>
                </a:solidFill>
                <a:effectLst/>
                <a:latin typeface="+mj-lt"/>
                <a:ea typeface="Tahoma" pitchFamily="34" charset="0"/>
                <a:cs typeface="Times New Roman" pitchFamily="18" charset="0"/>
              </a:rPr>
              <a:t>Lễ</a:t>
            </a:r>
            <a:endParaRPr lang="en-US" sz="5400" b="1" dirty="0" smtClean="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8000" b="1" dirty="0" smtClean="0">
                <a:solidFill>
                  <a:srgbClr val="FF0000"/>
                </a:solidFill>
                <a:effectLst/>
                <a:latin typeface="+mj-lt"/>
                <a:ea typeface="Tahoma" pitchFamily="34" charset="0"/>
                <a:cs typeface="Times New Roman" pitchFamily="18" charset="0"/>
              </a:rPr>
              <a:t>CHÚA ĐÃ SỐNG LẠI</a:t>
            </a:r>
            <a:endParaRPr lang="en-US" sz="80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000" b="1" dirty="0" err="1" smtClean="0">
                <a:solidFill>
                  <a:srgbClr val="003399"/>
                </a:solidFill>
                <a:effectLst/>
                <a:latin typeface="+mj-lt"/>
                <a:ea typeface="Tahoma" pitchFamily="34" charset="0"/>
                <a:cs typeface="Times New Roman" pitchFamily="18" charset="0"/>
              </a:rPr>
              <a:t>Thế</a:t>
            </a:r>
            <a:r>
              <a:rPr lang="en-US" sz="5000" b="1" dirty="0" smtClean="0">
                <a:solidFill>
                  <a:srgbClr val="003399"/>
                </a:solidFill>
                <a:effectLst/>
                <a:latin typeface="+mj-lt"/>
                <a:ea typeface="Tahoma" pitchFamily="34" charset="0"/>
                <a:cs typeface="Times New Roman" pitchFamily="18" charset="0"/>
              </a:rPr>
              <a:t> </a:t>
            </a:r>
            <a:r>
              <a:rPr lang="en-US" sz="5000" b="1" dirty="0" err="1" smtClean="0">
                <a:solidFill>
                  <a:srgbClr val="003399"/>
                </a:solidFill>
                <a:effectLst/>
                <a:latin typeface="+mj-lt"/>
                <a:ea typeface="Tahoma" pitchFamily="34" charset="0"/>
                <a:cs typeface="Times New Roman" pitchFamily="18" charset="0"/>
              </a:rPr>
              <a:t>Thông</a:t>
            </a:r>
            <a:endParaRPr lang="en-US" sz="50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700" b="1" u="sng" dirty="0">
                <a:solidFill>
                  <a:srgbClr val="FF0000"/>
                </a:solidFill>
                <a:effectLst/>
                <a:latin typeface="+mj-lt"/>
                <a:ea typeface="Tahoma" pitchFamily="34" charset="0"/>
                <a:cs typeface="Times New Roman" pitchFamily="18" charset="0"/>
              </a:rPr>
              <a:t>Tk1:</a:t>
            </a:r>
            <a:r>
              <a:rPr lang="en-US" sz="4700" b="1" dirty="0">
                <a:solidFill>
                  <a:srgbClr val="003399"/>
                </a:solidFill>
                <a:effectLst/>
                <a:latin typeface="+mj-lt"/>
                <a:ea typeface="Tahoma" pitchFamily="34" charset="0"/>
                <a:cs typeface="Times New Roman" pitchFamily="18" charset="0"/>
              </a:rPr>
              <a:t> </a:t>
            </a:r>
            <a:r>
              <a:rPr lang="vi-VN" sz="4700" dirty="0">
                <a:solidFill>
                  <a:srgbClr val="003399"/>
                </a:solidFill>
                <a:latin typeface="+mj-lt"/>
              </a:rPr>
              <a:t>Bầu trời còn mù sương, đàn chim đã hát ca rộn ràng, cùng chào mừng bình minh lại đến báo tin cho ngày vàng. Kìa bà Maria vội bước về nơi mộ Chúa chết. Thế nhưng sao chẳng thấy Ngài nơi mồ hoang </a:t>
            </a:r>
            <a:r>
              <a:rPr lang="vi-VN" sz="4700" dirty="0" smtClean="0">
                <a:solidFill>
                  <a:srgbClr val="003399"/>
                </a:solidFill>
                <a:latin typeface="+mj-lt"/>
              </a:rPr>
              <a:t>vắng</a:t>
            </a:r>
            <a:r>
              <a:rPr lang="en-US" sz="4700" dirty="0" smtClean="0">
                <a:solidFill>
                  <a:srgbClr val="FF0000"/>
                </a:solidFill>
                <a:latin typeface="+mj-lt"/>
              </a:rPr>
              <a:t>…</a:t>
            </a:r>
            <a:endParaRPr lang="en-US" sz="4700" b="1" u="sng"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en-US" sz="4750" dirty="0" smtClean="0">
                <a:solidFill>
                  <a:srgbClr val="FF0000"/>
                </a:solidFill>
                <a:latin typeface="+mj-lt"/>
              </a:rPr>
              <a:t>…</a:t>
            </a:r>
            <a:r>
              <a:rPr lang="en-US" sz="4750" dirty="0" smtClean="0">
                <a:latin typeface="+mj-lt"/>
              </a:rPr>
              <a:t> </a:t>
            </a:r>
            <a:r>
              <a:rPr lang="vi-VN" sz="4750" dirty="0" smtClean="0">
                <a:solidFill>
                  <a:srgbClr val="003399"/>
                </a:solidFill>
                <a:latin typeface="+mj-lt"/>
              </a:rPr>
              <a:t>Này </a:t>
            </a:r>
            <a:r>
              <a:rPr lang="vi-VN" sz="4750" dirty="0">
                <a:solidFill>
                  <a:srgbClr val="003399"/>
                </a:solidFill>
                <a:latin typeface="+mj-lt"/>
              </a:rPr>
              <a:t>bà Maria, bà hãy nói cho chúng tôi hay, là từng chặng đường đi bà đã thấy xem những gì? Điều mà tôi nhìn thấy </a:t>
            </a:r>
            <a:r>
              <a:rPr lang="en-US" sz="4750" dirty="0" err="1" smtClean="0">
                <a:solidFill>
                  <a:srgbClr val="003399"/>
                </a:solidFill>
                <a:latin typeface="+mj-lt"/>
              </a:rPr>
              <a:t>mộ</a:t>
            </a:r>
            <a:r>
              <a:rPr lang="en-US" sz="4750" dirty="0" smtClean="0">
                <a:solidFill>
                  <a:srgbClr val="003399"/>
                </a:solidFill>
                <a:latin typeface="+mj-lt"/>
              </a:rPr>
              <a:t> </a:t>
            </a:r>
            <a:r>
              <a:rPr lang="en-US" sz="4750" dirty="0" err="1" smtClean="0">
                <a:solidFill>
                  <a:srgbClr val="003399"/>
                </a:solidFill>
                <a:latin typeface="+mj-lt"/>
              </a:rPr>
              <a:t>Chúa</a:t>
            </a:r>
            <a:r>
              <a:rPr lang="en-US" sz="4750" dirty="0" smtClean="0">
                <a:solidFill>
                  <a:srgbClr val="003399"/>
                </a:solidFill>
                <a:latin typeface="+mj-lt"/>
              </a:rPr>
              <a:t> </a:t>
            </a:r>
            <a:r>
              <a:rPr lang="en-US" sz="4750" dirty="0" err="1" smtClean="0">
                <a:solidFill>
                  <a:srgbClr val="003399"/>
                </a:solidFill>
                <a:latin typeface="+mj-lt"/>
              </a:rPr>
              <a:t>giờ</a:t>
            </a:r>
            <a:r>
              <a:rPr lang="en-US" sz="4750" dirty="0" smtClean="0">
                <a:solidFill>
                  <a:srgbClr val="003399"/>
                </a:solidFill>
                <a:latin typeface="+mj-lt"/>
              </a:rPr>
              <a:t> </a:t>
            </a:r>
            <a:r>
              <a:rPr lang="en-US" sz="4750" dirty="0" err="1" smtClean="0">
                <a:solidFill>
                  <a:srgbClr val="003399"/>
                </a:solidFill>
                <a:latin typeface="+mj-lt"/>
              </a:rPr>
              <a:t>đây</a:t>
            </a:r>
            <a:r>
              <a:rPr lang="en-US" sz="4750" dirty="0" smtClean="0">
                <a:solidFill>
                  <a:srgbClr val="003399"/>
                </a:solidFill>
                <a:latin typeface="+mj-lt"/>
              </a:rPr>
              <a:t> </a:t>
            </a:r>
            <a:r>
              <a:rPr lang="en-US" sz="4750" dirty="0" err="1" smtClean="0">
                <a:solidFill>
                  <a:srgbClr val="003399"/>
                </a:solidFill>
                <a:latin typeface="+mj-lt"/>
              </a:rPr>
              <a:t>đã</a:t>
            </a:r>
            <a:r>
              <a:rPr lang="en-US" sz="4750" dirty="0" smtClean="0">
                <a:solidFill>
                  <a:srgbClr val="003399"/>
                </a:solidFill>
                <a:latin typeface="+mj-lt"/>
              </a:rPr>
              <a:t> </a:t>
            </a:r>
            <a:r>
              <a:rPr lang="en-US" sz="4750" dirty="0" err="1" smtClean="0">
                <a:solidFill>
                  <a:srgbClr val="003399"/>
                </a:solidFill>
                <a:latin typeface="+mj-lt"/>
              </a:rPr>
              <a:t>trống</a:t>
            </a:r>
            <a:r>
              <a:rPr lang="en-US" sz="4750" dirty="0" smtClean="0">
                <a:solidFill>
                  <a:srgbClr val="003399"/>
                </a:solidFill>
                <a:latin typeface="+mj-lt"/>
              </a:rPr>
              <a:t> </a:t>
            </a:r>
            <a:r>
              <a:rPr lang="en-US" sz="4750" dirty="0" err="1" smtClean="0">
                <a:solidFill>
                  <a:srgbClr val="003399"/>
                </a:solidFill>
                <a:latin typeface="+mj-lt"/>
              </a:rPr>
              <a:t>vắng</a:t>
            </a:r>
            <a:r>
              <a:rPr lang="en-US" sz="4750" dirty="0" smtClean="0">
                <a:solidFill>
                  <a:srgbClr val="003399"/>
                </a:solidFill>
                <a:latin typeface="+mj-lt"/>
              </a:rPr>
              <a:t> </a:t>
            </a:r>
            <a:r>
              <a:rPr lang="en-US" sz="4750" dirty="0" err="1" smtClean="0">
                <a:solidFill>
                  <a:srgbClr val="003399"/>
                </a:solidFill>
                <a:latin typeface="+mj-lt"/>
              </a:rPr>
              <a:t>thấy</a:t>
            </a:r>
            <a:r>
              <a:rPr lang="en-US" sz="4750" dirty="0" smtClean="0">
                <a:solidFill>
                  <a:srgbClr val="003399"/>
                </a:solidFill>
                <a:latin typeface="+mj-lt"/>
              </a:rPr>
              <a:t> </a:t>
            </a:r>
            <a:r>
              <a:rPr lang="en-US" sz="4750" dirty="0" err="1" smtClean="0">
                <a:solidFill>
                  <a:srgbClr val="003399"/>
                </a:solidFill>
                <a:latin typeface="+mj-lt"/>
              </a:rPr>
              <a:t>áo</a:t>
            </a:r>
            <a:r>
              <a:rPr lang="en-US" sz="4750" dirty="0" smtClean="0">
                <a:solidFill>
                  <a:srgbClr val="003399"/>
                </a:solidFill>
                <a:latin typeface="+mj-lt"/>
              </a:rPr>
              <a:t> </a:t>
            </a:r>
            <a:r>
              <a:rPr lang="en-US" sz="4750" dirty="0" err="1" smtClean="0">
                <a:solidFill>
                  <a:srgbClr val="003399"/>
                </a:solidFill>
                <a:latin typeface="+mj-lt"/>
              </a:rPr>
              <a:t>khăn</a:t>
            </a:r>
            <a:r>
              <a:rPr lang="en-US" sz="4750" dirty="0" smtClean="0">
                <a:solidFill>
                  <a:srgbClr val="003399"/>
                </a:solidFill>
                <a:latin typeface="+mj-lt"/>
              </a:rPr>
              <a:t> </a:t>
            </a:r>
            <a:r>
              <a:rPr lang="en-US" sz="4750" dirty="0" err="1" smtClean="0">
                <a:solidFill>
                  <a:srgbClr val="003399"/>
                </a:solidFill>
                <a:latin typeface="+mj-lt"/>
              </a:rPr>
              <a:t>còn</a:t>
            </a:r>
            <a:r>
              <a:rPr lang="en-US" sz="4750" dirty="0" smtClean="0">
                <a:solidFill>
                  <a:srgbClr val="003399"/>
                </a:solidFill>
                <a:latin typeface="+mj-lt"/>
              </a:rPr>
              <a:t> </a:t>
            </a:r>
            <a:r>
              <a:rPr lang="en-US" sz="4750" dirty="0" err="1" smtClean="0">
                <a:solidFill>
                  <a:srgbClr val="003399"/>
                </a:solidFill>
                <a:latin typeface="+mj-lt"/>
              </a:rPr>
              <a:t>để</a:t>
            </a:r>
            <a:r>
              <a:rPr lang="en-US" sz="4750" dirty="0" smtClean="0">
                <a:solidFill>
                  <a:srgbClr val="003399"/>
                </a:solidFill>
                <a:latin typeface="+mj-lt"/>
              </a:rPr>
              <a:t> </a:t>
            </a:r>
            <a:r>
              <a:rPr lang="en-US" sz="4750" dirty="0" err="1" smtClean="0">
                <a:solidFill>
                  <a:srgbClr val="003399"/>
                </a:solidFill>
                <a:latin typeface="+mj-lt"/>
              </a:rPr>
              <a:t>lại</a:t>
            </a:r>
            <a:r>
              <a:rPr lang="en-US" sz="4750" dirty="0" smtClean="0">
                <a:solidFill>
                  <a:srgbClr val="003399"/>
                </a:solidFill>
                <a:latin typeface="+mj-lt"/>
              </a:rPr>
              <a:t>, </a:t>
            </a:r>
            <a:r>
              <a:rPr lang="en-US" sz="4750" dirty="0" err="1" smtClean="0">
                <a:solidFill>
                  <a:srgbClr val="003399"/>
                </a:solidFill>
                <a:latin typeface="+mj-lt"/>
              </a:rPr>
              <a:t>Chúa</a:t>
            </a:r>
            <a:r>
              <a:rPr lang="en-US" sz="4750" dirty="0" smtClean="0">
                <a:solidFill>
                  <a:srgbClr val="003399"/>
                </a:solidFill>
                <a:latin typeface="+mj-lt"/>
              </a:rPr>
              <a:t> nay </a:t>
            </a:r>
            <a:r>
              <a:rPr lang="en-US" sz="4750" dirty="0" err="1" smtClean="0">
                <a:solidFill>
                  <a:srgbClr val="003399"/>
                </a:solidFill>
                <a:latin typeface="+mj-lt"/>
              </a:rPr>
              <a:t>đã</a:t>
            </a:r>
            <a:r>
              <a:rPr lang="en-US" sz="4750" dirty="0" smtClean="0">
                <a:solidFill>
                  <a:srgbClr val="003399"/>
                </a:solidFill>
                <a:latin typeface="+mj-lt"/>
              </a:rPr>
              <a:t> </a:t>
            </a:r>
            <a:r>
              <a:rPr lang="en-US" sz="4750" dirty="0" err="1" smtClean="0">
                <a:solidFill>
                  <a:srgbClr val="003399"/>
                </a:solidFill>
                <a:latin typeface="+mj-lt"/>
              </a:rPr>
              <a:t>thực</a:t>
            </a:r>
            <a:r>
              <a:rPr lang="en-US" sz="4750" dirty="0" smtClean="0">
                <a:solidFill>
                  <a:srgbClr val="003399"/>
                </a:solidFill>
                <a:latin typeface="+mj-lt"/>
              </a:rPr>
              <a:t> </a:t>
            </a:r>
            <a:r>
              <a:rPr lang="en-US" sz="4750" dirty="0" err="1" smtClean="0">
                <a:solidFill>
                  <a:srgbClr val="003399"/>
                </a:solidFill>
                <a:latin typeface="+mj-lt"/>
              </a:rPr>
              <a:t>sống</a:t>
            </a:r>
            <a:r>
              <a:rPr lang="en-US" sz="4750" dirty="0" smtClean="0">
                <a:solidFill>
                  <a:srgbClr val="003399"/>
                </a:solidFill>
                <a:latin typeface="+mj-lt"/>
              </a:rPr>
              <a:t> </a:t>
            </a:r>
            <a:r>
              <a:rPr lang="en-US" sz="4750" dirty="0" err="1" smtClean="0">
                <a:solidFill>
                  <a:srgbClr val="003399"/>
                </a:solidFill>
                <a:latin typeface="+mj-lt"/>
              </a:rPr>
              <a:t>rồi</a:t>
            </a:r>
            <a:r>
              <a:rPr lang="en-US" sz="4750" dirty="0" smtClean="0">
                <a:solidFill>
                  <a:srgbClr val="003399"/>
                </a:solidFill>
                <a:latin typeface="+mj-lt"/>
              </a:rPr>
              <a:t>.</a:t>
            </a:r>
            <a:endParaRPr lang="en-US" sz="475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646880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05000"/>
              </a:lnSpc>
              <a:buNone/>
            </a:pPr>
            <a:r>
              <a:rPr lang="en-US" sz="4500" b="1" u="sng" dirty="0" err="1">
                <a:solidFill>
                  <a:srgbClr val="FF0000"/>
                </a:solidFill>
                <a:effectLst/>
                <a:latin typeface="+mj-lt"/>
                <a:ea typeface="Tahoma" pitchFamily="34" charset="0"/>
                <a:cs typeface="Times New Roman" pitchFamily="18" charset="0"/>
              </a:rPr>
              <a:t>Đk</a:t>
            </a:r>
            <a:r>
              <a:rPr lang="en-US" sz="4500" b="1" u="sng" dirty="0">
                <a:solidFill>
                  <a:srgbClr val="FF0000"/>
                </a:solidFill>
                <a:effectLst/>
                <a:latin typeface="+mj-lt"/>
                <a:ea typeface="Tahoma" pitchFamily="34" charset="0"/>
                <a:cs typeface="Times New Roman" pitchFamily="18" charset="0"/>
              </a:rPr>
              <a:t>:</a:t>
            </a:r>
            <a:r>
              <a:rPr lang="en-US" sz="4500" b="1" dirty="0">
                <a:solidFill>
                  <a:srgbClr val="003399"/>
                </a:solidFill>
                <a:effectLst/>
                <a:latin typeface="+mj-lt"/>
                <a:ea typeface="Tahoma" pitchFamily="34" charset="0"/>
                <a:cs typeface="Times New Roman" pitchFamily="18" charset="0"/>
              </a:rPr>
              <a:t> </a:t>
            </a:r>
            <a:r>
              <a:rPr lang="vi-VN" sz="4500" dirty="0">
                <a:solidFill>
                  <a:srgbClr val="003399"/>
                </a:solidFill>
                <a:latin typeface="+mj-lt"/>
              </a:rPr>
              <a:t>Vang lên </a:t>
            </a:r>
            <a:r>
              <a:rPr lang="en-US" sz="4500" dirty="0" err="1" smtClean="0">
                <a:solidFill>
                  <a:srgbClr val="003399"/>
                </a:solidFill>
                <a:latin typeface="+mj-lt"/>
              </a:rPr>
              <a:t>mãi</a:t>
            </a:r>
            <a:r>
              <a:rPr lang="vi-VN" sz="4500" dirty="0" smtClean="0">
                <a:solidFill>
                  <a:srgbClr val="003399"/>
                </a:solidFill>
                <a:latin typeface="+mj-lt"/>
              </a:rPr>
              <a:t> </a:t>
            </a:r>
            <a:r>
              <a:rPr lang="vi-VN" sz="4500" dirty="0">
                <a:solidFill>
                  <a:srgbClr val="003399"/>
                </a:solidFill>
                <a:latin typeface="+mj-lt"/>
              </a:rPr>
              <a:t>vạn cung </a:t>
            </a:r>
            <a:r>
              <a:rPr lang="vi-VN" sz="4500" dirty="0" smtClean="0">
                <a:solidFill>
                  <a:srgbClr val="003399"/>
                </a:solidFill>
                <a:latin typeface="+mj-lt"/>
              </a:rPr>
              <a:t>đàn</a:t>
            </a:r>
            <a:r>
              <a:rPr lang="en-US" sz="4500" dirty="0" smtClean="0">
                <a:solidFill>
                  <a:srgbClr val="003399"/>
                </a:solidFill>
                <a:latin typeface="+mj-lt"/>
              </a:rPr>
              <a:t> m</a:t>
            </a:r>
            <a:r>
              <a:rPr lang="vi-VN" sz="4500" dirty="0" smtClean="0">
                <a:solidFill>
                  <a:srgbClr val="003399"/>
                </a:solidFill>
                <a:latin typeface="+mj-lt"/>
              </a:rPr>
              <a:t>ừng </a:t>
            </a:r>
            <a:r>
              <a:rPr lang="vi-VN" sz="4500" dirty="0">
                <a:solidFill>
                  <a:srgbClr val="003399"/>
                </a:solidFill>
                <a:latin typeface="+mj-lt"/>
              </a:rPr>
              <a:t>khen nay Chúa đã khải hoàn. Ca lên hỡi toàn nhân trần vì Giêsu Phục Sinh trong vinh quang. Xua tan hết </a:t>
            </a:r>
            <a:r>
              <a:rPr lang="en-US" sz="4500" dirty="0" err="1" smtClean="0">
                <a:solidFill>
                  <a:srgbClr val="003399"/>
                </a:solidFill>
                <a:latin typeface="+mj-lt"/>
              </a:rPr>
              <a:t>mọi</a:t>
            </a:r>
            <a:r>
              <a:rPr lang="vi-VN" sz="4500" dirty="0" smtClean="0">
                <a:solidFill>
                  <a:srgbClr val="003399"/>
                </a:solidFill>
                <a:latin typeface="+mj-lt"/>
              </a:rPr>
              <a:t> </a:t>
            </a:r>
            <a:r>
              <a:rPr lang="vi-VN" sz="4500" dirty="0">
                <a:solidFill>
                  <a:srgbClr val="003399"/>
                </a:solidFill>
                <a:latin typeface="+mj-lt"/>
              </a:rPr>
              <a:t>ưu phiền, đập tan bao </a:t>
            </a:r>
            <a:r>
              <a:rPr lang="en-US" sz="4500" dirty="0" err="1" smtClean="0">
                <a:solidFill>
                  <a:srgbClr val="003399"/>
                </a:solidFill>
                <a:latin typeface="+mj-lt"/>
              </a:rPr>
              <a:t>mưu</a:t>
            </a:r>
            <a:r>
              <a:rPr lang="vi-VN" sz="4500" dirty="0" smtClean="0">
                <a:solidFill>
                  <a:srgbClr val="003399"/>
                </a:solidFill>
                <a:latin typeface="+mj-lt"/>
              </a:rPr>
              <a:t> </a:t>
            </a:r>
            <a:r>
              <a:rPr lang="vi-VN" sz="4500" dirty="0">
                <a:solidFill>
                  <a:srgbClr val="003399"/>
                </a:solidFill>
                <a:latin typeface="+mj-lt"/>
              </a:rPr>
              <a:t>chước ác ma. Hôm nay Chúa đã sống lại, cùng nhau xướng ca, Al-lê-lu-ia.</a:t>
            </a:r>
            <a:endParaRPr lang="en-US" sz="45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buNone/>
            </a:pPr>
            <a:r>
              <a:rPr lang="en-US" sz="4700" b="1" u="sng" dirty="0" smtClean="0">
                <a:solidFill>
                  <a:srgbClr val="FF0000"/>
                </a:solidFill>
                <a:effectLst/>
                <a:latin typeface="+mj-lt"/>
                <a:ea typeface="Tahoma" pitchFamily="34" charset="0"/>
                <a:cs typeface="Times New Roman" pitchFamily="18" charset="0"/>
              </a:rPr>
              <a:t>Tk2</a:t>
            </a:r>
            <a:r>
              <a:rPr lang="en-US" sz="4700" b="1" u="sng" dirty="0">
                <a:solidFill>
                  <a:srgbClr val="FF0000"/>
                </a:solidFill>
                <a:effectLst/>
                <a:latin typeface="+mj-lt"/>
                <a:ea typeface="Tahoma" pitchFamily="34" charset="0"/>
                <a:cs typeface="Times New Roman" pitchFamily="18" charset="0"/>
              </a:rPr>
              <a:t>:</a:t>
            </a:r>
            <a:r>
              <a:rPr lang="en-US" sz="4700" b="1" dirty="0">
                <a:solidFill>
                  <a:srgbClr val="003399"/>
                </a:solidFill>
                <a:effectLst/>
                <a:latin typeface="+mj-lt"/>
                <a:ea typeface="Tahoma" pitchFamily="34" charset="0"/>
                <a:cs typeface="Times New Roman" pitchFamily="18" charset="0"/>
              </a:rPr>
              <a:t> </a:t>
            </a:r>
            <a:r>
              <a:rPr lang="vi-VN" sz="4700" dirty="0">
                <a:solidFill>
                  <a:srgbClr val="003399"/>
                </a:solidFill>
                <a:latin typeface="+mj-lt"/>
              </a:rPr>
              <a:t>Này từ mộ địa kia giờ đây Chúa ta sống lại rồi, kìa Ngài đầy quyền uy bẻ gãy ách gông từ ngàn đời, chịu hàng vạn đòn roi dù cho toàn thân Ngài tắm máu, chết nhuốc nhơ trên khổ hình nơi đồi ghi </a:t>
            </a:r>
            <a:r>
              <a:rPr lang="vi-VN" sz="4700" dirty="0" smtClean="0">
                <a:solidFill>
                  <a:srgbClr val="003399"/>
                </a:solidFill>
                <a:latin typeface="+mj-lt"/>
              </a:rPr>
              <a:t>dấu</a:t>
            </a:r>
            <a:r>
              <a:rPr lang="en-US" sz="4700" dirty="0" smtClean="0">
                <a:solidFill>
                  <a:srgbClr val="FF0000"/>
                </a:solidFill>
                <a:latin typeface="+mj-lt"/>
              </a:rPr>
              <a:t>…</a:t>
            </a:r>
            <a:endParaRPr lang="en-US" sz="4700" b="1" u="sng"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buNone/>
            </a:pPr>
            <a:r>
              <a:rPr lang="en-US" sz="4800" b="1" dirty="0" smtClean="0">
                <a:solidFill>
                  <a:srgbClr val="FF0000"/>
                </a:solidFill>
                <a:effectLst/>
                <a:latin typeface="+mj-lt"/>
                <a:ea typeface="Tahoma" pitchFamily="34" charset="0"/>
                <a:cs typeface="Times New Roman" pitchFamily="18" charset="0"/>
              </a:rPr>
              <a:t>… </a:t>
            </a:r>
            <a:r>
              <a:rPr lang="vi-VN" sz="4800" dirty="0" smtClean="0">
                <a:solidFill>
                  <a:srgbClr val="003399"/>
                </a:solidFill>
                <a:latin typeface="+mj-lt"/>
              </a:rPr>
              <a:t>Rồi </a:t>
            </a:r>
            <a:r>
              <a:rPr lang="vi-VN" sz="4800" dirty="0">
                <a:solidFill>
                  <a:srgbClr val="003399"/>
                </a:solidFill>
                <a:latin typeface="+mj-lt"/>
              </a:rPr>
              <a:t>Ngài đã Phục Sinh hiển vinh phá tan cửa ngục hình và rồi kể từ đây, Ngài đã xoá đi bao tội tình, và cửa địa đàng kia mở toan nhận bao người thế giới, hãy hoan ca hỡi đất trời núi cao biển rộng sông dài.</a:t>
            </a:r>
            <a:endParaRPr lang="en-US" sz="4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776220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05000"/>
              </a:lnSpc>
              <a:buNone/>
            </a:pPr>
            <a:r>
              <a:rPr lang="en-US" sz="4500" b="1" u="sng" dirty="0" err="1">
                <a:solidFill>
                  <a:srgbClr val="FF0000"/>
                </a:solidFill>
                <a:effectLst/>
                <a:latin typeface="+mj-lt"/>
                <a:ea typeface="Tahoma" pitchFamily="34" charset="0"/>
                <a:cs typeface="Times New Roman" pitchFamily="18" charset="0"/>
              </a:rPr>
              <a:t>Đk</a:t>
            </a:r>
            <a:r>
              <a:rPr lang="en-US" sz="4500" b="1" u="sng" dirty="0">
                <a:solidFill>
                  <a:srgbClr val="FF0000"/>
                </a:solidFill>
                <a:effectLst/>
                <a:latin typeface="+mj-lt"/>
                <a:ea typeface="Tahoma" pitchFamily="34" charset="0"/>
                <a:cs typeface="Times New Roman" pitchFamily="18" charset="0"/>
              </a:rPr>
              <a:t>:</a:t>
            </a:r>
            <a:r>
              <a:rPr lang="en-US" sz="4500" b="1" dirty="0">
                <a:solidFill>
                  <a:srgbClr val="003399"/>
                </a:solidFill>
                <a:effectLst/>
                <a:latin typeface="+mj-lt"/>
                <a:ea typeface="Tahoma" pitchFamily="34" charset="0"/>
                <a:cs typeface="Times New Roman" pitchFamily="18" charset="0"/>
              </a:rPr>
              <a:t> </a:t>
            </a:r>
            <a:r>
              <a:rPr lang="vi-VN" sz="4500" dirty="0">
                <a:solidFill>
                  <a:srgbClr val="003399"/>
                </a:solidFill>
                <a:latin typeface="+mj-lt"/>
              </a:rPr>
              <a:t>Vang lên </a:t>
            </a:r>
            <a:r>
              <a:rPr lang="en-US" sz="4500" dirty="0" err="1" smtClean="0">
                <a:solidFill>
                  <a:srgbClr val="003399"/>
                </a:solidFill>
                <a:latin typeface="+mj-lt"/>
              </a:rPr>
              <a:t>mãi</a:t>
            </a:r>
            <a:r>
              <a:rPr lang="vi-VN" sz="4500" dirty="0" smtClean="0">
                <a:solidFill>
                  <a:srgbClr val="003399"/>
                </a:solidFill>
                <a:latin typeface="+mj-lt"/>
              </a:rPr>
              <a:t> </a:t>
            </a:r>
            <a:r>
              <a:rPr lang="vi-VN" sz="4500" dirty="0">
                <a:solidFill>
                  <a:srgbClr val="003399"/>
                </a:solidFill>
                <a:latin typeface="+mj-lt"/>
              </a:rPr>
              <a:t>vạn cung </a:t>
            </a:r>
            <a:r>
              <a:rPr lang="vi-VN" sz="4500" dirty="0" smtClean="0">
                <a:solidFill>
                  <a:srgbClr val="003399"/>
                </a:solidFill>
                <a:latin typeface="+mj-lt"/>
              </a:rPr>
              <a:t>đàn</a:t>
            </a:r>
            <a:r>
              <a:rPr lang="en-US" sz="4500" dirty="0" smtClean="0">
                <a:solidFill>
                  <a:srgbClr val="003399"/>
                </a:solidFill>
                <a:latin typeface="+mj-lt"/>
              </a:rPr>
              <a:t> m</a:t>
            </a:r>
            <a:r>
              <a:rPr lang="vi-VN" sz="4500" dirty="0" smtClean="0">
                <a:solidFill>
                  <a:srgbClr val="003399"/>
                </a:solidFill>
                <a:latin typeface="+mj-lt"/>
              </a:rPr>
              <a:t>ừng </a:t>
            </a:r>
            <a:r>
              <a:rPr lang="vi-VN" sz="4500" dirty="0">
                <a:solidFill>
                  <a:srgbClr val="003399"/>
                </a:solidFill>
                <a:latin typeface="+mj-lt"/>
              </a:rPr>
              <a:t>khen nay Chúa đã khải hoàn. Ca lên hỡi toàn nhân trần vì Giêsu Phục Sinh trong vinh quang. Xua tan hết </a:t>
            </a:r>
            <a:r>
              <a:rPr lang="en-US" sz="4500" dirty="0" err="1" smtClean="0">
                <a:solidFill>
                  <a:srgbClr val="003399"/>
                </a:solidFill>
                <a:latin typeface="+mj-lt"/>
              </a:rPr>
              <a:t>mọi</a:t>
            </a:r>
            <a:r>
              <a:rPr lang="vi-VN" sz="4500" dirty="0" smtClean="0">
                <a:solidFill>
                  <a:srgbClr val="003399"/>
                </a:solidFill>
                <a:latin typeface="+mj-lt"/>
              </a:rPr>
              <a:t> </a:t>
            </a:r>
            <a:r>
              <a:rPr lang="vi-VN" sz="4500" dirty="0">
                <a:solidFill>
                  <a:srgbClr val="003399"/>
                </a:solidFill>
                <a:latin typeface="+mj-lt"/>
              </a:rPr>
              <a:t>ưu phiền, đập tan bao </a:t>
            </a:r>
            <a:r>
              <a:rPr lang="en-US" sz="4500" dirty="0" err="1" smtClean="0">
                <a:solidFill>
                  <a:srgbClr val="003399"/>
                </a:solidFill>
                <a:latin typeface="+mj-lt"/>
              </a:rPr>
              <a:t>mưu</a:t>
            </a:r>
            <a:r>
              <a:rPr lang="vi-VN" sz="4500" dirty="0" smtClean="0">
                <a:solidFill>
                  <a:srgbClr val="003399"/>
                </a:solidFill>
                <a:latin typeface="+mj-lt"/>
              </a:rPr>
              <a:t> </a:t>
            </a:r>
            <a:r>
              <a:rPr lang="vi-VN" sz="4500" dirty="0">
                <a:solidFill>
                  <a:srgbClr val="003399"/>
                </a:solidFill>
                <a:latin typeface="+mj-lt"/>
              </a:rPr>
              <a:t>chước ác ma. Hôm nay Chúa đã sống lại, cùng nhau xướng ca, Al-lê-lu-ia.</a:t>
            </a:r>
            <a:endParaRPr lang="en-US" sz="45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9690495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6E71F88-7A29-4847-98D4-1C59AA36D1C1}"/>
              </a:ext>
            </a:extLst>
          </p:cNvPr>
          <p:cNvSpPr>
            <a:spLocks noGrp="1"/>
          </p:cNvSpPr>
          <p:nvPr>
            <p:ph type="ctrTitle"/>
          </p:nvPr>
        </p:nvSpPr>
        <p:spPr/>
        <p:txBody>
          <a:bodyPr/>
          <a:lstStyle/>
          <a:p>
            <a:endParaRPr lang="en-US" dirty="0">
              <a:solidFill>
                <a:srgbClr val="003399"/>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latin typeface="+mj-lt"/>
              <a:cs typeface="Times New Roman" pitchFamily="18" charset="0"/>
            </a:endParaRPr>
          </a:p>
          <a:p>
            <a:pPr marL="27432" indent="0" algn="ctr">
              <a:lnSpc>
                <a:spcPct val="130000"/>
              </a:lnSpc>
              <a:buNone/>
            </a:pPr>
            <a:r>
              <a:rPr lang="en-US" sz="6000" b="1" dirty="0">
                <a:solidFill>
                  <a:srgbClr val="FF0000"/>
                </a:solidFill>
                <a:effectLst/>
                <a:latin typeface="+mj-lt"/>
                <a:cs typeface="Times New Roman" pitchFamily="18" charset="0"/>
              </a:rPr>
              <a:t>Ca </a:t>
            </a:r>
            <a:r>
              <a:rPr lang="en-US" sz="6000" b="1" dirty="0" err="1">
                <a:solidFill>
                  <a:srgbClr val="FF0000"/>
                </a:solidFill>
                <a:effectLst/>
                <a:latin typeface="+mj-lt"/>
                <a:cs typeface="Times New Roman" pitchFamily="18" charset="0"/>
              </a:rPr>
              <a:t>kết</a:t>
            </a:r>
            <a:r>
              <a:rPr lang="en-US" sz="6000" b="1" dirty="0">
                <a:solidFill>
                  <a:srgbClr val="FF0000"/>
                </a:solidFill>
                <a:effectLst/>
                <a:latin typeface="+mj-lt"/>
                <a:cs typeface="Times New Roman" pitchFamily="18" charset="0"/>
              </a:rPr>
              <a:t> </a:t>
            </a:r>
            <a:r>
              <a:rPr lang="en-US" sz="6000" b="1" dirty="0" err="1">
                <a:solidFill>
                  <a:srgbClr val="FF0000"/>
                </a:solidFill>
                <a:effectLst/>
                <a:latin typeface="+mj-lt"/>
                <a:cs typeface="Times New Roman" pitchFamily="18" charset="0"/>
              </a:rPr>
              <a:t>lễ</a:t>
            </a:r>
            <a:endParaRPr lang="en-US" sz="6000" b="1" dirty="0">
              <a:solidFill>
                <a:srgbClr val="FF0000"/>
              </a:solidFill>
              <a:effectLst/>
              <a:latin typeface="+mj-lt"/>
              <a:cs typeface="Times New Roman" pitchFamily="18" charset="0"/>
            </a:endParaRPr>
          </a:p>
          <a:p>
            <a:pPr marL="0" indent="0" algn="ctr">
              <a:lnSpc>
                <a:spcPct val="120000"/>
              </a:lnSpc>
              <a:buNone/>
            </a:pPr>
            <a:r>
              <a:rPr lang="en-US" sz="6000" b="1" dirty="0" smtClean="0">
                <a:solidFill>
                  <a:srgbClr val="FF0000"/>
                </a:solidFill>
                <a:effectLst/>
                <a:latin typeface="+mj-lt"/>
                <a:ea typeface="SimHei" pitchFamily="49" charset="-122"/>
                <a:cs typeface="Times New Roman" pitchFamily="18" charset="0"/>
              </a:rPr>
              <a:t>NÀO TA HÃY MỪNG VUI</a:t>
            </a:r>
          </a:p>
          <a:p>
            <a:pPr marL="0" indent="0" algn="ctr">
              <a:lnSpc>
                <a:spcPct val="120000"/>
              </a:lnSpc>
              <a:buNone/>
            </a:pPr>
            <a:r>
              <a:rPr lang="en-US" sz="4400" b="1" dirty="0" smtClean="0">
                <a:solidFill>
                  <a:srgbClr val="003399"/>
                </a:solidFill>
                <a:latin typeface="+mj-lt"/>
                <a:ea typeface="SimHei" pitchFamily="49" charset="-122"/>
                <a:cs typeface="Times New Roman" pitchFamily="18" charset="0"/>
              </a:rPr>
              <a:t>Kim Long</a:t>
            </a:r>
            <a:endParaRPr lang="en-US" sz="36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u="sng" dirty="0" smtClean="0">
                <a:solidFill>
                  <a:srgbClr val="FF0000"/>
                </a:solidFill>
                <a:effectLst/>
                <a:latin typeface="+mj-lt"/>
                <a:ea typeface="Tahoma" pitchFamily="34" charset="0"/>
                <a:cs typeface="Times New Roman" pitchFamily="18" charset="0"/>
              </a:rPr>
              <a:t>Tk1:</a:t>
            </a:r>
            <a:r>
              <a:rPr lang="en-US" sz="5400" b="1" dirty="0" smtClean="0">
                <a:solidFill>
                  <a:srgbClr val="003399"/>
                </a:solidFill>
                <a:effectLst/>
                <a:latin typeface="+mj-lt"/>
                <a:ea typeface="Tahoma" pitchFamily="34" charset="0"/>
                <a:cs typeface="Times New Roman" pitchFamily="18" charset="0"/>
              </a:rPr>
              <a:t> </a:t>
            </a:r>
            <a:r>
              <a:rPr lang="vi-VN" sz="5400" dirty="0">
                <a:solidFill>
                  <a:srgbClr val="003399"/>
                </a:solidFill>
                <a:latin typeface="+mj-lt"/>
              </a:rPr>
              <a:t>Giờ vinh quang Chúa rạng ngời và đêm qua đã tàn rồi ngày tươi lên ánh vui. Hồng ân Thiên Chúa tuyệt vời Ngài ban cho khắp trần đời mừng hát đi người ơi</a:t>
            </a:r>
            <a:r>
              <a:rPr lang="vi-VN" sz="5400" dirty="0" smtClean="0">
                <a:solidFill>
                  <a:srgbClr val="003399"/>
                </a:solidFill>
                <a:latin typeface="+mj-lt"/>
              </a:rPr>
              <a:t>.</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700" b="1" u="sng" dirty="0" err="1" smtClean="0">
                <a:solidFill>
                  <a:srgbClr val="FF0000"/>
                </a:solidFill>
                <a:effectLst/>
                <a:latin typeface="+mj-lt"/>
                <a:ea typeface="SimHei" pitchFamily="49" charset="-122"/>
                <a:cs typeface="Times New Roman" pitchFamily="18" charset="0"/>
              </a:rPr>
              <a:t>Đk</a:t>
            </a:r>
            <a:r>
              <a:rPr lang="en-US" sz="4700" b="1" u="sng" dirty="0">
                <a:solidFill>
                  <a:srgbClr val="FF0000"/>
                </a:solidFill>
                <a:effectLst/>
                <a:latin typeface="+mj-lt"/>
                <a:ea typeface="SimHei" pitchFamily="49" charset="-122"/>
                <a:cs typeface="Times New Roman" pitchFamily="18" charset="0"/>
              </a:rPr>
              <a:t>:</a:t>
            </a:r>
            <a:r>
              <a:rPr lang="en-US" sz="4700" b="1" dirty="0">
                <a:solidFill>
                  <a:srgbClr val="003399"/>
                </a:solidFill>
                <a:effectLst/>
                <a:latin typeface="+mj-lt"/>
                <a:ea typeface="SimHei" pitchFamily="49" charset="-122"/>
                <a:cs typeface="Times New Roman" pitchFamily="18" charset="0"/>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chiến</a:t>
            </a:r>
            <a:r>
              <a:rPr lang="en-US" sz="4700" dirty="0">
                <a:solidFill>
                  <a:srgbClr val="003399"/>
                </a:solidFill>
                <a:latin typeface="+mj-lt"/>
              </a:rPr>
              <a:t> </a:t>
            </a:r>
            <a:r>
              <a:rPr lang="en-US" sz="4700" dirty="0" err="1">
                <a:solidFill>
                  <a:srgbClr val="003399"/>
                </a:solidFill>
                <a:latin typeface="+mj-lt"/>
              </a:rPr>
              <a:t>thắng</a:t>
            </a:r>
            <a:r>
              <a:rPr lang="en-US" sz="4700" dirty="0">
                <a:solidFill>
                  <a:srgbClr val="003399"/>
                </a:solidFill>
                <a:latin typeface="+mj-lt"/>
              </a:rPr>
              <a:t> </a:t>
            </a:r>
            <a:r>
              <a:rPr lang="en-US" sz="4700" dirty="0" err="1">
                <a:solidFill>
                  <a:srgbClr val="003399"/>
                </a:solidFill>
                <a:latin typeface="+mj-lt"/>
              </a:rPr>
              <a:t>tử</a:t>
            </a:r>
            <a:r>
              <a:rPr lang="en-US" sz="4700" dirty="0">
                <a:solidFill>
                  <a:srgbClr val="003399"/>
                </a:solidFill>
                <a:latin typeface="+mj-lt"/>
              </a:rPr>
              <a:t> </a:t>
            </a:r>
            <a:r>
              <a:rPr lang="en-US" sz="4700" dirty="0" err="1">
                <a:solidFill>
                  <a:srgbClr val="003399"/>
                </a:solidFill>
                <a:latin typeface="+mj-lt"/>
              </a:rPr>
              <a:t>thần</a:t>
            </a:r>
            <a:r>
              <a:rPr lang="en-US" sz="4700" dirty="0">
                <a:solidFill>
                  <a:srgbClr val="003399"/>
                </a:solidFill>
                <a:latin typeface="+mj-lt"/>
              </a:rPr>
              <a:t> </a:t>
            </a:r>
            <a:r>
              <a:rPr lang="en-US" sz="4700" dirty="0" err="1">
                <a:solidFill>
                  <a:srgbClr val="003399"/>
                </a:solidFill>
                <a:latin typeface="+mj-lt"/>
              </a:rPr>
              <a:t>rồi</a:t>
            </a:r>
            <a:r>
              <a:rPr lang="en-US" sz="4700" dirty="0">
                <a:solidFill>
                  <a:srgbClr val="003399"/>
                </a:solidFill>
                <a:latin typeface="+mj-lt"/>
              </a:rPr>
              <a:t>, </a:t>
            </a:r>
            <a:r>
              <a:rPr lang="en-US" sz="4700" dirty="0" err="1">
                <a:solidFill>
                  <a:srgbClr val="003399"/>
                </a:solidFill>
                <a:latin typeface="+mj-lt"/>
              </a:rPr>
              <a:t>nguồn</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mới</a:t>
            </a:r>
            <a:r>
              <a:rPr lang="en-US" sz="4700" dirty="0">
                <a:solidFill>
                  <a:srgbClr val="003399"/>
                </a:solidFill>
                <a:latin typeface="+mj-lt"/>
              </a:rPr>
              <a:t> </a:t>
            </a:r>
            <a:r>
              <a:rPr lang="en-US" sz="4700" dirty="0" err="1">
                <a:solidFill>
                  <a:srgbClr val="003399"/>
                </a:solidFill>
                <a:latin typeface="+mj-lt"/>
              </a:rPr>
              <a:t>chiếu</a:t>
            </a:r>
            <a:r>
              <a:rPr lang="en-US" sz="4700" dirty="0">
                <a:solidFill>
                  <a:srgbClr val="003399"/>
                </a:solidFill>
                <a:latin typeface="+mj-lt"/>
              </a:rPr>
              <a:t> </a:t>
            </a:r>
            <a:r>
              <a:rPr lang="en-US" sz="4700" dirty="0" err="1">
                <a:solidFill>
                  <a:srgbClr val="003399"/>
                </a:solidFill>
                <a:latin typeface="+mj-lt"/>
              </a:rPr>
              <a:t>sáng</a:t>
            </a:r>
            <a:r>
              <a:rPr lang="en-US" sz="4700" dirty="0">
                <a:solidFill>
                  <a:srgbClr val="003399"/>
                </a:solidFill>
                <a:latin typeface="+mj-lt"/>
              </a:rPr>
              <a:t> </a:t>
            </a:r>
            <a:r>
              <a:rPr lang="en-US" sz="4700" dirty="0" err="1">
                <a:solidFill>
                  <a:srgbClr val="003399"/>
                </a:solidFill>
                <a:latin typeface="+mj-lt"/>
              </a:rPr>
              <a:t>tuyệt</a:t>
            </a:r>
            <a:r>
              <a:rPr lang="en-US" sz="4700" dirty="0">
                <a:solidFill>
                  <a:srgbClr val="003399"/>
                </a:solidFill>
                <a:latin typeface="+mj-lt"/>
              </a:rPr>
              <a:t> </a:t>
            </a:r>
            <a:r>
              <a:rPr lang="en-US" sz="4700" dirty="0" err="1" smtClean="0">
                <a:solidFill>
                  <a:srgbClr val="003399"/>
                </a:solidFill>
                <a:latin typeface="+mj-lt"/>
              </a:rPr>
              <a:t>vời</a:t>
            </a:r>
            <a:r>
              <a:rPr lang="en-US" sz="4700" dirty="0">
                <a:solidFill>
                  <a:srgbClr val="003399"/>
                </a:solidFill>
                <a:latin typeface="+mj-lt"/>
              </a:rPr>
              <a:t>,</a:t>
            </a:r>
            <a:r>
              <a:rPr lang="en-US" sz="4700" dirty="0" smtClean="0">
                <a:solidFill>
                  <a:srgbClr val="003399"/>
                </a:solidFill>
                <a:latin typeface="+mj-lt"/>
              </a:rPr>
              <a:t> </a:t>
            </a:r>
            <a:r>
              <a:rPr lang="en-US" sz="4700" dirty="0">
                <a:solidFill>
                  <a:srgbClr val="003399"/>
                </a:solidFill>
                <a:latin typeface="+mj-lt"/>
              </a:rPr>
              <a:t>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đã</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lại</a:t>
            </a:r>
            <a:r>
              <a:rPr lang="en-US" sz="4700" dirty="0">
                <a:solidFill>
                  <a:srgbClr val="003399"/>
                </a:solidFill>
                <a:latin typeface="+mj-lt"/>
              </a:rPr>
              <a:t> </a:t>
            </a:r>
            <a:r>
              <a:rPr lang="en-US" sz="4700" dirty="0" err="1">
                <a:solidFill>
                  <a:srgbClr val="003399"/>
                </a:solidFill>
                <a:latin typeface="+mj-lt"/>
              </a:rPr>
              <a:t>rạng</a:t>
            </a:r>
            <a:r>
              <a:rPr lang="en-US" sz="4700" dirty="0">
                <a:solidFill>
                  <a:srgbClr val="003399"/>
                </a:solidFill>
                <a:latin typeface="+mj-lt"/>
              </a:rPr>
              <a:t> </a:t>
            </a:r>
            <a:r>
              <a:rPr lang="en-US" sz="4700" dirty="0" err="1">
                <a:solidFill>
                  <a:srgbClr val="003399"/>
                </a:solidFill>
                <a:latin typeface="+mj-lt"/>
              </a:rPr>
              <a:t>ngời</a:t>
            </a:r>
            <a:r>
              <a:rPr lang="en-US" sz="4700" dirty="0">
                <a:solidFill>
                  <a:srgbClr val="003399"/>
                </a:solidFill>
                <a:latin typeface="+mj-lt"/>
              </a:rPr>
              <a:t> </a:t>
            </a:r>
            <a:r>
              <a:rPr lang="en-US" sz="4700" dirty="0" err="1">
                <a:solidFill>
                  <a:srgbClr val="003399"/>
                </a:solidFill>
                <a:latin typeface="+mj-lt"/>
              </a:rPr>
              <a:t>và</a:t>
            </a:r>
            <a:r>
              <a:rPr lang="en-US" sz="4700" dirty="0">
                <a:solidFill>
                  <a:srgbClr val="003399"/>
                </a:solidFill>
                <a:latin typeface="+mj-lt"/>
              </a:rPr>
              <a:t> </a:t>
            </a:r>
            <a:r>
              <a:rPr lang="en-US" sz="4700" dirty="0" err="1">
                <a:solidFill>
                  <a:srgbClr val="003399"/>
                </a:solidFill>
                <a:latin typeface="+mj-lt"/>
              </a:rPr>
              <a:t>Máu</a:t>
            </a:r>
            <a:r>
              <a:rPr lang="en-US" sz="4700" dirty="0">
                <a:solidFill>
                  <a:srgbClr val="003399"/>
                </a:solidFill>
                <a:latin typeface="+mj-lt"/>
              </a:rPr>
              <a:t> </a:t>
            </a:r>
            <a:r>
              <a:rPr lang="en-US" sz="4700" dirty="0" err="1">
                <a:solidFill>
                  <a:srgbClr val="003399"/>
                </a:solidFill>
                <a:latin typeface="+mj-lt"/>
              </a:rPr>
              <a:t>Thánh</a:t>
            </a:r>
            <a:r>
              <a:rPr lang="en-US" sz="4700" dirty="0">
                <a:solidFill>
                  <a:srgbClr val="003399"/>
                </a:solidFill>
                <a:latin typeface="+mj-lt"/>
              </a:rPr>
              <a:t> </a:t>
            </a:r>
            <a:r>
              <a:rPr lang="en-US" sz="4700" dirty="0" err="1">
                <a:solidFill>
                  <a:srgbClr val="003399"/>
                </a:solidFill>
                <a:latin typeface="+mj-lt"/>
              </a:rPr>
              <a:t>xóa</a:t>
            </a:r>
            <a:r>
              <a:rPr lang="en-US" sz="4700" dirty="0">
                <a:solidFill>
                  <a:srgbClr val="003399"/>
                </a:solidFill>
                <a:latin typeface="+mj-lt"/>
              </a:rPr>
              <a:t> </a:t>
            </a:r>
            <a:r>
              <a:rPr lang="en-US" sz="4700" dirty="0" err="1">
                <a:solidFill>
                  <a:srgbClr val="003399"/>
                </a:solidFill>
                <a:latin typeface="+mj-lt"/>
              </a:rPr>
              <a:t>hết</a:t>
            </a:r>
            <a:r>
              <a:rPr lang="en-US" sz="4700" dirty="0">
                <a:solidFill>
                  <a:srgbClr val="003399"/>
                </a:solidFill>
                <a:latin typeface="+mj-lt"/>
              </a:rPr>
              <a:t> </a:t>
            </a:r>
            <a:r>
              <a:rPr lang="en-US" sz="4700" dirty="0" err="1">
                <a:solidFill>
                  <a:srgbClr val="003399"/>
                </a:solidFill>
                <a:latin typeface="+mj-lt"/>
              </a:rPr>
              <a:t>tội</a:t>
            </a:r>
            <a:r>
              <a:rPr lang="en-US" sz="4700" dirty="0">
                <a:solidFill>
                  <a:srgbClr val="003399"/>
                </a:solidFill>
                <a:latin typeface="+mj-lt"/>
              </a:rPr>
              <a:t> </a:t>
            </a:r>
            <a:r>
              <a:rPr lang="en-US" sz="4700" dirty="0" err="1">
                <a:solidFill>
                  <a:srgbClr val="003399"/>
                </a:solidFill>
                <a:latin typeface="+mj-lt"/>
              </a:rPr>
              <a:t>đời</a:t>
            </a:r>
            <a:r>
              <a:rPr lang="en-US" sz="4700" dirty="0">
                <a:solidFill>
                  <a:srgbClr val="003399"/>
                </a:solidFill>
                <a:latin typeface="+mj-lt"/>
              </a:rPr>
              <a:t>, 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a:t>
            </a:r>
            <a:endParaRPr lang="en-US" sz="47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59957"/>
            <a:ext cx="9144000" cy="2754793"/>
          </a:xfrm>
          <a:prstGeom prst="rect">
            <a:avLst/>
          </a:prstGeom>
        </p:spPr>
        <p:txBody>
          <a:bodyPr wrap="square">
            <a:spAutoFit/>
          </a:bodyPr>
          <a:lstStyle/>
          <a:p>
            <a:pPr algn="just">
              <a:lnSpc>
                <a:spcPct val="120000"/>
              </a:lnSpc>
            </a:pPr>
            <a:r>
              <a:rPr lang="en-US" sz="5000" b="1" u="sng" dirty="0" smtClean="0">
                <a:solidFill>
                  <a:srgbClr val="FF0000"/>
                </a:solidFill>
                <a:latin typeface="+mj-lt"/>
                <a:ea typeface="SimHei" pitchFamily="49" charset="-122"/>
                <a:cs typeface="Times New Roman" pitchFamily="18" charset="0"/>
              </a:rPr>
              <a:t>Tk1</a:t>
            </a:r>
            <a:r>
              <a:rPr lang="en-US" sz="5000" b="1" u="sng" dirty="0">
                <a:solidFill>
                  <a:srgbClr val="FF0000"/>
                </a:solidFill>
                <a:latin typeface="+mj-lt"/>
                <a:ea typeface="SimHei" pitchFamily="49" charset="-122"/>
                <a:cs typeface="Times New Roman" pitchFamily="18" charset="0"/>
              </a:rPr>
              <a:t>:</a:t>
            </a:r>
            <a:r>
              <a:rPr lang="en-US" sz="5000" b="1" dirty="0">
                <a:solidFill>
                  <a:srgbClr val="003399"/>
                </a:solidFill>
                <a:latin typeface="+mj-lt"/>
                <a:ea typeface="SimHei" pitchFamily="49" charset="-122"/>
                <a:cs typeface="Times New Roman" pitchFamily="18" charset="0"/>
              </a:rPr>
              <a:t> </a:t>
            </a:r>
            <a:r>
              <a:rPr lang="vi-VN" sz="5000" dirty="0">
                <a:solidFill>
                  <a:srgbClr val="003399"/>
                </a:solidFill>
                <a:latin typeface="+mj-lt"/>
              </a:rPr>
              <a:t>Thánh giá Chúa vươn cao dâng lễ hy sinh, cho nhân thế muôn đời sống trong ân tình</a:t>
            </a:r>
            <a:r>
              <a:rPr lang="vi-VN" sz="5000" dirty="0" smtClean="0">
                <a:solidFill>
                  <a:srgbClr val="003399"/>
                </a:solidFill>
                <a:latin typeface="+mj-lt"/>
              </a:rPr>
              <a:t>.</a:t>
            </a:r>
            <a:endParaRPr lang="en-US" sz="5000" b="1" dirty="0">
              <a:solidFill>
                <a:srgbClr val="003399"/>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700" b="1" u="sng" dirty="0" err="1" smtClean="0">
                <a:solidFill>
                  <a:srgbClr val="FF0000"/>
                </a:solidFill>
                <a:effectLst/>
                <a:latin typeface="+mj-lt"/>
                <a:ea typeface="SimHei" pitchFamily="49" charset="-122"/>
                <a:cs typeface="Times New Roman" pitchFamily="18" charset="0"/>
              </a:rPr>
              <a:t>Đk</a:t>
            </a:r>
            <a:r>
              <a:rPr lang="en-US" sz="4700" b="1" u="sng" dirty="0">
                <a:solidFill>
                  <a:srgbClr val="FF0000"/>
                </a:solidFill>
                <a:effectLst/>
                <a:latin typeface="+mj-lt"/>
                <a:ea typeface="SimHei" pitchFamily="49" charset="-122"/>
                <a:cs typeface="Times New Roman" pitchFamily="18" charset="0"/>
              </a:rPr>
              <a:t>:</a:t>
            </a:r>
            <a:r>
              <a:rPr lang="en-US" sz="4700" b="1" dirty="0">
                <a:solidFill>
                  <a:srgbClr val="003399"/>
                </a:solidFill>
                <a:effectLst/>
                <a:latin typeface="+mj-lt"/>
                <a:ea typeface="SimHei" pitchFamily="49" charset="-122"/>
                <a:cs typeface="Times New Roman" pitchFamily="18" charset="0"/>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chiến</a:t>
            </a:r>
            <a:r>
              <a:rPr lang="en-US" sz="4700" dirty="0">
                <a:solidFill>
                  <a:srgbClr val="003399"/>
                </a:solidFill>
                <a:latin typeface="+mj-lt"/>
              </a:rPr>
              <a:t> </a:t>
            </a:r>
            <a:r>
              <a:rPr lang="en-US" sz="4700" dirty="0" err="1">
                <a:solidFill>
                  <a:srgbClr val="003399"/>
                </a:solidFill>
                <a:latin typeface="+mj-lt"/>
              </a:rPr>
              <a:t>thắng</a:t>
            </a:r>
            <a:r>
              <a:rPr lang="en-US" sz="4700" dirty="0">
                <a:solidFill>
                  <a:srgbClr val="003399"/>
                </a:solidFill>
                <a:latin typeface="+mj-lt"/>
              </a:rPr>
              <a:t> </a:t>
            </a:r>
            <a:r>
              <a:rPr lang="en-US" sz="4700" dirty="0" err="1">
                <a:solidFill>
                  <a:srgbClr val="003399"/>
                </a:solidFill>
                <a:latin typeface="+mj-lt"/>
              </a:rPr>
              <a:t>tử</a:t>
            </a:r>
            <a:r>
              <a:rPr lang="en-US" sz="4700" dirty="0">
                <a:solidFill>
                  <a:srgbClr val="003399"/>
                </a:solidFill>
                <a:latin typeface="+mj-lt"/>
              </a:rPr>
              <a:t> </a:t>
            </a:r>
            <a:r>
              <a:rPr lang="en-US" sz="4700" dirty="0" err="1">
                <a:solidFill>
                  <a:srgbClr val="003399"/>
                </a:solidFill>
                <a:latin typeface="+mj-lt"/>
              </a:rPr>
              <a:t>thần</a:t>
            </a:r>
            <a:r>
              <a:rPr lang="en-US" sz="4700" dirty="0">
                <a:solidFill>
                  <a:srgbClr val="003399"/>
                </a:solidFill>
                <a:latin typeface="+mj-lt"/>
              </a:rPr>
              <a:t> </a:t>
            </a:r>
            <a:r>
              <a:rPr lang="en-US" sz="4700" dirty="0" err="1">
                <a:solidFill>
                  <a:srgbClr val="003399"/>
                </a:solidFill>
                <a:latin typeface="+mj-lt"/>
              </a:rPr>
              <a:t>rồi</a:t>
            </a:r>
            <a:r>
              <a:rPr lang="en-US" sz="4700" dirty="0">
                <a:solidFill>
                  <a:srgbClr val="003399"/>
                </a:solidFill>
                <a:latin typeface="+mj-lt"/>
              </a:rPr>
              <a:t>, </a:t>
            </a:r>
            <a:r>
              <a:rPr lang="en-US" sz="4700" dirty="0" err="1">
                <a:solidFill>
                  <a:srgbClr val="003399"/>
                </a:solidFill>
                <a:latin typeface="+mj-lt"/>
              </a:rPr>
              <a:t>nguồn</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mới</a:t>
            </a:r>
            <a:r>
              <a:rPr lang="en-US" sz="4700" dirty="0">
                <a:solidFill>
                  <a:srgbClr val="003399"/>
                </a:solidFill>
                <a:latin typeface="+mj-lt"/>
              </a:rPr>
              <a:t> </a:t>
            </a:r>
            <a:r>
              <a:rPr lang="en-US" sz="4700" dirty="0" err="1">
                <a:solidFill>
                  <a:srgbClr val="003399"/>
                </a:solidFill>
                <a:latin typeface="+mj-lt"/>
              </a:rPr>
              <a:t>chiếu</a:t>
            </a:r>
            <a:r>
              <a:rPr lang="en-US" sz="4700" dirty="0">
                <a:solidFill>
                  <a:srgbClr val="003399"/>
                </a:solidFill>
                <a:latin typeface="+mj-lt"/>
              </a:rPr>
              <a:t> </a:t>
            </a:r>
            <a:r>
              <a:rPr lang="en-US" sz="4700" dirty="0" err="1">
                <a:solidFill>
                  <a:srgbClr val="003399"/>
                </a:solidFill>
                <a:latin typeface="+mj-lt"/>
              </a:rPr>
              <a:t>sáng</a:t>
            </a:r>
            <a:r>
              <a:rPr lang="en-US" sz="4700" dirty="0">
                <a:solidFill>
                  <a:srgbClr val="003399"/>
                </a:solidFill>
                <a:latin typeface="+mj-lt"/>
              </a:rPr>
              <a:t> </a:t>
            </a:r>
            <a:r>
              <a:rPr lang="en-US" sz="4700" dirty="0" err="1">
                <a:solidFill>
                  <a:srgbClr val="003399"/>
                </a:solidFill>
                <a:latin typeface="+mj-lt"/>
              </a:rPr>
              <a:t>tuyệt</a:t>
            </a:r>
            <a:r>
              <a:rPr lang="en-US" sz="4700" dirty="0">
                <a:solidFill>
                  <a:srgbClr val="003399"/>
                </a:solidFill>
                <a:latin typeface="+mj-lt"/>
              </a:rPr>
              <a:t> </a:t>
            </a:r>
            <a:r>
              <a:rPr lang="en-US" sz="4700" dirty="0" err="1" smtClean="0">
                <a:solidFill>
                  <a:srgbClr val="003399"/>
                </a:solidFill>
                <a:latin typeface="+mj-lt"/>
              </a:rPr>
              <a:t>vời</a:t>
            </a:r>
            <a:r>
              <a:rPr lang="en-US" sz="4700" dirty="0">
                <a:solidFill>
                  <a:srgbClr val="003399"/>
                </a:solidFill>
                <a:latin typeface="+mj-lt"/>
              </a:rPr>
              <a:t>,</a:t>
            </a:r>
            <a:r>
              <a:rPr lang="en-US" sz="4700" dirty="0" smtClean="0">
                <a:solidFill>
                  <a:srgbClr val="003399"/>
                </a:solidFill>
                <a:latin typeface="+mj-lt"/>
              </a:rPr>
              <a:t> </a:t>
            </a:r>
            <a:r>
              <a:rPr lang="en-US" sz="4700" dirty="0">
                <a:solidFill>
                  <a:srgbClr val="003399"/>
                </a:solidFill>
                <a:latin typeface="+mj-lt"/>
              </a:rPr>
              <a:t>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đã</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lại</a:t>
            </a:r>
            <a:r>
              <a:rPr lang="en-US" sz="4700" dirty="0">
                <a:solidFill>
                  <a:srgbClr val="003399"/>
                </a:solidFill>
                <a:latin typeface="+mj-lt"/>
              </a:rPr>
              <a:t> </a:t>
            </a:r>
            <a:r>
              <a:rPr lang="en-US" sz="4700" dirty="0" err="1">
                <a:solidFill>
                  <a:srgbClr val="003399"/>
                </a:solidFill>
                <a:latin typeface="+mj-lt"/>
              </a:rPr>
              <a:t>rạng</a:t>
            </a:r>
            <a:r>
              <a:rPr lang="en-US" sz="4700" dirty="0">
                <a:solidFill>
                  <a:srgbClr val="003399"/>
                </a:solidFill>
                <a:latin typeface="+mj-lt"/>
              </a:rPr>
              <a:t> </a:t>
            </a:r>
            <a:r>
              <a:rPr lang="en-US" sz="4700" dirty="0" err="1">
                <a:solidFill>
                  <a:srgbClr val="003399"/>
                </a:solidFill>
                <a:latin typeface="+mj-lt"/>
              </a:rPr>
              <a:t>ngời</a:t>
            </a:r>
            <a:r>
              <a:rPr lang="en-US" sz="4700" dirty="0">
                <a:solidFill>
                  <a:srgbClr val="003399"/>
                </a:solidFill>
                <a:latin typeface="+mj-lt"/>
              </a:rPr>
              <a:t> </a:t>
            </a:r>
            <a:r>
              <a:rPr lang="en-US" sz="4700" dirty="0" err="1">
                <a:solidFill>
                  <a:srgbClr val="003399"/>
                </a:solidFill>
                <a:latin typeface="+mj-lt"/>
              </a:rPr>
              <a:t>và</a:t>
            </a:r>
            <a:r>
              <a:rPr lang="en-US" sz="4700" dirty="0">
                <a:solidFill>
                  <a:srgbClr val="003399"/>
                </a:solidFill>
                <a:latin typeface="+mj-lt"/>
              </a:rPr>
              <a:t> </a:t>
            </a:r>
            <a:r>
              <a:rPr lang="en-US" sz="4700" dirty="0" err="1">
                <a:solidFill>
                  <a:srgbClr val="003399"/>
                </a:solidFill>
                <a:latin typeface="+mj-lt"/>
              </a:rPr>
              <a:t>Máu</a:t>
            </a:r>
            <a:r>
              <a:rPr lang="en-US" sz="4700" dirty="0">
                <a:solidFill>
                  <a:srgbClr val="003399"/>
                </a:solidFill>
                <a:latin typeface="+mj-lt"/>
              </a:rPr>
              <a:t> </a:t>
            </a:r>
            <a:r>
              <a:rPr lang="en-US" sz="4700" dirty="0" err="1">
                <a:solidFill>
                  <a:srgbClr val="003399"/>
                </a:solidFill>
                <a:latin typeface="+mj-lt"/>
              </a:rPr>
              <a:t>Thánh</a:t>
            </a:r>
            <a:r>
              <a:rPr lang="en-US" sz="4700" dirty="0">
                <a:solidFill>
                  <a:srgbClr val="003399"/>
                </a:solidFill>
                <a:latin typeface="+mj-lt"/>
              </a:rPr>
              <a:t> </a:t>
            </a:r>
            <a:r>
              <a:rPr lang="en-US" sz="4700" dirty="0" err="1">
                <a:solidFill>
                  <a:srgbClr val="003399"/>
                </a:solidFill>
                <a:latin typeface="+mj-lt"/>
              </a:rPr>
              <a:t>xóa</a:t>
            </a:r>
            <a:r>
              <a:rPr lang="en-US" sz="4700" dirty="0">
                <a:solidFill>
                  <a:srgbClr val="003399"/>
                </a:solidFill>
                <a:latin typeface="+mj-lt"/>
              </a:rPr>
              <a:t> </a:t>
            </a:r>
            <a:r>
              <a:rPr lang="en-US" sz="4700" dirty="0" err="1">
                <a:solidFill>
                  <a:srgbClr val="003399"/>
                </a:solidFill>
                <a:latin typeface="+mj-lt"/>
              </a:rPr>
              <a:t>hết</a:t>
            </a:r>
            <a:r>
              <a:rPr lang="en-US" sz="4700" dirty="0">
                <a:solidFill>
                  <a:srgbClr val="003399"/>
                </a:solidFill>
                <a:latin typeface="+mj-lt"/>
              </a:rPr>
              <a:t> </a:t>
            </a:r>
            <a:r>
              <a:rPr lang="en-US" sz="4700" dirty="0" err="1">
                <a:solidFill>
                  <a:srgbClr val="003399"/>
                </a:solidFill>
                <a:latin typeface="+mj-lt"/>
              </a:rPr>
              <a:t>tội</a:t>
            </a:r>
            <a:r>
              <a:rPr lang="en-US" sz="4700" dirty="0">
                <a:solidFill>
                  <a:srgbClr val="003399"/>
                </a:solidFill>
                <a:latin typeface="+mj-lt"/>
              </a:rPr>
              <a:t> </a:t>
            </a:r>
            <a:r>
              <a:rPr lang="en-US" sz="4700" dirty="0" err="1">
                <a:solidFill>
                  <a:srgbClr val="003399"/>
                </a:solidFill>
                <a:latin typeface="+mj-lt"/>
              </a:rPr>
              <a:t>đời</a:t>
            </a:r>
            <a:r>
              <a:rPr lang="en-US" sz="4700" dirty="0">
                <a:solidFill>
                  <a:srgbClr val="003399"/>
                </a:solidFill>
                <a:latin typeface="+mj-lt"/>
              </a:rPr>
              <a:t>, 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a:t>
            </a:r>
            <a:endParaRPr lang="en-US" sz="47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5543325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01452"/>
          </a:xfrm>
          <a:prstGeom prst="rect">
            <a:avLst/>
          </a:prstGeom>
        </p:spPr>
        <p:txBody>
          <a:bodyPr wrap="square">
            <a:spAutoFit/>
          </a:bodyPr>
          <a:lstStyle/>
          <a:p>
            <a:pPr algn="ctr">
              <a:lnSpc>
                <a:spcPct val="120000"/>
              </a:lnSpc>
            </a:pPr>
            <a:endParaRPr lang="en-US" sz="5000" b="1" u="sng" dirty="0">
              <a:solidFill>
                <a:srgbClr val="003399"/>
              </a:solidFill>
              <a:latin typeface="+mj-lt"/>
              <a:ea typeface="SimHei" pitchFamily="49" charset="-122"/>
              <a:cs typeface="Times New Roman" pitchFamily="18" charset="0"/>
            </a:endParaRPr>
          </a:p>
          <a:p>
            <a:pPr algn="just">
              <a:lnSpc>
                <a:spcPct val="120000"/>
              </a:lnSpc>
            </a:pPr>
            <a:r>
              <a:rPr lang="en-US" sz="5000" b="1" u="sng" dirty="0">
                <a:solidFill>
                  <a:srgbClr val="FF0000"/>
                </a:solidFill>
                <a:latin typeface="+mj-lt"/>
                <a:ea typeface="SimHei" pitchFamily="49" charset="-122"/>
                <a:cs typeface="Times New Roman" pitchFamily="18" charset="0"/>
              </a:rPr>
              <a:t>Tk2:</a:t>
            </a:r>
            <a:r>
              <a:rPr lang="en-US" sz="5000" b="1" dirty="0">
                <a:solidFill>
                  <a:srgbClr val="003399"/>
                </a:solidFill>
                <a:latin typeface="+mj-lt"/>
                <a:ea typeface="SimHei" pitchFamily="49" charset="-122"/>
                <a:cs typeface="Times New Roman" pitchFamily="18" charset="0"/>
              </a:rPr>
              <a:t> </a:t>
            </a:r>
            <a:r>
              <a:rPr lang="vi-VN" sz="5000" dirty="0">
                <a:solidFill>
                  <a:srgbClr val="003399"/>
                </a:solidFill>
                <a:latin typeface="+mj-lt"/>
              </a:rPr>
              <a:t>Sức sống đã khai nguyên trong những thương đau, ân thiêng đã khơi nguồn giữa bao khổ sầu</a:t>
            </a:r>
            <a:r>
              <a:rPr lang="vi-VN" sz="5000" dirty="0" smtClean="0">
                <a:solidFill>
                  <a:srgbClr val="003399"/>
                </a:solidFill>
                <a:latin typeface="+mj-lt"/>
              </a:rPr>
              <a:t>.</a:t>
            </a:r>
            <a:endParaRPr lang="en-US" sz="5000" b="1" dirty="0">
              <a:solidFill>
                <a:srgbClr val="003399"/>
              </a:solidFill>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700" b="1" u="sng" dirty="0" err="1" smtClean="0">
                <a:solidFill>
                  <a:srgbClr val="FF0000"/>
                </a:solidFill>
                <a:effectLst/>
                <a:latin typeface="+mj-lt"/>
                <a:ea typeface="SimHei" pitchFamily="49" charset="-122"/>
                <a:cs typeface="Times New Roman" pitchFamily="18" charset="0"/>
              </a:rPr>
              <a:t>Đk</a:t>
            </a:r>
            <a:r>
              <a:rPr lang="en-US" sz="4700" b="1" u="sng" dirty="0">
                <a:solidFill>
                  <a:srgbClr val="FF0000"/>
                </a:solidFill>
                <a:effectLst/>
                <a:latin typeface="+mj-lt"/>
                <a:ea typeface="SimHei" pitchFamily="49" charset="-122"/>
                <a:cs typeface="Times New Roman" pitchFamily="18" charset="0"/>
              </a:rPr>
              <a:t>:</a:t>
            </a:r>
            <a:r>
              <a:rPr lang="en-US" sz="4700" b="1" dirty="0">
                <a:solidFill>
                  <a:srgbClr val="003399"/>
                </a:solidFill>
                <a:effectLst/>
                <a:latin typeface="+mj-lt"/>
                <a:ea typeface="SimHei" pitchFamily="49" charset="-122"/>
                <a:cs typeface="Times New Roman" pitchFamily="18" charset="0"/>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chiến</a:t>
            </a:r>
            <a:r>
              <a:rPr lang="en-US" sz="4700" dirty="0">
                <a:solidFill>
                  <a:srgbClr val="003399"/>
                </a:solidFill>
                <a:latin typeface="+mj-lt"/>
              </a:rPr>
              <a:t> </a:t>
            </a:r>
            <a:r>
              <a:rPr lang="en-US" sz="4700" dirty="0" err="1">
                <a:solidFill>
                  <a:srgbClr val="003399"/>
                </a:solidFill>
                <a:latin typeface="+mj-lt"/>
              </a:rPr>
              <a:t>thắng</a:t>
            </a:r>
            <a:r>
              <a:rPr lang="en-US" sz="4700" dirty="0">
                <a:solidFill>
                  <a:srgbClr val="003399"/>
                </a:solidFill>
                <a:latin typeface="+mj-lt"/>
              </a:rPr>
              <a:t> </a:t>
            </a:r>
            <a:r>
              <a:rPr lang="en-US" sz="4700" dirty="0" err="1">
                <a:solidFill>
                  <a:srgbClr val="003399"/>
                </a:solidFill>
                <a:latin typeface="+mj-lt"/>
              </a:rPr>
              <a:t>tử</a:t>
            </a:r>
            <a:r>
              <a:rPr lang="en-US" sz="4700" dirty="0">
                <a:solidFill>
                  <a:srgbClr val="003399"/>
                </a:solidFill>
                <a:latin typeface="+mj-lt"/>
              </a:rPr>
              <a:t> </a:t>
            </a:r>
            <a:r>
              <a:rPr lang="en-US" sz="4700" dirty="0" err="1">
                <a:solidFill>
                  <a:srgbClr val="003399"/>
                </a:solidFill>
                <a:latin typeface="+mj-lt"/>
              </a:rPr>
              <a:t>thần</a:t>
            </a:r>
            <a:r>
              <a:rPr lang="en-US" sz="4700" dirty="0">
                <a:solidFill>
                  <a:srgbClr val="003399"/>
                </a:solidFill>
                <a:latin typeface="+mj-lt"/>
              </a:rPr>
              <a:t> </a:t>
            </a:r>
            <a:r>
              <a:rPr lang="en-US" sz="4700" dirty="0" err="1">
                <a:solidFill>
                  <a:srgbClr val="003399"/>
                </a:solidFill>
                <a:latin typeface="+mj-lt"/>
              </a:rPr>
              <a:t>rồi</a:t>
            </a:r>
            <a:r>
              <a:rPr lang="en-US" sz="4700" dirty="0">
                <a:solidFill>
                  <a:srgbClr val="003399"/>
                </a:solidFill>
                <a:latin typeface="+mj-lt"/>
              </a:rPr>
              <a:t>, </a:t>
            </a:r>
            <a:r>
              <a:rPr lang="en-US" sz="4700" dirty="0" err="1">
                <a:solidFill>
                  <a:srgbClr val="003399"/>
                </a:solidFill>
                <a:latin typeface="+mj-lt"/>
              </a:rPr>
              <a:t>nguồn</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mới</a:t>
            </a:r>
            <a:r>
              <a:rPr lang="en-US" sz="4700" dirty="0">
                <a:solidFill>
                  <a:srgbClr val="003399"/>
                </a:solidFill>
                <a:latin typeface="+mj-lt"/>
              </a:rPr>
              <a:t> </a:t>
            </a:r>
            <a:r>
              <a:rPr lang="en-US" sz="4700" dirty="0" err="1">
                <a:solidFill>
                  <a:srgbClr val="003399"/>
                </a:solidFill>
                <a:latin typeface="+mj-lt"/>
              </a:rPr>
              <a:t>chiếu</a:t>
            </a:r>
            <a:r>
              <a:rPr lang="en-US" sz="4700" dirty="0">
                <a:solidFill>
                  <a:srgbClr val="003399"/>
                </a:solidFill>
                <a:latin typeface="+mj-lt"/>
              </a:rPr>
              <a:t> </a:t>
            </a:r>
            <a:r>
              <a:rPr lang="en-US" sz="4700" dirty="0" err="1">
                <a:solidFill>
                  <a:srgbClr val="003399"/>
                </a:solidFill>
                <a:latin typeface="+mj-lt"/>
              </a:rPr>
              <a:t>sáng</a:t>
            </a:r>
            <a:r>
              <a:rPr lang="en-US" sz="4700" dirty="0">
                <a:solidFill>
                  <a:srgbClr val="003399"/>
                </a:solidFill>
                <a:latin typeface="+mj-lt"/>
              </a:rPr>
              <a:t> </a:t>
            </a:r>
            <a:r>
              <a:rPr lang="en-US" sz="4700" dirty="0" err="1">
                <a:solidFill>
                  <a:srgbClr val="003399"/>
                </a:solidFill>
                <a:latin typeface="+mj-lt"/>
              </a:rPr>
              <a:t>tuyệt</a:t>
            </a:r>
            <a:r>
              <a:rPr lang="en-US" sz="4700" dirty="0">
                <a:solidFill>
                  <a:srgbClr val="003399"/>
                </a:solidFill>
                <a:latin typeface="+mj-lt"/>
              </a:rPr>
              <a:t> </a:t>
            </a:r>
            <a:r>
              <a:rPr lang="en-US" sz="4700" dirty="0" err="1" smtClean="0">
                <a:solidFill>
                  <a:srgbClr val="003399"/>
                </a:solidFill>
                <a:latin typeface="+mj-lt"/>
              </a:rPr>
              <a:t>vời</a:t>
            </a:r>
            <a:r>
              <a:rPr lang="en-US" sz="4700" dirty="0">
                <a:solidFill>
                  <a:srgbClr val="003399"/>
                </a:solidFill>
                <a:latin typeface="+mj-lt"/>
              </a:rPr>
              <a:t>,</a:t>
            </a:r>
            <a:r>
              <a:rPr lang="en-US" sz="4700" dirty="0" smtClean="0">
                <a:solidFill>
                  <a:srgbClr val="003399"/>
                </a:solidFill>
                <a:latin typeface="+mj-lt"/>
              </a:rPr>
              <a:t> </a:t>
            </a:r>
            <a:r>
              <a:rPr lang="en-US" sz="4700" dirty="0">
                <a:solidFill>
                  <a:srgbClr val="003399"/>
                </a:solidFill>
                <a:latin typeface="+mj-lt"/>
              </a:rPr>
              <a:t>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 </a:t>
            </a:r>
            <a:r>
              <a:rPr lang="en-US" sz="4700" dirty="0" err="1">
                <a:solidFill>
                  <a:srgbClr val="003399"/>
                </a:solidFill>
                <a:latin typeface="+mj-lt"/>
              </a:rPr>
              <a:t>Nào</a:t>
            </a:r>
            <a:r>
              <a:rPr lang="en-US" sz="4700" dirty="0">
                <a:solidFill>
                  <a:srgbClr val="003399"/>
                </a:solidFill>
                <a:latin typeface="+mj-lt"/>
              </a:rPr>
              <a:t> ta </a:t>
            </a:r>
            <a:r>
              <a:rPr lang="en-US" sz="4700" dirty="0" err="1">
                <a:solidFill>
                  <a:srgbClr val="003399"/>
                </a:solidFill>
                <a:latin typeface="+mj-lt"/>
              </a:rPr>
              <a:t>hãy</a:t>
            </a:r>
            <a:r>
              <a:rPr lang="en-US" sz="4700" dirty="0">
                <a:solidFill>
                  <a:srgbClr val="003399"/>
                </a:solidFill>
                <a:latin typeface="+mj-lt"/>
              </a:rPr>
              <a:t> </a:t>
            </a:r>
            <a:r>
              <a:rPr lang="en-US" sz="4700" dirty="0" err="1">
                <a:solidFill>
                  <a:srgbClr val="003399"/>
                </a:solidFill>
                <a:latin typeface="+mj-lt"/>
              </a:rPr>
              <a:t>mừng</a:t>
            </a:r>
            <a:r>
              <a:rPr lang="en-US" sz="4700" dirty="0">
                <a:solidFill>
                  <a:srgbClr val="003399"/>
                </a:solidFill>
                <a:latin typeface="+mj-lt"/>
              </a:rPr>
              <a:t> </a:t>
            </a:r>
            <a:r>
              <a:rPr lang="en-US" sz="4700" dirty="0" err="1">
                <a:solidFill>
                  <a:srgbClr val="003399"/>
                </a:solidFill>
                <a:latin typeface="+mj-lt"/>
              </a:rPr>
              <a:t>vui</a:t>
            </a:r>
            <a:r>
              <a:rPr lang="en-US" sz="4700" dirty="0">
                <a:solidFill>
                  <a:srgbClr val="003399"/>
                </a:solidFill>
                <a:latin typeface="+mj-lt"/>
              </a:rPr>
              <a:t>, </a:t>
            </a:r>
            <a:r>
              <a:rPr lang="en-US" sz="4700" dirty="0" err="1">
                <a:solidFill>
                  <a:srgbClr val="003399"/>
                </a:solidFill>
                <a:latin typeface="+mj-lt"/>
              </a:rPr>
              <a:t>Chúa</a:t>
            </a:r>
            <a:r>
              <a:rPr lang="en-US" sz="4700" dirty="0">
                <a:solidFill>
                  <a:srgbClr val="003399"/>
                </a:solidFill>
                <a:latin typeface="+mj-lt"/>
              </a:rPr>
              <a:t> </a:t>
            </a:r>
            <a:r>
              <a:rPr lang="en-US" sz="4700" dirty="0" err="1">
                <a:solidFill>
                  <a:srgbClr val="003399"/>
                </a:solidFill>
                <a:latin typeface="+mj-lt"/>
              </a:rPr>
              <a:t>đã</a:t>
            </a:r>
            <a:r>
              <a:rPr lang="en-US" sz="4700" dirty="0">
                <a:solidFill>
                  <a:srgbClr val="003399"/>
                </a:solidFill>
                <a:latin typeface="+mj-lt"/>
              </a:rPr>
              <a:t> </a:t>
            </a:r>
            <a:r>
              <a:rPr lang="en-US" sz="4700" dirty="0" err="1">
                <a:solidFill>
                  <a:srgbClr val="003399"/>
                </a:solidFill>
                <a:latin typeface="+mj-lt"/>
              </a:rPr>
              <a:t>sống</a:t>
            </a:r>
            <a:r>
              <a:rPr lang="en-US" sz="4700" dirty="0">
                <a:solidFill>
                  <a:srgbClr val="003399"/>
                </a:solidFill>
                <a:latin typeface="+mj-lt"/>
              </a:rPr>
              <a:t> </a:t>
            </a:r>
            <a:r>
              <a:rPr lang="en-US" sz="4700" dirty="0" err="1">
                <a:solidFill>
                  <a:srgbClr val="003399"/>
                </a:solidFill>
                <a:latin typeface="+mj-lt"/>
              </a:rPr>
              <a:t>lại</a:t>
            </a:r>
            <a:r>
              <a:rPr lang="en-US" sz="4700" dirty="0">
                <a:solidFill>
                  <a:srgbClr val="003399"/>
                </a:solidFill>
                <a:latin typeface="+mj-lt"/>
              </a:rPr>
              <a:t> </a:t>
            </a:r>
            <a:r>
              <a:rPr lang="en-US" sz="4700" dirty="0" err="1">
                <a:solidFill>
                  <a:srgbClr val="003399"/>
                </a:solidFill>
                <a:latin typeface="+mj-lt"/>
              </a:rPr>
              <a:t>rạng</a:t>
            </a:r>
            <a:r>
              <a:rPr lang="en-US" sz="4700" dirty="0">
                <a:solidFill>
                  <a:srgbClr val="003399"/>
                </a:solidFill>
                <a:latin typeface="+mj-lt"/>
              </a:rPr>
              <a:t> </a:t>
            </a:r>
            <a:r>
              <a:rPr lang="en-US" sz="4700" dirty="0" err="1">
                <a:solidFill>
                  <a:srgbClr val="003399"/>
                </a:solidFill>
                <a:latin typeface="+mj-lt"/>
              </a:rPr>
              <a:t>ngời</a:t>
            </a:r>
            <a:r>
              <a:rPr lang="en-US" sz="4700" dirty="0">
                <a:solidFill>
                  <a:srgbClr val="003399"/>
                </a:solidFill>
                <a:latin typeface="+mj-lt"/>
              </a:rPr>
              <a:t> </a:t>
            </a:r>
            <a:r>
              <a:rPr lang="en-US" sz="4700" dirty="0" err="1">
                <a:solidFill>
                  <a:srgbClr val="003399"/>
                </a:solidFill>
                <a:latin typeface="+mj-lt"/>
              </a:rPr>
              <a:t>và</a:t>
            </a:r>
            <a:r>
              <a:rPr lang="en-US" sz="4700" dirty="0">
                <a:solidFill>
                  <a:srgbClr val="003399"/>
                </a:solidFill>
                <a:latin typeface="+mj-lt"/>
              </a:rPr>
              <a:t> </a:t>
            </a:r>
            <a:r>
              <a:rPr lang="en-US" sz="4700" dirty="0" err="1">
                <a:solidFill>
                  <a:srgbClr val="003399"/>
                </a:solidFill>
                <a:latin typeface="+mj-lt"/>
              </a:rPr>
              <a:t>Máu</a:t>
            </a:r>
            <a:r>
              <a:rPr lang="en-US" sz="4700" dirty="0">
                <a:solidFill>
                  <a:srgbClr val="003399"/>
                </a:solidFill>
                <a:latin typeface="+mj-lt"/>
              </a:rPr>
              <a:t> </a:t>
            </a:r>
            <a:r>
              <a:rPr lang="en-US" sz="4700" dirty="0" err="1">
                <a:solidFill>
                  <a:srgbClr val="003399"/>
                </a:solidFill>
                <a:latin typeface="+mj-lt"/>
              </a:rPr>
              <a:t>Thánh</a:t>
            </a:r>
            <a:r>
              <a:rPr lang="en-US" sz="4700" dirty="0">
                <a:solidFill>
                  <a:srgbClr val="003399"/>
                </a:solidFill>
                <a:latin typeface="+mj-lt"/>
              </a:rPr>
              <a:t> </a:t>
            </a:r>
            <a:r>
              <a:rPr lang="en-US" sz="4700" dirty="0" err="1">
                <a:solidFill>
                  <a:srgbClr val="003399"/>
                </a:solidFill>
                <a:latin typeface="+mj-lt"/>
              </a:rPr>
              <a:t>xóa</a:t>
            </a:r>
            <a:r>
              <a:rPr lang="en-US" sz="4700" dirty="0">
                <a:solidFill>
                  <a:srgbClr val="003399"/>
                </a:solidFill>
                <a:latin typeface="+mj-lt"/>
              </a:rPr>
              <a:t> </a:t>
            </a:r>
            <a:r>
              <a:rPr lang="en-US" sz="4700" dirty="0" err="1">
                <a:solidFill>
                  <a:srgbClr val="003399"/>
                </a:solidFill>
                <a:latin typeface="+mj-lt"/>
              </a:rPr>
              <a:t>hết</a:t>
            </a:r>
            <a:r>
              <a:rPr lang="en-US" sz="4700" dirty="0">
                <a:solidFill>
                  <a:srgbClr val="003399"/>
                </a:solidFill>
                <a:latin typeface="+mj-lt"/>
              </a:rPr>
              <a:t> </a:t>
            </a:r>
            <a:r>
              <a:rPr lang="en-US" sz="4700" dirty="0" err="1">
                <a:solidFill>
                  <a:srgbClr val="003399"/>
                </a:solidFill>
                <a:latin typeface="+mj-lt"/>
              </a:rPr>
              <a:t>tội</a:t>
            </a:r>
            <a:r>
              <a:rPr lang="en-US" sz="4700" dirty="0">
                <a:solidFill>
                  <a:srgbClr val="003399"/>
                </a:solidFill>
                <a:latin typeface="+mj-lt"/>
              </a:rPr>
              <a:t> </a:t>
            </a:r>
            <a:r>
              <a:rPr lang="en-US" sz="4700" dirty="0" err="1">
                <a:solidFill>
                  <a:srgbClr val="003399"/>
                </a:solidFill>
                <a:latin typeface="+mj-lt"/>
              </a:rPr>
              <a:t>đời</a:t>
            </a:r>
            <a:r>
              <a:rPr lang="en-US" sz="4700" dirty="0">
                <a:solidFill>
                  <a:srgbClr val="003399"/>
                </a:solidFill>
                <a:latin typeface="+mj-lt"/>
              </a:rPr>
              <a:t>, Al-</a:t>
            </a:r>
            <a:r>
              <a:rPr lang="en-US" sz="4700" dirty="0" err="1">
                <a:solidFill>
                  <a:srgbClr val="003399"/>
                </a:solidFill>
                <a:latin typeface="+mj-lt"/>
              </a:rPr>
              <a:t>lê</a:t>
            </a:r>
            <a:r>
              <a:rPr lang="en-US" sz="4700" dirty="0">
                <a:solidFill>
                  <a:srgbClr val="003399"/>
                </a:solidFill>
                <a:latin typeface="+mj-lt"/>
              </a:rPr>
              <a:t>-</a:t>
            </a:r>
            <a:r>
              <a:rPr lang="en-US" sz="4700" dirty="0" err="1">
                <a:solidFill>
                  <a:srgbClr val="003399"/>
                </a:solidFill>
                <a:latin typeface="+mj-lt"/>
              </a:rPr>
              <a:t>lu-ia</a:t>
            </a:r>
            <a:r>
              <a:rPr lang="en-US" sz="4700" dirty="0">
                <a:solidFill>
                  <a:srgbClr val="003399"/>
                </a:solidFill>
                <a:latin typeface="+mj-lt"/>
              </a:rPr>
              <a:t>.</a:t>
            </a:r>
            <a:endParaRPr lang="en-US" sz="47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0202457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400" b="1" u="sng" dirty="0" err="1">
                <a:solidFill>
                  <a:srgbClr val="FF0000"/>
                </a:solidFill>
                <a:effectLst/>
                <a:latin typeface="+mj-lt"/>
                <a:ea typeface="Tahoma" pitchFamily="34" charset="0"/>
                <a:cs typeface="Times New Roman" pitchFamily="18" charset="0"/>
              </a:rPr>
              <a:t>Đk</a:t>
            </a:r>
            <a:r>
              <a:rPr lang="en-US" sz="5400" b="1" dirty="0" smtClean="0">
                <a:solidFill>
                  <a:srgbClr val="FF0000"/>
                </a:solidFill>
                <a:effectLst/>
                <a:latin typeface="+mj-lt"/>
                <a:ea typeface="Tahoma" pitchFamily="34" charset="0"/>
                <a:cs typeface="Times New Roman" pitchFamily="18" charset="0"/>
              </a:rPr>
              <a:t>: </a:t>
            </a:r>
            <a:r>
              <a:rPr lang="vi-VN" sz="5400" dirty="0">
                <a:solidFill>
                  <a:srgbClr val="003399"/>
                </a:solidFill>
                <a:latin typeface="+mj-lt"/>
              </a:rPr>
              <a:t>Chúa đã sống lại thật rồi, Chúa đã sống lại thật rồi người ơi vui lên tiếng ca. Chúa đã sống lại thật rồi, Chúa chiến thắng tử thần rồi đem </a:t>
            </a:r>
            <a:r>
              <a:rPr lang="en-US" sz="5400" dirty="0" err="1" smtClean="0">
                <a:solidFill>
                  <a:srgbClr val="003399"/>
                </a:solidFill>
                <a:latin typeface="+mj-lt"/>
              </a:rPr>
              <a:t>lại</a:t>
            </a:r>
            <a:r>
              <a:rPr lang="vi-VN" sz="5400" dirty="0" smtClean="0">
                <a:solidFill>
                  <a:srgbClr val="003399"/>
                </a:solidFill>
                <a:latin typeface="+mj-lt"/>
              </a:rPr>
              <a:t> </a:t>
            </a:r>
            <a:r>
              <a:rPr lang="vi-VN" sz="5400" dirty="0">
                <a:solidFill>
                  <a:srgbClr val="003399"/>
                </a:solidFill>
                <a:latin typeface="+mj-lt"/>
              </a:rPr>
              <a:t>hạnh phúc khắp </a:t>
            </a:r>
            <a:r>
              <a:rPr lang="vi-VN" sz="5400" dirty="0" smtClean="0">
                <a:solidFill>
                  <a:srgbClr val="003399"/>
                </a:solidFill>
                <a:latin typeface="+mj-lt"/>
              </a:rPr>
              <a:t>nơi</a:t>
            </a:r>
            <a:r>
              <a:rPr lang="en-US" sz="5400" dirty="0">
                <a:solidFill>
                  <a:srgbClr val="003399"/>
                </a:solidFill>
                <a:latin typeface="+mj-lt"/>
              </a:rPr>
              <a:t>.</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73735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2260</Words>
  <Application>Microsoft Office PowerPoint</Application>
  <PresentationFormat>On-screen Show (16:9)</PresentationFormat>
  <Paragraphs>111</Paragraphs>
  <Slides>85</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85</vt:i4>
      </vt:variant>
    </vt:vector>
  </HeadingPairs>
  <TitlesOfParts>
    <vt:vector size="98" baseType="lpstr">
      <vt:lpstr>Arial</vt:lpstr>
      <vt:lpstr>Calibri</vt:lpstr>
      <vt:lpstr>SimHei</vt:lpstr>
      <vt:lpstr>Tahoma</vt:lpstr>
      <vt:lpstr>Times New Roman</vt:lpstr>
      <vt:lpstr>UTM American Sans</vt:lpstr>
      <vt:lpstr>Office Theme</vt:lpstr>
      <vt:lpstr>10_Office Theme</vt:lpstr>
      <vt:lpstr>37_Default Design</vt:lpstr>
      <vt:lpstr>38_Default Design</vt:lpstr>
      <vt:lpstr>2_Office Theme</vt:lpstr>
      <vt:lpstr>3_Office Theme</vt:lpstr>
      <vt:lpstr>4_Office Theme</vt:lpstr>
      <vt:lpstr>PowerPoint Presentation</vt:lpstr>
      <vt:lpstr>Tập Hát Cộng Đoàn</vt:lpstr>
      <vt:lpstr>Đk: Đây là ngày Chúa đã làm ra, nào ta hãy hỉ hoan vui mừng. </vt:lpstr>
      <vt:lpstr>Chiên Vượt Qua của chúng ta, là Đức Ki-tô. Vậy chúng ta hãy mừng lễ trong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Đây là ngày Chúa đã làm ra, nào ta hãy hỉ hoan vui mừng. </vt:lpstr>
      <vt:lpstr>Tk1: Chúc tụng Chúa vì Ngài nhân từ, ngàn đời Chúa vẫn trọn tình thương. Is-ra-el hãy nói lên rằng: Ngàn đời Chúa vẫn trọn tình thương.  </vt:lpstr>
      <vt:lpstr>Đk: Đây là ngày Chúa đã làm ra, nào ta hãy hỉ hoan vui mừng. </vt:lpstr>
      <vt:lpstr>Tk2: Cánh tay Chúa vận dụng uy lực, kìa là cánh hữu Ngài vùng cao, thoát vong thân và sống loan truyền sự nghiệp Chúa trót cả đời tôi. </vt:lpstr>
      <vt:lpstr>Đk: Đây là ngày Chúa đã làm ra, nào ta hãy hỉ hoan vui mừng. </vt:lpstr>
      <vt:lpstr>Tk3: Đó viên đá thợ nề đã loại lại thành đá góc tường rồi đây, đó chính công trình Chúa đã làm kỳ diệu trước mắt mọi phàm nhân. </vt:lpstr>
      <vt:lpstr>Đk: Đây là ngày Chúa đã làm ra, nào ta hãy hỉ hoan vui mừng. </vt:lpstr>
      <vt:lpstr> </vt:lpstr>
      <vt:lpstr>Ca tiếp liên HOAN CA PHỤC SINH Hùng Lân</vt:lpstr>
      <vt:lpstr>Đk1: Bà Ma-ri-a ơi trên đường bà thấy những gì, trên đường bà thấy những gì, xin kể cho chúng tôi nghe, xin kể cho chúng tôi nghe.</vt:lpstr>
      <vt:lpstr>Tk1: Tôi là tôi đã thấy nấm mồ của Đức Ki-tô, Người đã sống lại và đã ra khỏi mồ, Người đang là đang sống vinh quang, sống vinh quang.</vt:lpstr>
      <vt:lpstr>Tk2: Tôi là tôi đã thấy Chiên Con cứu chuộc đoàn chiên, Đức Ki-tô vô tội đã hòa giải tội nhân. Hòa giải tội nhân với Chúa, với Chúa là Chúa Cha.</vt:lpstr>
      <vt:lpstr>Đk1: Bà Ma-ri-a ơi trên đường bà thấy những gì, trên đường bà thấy những gì, xin kể cho chúng tôi nghe, xin kể cho chúng tôi nghe.</vt:lpstr>
      <vt:lpstr>Tk3: Tôi là tôi đã thấy sống chết giao tranh cùng nhau, trong một cuộc đấu diệu kỳ, và tướng lãnh sự sống, đã chết tuy đã chết đi, nhưng Người đã sống lại, sống lại mà trị vì.</vt:lpstr>
      <vt:lpstr>Tk4: Tôi là tôi đã thấy Thiên Thần làm chứng tỏ tường: Khăn liệm và y phục Người còn nguyên trong mồ đá. Nhưng Người đã sống lại, và đi trước chư vị, đến Ga-li-lê-a, đến Ga-li-lê-a.</vt:lpstr>
      <vt:lpstr>Đk2: Ngợi khen Vua Ki-tô sống lại và ra khỏi mồ. Tin Mừng vượt qua đây rồi, phúc trường sinh đến ai ơi, phúc trường sinh đến ai ơi.</vt:lpstr>
      <vt:lpstr>Chiên Vượt Qua của chúng ta, là Đức Ki-tô. Vậy chúng ta hãy mừng lễ trong Chúa.</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MongDungNguyen</cp:lastModifiedBy>
  <cp:revision>156</cp:revision>
  <dcterms:created xsi:type="dcterms:W3CDTF">2021-05-09T08:36:44Z</dcterms:created>
  <dcterms:modified xsi:type="dcterms:W3CDTF">2024-03-27T06:21:14Z</dcterms:modified>
</cp:coreProperties>
</file>