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76" r:id="rId5"/>
    <p:sldMasterId id="2147483812" r:id="rId6"/>
    <p:sldMasterId id="2147483968" r:id="rId7"/>
    <p:sldMasterId id="2147484004" r:id="rId8"/>
    <p:sldMasterId id="2147484016" r:id="rId9"/>
    <p:sldMasterId id="2147484028" r:id="rId10"/>
    <p:sldMasterId id="2147484064" r:id="rId11"/>
    <p:sldMasterId id="2147484112" r:id="rId12"/>
    <p:sldMasterId id="2147484124" r:id="rId13"/>
    <p:sldMasterId id="2147484136" r:id="rId14"/>
    <p:sldMasterId id="2147484160" r:id="rId15"/>
  </p:sldMasterIdLst>
  <p:notesMasterIdLst>
    <p:notesMasterId r:id="rId96"/>
  </p:notesMasterIdLst>
  <p:sldIdLst>
    <p:sldId id="256" r:id="rId16"/>
    <p:sldId id="359" r:id="rId17"/>
    <p:sldId id="9843" r:id="rId18"/>
    <p:sldId id="9851" r:id="rId19"/>
    <p:sldId id="9824" r:id="rId20"/>
    <p:sldId id="2146" r:id="rId21"/>
    <p:sldId id="1982" r:id="rId22"/>
    <p:sldId id="9831" r:id="rId23"/>
    <p:sldId id="9811" r:id="rId24"/>
    <p:sldId id="9832" r:id="rId25"/>
    <p:sldId id="9833" r:id="rId26"/>
    <p:sldId id="9830" r:id="rId27"/>
    <p:sldId id="9834" r:id="rId28"/>
    <p:sldId id="9835" r:id="rId29"/>
    <p:sldId id="9825" r:id="rId30"/>
    <p:sldId id="9771" r:id="rId31"/>
    <p:sldId id="9773" r:id="rId32"/>
    <p:sldId id="9774" r:id="rId33"/>
    <p:sldId id="9775" r:id="rId34"/>
    <p:sldId id="9776" r:id="rId35"/>
    <p:sldId id="9777" r:id="rId36"/>
    <p:sldId id="9778" r:id="rId37"/>
    <p:sldId id="9836" r:id="rId38"/>
    <p:sldId id="2361" r:id="rId39"/>
    <p:sldId id="9791" r:id="rId40"/>
    <p:sldId id="9792" r:id="rId41"/>
    <p:sldId id="9793" r:id="rId42"/>
    <p:sldId id="9837" r:id="rId43"/>
    <p:sldId id="9794" r:id="rId44"/>
    <p:sldId id="9838" r:id="rId45"/>
    <p:sldId id="9795" r:id="rId46"/>
    <p:sldId id="9839" r:id="rId47"/>
    <p:sldId id="9796" r:id="rId48"/>
    <p:sldId id="9841" r:id="rId49"/>
    <p:sldId id="9797" r:id="rId50"/>
    <p:sldId id="9842" r:id="rId51"/>
    <p:sldId id="9828" r:id="rId52"/>
    <p:sldId id="9802" r:id="rId53"/>
    <p:sldId id="9788" r:id="rId54"/>
    <p:sldId id="9659" r:id="rId55"/>
    <p:sldId id="9644" r:id="rId56"/>
    <p:sldId id="9645" r:id="rId57"/>
    <p:sldId id="9646" r:id="rId58"/>
    <p:sldId id="9647" r:id="rId59"/>
    <p:sldId id="9648" r:id="rId60"/>
    <p:sldId id="9649" r:id="rId61"/>
    <p:sldId id="9650" r:id="rId62"/>
    <p:sldId id="9651" r:id="rId63"/>
    <p:sldId id="9652" r:id="rId64"/>
    <p:sldId id="9653" r:id="rId65"/>
    <p:sldId id="9654" r:id="rId66"/>
    <p:sldId id="9655" r:id="rId67"/>
    <p:sldId id="9656" r:id="rId68"/>
    <p:sldId id="9779" r:id="rId69"/>
    <p:sldId id="258" r:id="rId70"/>
    <p:sldId id="1134" r:id="rId71"/>
    <p:sldId id="1161" r:id="rId72"/>
    <p:sldId id="1139" r:id="rId73"/>
    <p:sldId id="9806" r:id="rId74"/>
    <p:sldId id="9844" r:id="rId75"/>
    <p:sldId id="9784" r:id="rId76"/>
    <p:sldId id="9669" r:id="rId77"/>
    <p:sldId id="9789" r:id="rId78"/>
    <p:sldId id="9384" r:id="rId79"/>
    <p:sldId id="9555" r:id="rId80"/>
    <p:sldId id="2344" r:id="rId81"/>
    <p:sldId id="9845" r:id="rId82"/>
    <p:sldId id="9781" r:id="rId83"/>
    <p:sldId id="9846" r:id="rId84"/>
    <p:sldId id="9807" r:id="rId85"/>
    <p:sldId id="9847" r:id="rId86"/>
    <p:sldId id="9691" r:id="rId87"/>
    <p:sldId id="9769" r:id="rId88"/>
    <p:sldId id="9390" r:id="rId89"/>
    <p:sldId id="2182" r:id="rId90"/>
    <p:sldId id="9820" r:id="rId91"/>
    <p:sldId id="9849" r:id="rId92"/>
    <p:sldId id="9848" r:id="rId93"/>
    <p:sldId id="9850" r:id="rId94"/>
    <p:sldId id="9829" r:id="rId9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93" autoAdjust="0"/>
  </p:normalViewPr>
  <p:slideViewPr>
    <p:cSldViewPr>
      <p:cViewPr>
        <p:scale>
          <a:sx n="64" d="100"/>
          <a:sy n="64" d="100"/>
        </p:scale>
        <p:origin x="-3370" y="-1661"/>
      </p:cViewPr>
      <p:guideLst>
        <p:guide orient="horz" pos="1620"/>
        <p:guide pos="2880"/>
      </p:guideLst>
    </p:cSldViewPr>
  </p:slideViewPr>
  <p:outlineViewPr>
    <p:cViewPr>
      <p:scale>
        <a:sx n="33" d="100"/>
        <a:sy n="33" d="100"/>
      </p:scale>
      <p:origin x="0" y="19906"/>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slide" Target="slides/slide74.xml"/><Relationship Id="rId16" Type="http://schemas.openxmlformats.org/officeDocument/2006/relationships/slide" Target="slides/slide1.xml"/><Relationship Id="rId11" Type="http://schemas.openxmlformats.org/officeDocument/2006/relationships/slideMaster" Target="slideMasters/slideMaster11.xml"/><Relationship Id="rId32" Type="http://schemas.openxmlformats.org/officeDocument/2006/relationships/slide" Target="slides/slide17.xml"/><Relationship Id="rId37" Type="http://schemas.openxmlformats.org/officeDocument/2006/relationships/slide" Target="slides/slide22.xml"/><Relationship Id="rId53" Type="http://schemas.openxmlformats.org/officeDocument/2006/relationships/slide" Target="slides/slide38.xml"/><Relationship Id="rId58" Type="http://schemas.openxmlformats.org/officeDocument/2006/relationships/slide" Target="slides/slide43.xml"/><Relationship Id="rId74" Type="http://schemas.openxmlformats.org/officeDocument/2006/relationships/slide" Target="slides/slide59.xml"/><Relationship Id="rId79" Type="http://schemas.openxmlformats.org/officeDocument/2006/relationships/slide" Target="slides/slide64.xml"/><Relationship Id="rId5" Type="http://schemas.openxmlformats.org/officeDocument/2006/relationships/slideMaster" Target="slideMasters/slideMaster5.xml"/><Relationship Id="rId90" Type="http://schemas.openxmlformats.org/officeDocument/2006/relationships/slide" Target="slides/slide75.xml"/><Relationship Id="rId95" Type="http://schemas.openxmlformats.org/officeDocument/2006/relationships/slide" Target="slides/slide80.xml"/><Relationship Id="rId22" Type="http://schemas.openxmlformats.org/officeDocument/2006/relationships/slide" Target="slides/slide7.xml"/><Relationship Id="rId27" Type="http://schemas.openxmlformats.org/officeDocument/2006/relationships/slide" Target="slides/slide12.xml"/><Relationship Id="rId43" Type="http://schemas.openxmlformats.org/officeDocument/2006/relationships/slide" Target="slides/slide28.xml"/><Relationship Id="rId48" Type="http://schemas.openxmlformats.org/officeDocument/2006/relationships/slide" Target="slides/slide33.xml"/><Relationship Id="rId64" Type="http://schemas.openxmlformats.org/officeDocument/2006/relationships/slide" Target="slides/slide49.xml"/><Relationship Id="rId69" Type="http://schemas.openxmlformats.org/officeDocument/2006/relationships/slide" Target="slides/slide54.xml"/><Relationship Id="rId80" Type="http://schemas.openxmlformats.org/officeDocument/2006/relationships/slide" Target="slides/slide65.xml"/><Relationship Id="rId85" Type="http://schemas.openxmlformats.org/officeDocument/2006/relationships/slide" Target="slides/slide7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slide" Target="slides/slide79.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97"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 Id="rId2" Type="http://schemas.openxmlformats.org/officeDocument/2006/relationships/slideMaster" Target="slideMasters/slideMaster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 Id="rId87" Type="http://schemas.openxmlformats.org/officeDocument/2006/relationships/slide" Target="slides/slide72.xml"/><Relationship Id="rId61" Type="http://schemas.openxmlformats.org/officeDocument/2006/relationships/slide" Target="slides/slide46.xml"/><Relationship Id="rId82" Type="http://schemas.openxmlformats.org/officeDocument/2006/relationships/slide" Target="slides/slide67.xml"/><Relationship Id="rId19" Type="http://schemas.openxmlformats.org/officeDocument/2006/relationships/slide" Target="slides/slide4.xml"/><Relationship Id="rId14" Type="http://schemas.openxmlformats.org/officeDocument/2006/relationships/slideMaster" Target="slideMasters/slideMaster14.xml"/><Relationship Id="rId30" Type="http://schemas.openxmlformats.org/officeDocument/2006/relationships/slide" Target="slides/slide15.xml"/><Relationship Id="rId35" Type="http://schemas.openxmlformats.org/officeDocument/2006/relationships/slide" Target="slides/slide20.xml"/><Relationship Id="rId56" Type="http://schemas.openxmlformats.org/officeDocument/2006/relationships/slide" Target="slides/slide41.xml"/><Relationship Id="rId77" Type="http://schemas.openxmlformats.org/officeDocument/2006/relationships/slide" Target="slides/slide62.xml"/><Relationship Id="rId100"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93" Type="http://schemas.openxmlformats.org/officeDocument/2006/relationships/slide" Target="slides/slide78.xml"/><Relationship Id="rId9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4/26/2024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5AE525-C807-438F-B928-E49A201560F7}" type="slidenum">
              <a:rPr lang="en-US" smtClean="0"/>
              <a:t>35</a:t>
            </a:fld>
            <a:endParaRPr lang="en-US"/>
          </a:p>
        </p:txBody>
      </p:sp>
    </p:spTree>
    <p:extLst>
      <p:ext uri="{BB962C8B-B14F-4D97-AF65-F5344CB8AC3E}">
        <p14:creationId xmlns:p14="http://schemas.microsoft.com/office/powerpoint/2010/main" val="787212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29623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13832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20815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20571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32297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74173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78645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9574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18945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875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32312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99892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88052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4678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18004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643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36923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13595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4/26/2024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98662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4/26/2024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5184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4/26/2024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61307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5324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18819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79928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15130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620240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92635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14018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329736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168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79593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75368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09415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35245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99713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897979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620240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92635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14018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3297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16847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79593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75368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09415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35245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99713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897979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76525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222845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9912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375035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55977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036348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375020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376062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934137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88548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672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063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4691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9115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8418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4/26/2024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7577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4/26/2024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2210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4/26/2024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5833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2802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5045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7806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459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1856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0475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590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71337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083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3676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7775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350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9173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3743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6443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6677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0443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7635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9591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7954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61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5303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039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860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8608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01865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1685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8808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5722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9893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93435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45571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8478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604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4/26/2024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787952"/>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911417"/>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835826"/>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851284"/>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851284"/>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3436"/>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963373"/>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0619883"/>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808546"/>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7.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9.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1.xml"/></Relationships>
</file>

<file path=ppt/slides/_rels/slide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6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3.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48.xml"/></Relationships>
</file>

<file path=ppt/slides/_rels/slide7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0.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5500" b="1" u="sng" dirty="0" err="1">
                <a:solidFill>
                  <a:srgbClr val="FF0000"/>
                </a:solidFill>
                <a:effectLst/>
                <a:latin typeface="+mj-lt"/>
                <a:ea typeface="Tahoma" pitchFamily="34" charset="0"/>
                <a:cs typeface="Times New Roman" pitchFamily="18" charset="0"/>
              </a:rPr>
              <a:t>Đk</a:t>
            </a:r>
            <a:r>
              <a:rPr lang="en-US" sz="5500" b="1" u="sng" dirty="0">
                <a:solidFill>
                  <a:srgbClr val="FF0000"/>
                </a:solidFill>
                <a:effectLst/>
                <a:latin typeface="+mj-lt"/>
                <a:ea typeface="Tahoma" pitchFamily="34" charset="0"/>
                <a:cs typeface="Times New Roman" pitchFamily="18" charset="0"/>
              </a:rPr>
              <a:t>:</a:t>
            </a:r>
            <a:r>
              <a:rPr lang="en-US" sz="5500" b="1" dirty="0">
                <a:solidFill>
                  <a:srgbClr val="003399"/>
                </a:solidFill>
                <a:effectLst/>
                <a:latin typeface="+mj-lt"/>
                <a:ea typeface="Tahoma" pitchFamily="34" charset="0"/>
                <a:cs typeface="Times New Roman" pitchFamily="18" charset="0"/>
              </a:rPr>
              <a:t> </a:t>
            </a:r>
            <a:r>
              <a:rPr lang="en-US" sz="5500" b="1" dirty="0" smtClean="0">
                <a:effectLst/>
                <a:latin typeface="+mj-lt"/>
              </a:rPr>
              <a:t> </a:t>
            </a:r>
            <a:r>
              <a:rPr lang="en-US" sz="5500" b="1" dirty="0" err="1" smtClean="0">
                <a:solidFill>
                  <a:srgbClr val="002060"/>
                </a:solidFill>
                <a:latin typeface="+mj-lt"/>
              </a:rPr>
              <a:t>Hát</a:t>
            </a:r>
            <a:r>
              <a:rPr lang="en-US" sz="5500" b="1" dirty="0" smtClean="0">
                <a:solidFill>
                  <a:srgbClr val="002060"/>
                </a:solidFill>
                <a:latin typeface="+mj-lt"/>
              </a:rPr>
              <a:t> </a:t>
            </a:r>
            <a:r>
              <a:rPr lang="en-US" sz="5500" b="1" dirty="0" err="1">
                <a:solidFill>
                  <a:srgbClr val="002060"/>
                </a:solidFill>
                <a:latin typeface="+mj-lt"/>
              </a:rPr>
              <a:t>lên</a:t>
            </a:r>
            <a:r>
              <a:rPr lang="en-US" sz="5500" b="1" dirty="0">
                <a:solidFill>
                  <a:srgbClr val="002060"/>
                </a:solidFill>
                <a:latin typeface="+mj-lt"/>
              </a:rPr>
              <a:t> </a:t>
            </a:r>
            <a:r>
              <a:rPr lang="en-US" sz="5500" b="1" dirty="0" err="1">
                <a:solidFill>
                  <a:srgbClr val="002060"/>
                </a:solidFill>
                <a:latin typeface="+mj-lt"/>
              </a:rPr>
              <a:t>bài</a:t>
            </a:r>
            <a:r>
              <a:rPr lang="en-US" sz="5500" b="1" dirty="0">
                <a:solidFill>
                  <a:srgbClr val="002060"/>
                </a:solidFill>
                <a:latin typeface="+mj-lt"/>
              </a:rPr>
              <a:t> ca </a:t>
            </a:r>
            <a:r>
              <a:rPr lang="en-US" sz="5500" b="1" i="1" dirty="0">
                <a:solidFill>
                  <a:srgbClr val="002060"/>
                </a:solidFill>
                <a:latin typeface="+mj-lt"/>
              </a:rPr>
              <a:t>(</a:t>
            </a:r>
            <a:r>
              <a:rPr lang="en-US" sz="5500" b="1" i="1" dirty="0" err="1">
                <a:solidFill>
                  <a:srgbClr val="002060"/>
                </a:solidFill>
                <a:latin typeface="+mj-lt"/>
              </a:rPr>
              <a:t>hỡi</a:t>
            </a:r>
            <a:r>
              <a:rPr lang="en-US" sz="5500" b="1" i="1" dirty="0">
                <a:solidFill>
                  <a:srgbClr val="002060"/>
                </a:solidFill>
                <a:latin typeface="+mj-lt"/>
              </a:rPr>
              <a:t> </a:t>
            </a:r>
            <a:r>
              <a:rPr lang="en-US" sz="5500" b="1" i="1" dirty="0" err="1">
                <a:solidFill>
                  <a:srgbClr val="002060"/>
                </a:solidFill>
                <a:latin typeface="+mj-lt"/>
              </a:rPr>
              <a:t>ngàn</a:t>
            </a:r>
            <a:r>
              <a:rPr lang="en-US" sz="5500" b="1" i="1" dirty="0">
                <a:solidFill>
                  <a:srgbClr val="002060"/>
                </a:solidFill>
                <a:latin typeface="+mj-lt"/>
              </a:rPr>
              <a:t> </a:t>
            </a:r>
            <a:r>
              <a:rPr lang="en-US" sz="5500" b="1" i="1" dirty="0" err="1">
                <a:solidFill>
                  <a:srgbClr val="002060"/>
                </a:solidFill>
                <a:latin typeface="+mj-lt"/>
              </a:rPr>
              <a:t>dân</a:t>
            </a:r>
            <a:r>
              <a:rPr lang="en-US" sz="5500" b="1" i="1" dirty="0">
                <a:solidFill>
                  <a:srgbClr val="002060"/>
                </a:solidFill>
                <a:latin typeface="+mj-lt"/>
              </a:rPr>
              <a:t>) </a:t>
            </a:r>
            <a:r>
              <a:rPr lang="en-US" sz="5500" b="1" dirty="0" err="1">
                <a:solidFill>
                  <a:srgbClr val="002060"/>
                </a:solidFill>
                <a:latin typeface="+mj-lt"/>
              </a:rPr>
              <a:t>hãy</a:t>
            </a:r>
            <a:r>
              <a:rPr lang="en-US" sz="5500" b="1" dirty="0">
                <a:solidFill>
                  <a:srgbClr val="002060"/>
                </a:solidFill>
                <a:latin typeface="+mj-lt"/>
              </a:rPr>
              <a:t> </a:t>
            </a:r>
            <a:r>
              <a:rPr lang="en-US" sz="5500" b="1" dirty="0" err="1">
                <a:solidFill>
                  <a:srgbClr val="002060"/>
                </a:solidFill>
                <a:latin typeface="+mj-lt"/>
              </a:rPr>
              <a:t>hát</a:t>
            </a:r>
            <a:r>
              <a:rPr lang="en-US" sz="5500" b="1" dirty="0">
                <a:solidFill>
                  <a:srgbClr val="002060"/>
                </a:solidFill>
                <a:latin typeface="+mj-lt"/>
              </a:rPr>
              <a:t> </a:t>
            </a:r>
            <a:r>
              <a:rPr lang="en-US" sz="5500" b="1" dirty="0" err="1">
                <a:solidFill>
                  <a:srgbClr val="002060"/>
                </a:solidFill>
                <a:latin typeface="+mj-lt"/>
              </a:rPr>
              <a:t>lên</a:t>
            </a:r>
            <a:r>
              <a:rPr lang="en-US" sz="5500" b="1" dirty="0">
                <a:solidFill>
                  <a:srgbClr val="002060"/>
                </a:solidFill>
                <a:latin typeface="+mj-lt"/>
              </a:rPr>
              <a:t> </a:t>
            </a:r>
            <a:r>
              <a:rPr lang="en-US" sz="5500" b="1" dirty="0" err="1">
                <a:solidFill>
                  <a:srgbClr val="002060"/>
                </a:solidFill>
                <a:latin typeface="+mj-lt"/>
              </a:rPr>
              <a:t>bài</a:t>
            </a:r>
            <a:r>
              <a:rPr lang="en-US" sz="5500" b="1" dirty="0">
                <a:solidFill>
                  <a:srgbClr val="002060"/>
                </a:solidFill>
                <a:latin typeface="+mj-lt"/>
              </a:rPr>
              <a:t> ca </a:t>
            </a:r>
            <a:r>
              <a:rPr lang="en-US" sz="5500" b="1" dirty="0" err="1">
                <a:solidFill>
                  <a:srgbClr val="002060"/>
                </a:solidFill>
                <a:latin typeface="+mj-lt"/>
              </a:rPr>
              <a:t>chúc</a:t>
            </a:r>
            <a:r>
              <a:rPr lang="en-US" sz="5500" b="1" dirty="0">
                <a:solidFill>
                  <a:srgbClr val="002060"/>
                </a:solidFill>
                <a:latin typeface="+mj-lt"/>
              </a:rPr>
              <a:t> </a:t>
            </a:r>
            <a:r>
              <a:rPr lang="en-US" sz="5500" b="1" dirty="0" err="1">
                <a:solidFill>
                  <a:srgbClr val="002060"/>
                </a:solidFill>
                <a:latin typeface="+mj-lt"/>
              </a:rPr>
              <a:t>tụng</a:t>
            </a:r>
            <a:r>
              <a:rPr lang="en-US" sz="5500" b="1" dirty="0">
                <a:solidFill>
                  <a:srgbClr val="002060"/>
                </a:solidFill>
                <a:latin typeface="+mj-lt"/>
              </a:rPr>
              <a:t> </a:t>
            </a:r>
            <a:r>
              <a:rPr lang="en-US" sz="5500" b="1" dirty="0" err="1">
                <a:solidFill>
                  <a:srgbClr val="002060"/>
                </a:solidFill>
                <a:latin typeface="+mj-lt"/>
              </a:rPr>
              <a:t>Thiên</a:t>
            </a:r>
            <a:r>
              <a:rPr lang="en-US" sz="5500" b="1" dirty="0">
                <a:solidFill>
                  <a:srgbClr val="002060"/>
                </a:solidFill>
                <a:latin typeface="+mj-lt"/>
              </a:rPr>
              <a:t> </a:t>
            </a:r>
            <a:r>
              <a:rPr lang="en-US" sz="5500" b="1" dirty="0" err="1">
                <a:solidFill>
                  <a:srgbClr val="002060"/>
                </a:solidFill>
                <a:latin typeface="+mj-lt"/>
              </a:rPr>
              <a:t>Chúa</a:t>
            </a:r>
            <a:r>
              <a:rPr lang="en-US" sz="5500" b="1" dirty="0">
                <a:solidFill>
                  <a:srgbClr val="002060"/>
                </a:solidFill>
                <a:latin typeface="+mj-lt"/>
              </a:rPr>
              <a:t>. </a:t>
            </a:r>
            <a:r>
              <a:rPr lang="en-US" sz="5500" b="1" dirty="0" err="1">
                <a:solidFill>
                  <a:srgbClr val="002060"/>
                </a:solidFill>
                <a:latin typeface="+mj-lt"/>
              </a:rPr>
              <a:t>Sáng</a:t>
            </a:r>
            <a:r>
              <a:rPr lang="en-US" sz="5500" b="1" dirty="0">
                <a:solidFill>
                  <a:srgbClr val="002060"/>
                </a:solidFill>
                <a:latin typeface="+mj-lt"/>
              </a:rPr>
              <a:t> </a:t>
            </a:r>
            <a:r>
              <a:rPr lang="en-US" sz="5500" b="1" dirty="0" err="1">
                <a:solidFill>
                  <a:srgbClr val="002060"/>
                </a:solidFill>
                <a:latin typeface="+mj-lt"/>
              </a:rPr>
              <a:t>trong</a:t>
            </a:r>
            <a:r>
              <a:rPr lang="en-US" sz="5500" b="1" dirty="0">
                <a:solidFill>
                  <a:srgbClr val="002060"/>
                </a:solidFill>
                <a:latin typeface="+mj-lt"/>
              </a:rPr>
              <a:t> </a:t>
            </a:r>
            <a:r>
              <a:rPr lang="en-US" sz="5500" b="1" dirty="0" err="1">
                <a:solidFill>
                  <a:srgbClr val="002060"/>
                </a:solidFill>
                <a:latin typeface="+mj-lt"/>
              </a:rPr>
              <a:t>niềm</a:t>
            </a:r>
            <a:r>
              <a:rPr lang="en-US" sz="5500" b="1" dirty="0">
                <a:solidFill>
                  <a:srgbClr val="002060"/>
                </a:solidFill>
                <a:latin typeface="+mj-lt"/>
              </a:rPr>
              <a:t> tin </a:t>
            </a:r>
            <a:r>
              <a:rPr lang="en-US" sz="5500" b="1" i="1" dirty="0">
                <a:solidFill>
                  <a:srgbClr val="002060"/>
                </a:solidFill>
                <a:latin typeface="+mj-lt"/>
              </a:rPr>
              <a:t>(</a:t>
            </a:r>
            <a:r>
              <a:rPr lang="en-US" sz="5500" b="1" i="1" dirty="0" err="1">
                <a:solidFill>
                  <a:srgbClr val="002060"/>
                </a:solidFill>
                <a:latin typeface="+mj-lt"/>
              </a:rPr>
              <a:t>một</a:t>
            </a:r>
            <a:r>
              <a:rPr lang="en-US" sz="5500" b="1" i="1" dirty="0">
                <a:solidFill>
                  <a:srgbClr val="002060"/>
                </a:solidFill>
                <a:latin typeface="+mj-lt"/>
              </a:rPr>
              <a:t> </a:t>
            </a:r>
            <a:r>
              <a:rPr lang="en-US" sz="5500" b="1" i="1" dirty="0" err="1">
                <a:solidFill>
                  <a:srgbClr val="002060"/>
                </a:solidFill>
                <a:latin typeface="+mj-lt"/>
              </a:rPr>
              <a:t>niềm</a:t>
            </a:r>
            <a:r>
              <a:rPr lang="en-US" sz="5500" b="1" i="1" dirty="0">
                <a:solidFill>
                  <a:srgbClr val="002060"/>
                </a:solidFill>
                <a:latin typeface="+mj-lt"/>
              </a:rPr>
              <a:t> tin), </a:t>
            </a:r>
            <a:r>
              <a:rPr lang="en-US" sz="5500" b="1" dirty="0" err="1">
                <a:solidFill>
                  <a:srgbClr val="002060"/>
                </a:solidFill>
                <a:latin typeface="+mj-lt"/>
              </a:rPr>
              <a:t>khắp</a:t>
            </a:r>
            <a:r>
              <a:rPr lang="en-US" sz="5500" b="1" dirty="0">
                <a:solidFill>
                  <a:srgbClr val="002060"/>
                </a:solidFill>
                <a:latin typeface="+mj-lt"/>
              </a:rPr>
              <a:t> </a:t>
            </a:r>
            <a:r>
              <a:rPr lang="en-US" sz="5500" b="1" dirty="0" err="1">
                <a:solidFill>
                  <a:srgbClr val="002060"/>
                </a:solidFill>
                <a:latin typeface="+mj-lt"/>
              </a:rPr>
              <a:t>thế</a:t>
            </a:r>
            <a:r>
              <a:rPr lang="en-US" sz="5500" b="1" dirty="0">
                <a:solidFill>
                  <a:srgbClr val="002060"/>
                </a:solidFill>
                <a:latin typeface="+mj-lt"/>
              </a:rPr>
              <a:t> </a:t>
            </a:r>
            <a:r>
              <a:rPr lang="en-US" sz="5500" b="1" dirty="0" err="1">
                <a:solidFill>
                  <a:srgbClr val="002060"/>
                </a:solidFill>
                <a:latin typeface="+mj-lt"/>
              </a:rPr>
              <a:t>nhân</a:t>
            </a:r>
            <a:r>
              <a:rPr lang="en-US" sz="5500" b="1" dirty="0">
                <a:solidFill>
                  <a:srgbClr val="002060"/>
                </a:solidFill>
                <a:latin typeface="+mj-lt"/>
              </a:rPr>
              <a:t> </a:t>
            </a:r>
            <a:r>
              <a:rPr lang="en-US" sz="5500" b="1" dirty="0" err="1">
                <a:solidFill>
                  <a:srgbClr val="002060"/>
                </a:solidFill>
                <a:latin typeface="+mj-lt"/>
              </a:rPr>
              <a:t>chung</a:t>
            </a:r>
            <a:r>
              <a:rPr lang="en-US" sz="5500" b="1" dirty="0">
                <a:solidFill>
                  <a:srgbClr val="002060"/>
                </a:solidFill>
                <a:latin typeface="+mj-lt"/>
              </a:rPr>
              <a:t> </a:t>
            </a:r>
            <a:r>
              <a:rPr lang="en-US" sz="5500" b="1" dirty="0" err="1">
                <a:solidFill>
                  <a:srgbClr val="002060"/>
                </a:solidFill>
                <a:latin typeface="+mj-lt"/>
              </a:rPr>
              <a:t>tiếng</a:t>
            </a:r>
            <a:r>
              <a:rPr lang="en-US" sz="5500" b="1" dirty="0">
                <a:solidFill>
                  <a:srgbClr val="002060"/>
                </a:solidFill>
                <a:latin typeface="+mj-lt"/>
              </a:rPr>
              <a:t> </a:t>
            </a:r>
            <a:r>
              <a:rPr lang="en-US" sz="5500" b="1" dirty="0" err="1">
                <a:solidFill>
                  <a:srgbClr val="002060"/>
                </a:solidFill>
                <a:latin typeface="+mj-lt"/>
              </a:rPr>
              <a:t>hoan</a:t>
            </a:r>
            <a:r>
              <a:rPr lang="en-US" sz="5500" b="1" dirty="0">
                <a:solidFill>
                  <a:srgbClr val="002060"/>
                </a:solidFill>
                <a:latin typeface="+mj-lt"/>
              </a:rPr>
              <a:t> ca </a:t>
            </a:r>
            <a:r>
              <a:rPr lang="en-US" sz="5500" b="1" dirty="0" err="1">
                <a:solidFill>
                  <a:srgbClr val="002060"/>
                </a:solidFill>
                <a:latin typeface="+mj-lt"/>
              </a:rPr>
              <a:t>dâng</a:t>
            </a:r>
            <a:r>
              <a:rPr lang="en-US" sz="5500" b="1" dirty="0">
                <a:solidFill>
                  <a:srgbClr val="002060"/>
                </a:solidFill>
                <a:latin typeface="+mj-lt"/>
              </a:rPr>
              <a:t> </a:t>
            </a:r>
            <a:r>
              <a:rPr lang="en-US" sz="5500" b="1" dirty="0" err="1">
                <a:solidFill>
                  <a:srgbClr val="002060"/>
                </a:solidFill>
                <a:latin typeface="+mj-lt"/>
              </a:rPr>
              <a:t>Chúa</a:t>
            </a:r>
            <a:r>
              <a:rPr lang="en-US" sz="5500" b="1" dirty="0">
                <a:solidFill>
                  <a:srgbClr val="002060"/>
                </a:solidFill>
                <a:latin typeface="+mj-lt"/>
              </a:rPr>
              <a:t> </a:t>
            </a:r>
            <a:r>
              <a:rPr lang="en-US" sz="5500" b="1" dirty="0" err="1">
                <a:solidFill>
                  <a:srgbClr val="002060"/>
                </a:solidFill>
                <a:latin typeface="+mj-lt"/>
              </a:rPr>
              <a:t>thiên</a:t>
            </a:r>
            <a:r>
              <a:rPr lang="en-US" sz="5500" b="1" dirty="0">
                <a:solidFill>
                  <a:srgbClr val="002060"/>
                </a:solidFill>
                <a:latin typeface="+mj-lt"/>
              </a:rPr>
              <a:t> </a:t>
            </a:r>
            <a:r>
              <a:rPr lang="en-US" sz="5500" b="1" dirty="0" err="1" smtClean="0">
                <a:solidFill>
                  <a:srgbClr val="002060"/>
                </a:solidFill>
                <a:latin typeface="+mj-lt"/>
              </a:rPr>
              <a:t>đình</a:t>
            </a:r>
            <a:r>
              <a:rPr lang="en-US" sz="5500" b="1" dirty="0" smtClean="0">
                <a:solidFill>
                  <a:srgbClr val="FF0000"/>
                </a:solidFill>
                <a:latin typeface="+mj-lt"/>
              </a:rPr>
              <a:t>…</a:t>
            </a:r>
            <a:endParaRPr lang="en-US" sz="5500" b="1" dirty="0">
              <a:solidFill>
                <a:srgbClr val="002060"/>
              </a:solidFill>
              <a:latin typeface="+mj-lt"/>
            </a:endParaRPr>
          </a:p>
        </p:txBody>
      </p:sp>
    </p:spTree>
    <p:extLst>
      <p:ext uri="{BB962C8B-B14F-4D97-AF65-F5344CB8AC3E}">
        <p14:creationId xmlns:p14="http://schemas.microsoft.com/office/powerpoint/2010/main" val="27839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14350"/>
            <a:ext cx="9144000" cy="4629150"/>
          </a:xfrm>
        </p:spPr>
        <p:txBody>
          <a:bodyPr>
            <a:noAutofit/>
          </a:bodyPr>
          <a:lstStyle/>
          <a:p>
            <a:pPr marL="27432" indent="0" algn="just">
              <a:lnSpc>
                <a:spcPct val="120000"/>
              </a:lnSpc>
              <a:buNone/>
            </a:pPr>
            <a:r>
              <a:rPr lang="en-US" sz="5900" b="1" dirty="0" smtClean="0">
                <a:solidFill>
                  <a:srgbClr val="FF0000"/>
                </a:solidFill>
                <a:latin typeface="+mj-lt"/>
              </a:rPr>
              <a:t>…</a:t>
            </a:r>
            <a:r>
              <a:rPr lang="en-US" sz="5900" b="1" dirty="0" smtClean="0">
                <a:solidFill>
                  <a:srgbClr val="002060"/>
                </a:solidFill>
                <a:latin typeface="+mj-lt"/>
              </a:rPr>
              <a:t> </a:t>
            </a:r>
            <a:r>
              <a:rPr lang="vi-VN" sz="5900" b="1" dirty="0">
                <a:solidFill>
                  <a:srgbClr val="002060"/>
                </a:solidFill>
                <a:latin typeface="+mj-lt"/>
              </a:rPr>
              <a:t>Về đây muôn người, nhạc tấu vang trời, cùng hát muôn lời hòa tiếng nơi nơi, tung hô </a:t>
            </a:r>
            <a:r>
              <a:rPr lang="vi-VN" sz="5900" b="1" dirty="0" smtClean="0">
                <a:solidFill>
                  <a:srgbClr val="002060"/>
                </a:solidFill>
                <a:latin typeface="+mj-lt"/>
              </a:rPr>
              <a:t>Chúa</a:t>
            </a:r>
            <a:r>
              <a:rPr lang="en-US" sz="5900" b="1" dirty="0" smtClean="0">
                <a:solidFill>
                  <a:srgbClr val="002060"/>
                </a:solidFill>
                <a:latin typeface="+mj-lt"/>
              </a:rPr>
              <a:t>.</a:t>
            </a:r>
            <a:endParaRPr lang="en-US" sz="5900" b="1" dirty="0">
              <a:solidFill>
                <a:srgbClr val="002060"/>
              </a:solidFill>
              <a:latin typeface="+mj-lt"/>
            </a:endParaRPr>
          </a:p>
        </p:txBody>
      </p:sp>
    </p:spTree>
    <p:extLst>
      <p:ext uri="{BB962C8B-B14F-4D97-AF65-F5344CB8AC3E}">
        <p14:creationId xmlns:p14="http://schemas.microsoft.com/office/powerpoint/2010/main" val="3823633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14350"/>
            <a:ext cx="9144000" cy="4629150"/>
          </a:xfrm>
        </p:spPr>
        <p:txBody>
          <a:bodyPr>
            <a:noAutofit/>
          </a:bodyPr>
          <a:lstStyle/>
          <a:p>
            <a:pPr marL="27432" indent="0" algn="just">
              <a:lnSpc>
                <a:spcPct val="120000"/>
              </a:lnSpc>
              <a:buNone/>
            </a:pPr>
            <a:r>
              <a:rPr lang="en-US" sz="5600" b="1" u="sng" dirty="0" smtClean="0">
                <a:solidFill>
                  <a:srgbClr val="FF0000"/>
                </a:solidFill>
                <a:effectLst/>
                <a:ea typeface="Tahoma" pitchFamily="34" charset="0"/>
                <a:cs typeface="Times New Roman" pitchFamily="18" charset="0"/>
              </a:rPr>
              <a:t>Tk2:</a:t>
            </a:r>
            <a:r>
              <a:rPr lang="vi-VN" sz="5600" b="1" dirty="0" smtClean="0">
                <a:solidFill>
                  <a:srgbClr val="002060"/>
                </a:solidFill>
              </a:rPr>
              <a:t> Trong </a:t>
            </a:r>
            <a:r>
              <a:rPr lang="vi-VN" sz="5600" b="1" dirty="0">
                <a:solidFill>
                  <a:srgbClr val="002060"/>
                </a:solidFill>
              </a:rPr>
              <a:t>bóng đêm thanh, tinh tú long lanh, mây gió đưa nhanh muôn khúc tân ca mau vang </a:t>
            </a:r>
            <a:r>
              <a:rPr lang="en-US" sz="5600" b="1" dirty="0" err="1" smtClean="0">
                <a:solidFill>
                  <a:srgbClr val="002060"/>
                </a:solidFill>
              </a:rPr>
              <a:t>hòa</a:t>
            </a:r>
            <a:r>
              <a:rPr lang="en-US" sz="5600" b="1" dirty="0">
                <a:solidFill>
                  <a:srgbClr val="002060"/>
                </a:solidFill>
              </a:rPr>
              <a:t>.</a:t>
            </a:r>
            <a:endParaRPr lang="en-US" sz="5600" b="1" dirty="0" smtClean="0">
              <a:solidFill>
                <a:srgbClr val="002060"/>
              </a:solidFill>
            </a:endParaRPr>
          </a:p>
        </p:txBody>
      </p:sp>
    </p:spTree>
    <p:extLst>
      <p:ext uri="{BB962C8B-B14F-4D97-AF65-F5344CB8AC3E}">
        <p14:creationId xmlns:p14="http://schemas.microsoft.com/office/powerpoint/2010/main" val="22741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5500" b="1" u="sng" dirty="0" err="1">
                <a:solidFill>
                  <a:srgbClr val="FF0000"/>
                </a:solidFill>
                <a:effectLst/>
                <a:latin typeface="+mj-lt"/>
                <a:ea typeface="Tahoma" pitchFamily="34" charset="0"/>
                <a:cs typeface="Times New Roman" pitchFamily="18" charset="0"/>
              </a:rPr>
              <a:t>Đk</a:t>
            </a:r>
            <a:r>
              <a:rPr lang="en-US" sz="5500" b="1" u="sng" dirty="0">
                <a:solidFill>
                  <a:srgbClr val="FF0000"/>
                </a:solidFill>
                <a:effectLst/>
                <a:latin typeface="+mj-lt"/>
                <a:ea typeface="Tahoma" pitchFamily="34" charset="0"/>
                <a:cs typeface="Times New Roman" pitchFamily="18" charset="0"/>
              </a:rPr>
              <a:t>:</a:t>
            </a:r>
            <a:r>
              <a:rPr lang="en-US" sz="5500" b="1" dirty="0">
                <a:solidFill>
                  <a:srgbClr val="003399"/>
                </a:solidFill>
                <a:effectLst/>
                <a:latin typeface="+mj-lt"/>
                <a:ea typeface="Tahoma" pitchFamily="34" charset="0"/>
                <a:cs typeface="Times New Roman" pitchFamily="18" charset="0"/>
              </a:rPr>
              <a:t> </a:t>
            </a:r>
            <a:r>
              <a:rPr lang="en-US" sz="5500" b="1" dirty="0" smtClean="0">
                <a:effectLst/>
                <a:latin typeface="+mj-lt"/>
              </a:rPr>
              <a:t> </a:t>
            </a:r>
            <a:r>
              <a:rPr lang="en-US" sz="5500" b="1" dirty="0" err="1" smtClean="0">
                <a:solidFill>
                  <a:srgbClr val="002060"/>
                </a:solidFill>
                <a:latin typeface="+mj-lt"/>
              </a:rPr>
              <a:t>Hát</a:t>
            </a:r>
            <a:r>
              <a:rPr lang="en-US" sz="5500" b="1" dirty="0" smtClean="0">
                <a:solidFill>
                  <a:srgbClr val="002060"/>
                </a:solidFill>
                <a:latin typeface="+mj-lt"/>
              </a:rPr>
              <a:t> </a:t>
            </a:r>
            <a:r>
              <a:rPr lang="en-US" sz="5500" b="1" dirty="0" err="1">
                <a:solidFill>
                  <a:srgbClr val="002060"/>
                </a:solidFill>
                <a:latin typeface="+mj-lt"/>
              </a:rPr>
              <a:t>lên</a:t>
            </a:r>
            <a:r>
              <a:rPr lang="en-US" sz="5500" b="1" dirty="0">
                <a:solidFill>
                  <a:srgbClr val="002060"/>
                </a:solidFill>
                <a:latin typeface="+mj-lt"/>
              </a:rPr>
              <a:t> </a:t>
            </a:r>
            <a:r>
              <a:rPr lang="en-US" sz="5500" b="1" dirty="0" err="1">
                <a:solidFill>
                  <a:srgbClr val="002060"/>
                </a:solidFill>
                <a:latin typeface="+mj-lt"/>
              </a:rPr>
              <a:t>bài</a:t>
            </a:r>
            <a:r>
              <a:rPr lang="en-US" sz="5500" b="1" dirty="0">
                <a:solidFill>
                  <a:srgbClr val="002060"/>
                </a:solidFill>
                <a:latin typeface="+mj-lt"/>
              </a:rPr>
              <a:t> ca </a:t>
            </a:r>
            <a:r>
              <a:rPr lang="en-US" sz="5500" b="1" i="1" dirty="0">
                <a:solidFill>
                  <a:srgbClr val="002060"/>
                </a:solidFill>
                <a:latin typeface="+mj-lt"/>
              </a:rPr>
              <a:t>(</a:t>
            </a:r>
            <a:r>
              <a:rPr lang="en-US" sz="5500" b="1" i="1" dirty="0" err="1">
                <a:solidFill>
                  <a:srgbClr val="002060"/>
                </a:solidFill>
                <a:latin typeface="+mj-lt"/>
              </a:rPr>
              <a:t>hỡi</a:t>
            </a:r>
            <a:r>
              <a:rPr lang="en-US" sz="5500" b="1" i="1" dirty="0">
                <a:solidFill>
                  <a:srgbClr val="002060"/>
                </a:solidFill>
                <a:latin typeface="+mj-lt"/>
              </a:rPr>
              <a:t> </a:t>
            </a:r>
            <a:r>
              <a:rPr lang="en-US" sz="5500" b="1" i="1" dirty="0" err="1">
                <a:solidFill>
                  <a:srgbClr val="002060"/>
                </a:solidFill>
                <a:latin typeface="+mj-lt"/>
              </a:rPr>
              <a:t>ngàn</a:t>
            </a:r>
            <a:r>
              <a:rPr lang="en-US" sz="5500" b="1" i="1" dirty="0">
                <a:solidFill>
                  <a:srgbClr val="002060"/>
                </a:solidFill>
                <a:latin typeface="+mj-lt"/>
              </a:rPr>
              <a:t> </a:t>
            </a:r>
            <a:r>
              <a:rPr lang="en-US" sz="5500" b="1" i="1" dirty="0" err="1">
                <a:solidFill>
                  <a:srgbClr val="002060"/>
                </a:solidFill>
                <a:latin typeface="+mj-lt"/>
              </a:rPr>
              <a:t>dân</a:t>
            </a:r>
            <a:r>
              <a:rPr lang="en-US" sz="5500" b="1" i="1" dirty="0">
                <a:solidFill>
                  <a:srgbClr val="002060"/>
                </a:solidFill>
                <a:latin typeface="+mj-lt"/>
              </a:rPr>
              <a:t>) </a:t>
            </a:r>
            <a:r>
              <a:rPr lang="en-US" sz="5500" b="1" dirty="0" err="1">
                <a:solidFill>
                  <a:srgbClr val="002060"/>
                </a:solidFill>
                <a:latin typeface="+mj-lt"/>
              </a:rPr>
              <a:t>hãy</a:t>
            </a:r>
            <a:r>
              <a:rPr lang="en-US" sz="5500" b="1" dirty="0">
                <a:solidFill>
                  <a:srgbClr val="002060"/>
                </a:solidFill>
                <a:latin typeface="+mj-lt"/>
              </a:rPr>
              <a:t> </a:t>
            </a:r>
            <a:r>
              <a:rPr lang="en-US" sz="5500" b="1" dirty="0" err="1">
                <a:solidFill>
                  <a:srgbClr val="002060"/>
                </a:solidFill>
                <a:latin typeface="+mj-lt"/>
              </a:rPr>
              <a:t>hát</a:t>
            </a:r>
            <a:r>
              <a:rPr lang="en-US" sz="5500" b="1" dirty="0">
                <a:solidFill>
                  <a:srgbClr val="002060"/>
                </a:solidFill>
                <a:latin typeface="+mj-lt"/>
              </a:rPr>
              <a:t> </a:t>
            </a:r>
            <a:r>
              <a:rPr lang="en-US" sz="5500" b="1" dirty="0" err="1">
                <a:solidFill>
                  <a:srgbClr val="002060"/>
                </a:solidFill>
                <a:latin typeface="+mj-lt"/>
              </a:rPr>
              <a:t>lên</a:t>
            </a:r>
            <a:r>
              <a:rPr lang="en-US" sz="5500" b="1" dirty="0">
                <a:solidFill>
                  <a:srgbClr val="002060"/>
                </a:solidFill>
                <a:latin typeface="+mj-lt"/>
              </a:rPr>
              <a:t> </a:t>
            </a:r>
            <a:r>
              <a:rPr lang="en-US" sz="5500" b="1" dirty="0" err="1">
                <a:solidFill>
                  <a:srgbClr val="002060"/>
                </a:solidFill>
                <a:latin typeface="+mj-lt"/>
              </a:rPr>
              <a:t>bài</a:t>
            </a:r>
            <a:r>
              <a:rPr lang="en-US" sz="5500" b="1" dirty="0">
                <a:solidFill>
                  <a:srgbClr val="002060"/>
                </a:solidFill>
                <a:latin typeface="+mj-lt"/>
              </a:rPr>
              <a:t> ca </a:t>
            </a:r>
            <a:r>
              <a:rPr lang="en-US" sz="5500" b="1" dirty="0" err="1">
                <a:solidFill>
                  <a:srgbClr val="002060"/>
                </a:solidFill>
                <a:latin typeface="+mj-lt"/>
              </a:rPr>
              <a:t>chúc</a:t>
            </a:r>
            <a:r>
              <a:rPr lang="en-US" sz="5500" b="1" dirty="0">
                <a:solidFill>
                  <a:srgbClr val="002060"/>
                </a:solidFill>
                <a:latin typeface="+mj-lt"/>
              </a:rPr>
              <a:t> </a:t>
            </a:r>
            <a:r>
              <a:rPr lang="en-US" sz="5500" b="1" dirty="0" err="1">
                <a:solidFill>
                  <a:srgbClr val="002060"/>
                </a:solidFill>
                <a:latin typeface="+mj-lt"/>
              </a:rPr>
              <a:t>tụng</a:t>
            </a:r>
            <a:r>
              <a:rPr lang="en-US" sz="5500" b="1" dirty="0">
                <a:solidFill>
                  <a:srgbClr val="002060"/>
                </a:solidFill>
                <a:latin typeface="+mj-lt"/>
              </a:rPr>
              <a:t> </a:t>
            </a:r>
            <a:r>
              <a:rPr lang="en-US" sz="5500" b="1" dirty="0" err="1">
                <a:solidFill>
                  <a:srgbClr val="002060"/>
                </a:solidFill>
                <a:latin typeface="+mj-lt"/>
              </a:rPr>
              <a:t>Thiên</a:t>
            </a:r>
            <a:r>
              <a:rPr lang="en-US" sz="5500" b="1" dirty="0">
                <a:solidFill>
                  <a:srgbClr val="002060"/>
                </a:solidFill>
                <a:latin typeface="+mj-lt"/>
              </a:rPr>
              <a:t> </a:t>
            </a:r>
            <a:r>
              <a:rPr lang="en-US" sz="5500" b="1" dirty="0" err="1">
                <a:solidFill>
                  <a:srgbClr val="002060"/>
                </a:solidFill>
                <a:latin typeface="+mj-lt"/>
              </a:rPr>
              <a:t>Chúa</a:t>
            </a:r>
            <a:r>
              <a:rPr lang="en-US" sz="5500" b="1" dirty="0">
                <a:solidFill>
                  <a:srgbClr val="002060"/>
                </a:solidFill>
                <a:latin typeface="+mj-lt"/>
              </a:rPr>
              <a:t>. </a:t>
            </a:r>
            <a:r>
              <a:rPr lang="en-US" sz="5500" b="1" dirty="0" err="1">
                <a:solidFill>
                  <a:srgbClr val="002060"/>
                </a:solidFill>
                <a:latin typeface="+mj-lt"/>
              </a:rPr>
              <a:t>Sáng</a:t>
            </a:r>
            <a:r>
              <a:rPr lang="en-US" sz="5500" b="1" dirty="0">
                <a:solidFill>
                  <a:srgbClr val="002060"/>
                </a:solidFill>
                <a:latin typeface="+mj-lt"/>
              </a:rPr>
              <a:t> </a:t>
            </a:r>
            <a:r>
              <a:rPr lang="en-US" sz="5500" b="1" dirty="0" err="1">
                <a:solidFill>
                  <a:srgbClr val="002060"/>
                </a:solidFill>
                <a:latin typeface="+mj-lt"/>
              </a:rPr>
              <a:t>trong</a:t>
            </a:r>
            <a:r>
              <a:rPr lang="en-US" sz="5500" b="1" dirty="0">
                <a:solidFill>
                  <a:srgbClr val="002060"/>
                </a:solidFill>
                <a:latin typeface="+mj-lt"/>
              </a:rPr>
              <a:t> </a:t>
            </a:r>
            <a:r>
              <a:rPr lang="en-US" sz="5500" b="1" dirty="0" err="1">
                <a:solidFill>
                  <a:srgbClr val="002060"/>
                </a:solidFill>
                <a:latin typeface="+mj-lt"/>
              </a:rPr>
              <a:t>niềm</a:t>
            </a:r>
            <a:r>
              <a:rPr lang="en-US" sz="5500" b="1" dirty="0">
                <a:solidFill>
                  <a:srgbClr val="002060"/>
                </a:solidFill>
                <a:latin typeface="+mj-lt"/>
              </a:rPr>
              <a:t> tin </a:t>
            </a:r>
            <a:r>
              <a:rPr lang="en-US" sz="5500" b="1" i="1" dirty="0">
                <a:solidFill>
                  <a:srgbClr val="002060"/>
                </a:solidFill>
                <a:latin typeface="+mj-lt"/>
              </a:rPr>
              <a:t>(</a:t>
            </a:r>
            <a:r>
              <a:rPr lang="en-US" sz="5500" b="1" i="1" dirty="0" err="1">
                <a:solidFill>
                  <a:srgbClr val="002060"/>
                </a:solidFill>
                <a:latin typeface="+mj-lt"/>
              </a:rPr>
              <a:t>một</a:t>
            </a:r>
            <a:r>
              <a:rPr lang="en-US" sz="5500" b="1" i="1" dirty="0">
                <a:solidFill>
                  <a:srgbClr val="002060"/>
                </a:solidFill>
                <a:latin typeface="+mj-lt"/>
              </a:rPr>
              <a:t> </a:t>
            </a:r>
            <a:r>
              <a:rPr lang="en-US" sz="5500" b="1" i="1" dirty="0" err="1">
                <a:solidFill>
                  <a:srgbClr val="002060"/>
                </a:solidFill>
                <a:latin typeface="+mj-lt"/>
              </a:rPr>
              <a:t>niềm</a:t>
            </a:r>
            <a:r>
              <a:rPr lang="en-US" sz="5500" b="1" i="1" dirty="0">
                <a:solidFill>
                  <a:srgbClr val="002060"/>
                </a:solidFill>
                <a:latin typeface="+mj-lt"/>
              </a:rPr>
              <a:t> tin), </a:t>
            </a:r>
            <a:r>
              <a:rPr lang="en-US" sz="5500" b="1" dirty="0" err="1">
                <a:solidFill>
                  <a:srgbClr val="002060"/>
                </a:solidFill>
                <a:latin typeface="+mj-lt"/>
              </a:rPr>
              <a:t>khắp</a:t>
            </a:r>
            <a:r>
              <a:rPr lang="en-US" sz="5500" b="1" dirty="0">
                <a:solidFill>
                  <a:srgbClr val="002060"/>
                </a:solidFill>
                <a:latin typeface="+mj-lt"/>
              </a:rPr>
              <a:t> </a:t>
            </a:r>
            <a:r>
              <a:rPr lang="en-US" sz="5500" b="1" dirty="0" err="1">
                <a:solidFill>
                  <a:srgbClr val="002060"/>
                </a:solidFill>
                <a:latin typeface="+mj-lt"/>
              </a:rPr>
              <a:t>thế</a:t>
            </a:r>
            <a:r>
              <a:rPr lang="en-US" sz="5500" b="1" dirty="0">
                <a:solidFill>
                  <a:srgbClr val="002060"/>
                </a:solidFill>
                <a:latin typeface="+mj-lt"/>
              </a:rPr>
              <a:t> </a:t>
            </a:r>
            <a:r>
              <a:rPr lang="en-US" sz="5500" b="1" dirty="0" err="1">
                <a:solidFill>
                  <a:srgbClr val="002060"/>
                </a:solidFill>
                <a:latin typeface="+mj-lt"/>
              </a:rPr>
              <a:t>nhân</a:t>
            </a:r>
            <a:r>
              <a:rPr lang="en-US" sz="5500" b="1" dirty="0">
                <a:solidFill>
                  <a:srgbClr val="002060"/>
                </a:solidFill>
                <a:latin typeface="+mj-lt"/>
              </a:rPr>
              <a:t> </a:t>
            </a:r>
            <a:r>
              <a:rPr lang="en-US" sz="5500" b="1" dirty="0" err="1">
                <a:solidFill>
                  <a:srgbClr val="002060"/>
                </a:solidFill>
                <a:latin typeface="+mj-lt"/>
              </a:rPr>
              <a:t>chung</a:t>
            </a:r>
            <a:r>
              <a:rPr lang="en-US" sz="5500" b="1" dirty="0">
                <a:solidFill>
                  <a:srgbClr val="002060"/>
                </a:solidFill>
                <a:latin typeface="+mj-lt"/>
              </a:rPr>
              <a:t> </a:t>
            </a:r>
            <a:r>
              <a:rPr lang="en-US" sz="5500" b="1" dirty="0" err="1">
                <a:solidFill>
                  <a:srgbClr val="002060"/>
                </a:solidFill>
                <a:latin typeface="+mj-lt"/>
              </a:rPr>
              <a:t>tiếng</a:t>
            </a:r>
            <a:r>
              <a:rPr lang="en-US" sz="5500" b="1" dirty="0">
                <a:solidFill>
                  <a:srgbClr val="002060"/>
                </a:solidFill>
                <a:latin typeface="+mj-lt"/>
              </a:rPr>
              <a:t> </a:t>
            </a:r>
            <a:r>
              <a:rPr lang="en-US" sz="5500" b="1" dirty="0" err="1">
                <a:solidFill>
                  <a:srgbClr val="002060"/>
                </a:solidFill>
                <a:latin typeface="+mj-lt"/>
              </a:rPr>
              <a:t>hoan</a:t>
            </a:r>
            <a:r>
              <a:rPr lang="en-US" sz="5500" b="1" dirty="0">
                <a:solidFill>
                  <a:srgbClr val="002060"/>
                </a:solidFill>
                <a:latin typeface="+mj-lt"/>
              </a:rPr>
              <a:t> ca </a:t>
            </a:r>
            <a:r>
              <a:rPr lang="en-US" sz="5500" b="1" dirty="0" err="1">
                <a:solidFill>
                  <a:srgbClr val="002060"/>
                </a:solidFill>
                <a:latin typeface="+mj-lt"/>
              </a:rPr>
              <a:t>dâng</a:t>
            </a:r>
            <a:r>
              <a:rPr lang="en-US" sz="5500" b="1" dirty="0">
                <a:solidFill>
                  <a:srgbClr val="002060"/>
                </a:solidFill>
                <a:latin typeface="+mj-lt"/>
              </a:rPr>
              <a:t> </a:t>
            </a:r>
            <a:r>
              <a:rPr lang="en-US" sz="5500" b="1" dirty="0" err="1">
                <a:solidFill>
                  <a:srgbClr val="002060"/>
                </a:solidFill>
                <a:latin typeface="+mj-lt"/>
              </a:rPr>
              <a:t>Chúa</a:t>
            </a:r>
            <a:r>
              <a:rPr lang="en-US" sz="5500" b="1" dirty="0">
                <a:solidFill>
                  <a:srgbClr val="002060"/>
                </a:solidFill>
                <a:latin typeface="+mj-lt"/>
              </a:rPr>
              <a:t> </a:t>
            </a:r>
            <a:r>
              <a:rPr lang="en-US" sz="5500" b="1" dirty="0" err="1">
                <a:solidFill>
                  <a:srgbClr val="002060"/>
                </a:solidFill>
                <a:latin typeface="+mj-lt"/>
              </a:rPr>
              <a:t>thiên</a:t>
            </a:r>
            <a:r>
              <a:rPr lang="en-US" sz="5500" b="1" dirty="0">
                <a:solidFill>
                  <a:srgbClr val="002060"/>
                </a:solidFill>
                <a:latin typeface="+mj-lt"/>
              </a:rPr>
              <a:t> </a:t>
            </a:r>
            <a:r>
              <a:rPr lang="en-US" sz="5500" b="1" dirty="0" err="1" smtClean="0">
                <a:solidFill>
                  <a:srgbClr val="002060"/>
                </a:solidFill>
                <a:latin typeface="+mj-lt"/>
              </a:rPr>
              <a:t>đình</a:t>
            </a:r>
            <a:r>
              <a:rPr lang="en-US" sz="5500" b="1" dirty="0" smtClean="0">
                <a:solidFill>
                  <a:srgbClr val="FF0000"/>
                </a:solidFill>
                <a:latin typeface="+mj-lt"/>
              </a:rPr>
              <a:t>…</a:t>
            </a:r>
            <a:endParaRPr lang="en-US" sz="5500" b="1" dirty="0">
              <a:solidFill>
                <a:srgbClr val="002060"/>
              </a:solidFill>
              <a:latin typeface="+mj-lt"/>
            </a:endParaRPr>
          </a:p>
        </p:txBody>
      </p:sp>
    </p:spTree>
    <p:extLst>
      <p:ext uri="{BB962C8B-B14F-4D97-AF65-F5344CB8AC3E}">
        <p14:creationId xmlns:p14="http://schemas.microsoft.com/office/powerpoint/2010/main" val="2863365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14350"/>
            <a:ext cx="9144000" cy="4629150"/>
          </a:xfrm>
        </p:spPr>
        <p:txBody>
          <a:bodyPr>
            <a:noAutofit/>
          </a:bodyPr>
          <a:lstStyle/>
          <a:p>
            <a:pPr marL="27432" indent="0" algn="just">
              <a:lnSpc>
                <a:spcPct val="120000"/>
              </a:lnSpc>
              <a:buNone/>
            </a:pPr>
            <a:r>
              <a:rPr lang="en-US" sz="5900" b="1" dirty="0" smtClean="0">
                <a:solidFill>
                  <a:srgbClr val="FF0000"/>
                </a:solidFill>
                <a:latin typeface="+mj-lt"/>
              </a:rPr>
              <a:t>…</a:t>
            </a:r>
            <a:r>
              <a:rPr lang="en-US" sz="5900" b="1" dirty="0" smtClean="0">
                <a:solidFill>
                  <a:srgbClr val="002060"/>
                </a:solidFill>
                <a:latin typeface="+mj-lt"/>
              </a:rPr>
              <a:t> </a:t>
            </a:r>
            <a:r>
              <a:rPr lang="vi-VN" sz="5900" b="1" dirty="0">
                <a:solidFill>
                  <a:srgbClr val="002060"/>
                </a:solidFill>
                <a:latin typeface="+mj-lt"/>
              </a:rPr>
              <a:t>Về đây muôn người, nhạc tấu vang trời, cùng hát muôn lời hòa tiếng nơi nơi, tung hô </a:t>
            </a:r>
            <a:r>
              <a:rPr lang="vi-VN" sz="5900" b="1" dirty="0" smtClean="0">
                <a:solidFill>
                  <a:srgbClr val="002060"/>
                </a:solidFill>
                <a:latin typeface="+mj-lt"/>
              </a:rPr>
              <a:t>Chúa</a:t>
            </a:r>
            <a:r>
              <a:rPr lang="en-US" sz="5900" b="1" dirty="0" smtClean="0">
                <a:solidFill>
                  <a:srgbClr val="002060"/>
                </a:solidFill>
                <a:latin typeface="+mj-lt"/>
              </a:rPr>
              <a:t>.</a:t>
            </a:r>
            <a:endParaRPr lang="en-US" sz="5900" b="1" dirty="0">
              <a:solidFill>
                <a:srgbClr val="002060"/>
              </a:solidFill>
              <a:latin typeface="+mj-lt"/>
            </a:endParaRPr>
          </a:p>
        </p:txBody>
      </p:sp>
    </p:spTree>
    <p:extLst>
      <p:ext uri="{BB962C8B-B14F-4D97-AF65-F5344CB8AC3E}">
        <p14:creationId xmlns:p14="http://schemas.microsoft.com/office/powerpoint/2010/main" val="3816166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01422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mj-lt"/>
              <a:cs typeface="Times New Roman" panose="02020603050405020304" pitchFamily="18" charset="0"/>
            </a:endParaRPr>
          </a:p>
          <a:p>
            <a:pPr eaLnBrk="1" hangingPunct="1">
              <a:lnSpc>
                <a:spcPct val="150000"/>
              </a:lnSpc>
            </a:pPr>
            <a:r>
              <a:rPr lang="en-US" sz="7200" b="1" i="1" dirty="0">
                <a:solidFill>
                  <a:srgbClr val="FF0000"/>
                </a:solidFill>
                <a:effectLst/>
                <a:latin typeface="+mj-lt"/>
                <a:cs typeface="Times New Roman" panose="02020603050405020304" pitchFamily="18" charset="0"/>
              </a:rPr>
              <a:t>KINH VINH DANH</a:t>
            </a:r>
          </a:p>
          <a:p>
            <a:pPr eaLnBrk="1" hangingPunct="1">
              <a:lnSpc>
                <a:spcPct val="150000"/>
              </a:lnSpc>
            </a:pPr>
            <a:r>
              <a:rPr lang="en-US" sz="7200" b="1" i="1" dirty="0" err="1">
                <a:solidFill>
                  <a:srgbClr val="FF0000"/>
                </a:solidFill>
                <a:effectLst/>
                <a:latin typeface="+mj-lt"/>
                <a:cs typeface="Times New Roman" panose="02020603050405020304" pitchFamily="18" charset="0"/>
              </a:rPr>
              <a:t>Ca</a:t>
            </a:r>
            <a:r>
              <a:rPr lang="en-US" sz="7200" b="1" i="1" dirty="0">
                <a:solidFill>
                  <a:srgbClr val="FF0000"/>
                </a:solidFill>
                <a:effectLst/>
                <a:latin typeface="+mj-lt"/>
                <a:cs typeface="Times New Roman" panose="02020603050405020304" pitchFamily="18" charset="0"/>
              </a:rPr>
              <a:t> </a:t>
            </a:r>
            <a:r>
              <a:rPr lang="en-US" sz="7200" b="1" i="1" dirty="0" err="1">
                <a:solidFill>
                  <a:srgbClr val="FF0000"/>
                </a:solidFill>
                <a:effectLst/>
                <a:latin typeface="+mj-lt"/>
                <a:cs typeface="Times New Roman" panose="02020603050405020304" pitchFamily="18" charset="0"/>
              </a:rPr>
              <a:t>Lên</a:t>
            </a:r>
            <a:r>
              <a:rPr lang="en-US" sz="7200" b="1" i="1" dirty="0">
                <a:solidFill>
                  <a:srgbClr val="FF0000"/>
                </a:solidFill>
                <a:effectLst/>
                <a:latin typeface="+mj-lt"/>
                <a:cs typeface="Times New Roman" panose="02020603050405020304" pitchFamily="18" charset="0"/>
              </a:rPr>
              <a:t> </a:t>
            </a:r>
            <a:r>
              <a:rPr lang="en-US" sz="7200" b="1" i="1" dirty="0" err="1">
                <a:solidFill>
                  <a:srgbClr val="FF0000"/>
                </a:solidFill>
                <a:effectLst/>
                <a:latin typeface="+mj-lt"/>
                <a:cs typeface="Times New Roman" panose="02020603050405020304" pitchFamily="18" charset="0"/>
              </a:rPr>
              <a:t>Đi</a:t>
            </a:r>
            <a:r>
              <a:rPr lang="en-US" sz="7200" b="1" i="1" dirty="0">
                <a:solidFill>
                  <a:srgbClr val="FF0000"/>
                </a:solidFill>
                <a:effectLst/>
                <a:latin typeface="+mj-lt"/>
                <a:cs typeface="Times New Roman" panose="02020603050405020304" pitchFamily="18" charset="0"/>
              </a:rPr>
              <a:t> 2</a:t>
            </a:r>
            <a:endParaRPr lang="vi-VN" sz="7200" b="1" i="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337179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600" b="1" i="1" u="sng" dirty="0">
                <a:solidFill>
                  <a:srgbClr val="C00000"/>
                </a:solidFill>
                <a:effectLst/>
                <a:latin typeface="+mj-lt"/>
                <a:cs typeface="Times New Roman" panose="02020603050405020304" pitchFamily="18" charset="0"/>
              </a:rPr>
              <a:t>Chủ tế: </a:t>
            </a:r>
            <a:r>
              <a:rPr lang="vi-VN" sz="5600" b="1" i="1" dirty="0">
                <a:solidFill>
                  <a:srgbClr val="C00000"/>
                </a:solidFill>
                <a:effectLst/>
                <a:latin typeface="+mj-lt"/>
                <a:cs typeface="Times New Roman" panose="02020603050405020304" pitchFamily="18" charset="0"/>
              </a:rPr>
              <a:t>Vinh danh Thiên Chúa trên các tầng trời. </a:t>
            </a:r>
            <a:r>
              <a:rPr lang="vi-VN" sz="5600" b="1" dirty="0">
                <a:solidFill>
                  <a:srgbClr val="002060"/>
                </a:solidFill>
                <a:effectLst/>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14337650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95250"/>
            <a:ext cx="9144000" cy="5048250"/>
          </a:xfrm>
        </p:spPr>
        <p:txBody>
          <a:bodyPr/>
          <a:lstStyle/>
          <a:p>
            <a:pPr algn="just" eaLnBrk="1" hangingPunct="1"/>
            <a:r>
              <a:rPr lang="en-US" sz="5600" b="1" dirty="0" err="1">
                <a:solidFill>
                  <a:srgbClr val="002060"/>
                </a:solidFill>
                <a:effectLst/>
                <a:latin typeface="+mj-lt"/>
                <a:cs typeface="Times New Roman" panose="02020603050405020304" pitchFamily="18" charset="0"/>
              </a:rPr>
              <a:t>Chúng</a:t>
            </a:r>
            <a:r>
              <a:rPr lang="en-US" sz="5600" b="1" dirty="0">
                <a:solidFill>
                  <a:srgbClr val="002060"/>
                </a:solidFill>
                <a:effectLst/>
                <a:latin typeface="+mj-lt"/>
                <a:cs typeface="Times New Roman" panose="02020603050405020304" pitchFamily="18" charset="0"/>
              </a:rPr>
              <a:t> con </a:t>
            </a:r>
            <a:r>
              <a:rPr lang="en-US" sz="5600" b="1" dirty="0" err="1">
                <a:solidFill>
                  <a:srgbClr val="002060"/>
                </a:solidFill>
                <a:effectLst/>
                <a:latin typeface="+mj-lt"/>
                <a:cs typeface="Times New Roman" panose="02020603050405020304" pitchFamily="18" charset="0"/>
              </a:rPr>
              <a:t>ca</a:t>
            </a:r>
            <a:r>
              <a:rPr lang="en-US" sz="5600" b="1" dirty="0">
                <a:solidFill>
                  <a:srgbClr val="002060"/>
                </a:solidFill>
                <a:effectLst/>
                <a:latin typeface="+mj-lt"/>
                <a:cs typeface="Times New Roman" panose="02020603050405020304" pitchFamily="18" charset="0"/>
              </a:rPr>
              <a:t> </a:t>
            </a:r>
            <a:r>
              <a:rPr lang="en-US" sz="5600" b="1" dirty="0" err="1">
                <a:solidFill>
                  <a:srgbClr val="002060"/>
                </a:solidFill>
                <a:effectLst/>
                <a:latin typeface="+mj-lt"/>
                <a:cs typeface="Times New Roman" panose="02020603050405020304" pitchFamily="18" charset="0"/>
              </a:rPr>
              <a:t>ngợi</a:t>
            </a:r>
            <a:r>
              <a:rPr lang="en-US" sz="5600" b="1" dirty="0">
                <a:solidFill>
                  <a:srgbClr val="002060"/>
                </a:solidFill>
                <a:effectLst/>
                <a:latin typeface="+mj-lt"/>
                <a:cs typeface="Times New Roman" panose="02020603050405020304" pitchFamily="18" charset="0"/>
              </a:rPr>
              <a:t> </a:t>
            </a:r>
            <a:r>
              <a:rPr lang="en-US" sz="5600" b="1" dirty="0" err="1">
                <a:solidFill>
                  <a:srgbClr val="002060"/>
                </a:solidFill>
                <a:effectLst/>
                <a:latin typeface="+mj-lt"/>
                <a:cs typeface="Times New Roman" panose="02020603050405020304" pitchFamily="18" charset="0"/>
              </a:rPr>
              <a:t>Chúa</a:t>
            </a:r>
            <a:r>
              <a:rPr lang="en-US" sz="5600" b="1" dirty="0">
                <a:solidFill>
                  <a:srgbClr val="002060"/>
                </a:solidFill>
                <a:effectLst/>
                <a:latin typeface="+mj-lt"/>
                <a:cs typeface="Times New Roman" panose="02020603050405020304" pitchFamily="18" charset="0"/>
              </a:rPr>
              <a:t>. </a:t>
            </a:r>
            <a:r>
              <a:rPr lang="en-US" sz="5600" b="1" dirty="0" err="1">
                <a:solidFill>
                  <a:srgbClr val="002060"/>
                </a:solidFill>
                <a:effectLst/>
                <a:latin typeface="+mj-lt"/>
                <a:cs typeface="Times New Roman" panose="02020603050405020304" pitchFamily="18" charset="0"/>
              </a:rPr>
              <a:t>Chúng</a:t>
            </a:r>
            <a:r>
              <a:rPr lang="en-US" sz="5600" b="1" dirty="0">
                <a:solidFill>
                  <a:srgbClr val="002060"/>
                </a:solidFill>
                <a:effectLst/>
                <a:latin typeface="+mj-lt"/>
                <a:cs typeface="Times New Roman" panose="02020603050405020304" pitchFamily="18" charset="0"/>
              </a:rPr>
              <a:t> con </a:t>
            </a:r>
            <a:r>
              <a:rPr lang="en-US" sz="5600" b="1" dirty="0" err="1">
                <a:solidFill>
                  <a:srgbClr val="002060"/>
                </a:solidFill>
                <a:effectLst/>
                <a:latin typeface="+mj-lt"/>
                <a:cs typeface="Times New Roman" panose="02020603050405020304" pitchFamily="18" charset="0"/>
              </a:rPr>
              <a:t>chúc</a:t>
            </a:r>
            <a:r>
              <a:rPr lang="en-US" sz="5600" b="1" dirty="0">
                <a:solidFill>
                  <a:srgbClr val="002060"/>
                </a:solidFill>
                <a:effectLst/>
                <a:latin typeface="+mj-lt"/>
                <a:cs typeface="Times New Roman" panose="02020603050405020304" pitchFamily="18" charset="0"/>
              </a:rPr>
              <a:t> </a:t>
            </a:r>
            <a:r>
              <a:rPr lang="en-US" sz="5600" b="1" dirty="0" err="1">
                <a:solidFill>
                  <a:srgbClr val="002060"/>
                </a:solidFill>
                <a:effectLst/>
                <a:latin typeface="+mj-lt"/>
                <a:cs typeface="Times New Roman" panose="02020603050405020304" pitchFamily="18" charset="0"/>
              </a:rPr>
              <a:t>tụng</a:t>
            </a:r>
            <a:r>
              <a:rPr lang="en-US" sz="5600" b="1" dirty="0">
                <a:solidFill>
                  <a:srgbClr val="002060"/>
                </a:solidFill>
                <a:effectLst/>
                <a:latin typeface="+mj-lt"/>
                <a:cs typeface="Times New Roman" panose="02020603050405020304" pitchFamily="18" charset="0"/>
              </a:rPr>
              <a:t> </a:t>
            </a:r>
            <a:r>
              <a:rPr lang="en-US" sz="5600" b="1" dirty="0" err="1">
                <a:solidFill>
                  <a:srgbClr val="002060"/>
                </a:solidFill>
                <a:effectLst/>
                <a:latin typeface="+mj-lt"/>
                <a:cs typeface="Times New Roman" panose="02020603050405020304" pitchFamily="18" charset="0"/>
              </a:rPr>
              <a:t>Chúa</a:t>
            </a:r>
            <a:r>
              <a:rPr lang="en-US" sz="5600" b="1" dirty="0">
                <a:solidFill>
                  <a:srgbClr val="002060"/>
                </a:solidFill>
                <a:effectLst/>
                <a:latin typeface="+mj-lt"/>
                <a:cs typeface="Times New Roman" panose="02020603050405020304" pitchFamily="18" charset="0"/>
              </a:rPr>
              <a:t>. </a:t>
            </a:r>
            <a:r>
              <a:rPr lang="en-US" sz="5600" b="1" dirty="0" err="1" smtClean="0">
                <a:solidFill>
                  <a:srgbClr val="002060"/>
                </a:solidFill>
                <a:effectLst/>
                <a:latin typeface="+mj-lt"/>
                <a:cs typeface="Times New Roman" panose="02020603050405020304" pitchFamily="18" charset="0"/>
              </a:rPr>
              <a:t>Chúng</a:t>
            </a:r>
            <a:r>
              <a:rPr lang="en-US" sz="5600" b="1" dirty="0">
                <a:solidFill>
                  <a:srgbClr val="002060"/>
                </a:solidFill>
                <a:latin typeface="+mj-lt"/>
                <a:cs typeface="Times New Roman" panose="02020603050405020304" pitchFamily="18" charset="0"/>
              </a:rPr>
              <a:t> </a:t>
            </a:r>
            <a:r>
              <a:rPr lang="en-US" sz="5600" b="1" dirty="0" smtClean="0">
                <a:solidFill>
                  <a:srgbClr val="002060"/>
                </a:solidFill>
                <a:effectLst/>
                <a:latin typeface="+mj-lt"/>
                <a:cs typeface="Times New Roman" panose="02020603050405020304" pitchFamily="18" charset="0"/>
              </a:rPr>
              <a:t>con </a:t>
            </a:r>
            <a:r>
              <a:rPr lang="en-US" sz="5600" b="1" dirty="0" err="1">
                <a:solidFill>
                  <a:srgbClr val="002060"/>
                </a:solidFill>
                <a:effectLst/>
                <a:latin typeface="+mj-lt"/>
                <a:cs typeface="Times New Roman" panose="02020603050405020304" pitchFamily="18" charset="0"/>
              </a:rPr>
              <a:t>thờ</a:t>
            </a:r>
            <a:r>
              <a:rPr lang="en-US" sz="5600" b="1" dirty="0">
                <a:solidFill>
                  <a:srgbClr val="002060"/>
                </a:solidFill>
                <a:effectLst/>
                <a:latin typeface="+mj-lt"/>
                <a:cs typeface="Times New Roman" panose="02020603050405020304" pitchFamily="18" charset="0"/>
              </a:rPr>
              <a:t> </a:t>
            </a:r>
            <a:r>
              <a:rPr lang="en-US" sz="5600" b="1" dirty="0" err="1">
                <a:solidFill>
                  <a:srgbClr val="002060"/>
                </a:solidFill>
                <a:effectLst/>
                <a:latin typeface="+mj-lt"/>
                <a:cs typeface="Times New Roman" panose="02020603050405020304" pitchFamily="18" charset="0"/>
              </a:rPr>
              <a:t>lạy</a:t>
            </a:r>
            <a:r>
              <a:rPr lang="en-US" sz="5600" b="1" dirty="0">
                <a:solidFill>
                  <a:srgbClr val="002060"/>
                </a:solidFill>
                <a:effectLst/>
                <a:latin typeface="+mj-lt"/>
                <a:cs typeface="Times New Roman" panose="02020603050405020304" pitchFamily="18" charset="0"/>
              </a:rPr>
              <a:t> </a:t>
            </a:r>
            <a:r>
              <a:rPr lang="en-US" sz="5600" b="1" dirty="0" err="1">
                <a:solidFill>
                  <a:srgbClr val="002060"/>
                </a:solidFill>
                <a:effectLst/>
                <a:latin typeface="+mj-lt"/>
                <a:cs typeface="Times New Roman" panose="02020603050405020304" pitchFamily="18" charset="0"/>
              </a:rPr>
              <a:t>Chúa</a:t>
            </a:r>
            <a:r>
              <a:rPr lang="en-US" sz="5600" b="1" dirty="0">
                <a:solidFill>
                  <a:srgbClr val="002060"/>
                </a:solidFill>
                <a:effectLst/>
                <a:latin typeface="+mj-lt"/>
                <a:cs typeface="Times New Roman" panose="02020603050405020304" pitchFamily="18" charset="0"/>
              </a:rPr>
              <a:t>. </a:t>
            </a:r>
            <a:r>
              <a:rPr lang="en-US" sz="5600" b="1" dirty="0" err="1">
                <a:solidFill>
                  <a:srgbClr val="002060"/>
                </a:solidFill>
                <a:effectLst/>
                <a:latin typeface="+mj-lt"/>
                <a:cs typeface="Times New Roman" panose="02020603050405020304" pitchFamily="18" charset="0"/>
              </a:rPr>
              <a:t>Chúng</a:t>
            </a:r>
            <a:r>
              <a:rPr lang="en-US" sz="5600" b="1" dirty="0">
                <a:solidFill>
                  <a:srgbClr val="002060"/>
                </a:solidFill>
                <a:effectLst/>
                <a:latin typeface="+mj-lt"/>
                <a:cs typeface="Times New Roman" panose="02020603050405020304" pitchFamily="18" charset="0"/>
              </a:rPr>
              <a:t> con </a:t>
            </a:r>
            <a:r>
              <a:rPr lang="en-US" sz="5600" b="1" dirty="0" err="1">
                <a:solidFill>
                  <a:srgbClr val="002060"/>
                </a:solidFill>
                <a:effectLst/>
                <a:latin typeface="+mj-lt"/>
                <a:cs typeface="Times New Roman" panose="02020603050405020304" pitchFamily="18" charset="0"/>
              </a:rPr>
              <a:t>tôn</a:t>
            </a:r>
            <a:r>
              <a:rPr lang="en-US" sz="5600" b="1" dirty="0">
                <a:solidFill>
                  <a:srgbClr val="002060"/>
                </a:solidFill>
                <a:effectLst/>
                <a:latin typeface="+mj-lt"/>
                <a:cs typeface="Times New Roman" panose="02020603050405020304" pitchFamily="18" charset="0"/>
              </a:rPr>
              <a:t> </a:t>
            </a:r>
            <a:r>
              <a:rPr lang="en-US" sz="5600" b="1" dirty="0" err="1">
                <a:solidFill>
                  <a:srgbClr val="002060"/>
                </a:solidFill>
                <a:effectLst/>
                <a:latin typeface="+mj-lt"/>
                <a:cs typeface="Times New Roman" panose="02020603050405020304" pitchFamily="18" charset="0"/>
              </a:rPr>
              <a:t>vinh</a:t>
            </a:r>
            <a:r>
              <a:rPr lang="en-US" sz="5600" b="1" dirty="0">
                <a:solidFill>
                  <a:srgbClr val="002060"/>
                </a:solidFill>
                <a:effectLst/>
                <a:latin typeface="+mj-lt"/>
                <a:cs typeface="Times New Roman" panose="02020603050405020304" pitchFamily="18" charset="0"/>
              </a:rPr>
              <a:t> </a:t>
            </a:r>
            <a:r>
              <a:rPr lang="en-US" sz="5600" b="1" dirty="0" err="1">
                <a:solidFill>
                  <a:srgbClr val="002060"/>
                </a:solidFill>
                <a:effectLst/>
                <a:latin typeface="+mj-lt"/>
                <a:cs typeface="Times New Roman" panose="02020603050405020304" pitchFamily="18" charset="0"/>
              </a:rPr>
              <a:t>Chúa</a:t>
            </a:r>
            <a:r>
              <a:rPr lang="en-US" sz="5600" b="1" dirty="0">
                <a:solidFill>
                  <a:srgbClr val="002060"/>
                </a:solidFill>
                <a:effectLst/>
                <a:latin typeface="+mj-lt"/>
                <a:cs typeface="Times New Roman" panose="02020603050405020304" pitchFamily="18" charset="0"/>
              </a:rPr>
              <a:t>. </a:t>
            </a:r>
            <a:r>
              <a:rPr lang="en-US" sz="5600" b="1" dirty="0" err="1">
                <a:solidFill>
                  <a:srgbClr val="002060"/>
                </a:solidFill>
                <a:effectLst/>
                <a:latin typeface="+mj-lt"/>
                <a:cs typeface="Times New Roman" panose="02020603050405020304" pitchFamily="18" charset="0"/>
              </a:rPr>
              <a:t>Chúng</a:t>
            </a:r>
            <a:r>
              <a:rPr lang="en-US" sz="5600" b="1" dirty="0">
                <a:solidFill>
                  <a:srgbClr val="002060"/>
                </a:solidFill>
                <a:effectLst/>
                <a:latin typeface="+mj-lt"/>
                <a:cs typeface="Times New Roman" panose="02020603050405020304" pitchFamily="18" charset="0"/>
              </a:rPr>
              <a:t> con </a:t>
            </a:r>
            <a:r>
              <a:rPr lang="en-US" sz="5600" b="1" dirty="0" err="1">
                <a:solidFill>
                  <a:srgbClr val="002060"/>
                </a:solidFill>
                <a:effectLst/>
                <a:latin typeface="+mj-lt"/>
                <a:cs typeface="Times New Roman" panose="02020603050405020304" pitchFamily="18" charset="0"/>
              </a:rPr>
              <a:t>cảm</a:t>
            </a:r>
            <a:r>
              <a:rPr lang="en-US" sz="5600" b="1" dirty="0">
                <a:solidFill>
                  <a:srgbClr val="002060"/>
                </a:solidFill>
                <a:effectLst/>
                <a:latin typeface="+mj-lt"/>
                <a:cs typeface="Times New Roman" panose="02020603050405020304" pitchFamily="18" charset="0"/>
              </a:rPr>
              <a:t> </a:t>
            </a:r>
            <a:r>
              <a:rPr lang="en-US" sz="5600" b="1" dirty="0" err="1">
                <a:solidFill>
                  <a:srgbClr val="002060"/>
                </a:solidFill>
                <a:effectLst/>
                <a:latin typeface="+mj-lt"/>
                <a:cs typeface="Times New Roman" panose="02020603050405020304" pitchFamily="18" charset="0"/>
              </a:rPr>
              <a:t>tạ</a:t>
            </a:r>
            <a:r>
              <a:rPr lang="en-US" sz="5600" b="1" dirty="0">
                <a:solidFill>
                  <a:srgbClr val="002060"/>
                </a:solidFill>
                <a:effectLst/>
                <a:latin typeface="+mj-lt"/>
                <a:cs typeface="Times New Roman" panose="02020603050405020304" pitchFamily="18" charset="0"/>
              </a:rPr>
              <a:t> </a:t>
            </a:r>
            <a:r>
              <a:rPr lang="en-US" sz="5600" b="1" dirty="0" err="1">
                <a:solidFill>
                  <a:srgbClr val="002060"/>
                </a:solidFill>
                <a:effectLst/>
                <a:latin typeface="+mj-lt"/>
                <a:cs typeface="Times New Roman" panose="02020603050405020304" pitchFamily="18" charset="0"/>
              </a:rPr>
              <a:t>Chúa</a:t>
            </a:r>
            <a:r>
              <a:rPr lang="en-US" sz="5600" b="1" dirty="0">
                <a:solidFill>
                  <a:srgbClr val="002060"/>
                </a:solidFill>
                <a:effectLst/>
                <a:latin typeface="+mj-lt"/>
                <a:cs typeface="Times New Roman" panose="02020603050405020304" pitchFamily="18" charset="0"/>
              </a:rPr>
              <a:t> </a:t>
            </a:r>
            <a:r>
              <a:rPr lang="en-US" sz="5600" b="1" dirty="0" err="1">
                <a:solidFill>
                  <a:srgbClr val="002060"/>
                </a:solidFill>
                <a:effectLst/>
                <a:latin typeface="+mj-lt"/>
                <a:cs typeface="Times New Roman" panose="02020603050405020304" pitchFamily="18" charset="0"/>
              </a:rPr>
              <a:t>vì</a:t>
            </a:r>
            <a:r>
              <a:rPr lang="en-US" sz="5600" b="1" dirty="0">
                <a:solidFill>
                  <a:srgbClr val="002060"/>
                </a:solidFill>
                <a:effectLst/>
                <a:latin typeface="+mj-lt"/>
                <a:cs typeface="Times New Roman" panose="02020603050405020304" pitchFamily="18" charset="0"/>
              </a:rPr>
              <a:t> </a:t>
            </a:r>
            <a:r>
              <a:rPr lang="en-US" sz="5600" b="1" dirty="0" err="1">
                <a:solidFill>
                  <a:srgbClr val="002060"/>
                </a:solidFill>
                <a:effectLst/>
                <a:latin typeface="+mj-lt"/>
                <a:cs typeface="Times New Roman" panose="02020603050405020304" pitchFamily="18" charset="0"/>
              </a:rPr>
              <a:t>vinh</a:t>
            </a:r>
            <a:r>
              <a:rPr lang="en-US" sz="5600" b="1" dirty="0">
                <a:solidFill>
                  <a:srgbClr val="002060"/>
                </a:solidFill>
                <a:effectLst/>
                <a:latin typeface="+mj-lt"/>
                <a:cs typeface="Times New Roman" panose="02020603050405020304" pitchFamily="18" charset="0"/>
              </a:rPr>
              <a:t> </a:t>
            </a:r>
            <a:r>
              <a:rPr lang="en-US" sz="5600" b="1" dirty="0" err="1">
                <a:solidFill>
                  <a:srgbClr val="002060"/>
                </a:solidFill>
                <a:effectLst/>
                <a:latin typeface="+mj-lt"/>
                <a:cs typeface="Times New Roman" panose="02020603050405020304" pitchFamily="18" charset="0"/>
              </a:rPr>
              <a:t>quang</a:t>
            </a:r>
            <a:r>
              <a:rPr lang="en-US" sz="5600" b="1" dirty="0">
                <a:solidFill>
                  <a:srgbClr val="002060"/>
                </a:solidFill>
                <a:effectLst/>
                <a:latin typeface="+mj-lt"/>
                <a:cs typeface="Times New Roman" panose="02020603050405020304" pitchFamily="18" charset="0"/>
              </a:rPr>
              <a:t> </a:t>
            </a:r>
            <a:r>
              <a:rPr lang="en-US" sz="5600" b="1" dirty="0" err="1">
                <a:solidFill>
                  <a:srgbClr val="002060"/>
                </a:solidFill>
                <a:effectLst/>
                <a:latin typeface="+mj-lt"/>
                <a:cs typeface="Times New Roman" panose="02020603050405020304" pitchFamily="18" charset="0"/>
              </a:rPr>
              <a:t>cao</a:t>
            </a:r>
            <a:r>
              <a:rPr lang="en-US" sz="5600" b="1" dirty="0">
                <a:solidFill>
                  <a:srgbClr val="002060"/>
                </a:solidFill>
                <a:effectLst/>
                <a:latin typeface="+mj-lt"/>
                <a:cs typeface="Times New Roman" panose="02020603050405020304" pitchFamily="18" charset="0"/>
              </a:rPr>
              <a:t> </a:t>
            </a:r>
            <a:r>
              <a:rPr lang="en-US" sz="5600" b="1" dirty="0" err="1">
                <a:solidFill>
                  <a:srgbClr val="002060"/>
                </a:solidFill>
                <a:effectLst/>
                <a:latin typeface="+mj-lt"/>
                <a:cs typeface="Times New Roman" panose="02020603050405020304" pitchFamily="18" charset="0"/>
              </a:rPr>
              <a:t>cả</a:t>
            </a:r>
            <a:r>
              <a:rPr lang="en-US" sz="5600" b="1" dirty="0">
                <a:solidFill>
                  <a:srgbClr val="002060"/>
                </a:solidFill>
                <a:effectLst/>
                <a:latin typeface="+mj-lt"/>
                <a:cs typeface="Times New Roman" panose="02020603050405020304" pitchFamily="18" charset="0"/>
              </a:rPr>
              <a:t> </a:t>
            </a:r>
            <a:r>
              <a:rPr lang="en-US" sz="5600" b="1" dirty="0" err="1">
                <a:solidFill>
                  <a:srgbClr val="002060"/>
                </a:solidFill>
                <a:effectLst/>
                <a:latin typeface="+mj-lt"/>
                <a:cs typeface="Times New Roman" panose="02020603050405020304" pitchFamily="18" charset="0"/>
              </a:rPr>
              <a:t>Chúa</a:t>
            </a:r>
            <a:r>
              <a:rPr lang="en-US" sz="5600" b="1" dirty="0">
                <a:solidFill>
                  <a:srgbClr val="002060"/>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1781550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500" b="1" dirty="0">
                <a:solidFill>
                  <a:srgbClr val="002060"/>
                </a:solidFill>
                <a:effectLst/>
                <a:latin typeface="+mj-lt"/>
                <a:cs typeface="Times New Roman" panose="02020603050405020304" pitchFamily="18" charset="0"/>
              </a:rPr>
              <a:t>Lạy Chúa là Thiên Chúa, là Vua trên trời, là Chúa Cha toàn năng. Lạy Con Một Thiên Chúa, </a:t>
            </a:r>
            <a:r>
              <a:rPr lang="vi-VN" sz="5500" b="1" dirty="0">
                <a:solidFill>
                  <a:srgbClr val="C0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2501391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latin typeface="+mj-lt"/>
                <a:cs typeface="Times New Roman" pitchFamily="18" charset="0"/>
              </a:rPr>
              <a:t>Tập</a:t>
            </a:r>
            <a:r>
              <a:rPr lang="en-US" sz="7000" b="1" dirty="0">
                <a:solidFill>
                  <a:srgbClr val="FF0000"/>
                </a:solidFill>
                <a:effectLst/>
                <a:latin typeface="+mj-lt"/>
                <a:cs typeface="Times New Roman" pitchFamily="18" charset="0"/>
              </a:rPr>
              <a:t> </a:t>
            </a:r>
            <a:r>
              <a:rPr lang="en-US" sz="7000" b="1" dirty="0" err="1">
                <a:solidFill>
                  <a:srgbClr val="FF0000"/>
                </a:solidFill>
                <a:effectLst/>
                <a:latin typeface="+mj-lt"/>
                <a:cs typeface="Times New Roman" pitchFamily="18" charset="0"/>
              </a:rPr>
              <a:t>Hát</a:t>
            </a:r>
            <a:r>
              <a:rPr lang="en-US" sz="7000" b="1" dirty="0">
                <a:solidFill>
                  <a:srgbClr val="FF0000"/>
                </a:solidFill>
                <a:effectLst/>
                <a:latin typeface="+mj-lt"/>
                <a:cs typeface="Times New Roman" pitchFamily="18" charset="0"/>
              </a:rPr>
              <a:t> </a:t>
            </a:r>
            <a:r>
              <a:rPr lang="en-US" sz="7000" b="1" dirty="0" err="1">
                <a:solidFill>
                  <a:srgbClr val="FF0000"/>
                </a:solidFill>
                <a:effectLst/>
                <a:latin typeface="+mj-lt"/>
                <a:cs typeface="Times New Roman" pitchFamily="18" charset="0"/>
              </a:rPr>
              <a:t>Cộng</a:t>
            </a:r>
            <a:r>
              <a:rPr lang="en-US" sz="7000" b="1" dirty="0">
                <a:solidFill>
                  <a:srgbClr val="FF0000"/>
                </a:solidFill>
                <a:effectLst/>
                <a:latin typeface="+mj-lt"/>
                <a:cs typeface="Times New Roman" pitchFamily="18" charset="0"/>
              </a:rPr>
              <a:t> </a:t>
            </a:r>
            <a:r>
              <a:rPr lang="en-US" sz="7000" b="1" dirty="0" err="1">
                <a:solidFill>
                  <a:srgbClr val="FF0000"/>
                </a:solidFill>
                <a:effectLst/>
                <a:latin typeface="+mj-lt"/>
                <a:cs typeface="Times New Roman" pitchFamily="18" charset="0"/>
              </a:rPr>
              <a:t>Đoàn</a:t>
            </a:r>
            <a:endParaRPr lang="en-US" sz="7000" b="1"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4995"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vi-VN" sz="5600" b="1" dirty="0">
                <a:solidFill>
                  <a:srgbClr val="002060"/>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405311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7043"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vi-VN" sz="5600" b="1" dirty="0">
                <a:solidFill>
                  <a:srgbClr val="002060"/>
                </a:solidFill>
                <a:effectLst/>
                <a:latin typeface="+mj-lt"/>
                <a:cs typeface="Times New Roman" panose="02020603050405020304" pitchFamily="18" charset="0"/>
              </a:rPr>
              <a:t>Chúa xoá tội trần gian, </a:t>
            </a:r>
            <a:r>
              <a:rPr lang="en-US" sz="5600" b="1" dirty="0" smtClean="0">
                <a:solidFill>
                  <a:srgbClr val="002060"/>
                </a:solidFill>
                <a:effectLst/>
                <a:latin typeface="+mj-lt"/>
                <a:cs typeface="Times New Roman" panose="02020603050405020304" pitchFamily="18" charset="0"/>
              </a:rPr>
              <a:t>x</a:t>
            </a:r>
            <a:r>
              <a:rPr lang="vi-VN" sz="5600" b="1" dirty="0" smtClean="0">
                <a:solidFill>
                  <a:srgbClr val="002060"/>
                </a:solidFill>
                <a:effectLst/>
                <a:latin typeface="+mj-lt"/>
                <a:cs typeface="Times New Roman" panose="02020603050405020304" pitchFamily="18" charset="0"/>
              </a:rPr>
              <a:t>in </a:t>
            </a:r>
            <a:r>
              <a:rPr lang="vi-VN" sz="5600" b="1" dirty="0">
                <a:solidFill>
                  <a:srgbClr val="002060"/>
                </a:solidFill>
                <a:effectLst/>
                <a:latin typeface="+mj-lt"/>
                <a:cs typeface="Times New Roman" panose="02020603050405020304" pitchFamily="18" charset="0"/>
              </a:rPr>
              <a:t>nhận lời chúng con cầu khẩn. Chúa ngự bên hữu Đức Chúa Cha, xin thương, xin thương, xin thương xót chúng con.</a:t>
            </a:r>
            <a:endParaRPr lang="en-US" sz="56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9204446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05000"/>
              </a:lnSpc>
              <a:buFontTx/>
              <a:buNone/>
            </a:pPr>
            <a:r>
              <a:rPr lang="en-US" sz="5400" b="1" dirty="0" err="1">
                <a:solidFill>
                  <a:srgbClr val="C00000"/>
                </a:solidFill>
                <a:effectLst/>
                <a:latin typeface="+mj-lt"/>
                <a:cs typeface="Times New Roman" panose="02020603050405020304" pitchFamily="18" charset="0"/>
              </a:rPr>
              <a:t>Vì</a:t>
            </a:r>
            <a:r>
              <a:rPr lang="en-US" sz="5400" b="1" dirty="0">
                <a:solidFill>
                  <a:srgbClr val="C00000"/>
                </a:solidFill>
                <a:effectLst/>
                <a:latin typeface="+mj-lt"/>
                <a:cs typeface="Times New Roman" panose="02020603050405020304" pitchFamily="18" charset="0"/>
              </a:rPr>
              <a:t> </a:t>
            </a:r>
            <a:r>
              <a:rPr lang="en-US" sz="5400" b="1" dirty="0" err="1">
                <a:solidFill>
                  <a:srgbClr val="C00000"/>
                </a:solidFill>
                <a:effectLst/>
                <a:latin typeface="+mj-lt"/>
                <a:cs typeface="Times New Roman" panose="02020603050405020304" pitchFamily="18" charset="0"/>
              </a:rPr>
              <a:t>lạy</a:t>
            </a:r>
            <a:r>
              <a:rPr lang="en-US" sz="5400" b="1" dirty="0">
                <a:solidFill>
                  <a:srgbClr val="C00000"/>
                </a:solidFill>
                <a:effectLst/>
                <a:latin typeface="+mj-lt"/>
                <a:cs typeface="Times New Roman" panose="02020603050405020304" pitchFamily="18" charset="0"/>
              </a:rPr>
              <a:t> </a:t>
            </a:r>
            <a:r>
              <a:rPr lang="en-US" sz="5400" b="1" dirty="0" err="1">
                <a:solidFill>
                  <a:srgbClr val="C00000"/>
                </a:solidFill>
                <a:effectLst/>
                <a:latin typeface="+mj-lt"/>
                <a:cs typeface="Times New Roman" panose="02020603050405020304" pitchFamily="18" charset="0"/>
              </a:rPr>
              <a:t>Chúa</a:t>
            </a:r>
            <a:r>
              <a:rPr lang="en-US" sz="5400" b="1" dirty="0">
                <a:solidFill>
                  <a:srgbClr val="C00000"/>
                </a:solidFill>
                <a:effectLst/>
                <a:latin typeface="+mj-lt"/>
                <a:cs typeface="Times New Roman" panose="02020603050405020304" pitchFamily="18" charset="0"/>
              </a:rPr>
              <a:t> </a:t>
            </a:r>
            <a:r>
              <a:rPr lang="en-US" sz="5400" b="1" dirty="0" err="1">
                <a:solidFill>
                  <a:srgbClr val="C00000"/>
                </a:solidFill>
                <a:effectLst/>
                <a:latin typeface="+mj-lt"/>
                <a:cs typeface="Times New Roman" panose="02020603050405020304" pitchFamily="18" charset="0"/>
              </a:rPr>
              <a:t>Giê-su</a:t>
            </a:r>
            <a:r>
              <a:rPr lang="en-US" sz="5400" b="1" dirty="0">
                <a:solidFill>
                  <a:srgbClr val="C00000"/>
                </a:solidFill>
                <a:effectLst/>
                <a:latin typeface="+mj-lt"/>
                <a:cs typeface="Times New Roman" panose="02020603050405020304" pitchFamily="18" charset="0"/>
              </a:rPr>
              <a:t> Ki-</a:t>
            </a:r>
            <a:r>
              <a:rPr lang="en-US" sz="5400" b="1" dirty="0" err="1">
                <a:solidFill>
                  <a:srgbClr val="C00000"/>
                </a:solidFill>
                <a:effectLst/>
                <a:latin typeface="+mj-lt"/>
                <a:cs typeface="Times New Roman" panose="02020603050405020304" pitchFamily="18" charset="0"/>
              </a:rPr>
              <a:t>tô</a:t>
            </a:r>
            <a:r>
              <a:rPr lang="en-US" sz="5400" b="1" dirty="0">
                <a:solidFill>
                  <a:srgbClr val="C0000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chỉ</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có</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Chúa</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là</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Đấng</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Thánh</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chỉ</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có</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Chúa</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là</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Chúa</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chỉ</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có</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Chúa</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là</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Đấng</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Tối</a:t>
            </a:r>
            <a:r>
              <a:rPr lang="en-US" sz="5400" b="1" dirty="0">
                <a:solidFill>
                  <a:srgbClr val="002060"/>
                </a:solidFill>
                <a:effectLst/>
                <a:latin typeface="+mj-lt"/>
                <a:cs typeface="Times New Roman" panose="02020603050405020304" pitchFamily="18" charset="0"/>
              </a:rPr>
              <a:t> Cao, </a:t>
            </a:r>
            <a:r>
              <a:rPr lang="en-US" sz="5400" b="1" dirty="0" err="1">
                <a:solidFill>
                  <a:srgbClr val="002060"/>
                </a:solidFill>
                <a:effectLst/>
                <a:latin typeface="+mj-lt"/>
                <a:cs typeface="Times New Roman" panose="02020603050405020304" pitchFamily="18" charset="0"/>
              </a:rPr>
              <a:t>cùng</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Đức</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Chúa</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Thánh</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Thần</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trong</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vinh</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quang</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Đức</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Chúa</a:t>
            </a:r>
            <a:r>
              <a:rPr lang="en-US" sz="5400" b="1" dirty="0">
                <a:solidFill>
                  <a:srgbClr val="002060"/>
                </a:solidFill>
                <a:effectLst/>
                <a:latin typeface="+mj-lt"/>
                <a:cs typeface="Times New Roman" panose="02020603050405020304" pitchFamily="18" charset="0"/>
              </a:rPr>
              <a:t> Cha. </a:t>
            </a:r>
            <a:r>
              <a:rPr lang="en-US" sz="5400" b="1" u="sng" dirty="0">
                <a:solidFill>
                  <a:srgbClr val="C00000"/>
                </a:solidFill>
                <a:effectLst/>
                <a:latin typeface="+mj-lt"/>
                <a:cs typeface="Times New Roman" panose="02020603050405020304" pitchFamily="18" charset="0"/>
              </a:rPr>
              <a:t>A-men. A-men. </a:t>
            </a:r>
            <a:endParaRPr lang="vi-VN" sz="5400" b="1" u="sng"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6320834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49520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3943350"/>
            <a:ext cx="5715000"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1</a:t>
            </a:r>
          </a:p>
          <a:p>
            <a:r>
              <a:rPr lang="en-US" sz="3200" dirty="0" err="1">
                <a:solidFill>
                  <a:schemeClr val="bg1"/>
                </a:solidFill>
              </a:rPr>
              <a:t>Bài</a:t>
            </a:r>
            <a:r>
              <a:rPr lang="en-US" sz="3200" dirty="0">
                <a:solidFill>
                  <a:schemeClr val="bg1"/>
                </a:solidFill>
              </a:rPr>
              <a:t> </a:t>
            </a:r>
            <a:r>
              <a:rPr lang="en-US" sz="3200" dirty="0" err="1">
                <a:solidFill>
                  <a:schemeClr val="bg1"/>
                </a:solidFill>
              </a:rPr>
              <a:t>trích</a:t>
            </a:r>
            <a:r>
              <a:rPr lang="en-US" sz="3200" dirty="0">
                <a:solidFill>
                  <a:schemeClr val="bg1"/>
                </a:solidFill>
              </a:rPr>
              <a:t> </a:t>
            </a:r>
            <a:r>
              <a:rPr lang="en-US" sz="3200" dirty="0" err="1">
                <a:solidFill>
                  <a:schemeClr val="bg1"/>
                </a:solidFill>
              </a:rPr>
              <a:t>sách</a:t>
            </a:r>
            <a:r>
              <a:rPr lang="en-US" sz="3200" dirty="0">
                <a:solidFill>
                  <a:schemeClr val="bg1"/>
                </a:solidFill>
              </a:rPr>
              <a:t> </a:t>
            </a:r>
            <a:r>
              <a:rPr lang="en-US" sz="3200" dirty="0" err="1">
                <a:solidFill>
                  <a:schemeClr val="bg1"/>
                </a:solidFill>
              </a:rPr>
              <a:t>Công</a:t>
            </a:r>
            <a:r>
              <a:rPr lang="en-US" sz="3200" dirty="0">
                <a:solidFill>
                  <a:schemeClr val="bg1"/>
                </a:solidFill>
              </a:rPr>
              <a:t> </a:t>
            </a:r>
            <a:r>
              <a:rPr lang="en-US" sz="3200" dirty="0" err="1">
                <a:solidFill>
                  <a:schemeClr val="bg1"/>
                </a:solidFill>
              </a:rPr>
              <a:t>vụ</a:t>
            </a:r>
            <a:r>
              <a:rPr lang="en-US" sz="3200" dirty="0">
                <a:solidFill>
                  <a:schemeClr val="bg1"/>
                </a:solidFill>
              </a:rPr>
              <a:t> </a:t>
            </a:r>
            <a:r>
              <a:rPr lang="en-US" sz="3200" dirty="0" err="1">
                <a:solidFill>
                  <a:schemeClr val="bg1"/>
                </a:solidFill>
              </a:rPr>
              <a:t>Tông</a:t>
            </a:r>
            <a:r>
              <a:rPr lang="en-US" sz="3200" dirty="0">
                <a:solidFill>
                  <a:schemeClr val="bg1"/>
                </a:solidFill>
              </a:rPr>
              <a:t> </a:t>
            </a:r>
            <a:r>
              <a:rPr lang="en-US" sz="3200" dirty="0" err="1">
                <a:solidFill>
                  <a:schemeClr val="bg1"/>
                </a:solidFill>
              </a:rPr>
              <a:t>Đồ</a:t>
            </a:r>
            <a:r>
              <a:rPr lang="en-US" sz="3200" dirty="0">
                <a:solidFill>
                  <a:schemeClr val="bg1"/>
                </a:solidFill>
              </a:rPr>
              <a:t>.</a:t>
            </a:r>
          </a:p>
        </p:txBody>
      </p:sp>
      <p:sp>
        <p:nvSpPr>
          <p:cNvPr id="5" name="TextBox 4"/>
          <p:cNvSpPr txBox="1"/>
          <p:nvPr/>
        </p:nvSpPr>
        <p:spPr>
          <a:xfrm>
            <a:off x="181356" y="895350"/>
            <a:ext cx="8732520" cy="1200329"/>
          </a:xfrm>
          <a:prstGeom prst="rect">
            <a:avLst/>
          </a:prstGeom>
          <a:noFill/>
        </p:spPr>
        <p:txBody>
          <a:bodyPr wrap="square" rtlCol="0">
            <a:spAutoFit/>
          </a:bodyPr>
          <a:lstStyle/>
          <a:p>
            <a:r>
              <a:rPr lang="vi-VN" sz="3600" dirty="0">
                <a:solidFill>
                  <a:srgbClr val="000099"/>
                </a:solidFill>
              </a:rPr>
              <a:t>Ông Ba-na-ba tường thuật chuyện ông Sao-lô được thấy Chúa hiện ra trên đường.</a:t>
            </a:r>
            <a:endParaRPr lang="en-US" sz="3600" dirty="0">
              <a:solidFill>
                <a:srgbClr val="000099"/>
              </a:solidFill>
            </a:endParaRPr>
          </a:p>
        </p:txBody>
      </p:sp>
    </p:spTree>
    <p:extLst>
      <p:ext uri="{BB962C8B-B14F-4D97-AF65-F5344CB8AC3E}">
        <p14:creationId xmlns:p14="http://schemas.microsoft.com/office/powerpoint/2010/main" val="664176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1" dirty="0">
                <a:solidFill>
                  <a:srgbClr val="C00000"/>
                </a:solidFill>
                <a:effectLst/>
              </a:rPr>
              <a:t>THÁNH VỊNH 21</a:t>
            </a:r>
            <a:br>
              <a:rPr lang="en-US" b="1" dirty="0">
                <a:solidFill>
                  <a:srgbClr val="C00000"/>
                </a:solidFill>
                <a:effectLst/>
              </a:rPr>
            </a:br>
            <a:r>
              <a:rPr lang="en-US" b="1" dirty="0">
                <a:solidFill>
                  <a:srgbClr val="C00000"/>
                </a:solidFill>
                <a:effectLst/>
              </a:rPr>
              <a:t>CHÚA NHẬT V PHỤC SINH</a:t>
            </a:r>
            <a:br>
              <a:rPr lang="en-US" b="1" dirty="0">
                <a:solidFill>
                  <a:srgbClr val="C00000"/>
                </a:solidFill>
                <a:effectLst/>
              </a:rPr>
            </a:br>
            <a:r>
              <a:rPr lang="en-US" b="1" dirty="0">
                <a:solidFill>
                  <a:srgbClr val="C00000"/>
                </a:solidFill>
                <a:effectLst/>
              </a:rPr>
              <a:t>NĂM B</a:t>
            </a:r>
            <a:br>
              <a:rPr lang="en-US" b="1" dirty="0">
                <a:solidFill>
                  <a:srgbClr val="C00000"/>
                </a:solidFill>
                <a:effectLst/>
              </a:rPr>
            </a:br>
            <a:r>
              <a:rPr lang="en-US" b="1" dirty="0">
                <a:solidFill>
                  <a:srgbClr val="C00000"/>
                </a:solidFill>
                <a:effectLst/>
              </a:rPr>
              <a:t>LM KIM LONG</a:t>
            </a:r>
            <a:br>
              <a:rPr lang="en-US" b="1" dirty="0">
                <a:solidFill>
                  <a:srgbClr val="C00000"/>
                </a:solidFill>
                <a:effectLst/>
              </a:rPr>
            </a:br>
            <a:r>
              <a:rPr lang="en-US" b="1" dirty="0">
                <a:solidFill>
                  <a:srgbClr val="C00000"/>
                </a:solidFill>
                <a:effectLst/>
              </a:rPr>
              <a:t>05 </a:t>
            </a:r>
            <a:r>
              <a:rPr lang="en-US" b="1" dirty="0" err="1">
                <a:solidFill>
                  <a:srgbClr val="C00000"/>
                </a:solidFill>
                <a:effectLst/>
              </a:rPr>
              <a:t>Câu</a:t>
            </a:r>
            <a:endParaRPr lang="en-US" b="1" dirty="0">
              <a:solidFill>
                <a:srgbClr val="C00000"/>
              </a:solidFill>
              <a:effectLst/>
            </a:endParaRPr>
          </a:p>
        </p:txBody>
      </p:sp>
    </p:spTree>
    <p:extLst>
      <p:ext uri="{BB962C8B-B14F-4D97-AF65-F5344CB8AC3E}">
        <p14:creationId xmlns:p14="http://schemas.microsoft.com/office/powerpoint/2010/main" val="3168738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700" b="1" u="sng" dirty="0" err="1">
                <a:solidFill>
                  <a:srgbClr val="C00000"/>
                </a:solidFill>
                <a:effectLst/>
              </a:rPr>
              <a:t>Đk</a:t>
            </a:r>
            <a:r>
              <a:rPr lang="en-US" sz="6700" b="1" u="sng" dirty="0">
                <a:solidFill>
                  <a:srgbClr val="C00000"/>
                </a:solidFill>
                <a:effectLst/>
              </a:rPr>
              <a:t>:</a:t>
            </a:r>
            <a:r>
              <a:rPr lang="en-US" sz="6700" b="1" dirty="0">
                <a:solidFill>
                  <a:srgbClr val="002060"/>
                </a:solidFill>
                <a:effectLst/>
              </a:rPr>
              <a:t> </a:t>
            </a:r>
            <a:r>
              <a:rPr lang="en-US" sz="6700" b="1" dirty="0" err="1">
                <a:solidFill>
                  <a:srgbClr val="002060"/>
                </a:solidFill>
                <a:effectLst/>
              </a:rPr>
              <a:t>Lạy</a:t>
            </a:r>
            <a:r>
              <a:rPr lang="en-US" sz="6700" b="1" dirty="0">
                <a:solidFill>
                  <a:srgbClr val="002060"/>
                </a:solidFill>
                <a:effectLst/>
              </a:rPr>
              <a:t> </a:t>
            </a:r>
            <a:r>
              <a:rPr lang="en-US" sz="6700" b="1" dirty="0" err="1">
                <a:solidFill>
                  <a:srgbClr val="002060"/>
                </a:solidFill>
                <a:effectLst/>
              </a:rPr>
              <a:t>Chúa</a:t>
            </a:r>
            <a:r>
              <a:rPr lang="en-US" sz="6700" b="1" dirty="0">
                <a:solidFill>
                  <a:srgbClr val="002060"/>
                </a:solidFill>
                <a:effectLst/>
              </a:rPr>
              <a:t> </a:t>
            </a:r>
            <a:r>
              <a:rPr lang="en-US" sz="6700" b="1" dirty="0" err="1">
                <a:solidFill>
                  <a:srgbClr val="002060"/>
                </a:solidFill>
                <a:effectLst/>
              </a:rPr>
              <a:t>vì</a:t>
            </a:r>
            <a:r>
              <a:rPr lang="en-US" sz="6700" b="1" dirty="0">
                <a:solidFill>
                  <a:srgbClr val="002060"/>
                </a:solidFill>
                <a:effectLst/>
              </a:rPr>
              <a:t> </a:t>
            </a:r>
            <a:r>
              <a:rPr lang="en-US" sz="6700" b="1" dirty="0" err="1">
                <a:solidFill>
                  <a:srgbClr val="002060"/>
                </a:solidFill>
                <a:effectLst/>
              </a:rPr>
              <a:t>Chúa</a:t>
            </a:r>
            <a:r>
              <a:rPr lang="en-US" sz="6700" b="1" dirty="0">
                <a:solidFill>
                  <a:srgbClr val="002060"/>
                </a:solidFill>
                <a:effectLst/>
              </a:rPr>
              <a:t> </a:t>
            </a:r>
            <a:r>
              <a:rPr lang="en-US" sz="6700" b="1" dirty="0" err="1">
                <a:solidFill>
                  <a:srgbClr val="002060"/>
                </a:solidFill>
                <a:effectLst/>
              </a:rPr>
              <a:t>mà</a:t>
            </a:r>
            <a:r>
              <a:rPr lang="en-US" sz="6700" b="1" dirty="0">
                <a:solidFill>
                  <a:srgbClr val="002060"/>
                </a:solidFill>
                <a:effectLst/>
              </a:rPr>
              <a:t> </a:t>
            </a:r>
            <a:r>
              <a:rPr lang="en-US" sz="6700" b="1" dirty="0" err="1">
                <a:solidFill>
                  <a:srgbClr val="002060"/>
                </a:solidFill>
                <a:effectLst/>
              </a:rPr>
              <a:t>lời</a:t>
            </a:r>
            <a:r>
              <a:rPr lang="en-US" sz="6700" b="1" dirty="0">
                <a:solidFill>
                  <a:srgbClr val="002060"/>
                </a:solidFill>
                <a:effectLst/>
              </a:rPr>
              <a:t> con ca </a:t>
            </a:r>
            <a:r>
              <a:rPr lang="en-US" sz="6700" b="1" dirty="0" err="1">
                <a:solidFill>
                  <a:srgbClr val="002060"/>
                </a:solidFill>
                <a:effectLst/>
              </a:rPr>
              <a:t>ngợi</a:t>
            </a:r>
            <a:r>
              <a:rPr lang="en-US" sz="6700" b="1" dirty="0">
                <a:solidFill>
                  <a:srgbClr val="002060"/>
                </a:solidFill>
                <a:effectLst/>
              </a:rPr>
              <a:t> </a:t>
            </a:r>
            <a:r>
              <a:rPr lang="en-US" sz="6700" b="1" dirty="0" err="1">
                <a:solidFill>
                  <a:srgbClr val="002060"/>
                </a:solidFill>
                <a:effectLst/>
              </a:rPr>
              <a:t>đã</a:t>
            </a:r>
            <a:r>
              <a:rPr lang="en-US" sz="6700" b="1" dirty="0">
                <a:solidFill>
                  <a:srgbClr val="002060"/>
                </a:solidFill>
                <a:effectLst/>
              </a:rPr>
              <a:t> </a:t>
            </a:r>
            <a:r>
              <a:rPr lang="en-US" sz="6700" b="1" dirty="0" err="1">
                <a:solidFill>
                  <a:srgbClr val="002060"/>
                </a:solidFill>
                <a:effectLst/>
              </a:rPr>
              <a:t>vang</a:t>
            </a:r>
            <a:r>
              <a:rPr lang="en-US" sz="6700" b="1" dirty="0">
                <a:solidFill>
                  <a:srgbClr val="002060"/>
                </a:solidFill>
                <a:effectLst/>
              </a:rPr>
              <a:t> </a:t>
            </a:r>
            <a:r>
              <a:rPr lang="en-US" sz="6700" b="1" dirty="0" err="1">
                <a:solidFill>
                  <a:srgbClr val="002060"/>
                </a:solidFill>
                <a:effectLst/>
              </a:rPr>
              <a:t>lên</a:t>
            </a:r>
            <a:r>
              <a:rPr lang="en-US" sz="6700" b="1" dirty="0">
                <a:solidFill>
                  <a:srgbClr val="002060"/>
                </a:solidFill>
                <a:effectLst/>
              </a:rPr>
              <a:t> </a:t>
            </a:r>
            <a:r>
              <a:rPr lang="en-US" sz="6700" b="1" dirty="0" err="1">
                <a:solidFill>
                  <a:srgbClr val="002060"/>
                </a:solidFill>
                <a:effectLst/>
              </a:rPr>
              <a:t>trong</a:t>
            </a:r>
            <a:r>
              <a:rPr lang="en-US" sz="6700" b="1" dirty="0">
                <a:solidFill>
                  <a:srgbClr val="002060"/>
                </a:solidFill>
                <a:effectLst/>
              </a:rPr>
              <a:t> </a:t>
            </a:r>
            <a:r>
              <a:rPr lang="en-US" sz="6700" b="1" dirty="0" err="1">
                <a:solidFill>
                  <a:srgbClr val="002060"/>
                </a:solidFill>
                <a:effectLst/>
              </a:rPr>
              <a:t>công</a:t>
            </a:r>
            <a:r>
              <a:rPr lang="en-US" sz="6700" b="1" dirty="0">
                <a:solidFill>
                  <a:srgbClr val="002060"/>
                </a:solidFill>
                <a:effectLst/>
              </a:rPr>
              <a:t> </a:t>
            </a:r>
            <a:r>
              <a:rPr lang="en-US" sz="6700" b="1" dirty="0" err="1">
                <a:solidFill>
                  <a:srgbClr val="002060"/>
                </a:solidFill>
                <a:effectLst/>
              </a:rPr>
              <a:t>hội</a:t>
            </a:r>
            <a:r>
              <a:rPr lang="en-US" sz="6700" b="1" dirty="0">
                <a:solidFill>
                  <a:srgbClr val="002060"/>
                </a:solidFill>
                <a:effectLst/>
              </a:rPr>
              <a:t>.</a:t>
            </a:r>
          </a:p>
        </p:txBody>
      </p:sp>
    </p:spTree>
    <p:extLst>
      <p:ext uri="{BB962C8B-B14F-4D97-AF65-F5344CB8AC3E}">
        <p14:creationId xmlns:p14="http://schemas.microsoft.com/office/powerpoint/2010/main" val="1519816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1" u="sng" dirty="0" smtClean="0">
                <a:solidFill>
                  <a:srgbClr val="C00000"/>
                </a:solidFill>
                <a:effectLst/>
              </a:rPr>
              <a:t>Tk1:</a:t>
            </a:r>
            <a:r>
              <a:rPr lang="en-US" sz="5500" b="1" dirty="0">
                <a:solidFill>
                  <a:srgbClr val="002060"/>
                </a:solidFill>
              </a:rPr>
              <a:t> </a:t>
            </a:r>
            <a:r>
              <a:rPr lang="vi-VN" sz="5500" b="1" dirty="0" smtClean="0">
                <a:solidFill>
                  <a:srgbClr val="002060"/>
                </a:solidFill>
                <a:effectLst/>
              </a:rPr>
              <a:t>Hưởng </a:t>
            </a:r>
            <a:r>
              <a:rPr lang="vi-VN" sz="5500" b="1" dirty="0">
                <a:solidFill>
                  <a:srgbClr val="002060"/>
                </a:solidFill>
                <a:effectLst/>
              </a:rPr>
              <a:t>lộc phúc Chúa, nguyện sẽ tán dương </a:t>
            </a:r>
            <a:r>
              <a:rPr lang="vi-VN" sz="5500" b="1" dirty="0" smtClean="0">
                <a:solidFill>
                  <a:srgbClr val="002060"/>
                </a:solidFill>
                <a:effectLst/>
              </a:rPr>
              <a:t>ng</a:t>
            </a:r>
            <a:r>
              <a:rPr lang="en-US" sz="5500" b="1" dirty="0">
                <a:solidFill>
                  <a:srgbClr val="002060"/>
                </a:solidFill>
              </a:rPr>
              <a:t>à</a:t>
            </a:r>
            <a:r>
              <a:rPr lang="vi-VN" sz="5500" b="1" dirty="0" smtClean="0">
                <a:solidFill>
                  <a:srgbClr val="002060"/>
                </a:solidFill>
                <a:effectLst/>
              </a:rPr>
              <a:t>y </a:t>
            </a:r>
            <a:r>
              <a:rPr lang="vi-VN" sz="5500" b="1" dirty="0">
                <a:solidFill>
                  <a:srgbClr val="002060"/>
                </a:solidFill>
                <a:effectLst/>
              </a:rPr>
              <a:t>công nhóm con dân. Xin thực thi những chi đoan nguyền ở trước mặt cộng đoàn người tôn sợ Chúa.</a:t>
            </a:r>
            <a:endParaRPr lang="en-US" sz="5500" b="1" dirty="0">
              <a:solidFill>
                <a:srgbClr val="002060"/>
              </a:solidFill>
              <a:effectLst/>
            </a:endParaRPr>
          </a:p>
        </p:txBody>
      </p:sp>
    </p:spTree>
    <p:extLst>
      <p:ext uri="{BB962C8B-B14F-4D97-AF65-F5344CB8AC3E}">
        <p14:creationId xmlns:p14="http://schemas.microsoft.com/office/powerpoint/2010/main" val="3886628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700" b="1" u="sng" dirty="0" err="1">
                <a:solidFill>
                  <a:srgbClr val="C00000"/>
                </a:solidFill>
                <a:effectLst/>
              </a:rPr>
              <a:t>Đk</a:t>
            </a:r>
            <a:r>
              <a:rPr lang="en-US" sz="6700" b="1" u="sng" dirty="0">
                <a:solidFill>
                  <a:srgbClr val="C00000"/>
                </a:solidFill>
                <a:effectLst/>
              </a:rPr>
              <a:t>:</a:t>
            </a:r>
            <a:r>
              <a:rPr lang="en-US" sz="6700" b="1" dirty="0">
                <a:solidFill>
                  <a:srgbClr val="002060"/>
                </a:solidFill>
                <a:effectLst/>
              </a:rPr>
              <a:t> </a:t>
            </a:r>
            <a:r>
              <a:rPr lang="en-US" sz="6700" b="1" dirty="0" err="1">
                <a:solidFill>
                  <a:srgbClr val="002060"/>
                </a:solidFill>
                <a:effectLst/>
              </a:rPr>
              <a:t>Lạy</a:t>
            </a:r>
            <a:r>
              <a:rPr lang="en-US" sz="6700" b="1" dirty="0">
                <a:solidFill>
                  <a:srgbClr val="002060"/>
                </a:solidFill>
                <a:effectLst/>
              </a:rPr>
              <a:t> </a:t>
            </a:r>
            <a:r>
              <a:rPr lang="en-US" sz="6700" b="1" dirty="0" err="1">
                <a:solidFill>
                  <a:srgbClr val="002060"/>
                </a:solidFill>
                <a:effectLst/>
              </a:rPr>
              <a:t>Chúa</a:t>
            </a:r>
            <a:r>
              <a:rPr lang="en-US" sz="6700" b="1" dirty="0">
                <a:solidFill>
                  <a:srgbClr val="002060"/>
                </a:solidFill>
                <a:effectLst/>
              </a:rPr>
              <a:t> </a:t>
            </a:r>
            <a:r>
              <a:rPr lang="en-US" sz="6700" b="1" dirty="0" err="1">
                <a:solidFill>
                  <a:srgbClr val="002060"/>
                </a:solidFill>
                <a:effectLst/>
              </a:rPr>
              <a:t>vì</a:t>
            </a:r>
            <a:r>
              <a:rPr lang="en-US" sz="6700" b="1" dirty="0">
                <a:solidFill>
                  <a:srgbClr val="002060"/>
                </a:solidFill>
                <a:effectLst/>
              </a:rPr>
              <a:t> </a:t>
            </a:r>
            <a:r>
              <a:rPr lang="en-US" sz="6700" b="1" dirty="0" err="1">
                <a:solidFill>
                  <a:srgbClr val="002060"/>
                </a:solidFill>
                <a:effectLst/>
              </a:rPr>
              <a:t>Chúa</a:t>
            </a:r>
            <a:r>
              <a:rPr lang="en-US" sz="6700" b="1" dirty="0">
                <a:solidFill>
                  <a:srgbClr val="002060"/>
                </a:solidFill>
                <a:effectLst/>
              </a:rPr>
              <a:t> </a:t>
            </a:r>
            <a:r>
              <a:rPr lang="en-US" sz="6700" b="1" dirty="0" err="1">
                <a:solidFill>
                  <a:srgbClr val="002060"/>
                </a:solidFill>
                <a:effectLst/>
              </a:rPr>
              <a:t>mà</a:t>
            </a:r>
            <a:r>
              <a:rPr lang="en-US" sz="6700" b="1" dirty="0">
                <a:solidFill>
                  <a:srgbClr val="002060"/>
                </a:solidFill>
                <a:effectLst/>
              </a:rPr>
              <a:t> </a:t>
            </a:r>
            <a:r>
              <a:rPr lang="en-US" sz="6700" b="1" dirty="0" err="1">
                <a:solidFill>
                  <a:srgbClr val="002060"/>
                </a:solidFill>
                <a:effectLst/>
              </a:rPr>
              <a:t>lời</a:t>
            </a:r>
            <a:r>
              <a:rPr lang="en-US" sz="6700" b="1" dirty="0">
                <a:solidFill>
                  <a:srgbClr val="002060"/>
                </a:solidFill>
                <a:effectLst/>
              </a:rPr>
              <a:t> con ca </a:t>
            </a:r>
            <a:r>
              <a:rPr lang="en-US" sz="6700" b="1" dirty="0" err="1">
                <a:solidFill>
                  <a:srgbClr val="002060"/>
                </a:solidFill>
                <a:effectLst/>
              </a:rPr>
              <a:t>ngợi</a:t>
            </a:r>
            <a:r>
              <a:rPr lang="en-US" sz="6700" b="1" dirty="0">
                <a:solidFill>
                  <a:srgbClr val="002060"/>
                </a:solidFill>
                <a:effectLst/>
              </a:rPr>
              <a:t> </a:t>
            </a:r>
            <a:r>
              <a:rPr lang="en-US" sz="6700" b="1" dirty="0" err="1">
                <a:solidFill>
                  <a:srgbClr val="002060"/>
                </a:solidFill>
                <a:effectLst/>
              </a:rPr>
              <a:t>đã</a:t>
            </a:r>
            <a:r>
              <a:rPr lang="en-US" sz="6700" b="1" dirty="0">
                <a:solidFill>
                  <a:srgbClr val="002060"/>
                </a:solidFill>
                <a:effectLst/>
              </a:rPr>
              <a:t> </a:t>
            </a:r>
            <a:r>
              <a:rPr lang="en-US" sz="6700" b="1" dirty="0" err="1">
                <a:solidFill>
                  <a:srgbClr val="002060"/>
                </a:solidFill>
                <a:effectLst/>
              </a:rPr>
              <a:t>vang</a:t>
            </a:r>
            <a:r>
              <a:rPr lang="en-US" sz="6700" b="1" dirty="0">
                <a:solidFill>
                  <a:srgbClr val="002060"/>
                </a:solidFill>
                <a:effectLst/>
              </a:rPr>
              <a:t> </a:t>
            </a:r>
            <a:r>
              <a:rPr lang="en-US" sz="6700" b="1" dirty="0" err="1">
                <a:solidFill>
                  <a:srgbClr val="002060"/>
                </a:solidFill>
                <a:effectLst/>
              </a:rPr>
              <a:t>lên</a:t>
            </a:r>
            <a:r>
              <a:rPr lang="en-US" sz="6700" b="1" dirty="0">
                <a:solidFill>
                  <a:srgbClr val="002060"/>
                </a:solidFill>
                <a:effectLst/>
              </a:rPr>
              <a:t> </a:t>
            </a:r>
            <a:r>
              <a:rPr lang="en-US" sz="6700" b="1" dirty="0" err="1">
                <a:solidFill>
                  <a:srgbClr val="002060"/>
                </a:solidFill>
                <a:effectLst/>
              </a:rPr>
              <a:t>trong</a:t>
            </a:r>
            <a:r>
              <a:rPr lang="en-US" sz="6700" b="1" dirty="0">
                <a:solidFill>
                  <a:srgbClr val="002060"/>
                </a:solidFill>
                <a:effectLst/>
              </a:rPr>
              <a:t> </a:t>
            </a:r>
            <a:r>
              <a:rPr lang="en-US" sz="6700" b="1" dirty="0" err="1">
                <a:solidFill>
                  <a:srgbClr val="002060"/>
                </a:solidFill>
                <a:effectLst/>
              </a:rPr>
              <a:t>công</a:t>
            </a:r>
            <a:r>
              <a:rPr lang="en-US" sz="6700" b="1" dirty="0">
                <a:solidFill>
                  <a:srgbClr val="002060"/>
                </a:solidFill>
                <a:effectLst/>
              </a:rPr>
              <a:t> </a:t>
            </a:r>
            <a:r>
              <a:rPr lang="en-US" sz="6700" b="1" dirty="0" err="1">
                <a:solidFill>
                  <a:srgbClr val="002060"/>
                </a:solidFill>
                <a:effectLst/>
              </a:rPr>
              <a:t>hội</a:t>
            </a:r>
            <a:r>
              <a:rPr lang="en-US" sz="6700" b="1" dirty="0">
                <a:solidFill>
                  <a:srgbClr val="002060"/>
                </a:solidFill>
                <a:effectLst/>
              </a:rPr>
              <a:t>.</a:t>
            </a:r>
          </a:p>
        </p:txBody>
      </p:sp>
    </p:spTree>
    <p:extLst>
      <p:ext uri="{BB962C8B-B14F-4D97-AF65-F5344CB8AC3E}">
        <p14:creationId xmlns:p14="http://schemas.microsoft.com/office/powerpoint/2010/main" val="3383628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500" b="1" u="sng" dirty="0">
                <a:solidFill>
                  <a:srgbClr val="C00000"/>
                </a:solidFill>
                <a:effectLst/>
              </a:rPr>
              <a:t>Tk2:</a:t>
            </a:r>
            <a:r>
              <a:rPr lang="en-US" sz="5500" b="1" dirty="0">
                <a:solidFill>
                  <a:srgbClr val="002060"/>
                </a:solidFill>
                <a:effectLst/>
              </a:rPr>
              <a:t> </a:t>
            </a:r>
            <a:r>
              <a:rPr lang="vi-VN" sz="5500" b="1" dirty="0">
                <a:solidFill>
                  <a:srgbClr val="002060"/>
                </a:solidFill>
                <a:effectLst/>
              </a:rPr>
              <a:t>Kẻ hèn túng thiếu được mãi thoả thuê vì ăn uống no nê, ai tìm Nhan </a:t>
            </a:r>
            <a:r>
              <a:rPr lang="en-US" sz="5500" b="1" dirty="0" err="1" smtClean="0">
                <a:solidFill>
                  <a:srgbClr val="002060"/>
                </a:solidFill>
                <a:effectLst/>
              </a:rPr>
              <a:t>Thánh</a:t>
            </a:r>
            <a:r>
              <a:rPr lang="vi-VN" sz="5500" b="1" dirty="0" smtClean="0">
                <a:solidFill>
                  <a:srgbClr val="002060"/>
                </a:solidFill>
                <a:effectLst/>
              </a:rPr>
              <a:t> </a:t>
            </a:r>
            <a:r>
              <a:rPr lang="vi-VN" sz="5500" b="1" dirty="0">
                <a:solidFill>
                  <a:srgbClr val="002060"/>
                </a:solidFill>
                <a:effectLst/>
              </a:rPr>
              <a:t>sẽ ca </a:t>
            </a:r>
            <a:r>
              <a:rPr lang="vi-VN" sz="5500" b="1" dirty="0" smtClean="0">
                <a:solidFill>
                  <a:srgbClr val="002060"/>
                </a:solidFill>
                <a:effectLst/>
              </a:rPr>
              <a:t>mừng,</a:t>
            </a:r>
            <a:r>
              <a:rPr lang="en-US" sz="5500" b="1" dirty="0" smtClean="0">
                <a:solidFill>
                  <a:srgbClr val="002060"/>
                </a:solidFill>
                <a:effectLst/>
              </a:rPr>
              <a:t> </a:t>
            </a:r>
            <a:r>
              <a:rPr lang="vi-VN" sz="5500" b="1" dirty="0" smtClean="0">
                <a:solidFill>
                  <a:srgbClr val="002060"/>
                </a:solidFill>
                <a:effectLst/>
              </a:rPr>
              <a:t>Chúa </a:t>
            </a:r>
            <a:r>
              <a:rPr lang="vi-VN" sz="5500" b="1" dirty="0">
                <a:solidFill>
                  <a:srgbClr val="002060"/>
                </a:solidFill>
                <a:effectLst/>
              </a:rPr>
              <a:t>cho họ được ngàn đời vui hạnh phúc.</a:t>
            </a:r>
            <a:endParaRPr lang="en-US" sz="5500" b="1" dirty="0">
              <a:solidFill>
                <a:srgbClr val="002060"/>
              </a:solidFill>
              <a:effectLst/>
            </a:endParaRPr>
          </a:p>
        </p:txBody>
      </p:sp>
    </p:spTree>
    <p:extLst>
      <p:ext uri="{BB962C8B-B14F-4D97-AF65-F5344CB8AC3E}">
        <p14:creationId xmlns:p14="http://schemas.microsoft.com/office/powerpoint/2010/main" val="2585297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700" b="1" u="sng" dirty="0" err="1">
                <a:solidFill>
                  <a:srgbClr val="C00000"/>
                </a:solidFill>
                <a:effectLst/>
              </a:rPr>
              <a:t>Đk</a:t>
            </a:r>
            <a:r>
              <a:rPr lang="en-US" sz="6700" b="1" u="sng" dirty="0">
                <a:solidFill>
                  <a:srgbClr val="C00000"/>
                </a:solidFill>
                <a:effectLst/>
              </a:rPr>
              <a:t>:</a:t>
            </a:r>
            <a:r>
              <a:rPr lang="en-US" sz="6700" b="1" dirty="0">
                <a:solidFill>
                  <a:srgbClr val="002060"/>
                </a:solidFill>
                <a:effectLst/>
              </a:rPr>
              <a:t> </a:t>
            </a:r>
            <a:r>
              <a:rPr lang="en-US" sz="6700" b="1" dirty="0" err="1">
                <a:solidFill>
                  <a:srgbClr val="002060"/>
                </a:solidFill>
                <a:effectLst/>
              </a:rPr>
              <a:t>Lạy</a:t>
            </a:r>
            <a:r>
              <a:rPr lang="en-US" sz="6700" b="1" dirty="0">
                <a:solidFill>
                  <a:srgbClr val="002060"/>
                </a:solidFill>
                <a:effectLst/>
              </a:rPr>
              <a:t> </a:t>
            </a:r>
            <a:r>
              <a:rPr lang="en-US" sz="6700" b="1" dirty="0" err="1">
                <a:solidFill>
                  <a:srgbClr val="002060"/>
                </a:solidFill>
                <a:effectLst/>
              </a:rPr>
              <a:t>Chúa</a:t>
            </a:r>
            <a:r>
              <a:rPr lang="en-US" sz="6700" b="1" dirty="0">
                <a:solidFill>
                  <a:srgbClr val="002060"/>
                </a:solidFill>
                <a:effectLst/>
              </a:rPr>
              <a:t> </a:t>
            </a:r>
            <a:r>
              <a:rPr lang="en-US" sz="6700" b="1" dirty="0" err="1">
                <a:solidFill>
                  <a:srgbClr val="002060"/>
                </a:solidFill>
                <a:effectLst/>
              </a:rPr>
              <a:t>vì</a:t>
            </a:r>
            <a:r>
              <a:rPr lang="en-US" sz="6700" b="1" dirty="0">
                <a:solidFill>
                  <a:srgbClr val="002060"/>
                </a:solidFill>
                <a:effectLst/>
              </a:rPr>
              <a:t> </a:t>
            </a:r>
            <a:r>
              <a:rPr lang="en-US" sz="6700" b="1" dirty="0" err="1">
                <a:solidFill>
                  <a:srgbClr val="002060"/>
                </a:solidFill>
                <a:effectLst/>
              </a:rPr>
              <a:t>Chúa</a:t>
            </a:r>
            <a:r>
              <a:rPr lang="en-US" sz="6700" b="1" dirty="0">
                <a:solidFill>
                  <a:srgbClr val="002060"/>
                </a:solidFill>
                <a:effectLst/>
              </a:rPr>
              <a:t> </a:t>
            </a:r>
            <a:r>
              <a:rPr lang="en-US" sz="6700" b="1" dirty="0" err="1">
                <a:solidFill>
                  <a:srgbClr val="002060"/>
                </a:solidFill>
                <a:effectLst/>
              </a:rPr>
              <a:t>mà</a:t>
            </a:r>
            <a:r>
              <a:rPr lang="en-US" sz="6700" b="1" dirty="0">
                <a:solidFill>
                  <a:srgbClr val="002060"/>
                </a:solidFill>
                <a:effectLst/>
              </a:rPr>
              <a:t> </a:t>
            </a:r>
            <a:r>
              <a:rPr lang="en-US" sz="6700" b="1" dirty="0" err="1">
                <a:solidFill>
                  <a:srgbClr val="002060"/>
                </a:solidFill>
                <a:effectLst/>
              </a:rPr>
              <a:t>lời</a:t>
            </a:r>
            <a:r>
              <a:rPr lang="en-US" sz="6700" b="1" dirty="0">
                <a:solidFill>
                  <a:srgbClr val="002060"/>
                </a:solidFill>
                <a:effectLst/>
              </a:rPr>
              <a:t> con ca </a:t>
            </a:r>
            <a:r>
              <a:rPr lang="en-US" sz="6700" b="1" dirty="0" err="1">
                <a:solidFill>
                  <a:srgbClr val="002060"/>
                </a:solidFill>
                <a:effectLst/>
              </a:rPr>
              <a:t>ngợi</a:t>
            </a:r>
            <a:r>
              <a:rPr lang="en-US" sz="6700" b="1" dirty="0">
                <a:solidFill>
                  <a:srgbClr val="002060"/>
                </a:solidFill>
                <a:effectLst/>
              </a:rPr>
              <a:t> </a:t>
            </a:r>
            <a:r>
              <a:rPr lang="en-US" sz="6700" b="1" dirty="0" err="1">
                <a:solidFill>
                  <a:srgbClr val="002060"/>
                </a:solidFill>
                <a:effectLst/>
              </a:rPr>
              <a:t>đã</a:t>
            </a:r>
            <a:r>
              <a:rPr lang="en-US" sz="6700" b="1" dirty="0">
                <a:solidFill>
                  <a:srgbClr val="002060"/>
                </a:solidFill>
                <a:effectLst/>
              </a:rPr>
              <a:t> </a:t>
            </a:r>
            <a:r>
              <a:rPr lang="en-US" sz="6700" b="1" dirty="0" err="1">
                <a:solidFill>
                  <a:srgbClr val="002060"/>
                </a:solidFill>
                <a:effectLst/>
              </a:rPr>
              <a:t>vang</a:t>
            </a:r>
            <a:r>
              <a:rPr lang="en-US" sz="6700" b="1" dirty="0">
                <a:solidFill>
                  <a:srgbClr val="002060"/>
                </a:solidFill>
                <a:effectLst/>
              </a:rPr>
              <a:t> </a:t>
            </a:r>
            <a:r>
              <a:rPr lang="en-US" sz="6700" b="1" dirty="0" err="1">
                <a:solidFill>
                  <a:srgbClr val="002060"/>
                </a:solidFill>
                <a:effectLst/>
              </a:rPr>
              <a:t>lên</a:t>
            </a:r>
            <a:r>
              <a:rPr lang="en-US" sz="6700" b="1" dirty="0">
                <a:solidFill>
                  <a:srgbClr val="002060"/>
                </a:solidFill>
                <a:effectLst/>
              </a:rPr>
              <a:t> </a:t>
            </a:r>
            <a:r>
              <a:rPr lang="en-US" sz="6700" b="1" dirty="0" err="1">
                <a:solidFill>
                  <a:srgbClr val="002060"/>
                </a:solidFill>
                <a:effectLst/>
              </a:rPr>
              <a:t>trong</a:t>
            </a:r>
            <a:r>
              <a:rPr lang="en-US" sz="6700" b="1" dirty="0">
                <a:solidFill>
                  <a:srgbClr val="002060"/>
                </a:solidFill>
                <a:effectLst/>
              </a:rPr>
              <a:t> </a:t>
            </a:r>
            <a:r>
              <a:rPr lang="en-US" sz="6700" b="1" dirty="0" err="1">
                <a:solidFill>
                  <a:srgbClr val="002060"/>
                </a:solidFill>
                <a:effectLst/>
              </a:rPr>
              <a:t>công</a:t>
            </a:r>
            <a:r>
              <a:rPr lang="en-US" sz="6700" b="1" dirty="0">
                <a:solidFill>
                  <a:srgbClr val="002060"/>
                </a:solidFill>
                <a:effectLst/>
              </a:rPr>
              <a:t> </a:t>
            </a:r>
            <a:r>
              <a:rPr lang="en-US" sz="6700" b="1" dirty="0" err="1">
                <a:solidFill>
                  <a:srgbClr val="002060"/>
                </a:solidFill>
                <a:effectLst/>
              </a:rPr>
              <a:t>hội</a:t>
            </a:r>
            <a:r>
              <a:rPr lang="en-US" sz="6700" b="1" dirty="0">
                <a:solidFill>
                  <a:srgbClr val="002060"/>
                </a:solidFill>
                <a:effectLst/>
              </a:rPr>
              <a:t>.</a:t>
            </a:r>
          </a:p>
        </p:txBody>
      </p:sp>
    </p:spTree>
    <p:extLst>
      <p:ext uri="{BB962C8B-B14F-4D97-AF65-F5344CB8AC3E}">
        <p14:creationId xmlns:p14="http://schemas.microsoft.com/office/powerpoint/2010/main" val="2338983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700" b="1" u="sng" dirty="0" err="1">
                <a:solidFill>
                  <a:srgbClr val="C00000"/>
                </a:solidFill>
                <a:effectLst/>
              </a:rPr>
              <a:t>Đk</a:t>
            </a:r>
            <a:r>
              <a:rPr lang="en-US" sz="6700" b="1" u="sng" dirty="0">
                <a:solidFill>
                  <a:srgbClr val="C00000"/>
                </a:solidFill>
                <a:effectLst/>
              </a:rPr>
              <a:t>:</a:t>
            </a:r>
            <a:r>
              <a:rPr lang="en-US" sz="6700" b="1" dirty="0">
                <a:solidFill>
                  <a:srgbClr val="002060"/>
                </a:solidFill>
                <a:effectLst/>
              </a:rPr>
              <a:t> </a:t>
            </a:r>
            <a:r>
              <a:rPr lang="en-US" sz="6700" b="1" dirty="0" err="1">
                <a:solidFill>
                  <a:srgbClr val="002060"/>
                </a:solidFill>
                <a:effectLst/>
              </a:rPr>
              <a:t>Lạy</a:t>
            </a:r>
            <a:r>
              <a:rPr lang="en-US" sz="6700" b="1" dirty="0">
                <a:solidFill>
                  <a:srgbClr val="002060"/>
                </a:solidFill>
                <a:effectLst/>
              </a:rPr>
              <a:t> </a:t>
            </a:r>
            <a:r>
              <a:rPr lang="en-US" sz="6700" b="1" dirty="0" err="1">
                <a:solidFill>
                  <a:srgbClr val="002060"/>
                </a:solidFill>
                <a:effectLst/>
              </a:rPr>
              <a:t>Chúa</a:t>
            </a:r>
            <a:r>
              <a:rPr lang="en-US" sz="6700" b="1" dirty="0">
                <a:solidFill>
                  <a:srgbClr val="002060"/>
                </a:solidFill>
                <a:effectLst/>
              </a:rPr>
              <a:t> </a:t>
            </a:r>
            <a:r>
              <a:rPr lang="en-US" sz="6700" b="1" dirty="0" err="1">
                <a:solidFill>
                  <a:srgbClr val="002060"/>
                </a:solidFill>
                <a:effectLst/>
              </a:rPr>
              <a:t>vì</a:t>
            </a:r>
            <a:r>
              <a:rPr lang="en-US" sz="6700" b="1" dirty="0">
                <a:solidFill>
                  <a:srgbClr val="002060"/>
                </a:solidFill>
                <a:effectLst/>
              </a:rPr>
              <a:t> </a:t>
            </a:r>
            <a:r>
              <a:rPr lang="en-US" sz="6700" b="1" dirty="0" err="1">
                <a:solidFill>
                  <a:srgbClr val="002060"/>
                </a:solidFill>
                <a:effectLst/>
              </a:rPr>
              <a:t>Chúa</a:t>
            </a:r>
            <a:r>
              <a:rPr lang="en-US" sz="6700" b="1" dirty="0">
                <a:solidFill>
                  <a:srgbClr val="002060"/>
                </a:solidFill>
                <a:effectLst/>
              </a:rPr>
              <a:t> </a:t>
            </a:r>
            <a:r>
              <a:rPr lang="en-US" sz="6700" b="1" dirty="0" err="1">
                <a:solidFill>
                  <a:srgbClr val="002060"/>
                </a:solidFill>
                <a:effectLst/>
              </a:rPr>
              <a:t>mà</a:t>
            </a:r>
            <a:r>
              <a:rPr lang="en-US" sz="6700" b="1" dirty="0">
                <a:solidFill>
                  <a:srgbClr val="002060"/>
                </a:solidFill>
                <a:effectLst/>
              </a:rPr>
              <a:t> </a:t>
            </a:r>
            <a:r>
              <a:rPr lang="en-US" sz="6700" b="1" dirty="0" err="1">
                <a:solidFill>
                  <a:srgbClr val="002060"/>
                </a:solidFill>
                <a:effectLst/>
              </a:rPr>
              <a:t>lời</a:t>
            </a:r>
            <a:r>
              <a:rPr lang="en-US" sz="6700" b="1" dirty="0">
                <a:solidFill>
                  <a:srgbClr val="002060"/>
                </a:solidFill>
                <a:effectLst/>
              </a:rPr>
              <a:t> con ca </a:t>
            </a:r>
            <a:r>
              <a:rPr lang="en-US" sz="6700" b="1" dirty="0" err="1">
                <a:solidFill>
                  <a:srgbClr val="002060"/>
                </a:solidFill>
                <a:effectLst/>
              </a:rPr>
              <a:t>ngợi</a:t>
            </a:r>
            <a:r>
              <a:rPr lang="en-US" sz="6700" b="1" dirty="0">
                <a:solidFill>
                  <a:srgbClr val="002060"/>
                </a:solidFill>
                <a:effectLst/>
              </a:rPr>
              <a:t> </a:t>
            </a:r>
            <a:r>
              <a:rPr lang="en-US" sz="6700" b="1" dirty="0" err="1">
                <a:solidFill>
                  <a:srgbClr val="002060"/>
                </a:solidFill>
                <a:effectLst/>
              </a:rPr>
              <a:t>đã</a:t>
            </a:r>
            <a:r>
              <a:rPr lang="en-US" sz="6700" b="1" dirty="0">
                <a:solidFill>
                  <a:srgbClr val="002060"/>
                </a:solidFill>
                <a:effectLst/>
              </a:rPr>
              <a:t> </a:t>
            </a:r>
            <a:r>
              <a:rPr lang="en-US" sz="6700" b="1" dirty="0" err="1">
                <a:solidFill>
                  <a:srgbClr val="002060"/>
                </a:solidFill>
                <a:effectLst/>
              </a:rPr>
              <a:t>vang</a:t>
            </a:r>
            <a:r>
              <a:rPr lang="en-US" sz="6700" b="1" dirty="0">
                <a:solidFill>
                  <a:srgbClr val="002060"/>
                </a:solidFill>
                <a:effectLst/>
              </a:rPr>
              <a:t> </a:t>
            </a:r>
            <a:r>
              <a:rPr lang="en-US" sz="6700" b="1" dirty="0" err="1">
                <a:solidFill>
                  <a:srgbClr val="002060"/>
                </a:solidFill>
                <a:effectLst/>
              </a:rPr>
              <a:t>lên</a:t>
            </a:r>
            <a:r>
              <a:rPr lang="en-US" sz="6700" b="1" dirty="0">
                <a:solidFill>
                  <a:srgbClr val="002060"/>
                </a:solidFill>
                <a:effectLst/>
              </a:rPr>
              <a:t> </a:t>
            </a:r>
            <a:r>
              <a:rPr lang="en-US" sz="6700" b="1" dirty="0" err="1">
                <a:solidFill>
                  <a:srgbClr val="002060"/>
                </a:solidFill>
                <a:effectLst/>
              </a:rPr>
              <a:t>trong</a:t>
            </a:r>
            <a:r>
              <a:rPr lang="en-US" sz="6700" b="1" dirty="0">
                <a:solidFill>
                  <a:srgbClr val="002060"/>
                </a:solidFill>
                <a:effectLst/>
              </a:rPr>
              <a:t> </a:t>
            </a:r>
            <a:r>
              <a:rPr lang="en-US" sz="6700" b="1" dirty="0" err="1">
                <a:solidFill>
                  <a:srgbClr val="002060"/>
                </a:solidFill>
                <a:effectLst/>
              </a:rPr>
              <a:t>công</a:t>
            </a:r>
            <a:r>
              <a:rPr lang="en-US" sz="6700" b="1" dirty="0">
                <a:solidFill>
                  <a:srgbClr val="002060"/>
                </a:solidFill>
                <a:effectLst/>
              </a:rPr>
              <a:t> </a:t>
            </a:r>
            <a:r>
              <a:rPr lang="en-US" sz="6700" b="1" dirty="0" err="1">
                <a:solidFill>
                  <a:srgbClr val="002060"/>
                </a:solidFill>
                <a:effectLst/>
              </a:rPr>
              <a:t>hội</a:t>
            </a:r>
            <a:r>
              <a:rPr lang="en-US" sz="6700" b="1" dirty="0">
                <a:solidFill>
                  <a:srgbClr val="002060"/>
                </a:solidFill>
                <a:effectLst/>
              </a:rPr>
              <a:t>.</a:t>
            </a:r>
          </a:p>
        </p:txBody>
      </p:sp>
    </p:spTree>
    <p:extLst>
      <p:ext uri="{BB962C8B-B14F-4D97-AF65-F5344CB8AC3E}">
        <p14:creationId xmlns:p14="http://schemas.microsoft.com/office/powerpoint/2010/main" val="25101360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1" u="sng" dirty="0">
                <a:solidFill>
                  <a:srgbClr val="C00000"/>
                </a:solidFill>
                <a:effectLst/>
              </a:rPr>
              <a:t>Tk3:</a:t>
            </a:r>
            <a:r>
              <a:rPr lang="en-US" sz="5500" b="1" dirty="0">
                <a:solidFill>
                  <a:srgbClr val="002060"/>
                </a:solidFill>
                <a:effectLst/>
              </a:rPr>
              <a:t> </a:t>
            </a:r>
            <a:r>
              <a:rPr lang="vi-VN" sz="5500" b="1" dirty="0" smtClean="0">
                <a:solidFill>
                  <a:srgbClr val="002060"/>
                </a:solidFill>
                <a:effectLst/>
              </a:rPr>
              <a:t>Khắp </a:t>
            </a:r>
            <a:r>
              <a:rPr lang="vi-VN" sz="5500" b="1" dirty="0">
                <a:solidFill>
                  <a:srgbClr val="002060"/>
                </a:solidFill>
                <a:effectLst/>
              </a:rPr>
              <a:t>cùng thế giới cùng nhắc nhớ trở về bên Chúa đi thôi. Bao là dân nước trên gian trần hãy phủ phục thờ lạy </a:t>
            </a:r>
            <a:r>
              <a:rPr lang="en-US" sz="5500" b="1" dirty="0" err="1" smtClean="0">
                <a:solidFill>
                  <a:srgbClr val="002060"/>
                </a:solidFill>
                <a:effectLst/>
              </a:rPr>
              <a:t>Thần</a:t>
            </a:r>
            <a:r>
              <a:rPr lang="en-US" sz="5500" b="1" dirty="0" smtClean="0">
                <a:solidFill>
                  <a:srgbClr val="002060"/>
                </a:solidFill>
                <a:effectLst/>
              </a:rPr>
              <a:t> </a:t>
            </a:r>
            <a:r>
              <a:rPr lang="en-US" sz="5500" b="1" dirty="0" err="1" smtClean="0">
                <a:solidFill>
                  <a:srgbClr val="002060"/>
                </a:solidFill>
                <a:effectLst/>
              </a:rPr>
              <a:t>Nhan</a:t>
            </a:r>
            <a:r>
              <a:rPr lang="en-US" sz="5500" b="1" dirty="0" smtClean="0">
                <a:solidFill>
                  <a:srgbClr val="002060"/>
                </a:solidFill>
                <a:effectLst/>
              </a:rPr>
              <a:t> </a:t>
            </a:r>
            <a:r>
              <a:rPr lang="vi-VN" sz="5500" b="1" dirty="0" smtClean="0">
                <a:solidFill>
                  <a:srgbClr val="002060"/>
                </a:solidFill>
                <a:effectLst/>
              </a:rPr>
              <a:t>của </a:t>
            </a:r>
            <a:r>
              <a:rPr lang="vi-VN" sz="5500" b="1" dirty="0">
                <a:solidFill>
                  <a:srgbClr val="002060"/>
                </a:solidFill>
                <a:effectLst/>
              </a:rPr>
              <a:t>Chúa.</a:t>
            </a:r>
            <a:endParaRPr lang="en-US" sz="5500" b="1" dirty="0">
              <a:solidFill>
                <a:srgbClr val="002060"/>
              </a:solidFill>
              <a:effectLst/>
            </a:endParaRPr>
          </a:p>
        </p:txBody>
      </p:sp>
    </p:spTree>
    <p:extLst>
      <p:ext uri="{BB962C8B-B14F-4D97-AF65-F5344CB8AC3E}">
        <p14:creationId xmlns:p14="http://schemas.microsoft.com/office/powerpoint/2010/main" val="17399885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700" b="1" u="sng" dirty="0" err="1">
                <a:solidFill>
                  <a:srgbClr val="C00000"/>
                </a:solidFill>
                <a:effectLst/>
              </a:rPr>
              <a:t>Đk</a:t>
            </a:r>
            <a:r>
              <a:rPr lang="en-US" sz="6700" b="1" u="sng" dirty="0">
                <a:solidFill>
                  <a:srgbClr val="C00000"/>
                </a:solidFill>
                <a:effectLst/>
              </a:rPr>
              <a:t>:</a:t>
            </a:r>
            <a:r>
              <a:rPr lang="en-US" sz="6700" b="1" dirty="0">
                <a:solidFill>
                  <a:srgbClr val="002060"/>
                </a:solidFill>
                <a:effectLst/>
              </a:rPr>
              <a:t> </a:t>
            </a:r>
            <a:r>
              <a:rPr lang="en-US" sz="6700" b="1" dirty="0" err="1">
                <a:solidFill>
                  <a:srgbClr val="002060"/>
                </a:solidFill>
                <a:effectLst/>
              </a:rPr>
              <a:t>Lạy</a:t>
            </a:r>
            <a:r>
              <a:rPr lang="en-US" sz="6700" b="1" dirty="0">
                <a:solidFill>
                  <a:srgbClr val="002060"/>
                </a:solidFill>
                <a:effectLst/>
              </a:rPr>
              <a:t> </a:t>
            </a:r>
            <a:r>
              <a:rPr lang="en-US" sz="6700" b="1" dirty="0" err="1">
                <a:solidFill>
                  <a:srgbClr val="002060"/>
                </a:solidFill>
                <a:effectLst/>
              </a:rPr>
              <a:t>Chúa</a:t>
            </a:r>
            <a:r>
              <a:rPr lang="en-US" sz="6700" b="1" dirty="0">
                <a:solidFill>
                  <a:srgbClr val="002060"/>
                </a:solidFill>
                <a:effectLst/>
              </a:rPr>
              <a:t> </a:t>
            </a:r>
            <a:r>
              <a:rPr lang="en-US" sz="6700" b="1" dirty="0" err="1">
                <a:solidFill>
                  <a:srgbClr val="002060"/>
                </a:solidFill>
                <a:effectLst/>
              </a:rPr>
              <a:t>vì</a:t>
            </a:r>
            <a:r>
              <a:rPr lang="en-US" sz="6700" b="1" dirty="0">
                <a:solidFill>
                  <a:srgbClr val="002060"/>
                </a:solidFill>
                <a:effectLst/>
              </a:rPr>
              <a:t> </a:t>
            </a:r>
            <a:r>
              <a:rPr lang="en-US" sz="6700" b="1" dirty="0" err="1">
                <a:solidFill>
                  <a:srgbClr val="002060"/>
                </a:solidFill>
                <a:effectLst/>
              </a:rPr>
              <a:t>Chúa</a:t>
            </a:r>
            <a:r>
              <a:rPr lang="en-US" sz="6700" b="1" dirty="0">
                <a:solidFill>
                  <a:srgbClr val="002060"/>
                </a:solidFill>
                <a:effectLst/>
              </a:rPr>
              <a:t> </a:t>
            </a:r>
            <a:r>
              <a:rPr lang="en-US" sz="6700" b="1" dirty="0" err="1">
                <a:solidFill>
                  <a:srgbClr val="002060"/>
                </a:solidFill>
                <a:effectLst/>
              </a:rPr>
              <a:t>mà</a:t>
            </a:r>
            <a:r>
              <a:rPr lang="en-US" sz="6700" b="1" dirty="0">
                <a:solidFill>
                  <a:srgbClr val="002060"/>
                </a:solidFill>
                <a:effectLst/>
              </a:rPr>
              <a:t> </a:t>
            </a:r>
            <a:r>
              <a:rPr lang="en-US" sz="6700" b="1" dirty="0" err="1">
                <a:solidFill>
                  <a:srgbClr val="002060"/>
                </a:solidFill>
                <a:effectLst/>
              </a:rPr>
              <a:t>lời</a:t>
            </a:r>
            <a:r>
              <a:rPr lang="en-US" sz="6700" b="1" dirty="0">
                <a:solidFill>
                  <a:srgbClr val="002060"/>
                </a:solidFill>
                <a:effectLst/>
              </a:rPr>
              <a:t> con ca </a:t>
            </a:r>
            <a:r>
              <a:rPr lang="en-US" sz="6700" b="1" dirty="0" err="1">
                <a:solidFill>
                  <a:srgbClr val="002060"/>
                </a:solidFill>
                <a:effectLst/>
              </a:rPr>
              <a:t>ngợi</a:t>
            </a:r>
            <a:r>
              <a:rPr lang="en-US" sz="6700" b="1" dirty="0">
                <a:solidFill>
                  <a:srgbClr val="002060"/>
                </a:solidFill>
                <a:effectLst/>
              </a:rPr>
              <a:t> </a:t>
            </a:r>
            <a:r>
              <a:rPr lang="en-US" sz="6700" b="1" dirty="0" err="1">
                <a:solidFill>
                  <a:srgbClr val="002060"/>
                </a:solidFill>
                <a:effectLst/>
              </a:rPr>
              <a:t>đã</a:t>
            </a:r>
            <a:r>
              <a:rPr lang="en-US" sz="6700" b="1" dirty="0">
                <a:solidFill>
                  <a:srgbClr val="002060"/>
                </a:solidFill>
                <a:effectLst/>
              </a:rPr>
              <a:t> </a:t>
            </a:r>
            <a:r>
              <a:rPr lang="en-US" sz="6700" b="1" dirty="0" err="1">
                <a:solidFill>
                  <a:srgbClr val="002060"/>
                </a:solidFill>
                <a:effectLst/>
              </a:rPr>
              <a:t>vang</a:t>
            </a:r>
            <a:r>
              <a:rPr lang="en-US" sz="6700" b="1" dirty="0">
                <a:solidFill>
                  <a:srgbClr val="002060"/>
                </a:solidFill>
                <a:effectLst/>
              </a:rPr>
              <a:t> </a:t>
            </a:r>
            <a:r>
              <a:rPr lang="en-US" sz="6700" b="1" dirty="0" err="1">
                <a:solidFill>
                  <a:srgbClr val="002060"/>
                </a:solidFill>
                <a:effectLst/>
              </a:rPr>
              <a:t>lên</a:t>
            </a:r>
            <a:r>
              <a:rPr lang="en-US" sz="6700" b="1" dirty="0">
                <a:solidFill>
                  <a:srgbClr val="002060"/>
                </a:solidFill>
                <a:effectLst/>
              </a:rPr>
              <a:t> </a:t>
            </a:r>
            <a:r>
              <a:rPr lang="en-US" sz="6700" b="1" dirty="0" err="1">
                <a:solidFill>
                  <a:srgbClr val="002060"/>
                </a:solidFill>
                <a:effectLst/>
              </a:rPr>
              <a:t>trong</a:t>
            </a:r>
            <a:r>
              <a:rPr lang="en-US" sz="6700" b="1" dirty="0">
                <a:solidFill>
                  <a:srgbClr val="002060"/>
                </a:solidFill>
                <a:effectLst/>
              </a:rPr>
              <a:t> </a:t>
            </a:r>
            <a:r>
              <a:rPr lang="en-US" sz="6700" b="1" dirty="0" err="1">
                <a:solidFill>
                  <a:srgbClr val="002060"/>
                </a:solidFill>
                <a:effectLst/>
              </a:rPr>
              <a:t>công</a:t>
            </a:r>
            <a:r>
              <a:rPr lang="en-US" sz="6700" b="1" dirty="0">
                <a:solidFill>
                  <a:srgbClr val="002060"/>
                </a:solidFill>
                <a:effectLst/>
              </a:rPr>
              <a:t> </a:t>
            </a:r>
            <a:r>
              <a:rPr lang="en-US" sz="6700" b="1" dirty="0" err="1">
                <a:solidFill>
                  <a:srgbClr val="002060"/>
                </a:solidFill>
                <a:effectLst/>
              </a:rPr>
              <a:t>hội</a:t>
            </a:r>
            <a:r>
              <a:rPr lang="en-US" sz="6700" b="1" dirty="0">
                <a:solidFill>
                  <a:srgbClr val="002060"/>
                </a:solidFill>
                <a:effectLst/>
              </a:rPr>
              <a:t>.</a:t>
            </a:r>
          </a:p>
        </p:txBody>
      </p:sp>
    </p:spTree>
    <p:extLst>
      <p:ext uri="{BB962C8B-B14F-4D97-AF65-F5344CB8AC3E}">
        <p14:creationId xmlns:p14="http://schemas.microsoft.com/office/powerpoint/2010/main" val="12687022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500" b="1" u="sng" dirty="0">
                <a:solidFill>
                  <a:srgbClr val="C00000"/>
                </a:solidFill>
                <a:effectLst/>
              </a:rPr>
              <a:t>Tk4:</a:t>
            </a:r>
            <a:r>
              <a:rPr lang="en-US" sz="5500" b="1" dirty="0">
                <a:solidFill>
                  <a:srgbClr val="002060"/>
                </a:solidFill>
                <a:effectLst/>
              </a:rPr>
              <a:t> </a:t>
            </a:r>
            <a:r>
              <a:rPr lang="vi-VN" sz="5500" b="1" dirty="0">
                <a:solidFill>
                  <a:srgbClr val="002060"/>
                </a:solidFill>
                <a:effectLst/>
              </a:rPr>
              <a:t>Sẽ phục bái Chúa là hết những ai đã an giấc thiên thu sẽ phục suy trước tôn nhan Ngài hết những người đã trở về nơi bụi </a:t>
            </a:r>
            <a:r>
              <a:rPr lang="en-US" sz="5500" b="1" dirty="0" err="1" smtClean="0">
                <a:solidFill>
                  <a:srgbClr val="002060"/>
                </a:solidFill>
                <a:effectLst/>
              </a:rPr>
              <a:t>cát</a:t>
            </a:r>
            <a:r>
              <a:rPr lang="vi-VN" sz="5500" b="1" dirty="0" smtClean="0">
                <a:solidFill>
                  <a:srgbClr val="002060"/>
                </a:solidFill>
                <a:effectLst/>
              </a:rPr>
              <a:t>.</a:t>
            </a:r>
            <a:endParaRPr lang="en-US" sz="5500" b="1" dirty="0">
              <a:solidFill>
                <a:srgbClr val="002060"/>
              </a:solidFill>
              <a:effectLst/>
            </a:endParaRPr>
          </a:p>
        </p:txBody>
      </p:sp>
    </p:spTree>
    <p:extLst>
      <p:ext uri="{BB962C8B-B14F-4D97-AF65-F5344CB8AC3E}">
        <p14:creationId xmlns:p14="http://schemas.microsoft.com/office/powerpoint/2010/main" val="2026216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700" b="1" u="sng" dirty="0" err="1">
                <a:solidFill>
                  <a:srgbClr val="C00000"/>
                </a:solidFill>
                <a:effectLst/>
              </a:rPr>
              <a:t>Đk</a:t>
            </a:r>
            <a:r>
              <a:rPr lang="en-US" sz="6700" b="1" u="sng" dirty="0">
                <a:solidFill>
                  <a:srgbClr val="C00000"/>
                </a:solidFill>
                <a:effectLst/>
              </a:rPr>
              <a:t>:</a:t>
            </a:r>
            <a:r>
              <a:rPr lang="en-US" sz="6700" b="1" dirty="0">
                <a:solidFill>
                  <a:srgbClr val="002060"/>
                </a:solidFill>
                <a:effectLst/>
              </a:rPr>
              <a:t> </a:t>
            </a:r>
            <a:r>
              <a:rPr lang="en-US" sz="6700" b="1" dirty="0" err="1">
                <a:solidFill>
                  <a:srgbClr val="002060"/>
                </a:solidFill>
                <a:effectLst/>
              </a:rPr>
              <a:t>Lạy</a:t>
            </a:r>
            <a:r>
              <a:rPr lang="en-US" sz="6700" b="1" dirty="0">
                <a:solidFill>
                  <a:srgbClr val="002060"/>
                </a:solidFill>
                <a:effectLst/>
              </a:rPr>
              <a:t> </a:t>
            </a:r>
            <a:r>
              <a:rPr lang="en-US" sz="6700" b="1" dirty="0" err="1">
                <a:solidFill>
                  <a:srgbClr val="002060"/>
                </a:solidFill>
                <a:effectLst/>
              </a:rPr>
              <a:t>Chúa</a:t>
            </a:r>
            <a:r>
              <a:rPr lang="en-US" sz="6700" b="1" dirty="0">
                <a:solidFill>
                  <a:srgbClr val="002060"/>
                </a:solidFill>
                <a:effectLst/>
              </a:rPr>
              <a:t> </a:t>
            </a:r>
            <a:r>
              <a:rPr lang="en-US" sz="6700" b="1" dirty="0" err="1">
                <a:solidFill>
                  <a:srgbClr val="002060"/>
                </a:solidFill>
                <a:effectLst/>
              </a:rPr>
              <a:t>vì</a:t>
            </a:r>
            <a:r>
              <a:rPr lang="en-US" sz="6700" b="1" dirty="0">
                <a:solidFill>
                  <a:srgbClr val="002060"/>
                </a:solidFill>
                <a:effectLst/>
              </a:rPr>
              <a:t> </a:t>
            </a:r>
            <a:r>
              <a:rPr lang="en-US" sz="6700" b="1" dirty="0" err="1">
                <a:solidFill>
                  <a:srgbClr val="002060"/>
                </a:solidFill>
                <a:effectLst/>
              </a:rPr>
              <a:t>Chúa</a:t>
            </a:r>
            <a:r>
              <a:rPr lang="en-US" sz="6700" b="1" dirty="0">
                <a:solidFill>
                  <a:srgbClr val="002060"/>
                </a:solidFill>
                <a:effectLst/>
              </a:rPr>
              <a:t> </a:t>
            </a:r>
            <a:r>
              <a:rPr lang="en-US" sz="6700" b="1" dirty="0" err="1">
                <a:solidFill>
                  <a:srgbClr val="002060"/>
                </a:solidFill>
                <a:effectLst/>
              </a:rPr>
              <a:t>mà</a:t>
            </a:r>
            <a:r>
              <a:rPr lang="en-US" sz="6700" b="1" dirty="0">
                <a:solidFill>
                  <a:srgbClr val="002060"/>
                </a:solidFill>
                <a:effectLst/>
              </a:rPr>
              <a:t> </a:t>
            </a:r>
            <a:r>
              <a:rPr lang="en-US" sz="6700" b="1" dirty="0" err="1">
                <a:solidFill>
                  <a:srgbClr val="002060"/>
                </a:solidFill>
                <a:effectLst/>
              </a:rPr>
              <a:t>lời</a:t>
            </a:r>
            <a:r>
              <a:rPr lang="en-US" sz="6700" b="1" dirty="0">
                <a:solidFill>
                  <a:srgbClr val="002060"/>
                </a:solidFill>
                <a:effectLst/>
              </a:rPr>
              <a:t> con ca </a:t>
            </a:r>
            <a:r>
              <a:rPr lang="en-US" sz="6700" b="1" dirty="0" err="1">
                <a:solidFill>
                  <a:srgbClr val="002060"/>
                </a:solidFill>
                <a:effectLst/>
              </a:rPr>
              <a:t>ngợi</a:t>
            </a:r>
            <a:r>
              <a:rPr lang="en-US" sz="6700" b="1" dirty="0">
                <a:solidFill>
                  <a:srgbClr val="002060"/>
                </a:solidFill>
                <a:effectLst/>
              </a:rPr>
              <a:t> </a:t>
            </a:r>
            <a:r>
              <a:rPr lang="en-US" sz="6700" b="1" dirty="0" err="1">
                <a:solidFill>
                  <a:srgbClr val="002060"/>
                </a:solidFill>
                <a:effectLst/>
              </a:rPr>
              <a:t>đã</a:t>
            </a:r>
            <a:r>
              <a:rPr lang="en-US" sz="6700" b="1" dirty="0">
                <a:solidFill>
                  <a:srgbClr val="002060"/>
                </a:solidFill>
                <a:effectLst/>
              </a:rPr>
              <a:t> </a:t>
            </a:r>
            <a:r>
              <a:rPr lang="en-US" sz="6700" b="1" dirty="0" err="1">
                <a:solidFill>
                  <a:srgbClr val="002060"/>
                </a:solidFill>
                <a:effectLst/>
              </a:rPr>
              <a:t>vang</a:t>
            </a:r>
            <a:r>
              <a:rPr lang="en-US" sz="6700" b="1" dirty="0">
                <a:solidFill>
                  <a:srgbClr val="002060"/>
                </a:solidFill>
                <a:effectLst/>
              </a:rPr>
              <a:t> </a:t>
            </a:r>
            <a:r>
              <a:rPr lang="en-US" sz="6700" b="1" dirty="0" err="1">
                <a:solidFill>
                  <a:srgbClr val="002060"/>
                </a:solidFill>
                <a:effectLst/>
              </a:rPr>
              <a:t>lên</a:t>
            </a:r>
            <a:r>
              <a:rPr lang="en-US" sz="6700" b="1" dirty="0">
                <a:solidFill>
                  <a:srgbClr val="002060"/>
                </a:solidFill>
                <a:effectLst/>
              </a:rPr>
              <a:t> </a:t>
            </a:r>
            <a:r>
              <a:rPr lang="en-US" sz="6700" b="1" dirty="0" err="1">
                <a:solidFill>
                  <a:srgbClr val="002060"/>
                </a:solidFill>
                <a:effectLst/>
              </a:rPr>
              <a:t>trong</a:t>
            </a:r>
            <a:r>
              <a:rPr lang="en-US" sz="6700" b="1" dirty="0">
                <a:solidFill>
                  <a:srgbClr val="002060"/>
                </a:solidFill>
                <a:effectLst/>
              </a:rPr>
              <a:t> </a:t>
            </a:r>
            <a:r>
              <a:rPr lang="en-US" sz="6700" b="1" dirty="0" err="1">
                <a:solidFill>
                  <a:srgbClr val="002060"/>
                </a:solidFill>
                <a:effectLst/>
              </a:rPr>
              <a:t>công</a:t>
            </a:r>
            <a:r>
              <a:rPr lang="en-US" sz="6700" b="1" dirty="0">
                <a:solidFill>
                  <a:srgbClr val="002060"/>
                </a:solidFill>
                <a:effectLst/>
              </a:rPr>
              <a:t> </a:t>
            </a:r>
            <a:r>
              <a:rPr lang="en-US" sz="6700" b="1" dirty="0" err="1">
                <a:solidFill>
                  <a:srgbClr val="002060"/>
                </a:solidFill>
                <a:effectLst/>
              </a:rPr>
              <a:t>hội</a:t>
            </a:r>
            <a:r>
              <a:rPr lang="en-US" sz="6700" b="1" dirty="0">
                <a:solidFill>
                  <a:srgbClr val="002060"/>
                </a:solidFill>
                <a:effectLst/>
              </a:rPr>
              <a:t>.</a:t>
            </a:r>
          </a:p>
        </p:txBody>
      </p:sp>
    </p:spTree>
    <p:extLst>
      <p:ext uri="{BB962C8B-B14F-4D97-AF65-F5344CB8AC3E}">
        <p14:creationId xmlns:p14="http://schemas.microsoft.com/office/powerpoint/2010/main" val="38024758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1" u="sng" dirty="0">
                <a:solidFill>
                  <a:srgbClr val="C00000"/>
                </a:solidFill>
                <a:effectLst/>
              </a:rPr>
              <a:t>Tk5:</a:t>
            </a:r>
            <a:r>
              <a:rPr lang="en-US" sz="5500" b="1" dirty="0">
                <a:solidFill>
                  <a:srgbClr val="002060"/>
                </a:solidFill>
                <a:effectLst/>
              </a:rPr>
              <a:t> </a:t>
            </a:r>
            <a:r>
              <a:rPr lang="en-US" sz="5500" b="1" dirty="0" err="1">
                <a:solidFill>
                  <a:srgbClr val="002060"/>
                </a:solidFill>
                <a:effectLst/>
              </a:rPr>
              <a:t>Thiên</a:t>
            </a:r>
            <a:r>
              <a:rPr lang="en-US" sz="5500" b="1" dirty="0">
                <a:solidFill>
                  <a:srgbClr val="002060"/>
                </a:solidFill>
                <a:effectLst/>
              </a:rPr>
              <a:t> </a:t>
            </a:r>
            <a:r>
              <a:rPr lang="en-US" sz="5500" b="1" dirty="0" err="1">
                <a:solidFill>
                  <a:srgbClr val="002060"/>
                </a:solidFill>
                <a:effectLst/>
              </a:rPr>
              <a:t>hạ</a:t>
            </a:r>
            <a:r>
              <a:rPr lang="en-US" sz="5500" b="1" dirty="0">
                <a:solidFill>
                  <a:srgbClr val="002060"/>
                </a:solidFill>
                <a:effectLst/>
              </a:rPr>
              <a:t> </a:t>
            </a:r>
            <a:r>
              <a:rPr lang="en-US" sz="5500" b="1" dirty="0" err="1">
                <a:solidFill>
                  <a:srgbClr val="002060"/>
                </a:solidFill>
                <a:effectLst/>
              </a:rPr>
              <a:t>sẽ</a:t>
            </a:r>
            <a:r>
              <a:rPr lang="en-US" sz="5500" b="1" dirty="0">
                <a:solidFill>
                  <a:srgbClr val="002060"/>
                </a:solidFill>
                <a:effectLst/>
              </a:rPr>
              <a:t> </a:t>
            </a:r>
            <a:r>
              <a:rPr lang="en-US" sz="5500" b="1" dirty="0" err="1">
                <a:solidFill>
                  <a:srgbClr val="002060"/>
                </a:solidFill>
                <a:effectLst/>
              </a:rPr>
              <a:t>nói</a:t>
            </a:r>
            <a:r>
              <a:rPr lang="en-US" sz="5500" b="1" dirty="0">
                <a:solidFill>
                  <a:srgbClr val="002060"/>
                </a:solidFill>
                <a:effectLst/>
              </a:rPr>
              <a:t> </a:t>
            </a:r>
            <a:r>
              <a:rPr lang="en-US" sz="5500" b="1" dirty="0" err="1">
                <a:solidFill>
                  <a:srgbClr val="002060"/>
                </a:solidFill>
                <a:effectLst/>
              </a:rPr>
              <a:t>về</a:t>
            </a:r>
            <a:r>
              <a:rPr lang="en-US" sz="5500" b="1" dirty="0">
                <a:solidFill>
                  <a:srgbClr val="002060"/>
                </a:solidFill>
                <a:effectLst/>
              </a:rPr>
              <a:t> </a:t>
            </a:r>
            <a:r>
              <a:rPr lang="en-US" sz="5500" b="1" dirty="0" err="1">
                <a:solidFill>
                  <a:srgbClr val="002060"/>
                </a:solidFill>
                <a:effectLst/>
              </a:rPr>
              <a:t>Chúa</a:t>
            </a:r>
            <a:r>
              <a:rPr lang="en-US" sz="5500" b="1" dirty="0">
                <a:solidFill>
                  <a:srgbClr val="002060"/>
                </a:solidFill>
                <a:effectLst/>
              </a:rPr>
              <a:t> </a:t>
            </a:r>
            <a:r>
              <a:rPr lang="en-US" sz="5500" b="1" dirty="0" err="1">
                <a:solidFill>
                  <a:srgbClr val="002060"/>
                </a:solidFill>
                <a:effectLst/>
              </a:rPr>
              <a:t>mãi</a:t>
            </a:r>
            <a:r>
              <a:rPr lang="en-US" sz="5500" b="1" dirty="0">
                <a:solidFill>
                  <a:srgbClr val="002060"/>
                </a:solidFill>
                <a:effectLst/>
              </a:rPr>
              <a:t> </a:t>
            </a:r>
            <a:r>
              <a:rPr lang="en-US" sz="5500" b="1" dirty="0" err="1">
                <a:solidFill>
                  <a:srgbClr val="002060"/>
                </a:solidFill>
                <a:effectLst/>
              </a:rPr>
              <a:t>cho</a:t>
            </a:r>
            <a:r>
              <a:rPr lang="en-US" sz="5500" b="1" dirty="0">
                <a:solidFill>
                  <a:srgbClr val="002060"/>
                </a:solidFill>
                <a:effectLst/>
              </a:rPr>
              <a:t> </a:t>
            </a:r>
            <a:r>
              <a:rPr lang="en-US" sz="5500" b="1" dirty="0" err="1">
                <a:solidFill>
                  <a:srgbClr val="002060"/>
                </a:solidFill>
                <a:effectLst/>
              </a:rPr>
              <a:t>đoàn</a:t>
            </a:r>
            <a:r>
              <a:rPr lang="en-US" sz="5500" b="1" dirty="0">
                <a:solidFill>
                  <a:srgbClr val="002060"/>
                </a:solidFill>
                <a:effectLst/>
              </a:rPr>
              <a:t> con </a:t>
            </a:r>
            <a:r>
              <a:rPr lang="en-US" sz="5500" b="1" dirty="0" err="1">
                <a:solidFill>
                  <a:srgbClr val="002060"/>
                </a:solidFill>
                <a:effectLst/>
              </a:rPr>
              <a:t>cháu</a:t>
            </a:r>
            <a:r>
              <a:rPr lang="en-US" sz="5500" b="1" dirty="0">
                <a:solidFill>
                  <a:srgbClr val="002060"/>
                </a:solidFill>
                <a:effectLst/>
              </a:rPr>
              <a:t> </a:t>
            </a:r>
            <a:r>
              <a:rPr lang="en-US" sz="5500" b="1" dirty="0" err="1">
                <a:solidFill>
                  <a:srgbClr val="002060"/>
                </a:solidFill>
                <a:effectLst/>
              </a:rPr>
              <a:t>mai</a:t>
            </a:r>
            <a:r>
              <a:rPr lang="en-US" sz="5500" b="1" dirty="0">
                <a:solidFill>
                  <a:srgbClr val="002060"/>
                </a:solidFill>
                <a:effectLst/>
              </a:rPr>
              <a:t> </a:t>
            </a:r>
            <a:r>
              <a:rPr lang="en-US" sz="5500" b="1" dirty="0" err="1">
                <a:solidFill>
                  <a:srgbClr val="002060"/>
                </a:solidFill>
                <a:effectLst/>
              </a:rPr>
              <a:t>sau</a:t>
            </a:r>
            <a:r>
              <a:rPr lang="en-US" sz="5500" b="1" dirty="0">
                <a:solidFill>
                  <a:srgbClr val="002060"/>
                </a:solidFill>
                <a:effectLst/>
              </a:rPr>
              <a:t>. Cho </a:t>
            </a:r>
            <a:r>
              <a:rPr lang="en-US" sz="5500" b="1" dirty="0" err="1">
                <a:solidFill>
                  <a:srgbClr val="002060"/>
                </a:solidFill>
                <a:effectLst/>
              </a:rPr>
              <a:t>hậu</a:t>
            </a:r>
            <a:r>
              <a:rPr lang="en-US" sz="5500" b="1" dirty="0">
                <a:solidFill>
                  <a:srgbClr val="002060"/>
                </a:solidFill>
                <a:effectLst/>
              </a:rPr>
              <a:t> </a:t>
            </a:r>
            <a:r>
              <a:rPr lang="en-US" sz="5500" b="1" dirty="0" err="1">
                <a:solidFill>
                  <a:srgbClr val="002060"/>
                </a:solidFill>
                <a:effectLst/>
              </a:rPr>
              <a:t>sinh</a:t>
            </a:r>
            <a:r>
              <a:rPr lang="en-US" sz="5500" b="1" dirty="0">
                <a:solidFill>
                  <a:srgbClr val="002060"/>
                </a:solidFill>
                <a:effectLst/>
              </a:rPr>
              <a:t> </a:t>
            </a:r>
            <a:r>
              <a:rPr lang="en-US" sz="5500" b="1" dirty="0" err="1">
                <a:solidFill>
                  <a:srgbClr val="002060"/>
                </a:solidFill>
                <a:effectLst/>
              </a:rPr>
              <a:t>biết</a:t>
            </a:r>
            <a:r>
              <a:rPr lang="en-US" sz="5500" b="1" dirty="0">
                <a:solidFill>
                  <a:srgbClr val="002060"/>
                </a:solidFill>
                <a:effectLst/>
              </a:rPr>
              <a:t> </a:t>
            </a:r>
            <a:r>
              <a:rPr lang="en-US" sz="5500" b="1" dirty="0" err="1">
                <a:solidFill>
                  <a:srgbClr val="002060"/>
                </a:solidFill>
                <a:effectLst/>
              </a:rPr>
              <a:t>Chúa</a:t>
            </a:r>
            <a:r>
              <a:rPr lang="en-US" sz="5500" b="1" dirty="0">
                <a:solidFill>
                  <a:srgbClr val="002060"/>
                </a:solidFill>
                <a:effectLst/>
              </a:rPr>
              <a:t> </a:t>
            </a:r>
            <a:r>
              <a:rPr lang="en-US" sz="5500" b="1" dirty="0" err="1">
                <a:solidFill>
                  <a:srgbClr val="002060"/>
                </a:solidFill>
                <a:effectLst/>
              </a:rPr>
              <a:t>công</a:t>
            </a:r>
            <a:r>
              <a:rPr lang="en-US" sz="5500" b="1" dirty="0">
                <a:solidFill>
                  <a:srgbClr val="002060"/>
                </a:solidFill>
                <a:effectLst/>
              </a:rPr>
              <a:t> </a:t>
            </a:r>
            <a:r>
              <a:rPr lang="en-US" sz="5500" b="1" dirty="0" err="1">
                <a:solidFill>
                  <a:srgbClr val="002060"/>
                </a:solidFill>
                <a:effectLst/>
              </a:rPr>
              <a:t>bình</a:t>
            </a:r>
            <a:r>
              <a:rPr lang="en-US" sz="5500" b="1" dirty="0">
                <a:solidFill>
                  <a:srgbClr val="002060"/>
                </a:solidFill>
                <a:effectLst/>
              </a:rPr>
              <a:t>, </a:t>
            </a:r>
            <a:r>
              <a:rPr lang="en-US" sz="5500" b="1" dirty="0" err="1">
                <a:solidFill>
                  <a:srgbClr val="002060"/>
                </a:solidFill>
                <a:effectLst/>
              </a:rPr>
              <a:t>chính</a:t>
            </a:r>
            <a:r>
              <a:rPr lang="en-US" sz="5500" b="1" dirty="0">
                <a:solidFill>
                  <a:srgbClr val="002060"/>
                </a:solidFill>
                <a:effectLst/>
              </a:rPr>
              <a:t> </a:t>
            </a:r>
            <a:r>
              <a:rPr lang="en-US" sz="5500" b="1" dirty="0" err="1">
                <a:solidFill>
                  <a:srgbClr val="002060"/>
                </a:solidFill>
                <a:effectLst/>
              </a:rPr>
              <a:t>tay</a:t>
            </a:r>
            <a:r>
              <a:rPr lang="en-US" sz="5500" b="1" dirty="0">
                <a:solidFill>
                  <a:srgbClr val="002060"/>
                </a:solidFill>
                <a:effectLst/>
              </a:rPr>
              <a:t> </a:t>
            </a:r>
            <a:r>
              <a:rPr lang="en-US" sz="5500" b="1" dirty="0" err="1">
                <a:solidFill>
                  <a:srgbClr val="002060"/>
                </a:solidFill>
                <a:effectLst/>
              </a:rPr>
              <a:t>Ngài</a:t>
            </a:r>
            <a:r>
              <a:rPr lang="en-US" sz="5500" b="1" dirty="0">
                <a:solidFill>
                  <a:srgbClr val="002060"/>
                </a:solidFill>
                <a:effectLst/>
              </a:rPr>
              <a:t> </a:t>
            </a:r>
            <a:r>
              <a:rPr lang="en-US" sz="5500" b="1" dirty="0" err="1">
                <a:solidFill>
                  <a:srgbClr val="002060"/>
                </a:solidFill>
                <a:effectLst/>
              </a:rPr>
              <a:t>đã</a:t>
            </a:r>
            <a:r>
              <a:rPr lang="en-US" sz="5500" b="1" dirty="0">
                <a:solidFill>
                  <a:srgbClr val="002060"/>
                </a:solidFill>
                <a:effectLst/>
              </a:rPr>
              <a:t> </a:t>
            </a:r>
            <a:r>
              <a:rPr lang="en-US" sz="5500" b="1" dirty="0" err="1">
                <a:solidFill>
                  <a:srgbClr val="002060"/>
                </a:solidFill>
                <a:effectLst/>
              </a:rPr>
              <a:t>thực</a:t>
            </a:r>
            <a:r>
              <a:rPr lang="en-US" sz="5500" b="1" dirty="0">
                <a:solidFill>
                  <a:srgbClr val="002060"/>
                </a:solidFill>
                <a:effectLst/>
              </a:rPr>
              <a:t> </a:t>
            </a:r>
            <a:r>
              <a:rPr lang="en-US" sz="5500" b="1" dirty="0" err="1">
                <a:solidFill>
                  <a:srgbClr val="002060"/>
                </a:solidFill>
                <a:effectLst/>
              </a:rPr>
              <a:t>hiện</a:t>
            </a:r>
            <a:r>
              <a:rPr lang="en-US" sz="5500" b="1" dirty="0">
                <a:solidFill>
                  <a:srgbClr val="002060"/>
                </a:solidFill>
                <a:effectLst/>
              </a:rPr>
              <a:t> bao </a:t>
            </a:r>
            <a:r>
              <a:rPr lang="en-US" sz="5500" b="1" dirty="0" err="1">
                <a:solidFill>
                  <a:srgbClr val="002060"/>
                </a:solidFill>
                <a:effectLst/>
              </a:rPr>
              <a:t>việc</a:t>
            </a:r>
            <a:r>
              <a:rPr lang="en-US" sz="5500" b="1" dirty="0">
                <a:solidFill>
                  <a:srgbClr val="002060"/>
                </a:solidFill>
                <a:effectLst/>
              </a:rPr>
              <a:t> </a:t>
            </a:r>
            <a:r>
              <a:rPr lang="en-US" sz="5500" b="1" dirty="0" err="1">
                <a:solidFill>
                  <a:srgbClr val="002060"/>
                </a:solidFill>
                <a:effectLst/>
              </a:rPr>
              <a:t>đó</a:t>
            </a:r>
            <a:r>
              <a:rPr lang="en-US" sz="5500" b="1" dirty="0">
                <a:solidFill>
                  <a:srgbClr val="002060"/>
                </a:solidFill>
                <a:effectLst/>
              </a:rPr>
              <a:t>.</a:t>
            </a:r>
          </a:p>
        </p:txBody>
      </p:sp>
    </p:spTree>
    <p:extLst>
      <p:ext uri="{BB962C8B-B14F-4D97-AF65-F5344CB8AC3E}">
        <p14:creationId xmlns:p14="http://schemas.microsoft.com/office/powerpoint/2010/main" val="5843612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700" b="1" u="sng" dirty="0" err="1">
                <a:solidFill>
                  <a:srgbClr val="C00000"/>
                </a:solidFill>
                <a:effectLst/>
              </a:rPr>
              <a:t>Đk</a:t>
            </a:r>
            <a:r>
              <a:rPr lang="en-US" sz="6700" b="1" u="sng" dirty="0">
                <a:solidFill>
                  <a:srgbClr val="C00000"/>
                </a:solidFill>
                <a:effectLst/>
              </a:rPr>
              <a:t>:</a:t>
            </a:r>
            <a:r>
              <a:rPr lang="en-US" sz="6700" b="1" dirty="0">
                <a:solidFill>
                  <a:srgbClr val="002060"/>
                </a:solidFill>
                <a:effectLst/>
              </a:rPr>
              <a:t> </a:t>
            </a:r>
            <a:r>
              <a:rPr lang="en-US" sz="6700" b="1" dirty="0" err="1">
                <a:solidFill>
                  <a:srgbClr val="002060"/>
                </a:solidFill>
                <a:effectLst/>
              </a:rPr>
              <a:t>Lạy</a:t>
            </a:r>
            <a:r>
              <a:rPr lang="en-US" sz="6700" b="1" dirty="0">
                <a:solidFill>
                  <a:srgbClr val="002060"/>
                </a:solidFill>
                <a:effectLst/>
              </a:rPr>
              <a:t> </a:t>
            </a:r>
            <a:r>
              <a:rPr lang="en-US" sz="6700" b="1" dirty="0" err="1">
                <a:solidFill>
                  <a:srgbClr val="002060"/>
                </a:solidFill>
                <a:effectLst/>
              </a:rPr>
              <a:t>Chúa</a:t>
            </a:r>
            <a:r>
              <a:rPr lang="en-US" sz="6700" b="1" dirty="0">
                <a:solidFill>
                  <a:srgbClr val="002060"/>
                </a:solidFill>
                <a:effectLst/>
              </a:rPr>
              <a:t> </a:t>
            </a:r>
            <a:r>
              <a:rPr lang="en-US" sz="6700" b="1" dirty="0" err="1">
                <a:solidFill>
                  <a:srgbClr val="002060"/>
                </a:solidFill>
                <a:effectLst/>
              </a:rPr>
              <a:t>vì</a:t>
            </a:r>
            <a:r>
              <a:rPr lang="en-US" sz="6700" b="1" dirty="0">
                <a:solidFill>
                  <a:srgbClr val="002060"/>
                </a:solidFill>
                <a:effectLst/>
              </a:rPr>
              <a:t> </a:t>
            </a:r>
            <a:r>
              <a:rPr lang="en-US" sz="6700" b="1" dirty="0" err="1">
                <a:solidFill>
                  <a:srgbClr val="002060"/>
                </a:solidFill>
                <a:effectLst/>
              </a:rPr>
              <a:t>Chúa</a:t>
            </a:r>
            <a:r>
              <a:rPr lang="en-US" sz="6700" b="1" dirty="0">
                <a:solidFill>
                  <a:srgbClr val="002060"/>
                </a:solidFill>
                <a:effectLst/>
              </a:rPr>
              <a:t> </a:t>
            </a:r>
            <a:r>
              <a:rPr lang="en-US" sz="6700" b="1" dirty="0" err="1">
                <a:solidFill>
                  <a:srgbClr val="002060"/>
                </a:solidFill>
                <a:effectLst/>
              </a:rPr>
              <a:t>mà</a:t>
            </a:r>
            <a:r>
              <a:rPr lang="en-US" sz="6700" b="1" dirty="0">
                <a:solidFill>
                  <a:srgbClr val="002060"/>
                </a:solidFill>
                <a:effectLst/>
              </a:rPr>
              <a:t> </a:t>
            </a:r>
            <a:r>
              <a:rPr lang="en-US" sz="6700" b="1" dirty="0" err="1">
                <a:solidFill>
                  <a:srgbClr val="002060"/>
                </a:solidFill>
                <a:effectLst/>
              </a:rPr>
              <a:t>lời</a:t>
            </a:r>
            <a:r>
              <a:rPr lang="en-US" sz="6700" b="1" dirty="0">
                <a:solidFill>
                  <a:srgbClr val="002060"/>
                </a:solidFill>
                <a:effectLst/>
              </a:rPr>
              <a:t> con ca </a:t>
            </a:r>
            <a:r>
              <a:rPr lang="en-US" sz="6700" b="1" dirty="0" err="1">
                <a:solidFill>
                  <a:srgbClr val="002060"/>
                </a:solidFill>
                <a:effectLst/>
              </a:rPr>
              <a:t>ngợi</a:t>
            </a:r>
            <a:r>
              <a:rPr lang="en-US" sz="6700" b="1" dirty="0">
                <a:solidFill>
                  <a:srgbClr val="002060"/>
                </a:solidFill>
                <a:effectLst/>
              </a:rPr>
              <a:t> </a:t>
            </a:r>
            <a:r>
              <a:rPr lang="en-US" sz="6700" b="1" dirty="0" err="1">
                <a:solidFill>
                  <a:srgbClr val="002060"/>
                </a:solidFill>
                <a:effectLst/>
              </a:rPr>
              <a:t>đã</a:t>
            </a:r>
            <a:r>
              <a:rPr lang="en-US" sz="6700" b="1" dirty="0">
                <a:solidFill>
                  <a:srgbClr val="002060"/>
                </a:solidFill>
                <a:effectLst/>
              </a:rPr>
              <a:t> </a:t>
            </a:r>
            <a:r>
              <a:rPr lang="en-US" sz="6700" b="1" dirty="0" err="1">
                <a:solidFill>
                  <a:srgbClr val="002060"/>
                </a:solidFill>
                <a:effectLst/>
              </a:rPr>
              <a:t>vang</a:t>
            </a:r>
            <a:r>
              <a:rPr lang="en-US" sz="6700" b="1" dirty="0">
                <a:solidFill>
                  <a:srgbClr val="002060"/>
                </a:solidFill>
                <a:effectLst/>
              </a:rPr>
              <a:t> </a:t>
            </a:r>
            <a:r>
              <a:rPr lang="en-US" sz="6700" b="1" dirty="0" err="1">
                <a:solidFill>
                  <a:srgbClr val="002060"/>
                </a:solidFill>
                <a:effectLst/>
              </a:rPr>
              <a:t>lên</a:t>
            </a:r>
            <a:r>
              <a:rPr lang="en-US" sz="6700" b="1" dirty="0">
                <a:solidFill>
                  <a:srgbClr val="002060"/>
                </a:solidFill>
                <a:effectLst/>
              </a:rPr>
              <a:t> </a:t>
            </a:r>
            <a:r>
              <a:rPr lang="en-US" sz="6700" b="1" dirty="0" err="1">
                <a:solidFill>
                  <a:srgbClr val="002060"/>
                </a:solidFill>
                <a:effectLst/>
              </a:rPr>
              <a:t>trong</a:t>
            </a:r>
            <a:r>
              <a:rPr lang="en-US" sz="6700" b="1" dirty="0">
                <a:solidFill>
                  <a:srgbClr val="002060"/>
                </a:solidFill>
                <a:effectLst/>
              </a:rPr>
              <a:t> </a:t>
            </a:r>
            <a:r>
              <a:rPr lang="en-US" sz="6700" b="1" dirty="0" err="1">
                <a:solidFill>
                  <a:srgbClr val="002060"/>
                </a:solidFill>
                <a:effectLst/>
              </a:rPr>
              <a:t>công</a:t>
            </a:r>
            <a:r>
              <a:rPr lang="en-US" sz="6700" b="1" dirty="0">
                <a:solidFill>
                  <a:srgbClr val="002060"/>
                </a:solidFill>
                <a:effectLst/>
              </a:rPr>
              <a:t> </a:t>
            </a:r>
            <a:r>
              <a:rPr lang="en-US" sz="6700" b="1" dirty="0" err="1">
                <a:solidFill>
                  <a:srgbClr val="002060"/>
                </a:solidFill>
                <a:effectLst/>
              </a:rPr>
              <a:t>hội</a:t>
            </a:r>
            <a:r>
              <a:rPr lang="en-US" sz="6700" b="1" dirty="0">
                <a:solidFill>
                  <a:srgbClr val="002060"/>
                </a:solidFill>
                <a:effectLst/>
              </a:rPr>
              <a:t>.</a:t>
            </a:r>
          </a:p>
        </p:txBody>
      </p:sp>
    </p:spTree>
    <p:extLst>
      <p:ext uri="{BB962C8B-B14F-4D97-AF65-F5344CB8AC3E}">
        <p14:creationId xmlns:p14="http://schemas.microsoft.com/office/powerpoint/2010/main" val="15844350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3943350"/>
            <a:ext cx="8839200" cy="1077218"/>
          </a:xfrm>
          <a:prstGeom prst="rect">
            <a:avLst/>
          </a:prstGeom>
          <a:noFill/>
        </p:spPr>
        <p:txBody>
          <a:bodyPr wrap="square" rtlCol="0">
            <a:spAutoFit/>
          </a:bodyPr>
          <a:lstStyle/>
          <a:p>
            <a:r>
              <a:rPr lang="en-US" sz="3200" dirty="0" err="1">
                <a:solidFill>
                  <a:prstClr val="white"/>
                </a:solidFill>
              </a:rPr>
              <a:t>Bài</a:t>
            </a:r>
            <a:r>
              <a:rPr lang="en-US" sz="3200" dirty="0">
                <a:solidFill>
                  <a:prstClr val="white"/>
                </a:solidFill>
              </a:rPr>
              <a:t> </a:t>
            </a:r>
            <a:r>
              <a:rPr lang="en-US" sz="3200" dirty="0" err="1">
                <a:solidFill>
                  <a:prstClr val="white"/>
                </a:solidFill>
              </a:rPr>
              <a:t>Đọc</a:t>
            </a:r>
            <a:r>
              <a:rPr lang="en-US" sz="3200" dirty="0">
                <a:solidFill>
                  <a:prstClr val="white"/>
                </a:solidFill>
              </a:rPr>
              <a:t> </a:t>
            </a:r>
            <a:r>
              <a:rPr lang="en-US" sz="3200" dirty="0" smtClean="0">
                <a:solidFill>
                  <a:prstClr val="white"/>
                </a:solidFill>
              </a:rPr>
              <a:t>2</a:t>
            </a:r>
            <a:endParaRPr lang="en-US" sz="3200" dirty="0">
              <a:solidFill>
                <a:prstClr val="white"/>
              </a:solidFill>
            </a:endParaRPr>
          </a:p>
          <a:p>
            <a:r>
              <a:rPr lang="vi-VN" sz="3200" dirty="0">
                <a:solidFill>
                  <a:prstClr val="white"/>
                </a:solidFill>
              </a:rPr>
              <a:t>Bài trích thư thứ nhất của thánh Gio-an tông đồ.</a:t>
            </a:r>
            <a:endParaRPr lang="en-US" sz="3200" dirty="0">
              <a:solidFill>
                <a:prstClr val="white"/>
              </a:solidFill>
            </a:endParaRPr>
          </a:p>
        </p:txBody>
      </p:sp>
      <p:sp>
        <p:nvSpPr>
          <p:cNvPr id="5" name="TextBox 4"/>
          <p:cNvSpPr txBox="1"/>
          <p:nvPr/>
        </p:nvSpPr>
        <p:spPr>
          <a:xfrm>
            <a:off x="181356" y="895350"/>
            <a:ext cx="8732520" cy="1200329"/>
          </a:xfrm>
          <a:prstGeom prst="rect">
            <a:avLst/>
          </a:prstGeom>
          <a:noFill/>
        </p:spPr>
        <p:txBody>
          <a:bodyPr wrap="square" rtlCol="0">
            <a:spAutoFit/>
          </a:bodyPr>
          <a:lstStyle/>
          <a:p>
            <a:r>
              <a:rPr lang="vi-VN" sz="3600" dirty="0">
                <a:solidFill>
                  <a:srgbClr val="000099"/>
                </a:solidFill>
              </a:rPr>
              <a:t>Đây là điều răn của Chúa : Chúng ta phải tin và phải yêu thương nhau.</a:t>
            </a:r>
            <a:endParaRPr lang="en-US" sz="3600" dirty="0">
              <a:solidFill>
                <a:srgbClr val="000099"/>
              </a:solidFill>
            </a:endParaRPr>
          </a:p>
        </p:txBody>
      </p:sp>
    </p:spTree>
    <p:extLst>
      <p:ext uri="{BB962C8B-B14F-4D97-AF65-F5344CB8AC3E}">
        <p14:creationId xmlns:p14="http://schemas.microsoft.com/office/powerpoint/2010/main" val="41237910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352800"/>
          </a:xfrm>
        </p:spPr>
        <p:txBody>
          <a:bodyPr>
            <a:noAutofit/>
          </a:bodyPr>
          <a:lstStyle/>
          <a:p>
            <a:pPr algn="just"/>
            <a:r>
              <a:rPr lang="en-US" sz="5800" b="1" dirty="0" err="1">
                <a:solidFill>
                  <a:srgbClr val="002060"/>
                </a:solidFill>
                <a:effectLst/>
              </a:rPr>
              <a:t>Chúa</a:t>
            </a:r>
            <a:r>
              <a:rPr lang="en-US" sz="5800" b="1" dirty="0">
                <a:solidFill>
                  <a:srgbClr val="002060"/>
                </a:solidFill>
                <a:effectLst/>
              </a:rPr>
              <a:t> </a:t>
            </a:r>
            <a:r>
              <a:rPr lang="en-US" sz="5800" b="1" dirty="0" err="1">
                <a:solidFill>
                  <a:srgbClr val="002060"/>
                </a:solidFill>
                <a:effectLst/>
              </a:rPr>
              <a:t>nói</a:t>
            </a:r>
            <a:r>
              <a:rPr lang="en-US" sz="5800" b="1" dirty="0">
                <a:solidFill>
                  <a:srgbClr val="002060"/>
                </a:solidFill>
                <a:effectLst/>
              </a:rPr>
              <a:t>: </a:t>
            </a:r>
            <a:r>
              <a:rPr lang="en-US" sz="5800" b="1" dirty="0" err="1">
                <a:solidFill>
                  <a:srgbClr val="002060"/>
                </a:solidFill>
                <a:effectLst/>
              </a:rPr>
              <a:t>Các</a:t>
            </a:r>
            <a:r>
              <a:rPr lang="en-US" sz="5800" b="1" dirty="0">
                <a:solidFill>
                  <a:srgbClr val="002060"/>
                </a:solidFill>
                <a:effectLst/>
              </a:rPr>
              <a:t> con </a:t>
            </a:r>
            <a:r>
              <a:rPr lang="en-US" sz="5800" b="1" dirty="0" err="1">
                <a:solidFill>
                  <a:srgbClr val="002060"/>
                </a:solidFill>
                <a:effectLst/>
              </a:rPr>
              <a:t>hãy</a:t>
            </a:r>
            <a:r>
              <a:rPr lang="en-US" sz="5800" b="1" dirty="0">
                <a:solidFill>
                  <a:srgbClr val="002060"/>
                </a:solidFill>
                <a:effectLst/>
              </a:rPr>
              <a:t> ở </a:t>
            </a:r>
            <a:r>
              <a:rPr lang="en-US" sz="5800" b="1" dirty="0" err="1">
                <a:solidFill>
                  <a:srgbClr val="002060"/>
                </a:solidFill>
                <a:effectLst/>
              </a:rPr>
              <a:t>trong</a:t>
            </a:r>
            <a:r>
              <a:rPr lang="en-US" sz="5800" b="1" dirty="0">
                <a:solidFill>
                  <a:srgbClr val="002060"/>
                </a:solidFill>
                <a:effectLst/>
              </a:rPr>
              <a:t> </a:t>
            </a:r>
            <a:r>
              <a:rPr lang="en-US" sz="5800" b="1" dirty="0" err="1">
                <a:solidFill>
                  <a:srgbClr val="002060"/>
                </a:solidFill>
                <a:effectLst/>
              </a:rPr>
              <a:t>Thầy</a:t>
            </a:r>
            <a:r>
              <a:rPr lang="en-US" sz="5800" b="1" dirty="0">
                <a:solidFill>
                  <a:srgbClr val="002060"/>
                </a:solidFill>
                <a:effectLst/>
              </a:rPr>
              <a:t> </a:t>
            </a:r>
            <a:r>
              <a:rPr lang="en-US" sz="5800" b="1" dirty="0" err="1">
                <a:solidFill>
                  <a:srgbClr val="002060"/>
                </a:solidFill>
                <a:effectLst/>
              </a:rPr>
              <a:t>và</a:t>
            </a:r>
            <a:r>
              <a:rPr lang="en-US" sz="5800" b="1" dirty="0">
                <a:solidFill>
                  <a:srgbClr val="002060"/>
                </a:solidFill>
                <a:effectLst/>
              </a:rPr>
              <a:t> </a:t>
            </a:r>
            <a:r>
              <a:rPr lang="en-US" sz="5800" b="1" dirty="0" err="1">
                <a:solidFill>
                  <a:srgbClr val="002060"/>
                </a:solidFill>
                <a:effectLst/>
              </a:rPr>
              <a:t>Thầy</a:t>
            </a:r>
            <a:r>
              <a:rPr lang="en-US" sz="5800" b="1" dirty="0">
                <a:solidFill>
                  <a:srgbClr val="002060"/>
                </a:solidFill>
                <a:effectLst/>
              </a:rPr>
              <a:t> ở </a:t>
            </a:r>
            <a:r>
              <a:rPr lang="en-US" sz="5800" b="1" dirty="0" err="1">
                <a:solidFill>
                  <a:srgbClr val="002060"/>
                </a:solidFill>
                <a:effectLst/>
              </a:rPr>
              <a:t>trong</a:t>
            </a:r>
            <a:r>
              <a:rPr lang="en-US" sz="5800" b="1" dirty="0">
                <a:solidFill>
                  <a:srgbClr val="002060"/>
                </a:solidFill>
                <a:effectLst/>
              </a:rPr>
              <a:t> </a:t>
            </a:r>
            <a:r>
              <a:rPr lang="en-US" sz="5800" b="1" dirty="0" err="1">
                <a:solidFill>
                  <a:srgbClr val="002060"/>
                </a:solidFill>
                <a:effectLst/>
              </a:rPr>
              <a:t>các</a:t>
            </a:r>
            <a:r>
              <a:rPr lang="en-US" sz="5800" b="1" dirty="0">
                <a:solidFill>
                  <a:srgbClr val="002060"/>
                </a:solidFill>
                <a:effectLst/>
              </a:rPr>
              <a:t> con. Ai ở </a:t>
            </a:r>
            <a:r>
              <a:rPr lang="en-US" sz="5800" b="1" dirty="0" err="1">
                <a:solidFill>
                  <a:srgbClr val="002060"/>
                </a:solidFill>
                <a:effectLst/>
              </a:rPr>
              <a:t>trong</a:t>
            </a:r>
            <a:r>
              <a:rPr lang="en-US" sz="5800" b="1" dirty="0">
                <a:solidFill>
                  <a:srgbClr val="002060"/>
                </a:solidFill>
                <a:effectLst/>
              </a:rPr>
              <a:t> </a:t>
            </a:r>
            <a:r>
              <a:rPr lang="en-US" sz="5800" b="1" dirty="0" err="1">
                <a:solidFill>
                  <a:srgbClr val="002060"/>
                </a:solidFill>
                <a:effectLst/>
              </a:rPr>
              <a:t>Thầy</a:t>
            </a:r>
            <a:r>
              <a:rPr lang="en-US" sz="5800" b="1" dirty="0">
                <a:solidFill>
                  <a:srgbClr val="002060"/>
                </a:solidFill>
                <a:effectLst/>
              </a:rPr>
              <a:t> </a:t>
            </a:r>
            <a:r>
              <a:rPr lang="en-US" sz="5800" b="1" dirty="0" err="1">
                <a:solidFill>
                  <a:srgbClr val="002060"/>
                </a:solidFill>
                <a:effectLst/>
              </a:rPr>
              <a:t>sẽ</a:t>
            </a:r>
            <a:r>
              <a:rPr lang="en-US" sz="5800" b="1" dirty="0">
                <a:solidFill>
                  <a:srgbClr val="002060"/>
                </a:solidFill>
                <a:effectLst/>
              </a:rPr>
              <a:t> </a:t>
            </a:r>
            <a:r>
              <a:rPr lang="en-US" sz="5800" b="1" dirty="0" err="1">
                <a:solidFill>
                  <a:srgbClr val="002060"/>
                </a:solidFill>
                <a:effectLst/>
              </a:rPr>
              <a:t>sinh</a:t>
            </a:r>
            <a:r>
              <a:rPr lang="en-US" sz="5800" b="1" dirty="0">
                <a:solidFill>
                  <a:srgbClr val="002060"/>
                </a:solidFill>
                <a:effectLst/>
              </a:rPr>
              <a:t> </a:t>
            </a:r>
            <a:r>
              <a:rPr lang="en-US" sz="5800" b="1" dirty="0" err="1">
                <a:solidFill>
                  <a:srgbClr val="002060"/>
                </a:solidFill>
                <a:effectLst/>
              </a:rPr>
              <a:t>hoa</a:t>
            </a:r>
            <a:r>
              <a:rPr lang="en-US" sz="5800" b="1" dirty="0">
                <a:solidFill>
                  <a:srgbClr val="002060"/>
                </a:solidFill>
                <a:effectLst/>
              </a:rPr>
              <a:t> </a:t>
            </a:r>
            <a:r>
              <a:rPr lang="en-US" sz="5800" b="1" dirty="0" err="1">
                <a:solidFill>
                  <a:srgbClr val="002060"/>
                </a:solidFill>
                <a:effectLst/>
              </a:rPr>
              <a:t>trái</a:t>
            </a:r>
            <a:r>
              <a:rPr lang="en-US" sz="5800" b="1" dirty="0">
                <a:solidFill>
                  <a:srgbClr val="002060"/>
                </a:solidFill>
                <a:effectLst/>
              </a:rPr>
              <a:t> </a:t>
            </a:r>
            <a:r>
              <a:rPr lang="en-US" sz="5800" b="1" dirty="0" err="1">
                <a:solidFill>
                  <a:srgbClr val="002060"/>
                </a:solidFill>
                <a:effectLst/>
              </a:rPr>
              <a:t>ngàn</a:t>
            </a:r>
            <a:r>
              <a:rPr lang="en-US" sz="5800" b="1" dirty="0">
                <a:solidFill>
                  <a:srgbClr val="002060"/>
                </a:solidFill>
                <a:effectLst/>
              </a:rPr>
              <a:t> </a:t>
            </a:r>
            <a:r>
              <a:rPr lang="en-US" sz="5800" b="1" dirty="0" err="1">
                <a:solidFill>
                  <a:srgbClr val="002060"/>
                </a:solidFill>
                <a:effectLst/>
              </a:rPr>
              <a:t>muôn</a:t>
            </a:r>
            <a:r>
              <a:rPr lang="en-US" sz="5800" b="1" dirty="0">
                <a:solidFill>
                  <a:srgbClr val="002060"/>
                </a:solidFill>
                <a:effectLst/>
              </a:rPr>
              <a:t>. </a:t>
            </a:r>
          </a:p>
        </p:txBody>
      </p:sp>
      <p:sp>
        <p:nvSpPr>
          <p:cNvPr id="3" name="Rectangle 2"/>
          <p:cNvSpPr/>
          <p:nvPr/>
        </p:nvSpPr>
        <p:spPr>
          <a:xfrm>
            <a:off x="0" y="35064"/>
            <a:ext cx="4191000" cy="707886"/>
          </a:xfrm>
          <a:prstGeom prst="rect">
            <a:avLst/>
          </a:prstGeom>
        </p:spPr>
        <p:txBody>
          <a:bodyPr wrap="square">
            <a:spAutoFit/>
          </a:bodyPr>
          <a:lstStyle/>
          <a:p>
            <a:r>
              <a:rPr lang="en-US" sz="4000" b="1" u="sng" dirty="0">
                <a:solidFill>
                  <a:srgbClr val="C00000"/>
                </a:solidFill>
              </a:rPr>
              <a:t>Alleluia-Alleluia: </a:t>
            </a:r>
          </a:p>
        </p:txBody>
      </p:sp>
      <p:sp>
        <p:nvSpPr>
          <p:cNvPr id="4" name="Rectangle 3"/>
          <p:cNvSpPr/>
          <p:nvPr/>
        </p:nvSpPr>
        <p:spPr>
          <a:xfrm>
            <a:off x="6494003" y="4454664"/>
            <a:ext cx="2265364" cy="707886"/>
          </a:xfrm>
          <a:prstGeom prst="rect">
            <a:avLst/>
          </a:prstGeom>
        </p:spPr>
        <p:txBody>
          <a:bodyPr wrap="none">
            <a:spAutoFit/>
          </a:bodyPr>
          <a:lstStyle/>
          <a:p>
            <a:pPr algn="r"/>
            <a:r>
              <a:rPr lang="en-US" sz="4000" b="1" dirty="0">
                <a:solidFill>
                  <a:srgbClr val="C00000"/>
                </a:solidFill>
              </a:rPr>
              <a:t>Alleluia… </a:t>
            </a:r>
          </a:p>
        </p:txBody>
      </p:sp>
    </p:spTree>
    <p:extLst>
      <p:ext uri="{BB962C8B-B14F-4D97-AF65-F5344CB8AC3E}">
        <p14:creationId xmlns:p14="http://schemas.microsoft.com/office/powerpoint/2010/main" val="36375923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62"/>
            <a:ext cx="9144000" cy="5133975"/>
          </a:xfrm>
          <a:prstGeom prst="rect">
            <a:avLst/>
          </a:prstGeom>
        </p:spPr>
      </p:pic>
    </p:spTree>
    <p:extLst>
      <p:ext uri="{BB962C8B-B14F-4D97-AF65-F5344CB8AC3E}">
        <p14:creationId xmlns:p14="http://schemas.microsoft.com/office/powerpoint/2010/main" val="1911033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352800"/>
          </a:xfrm>
        </p:spPr>
        <p:txBody>
          <a:bodyPr>
            <a:noAutofit/>
          </a:bodyPr>
          <a:lstStyle/>
          <a:p>
            <a:pPr algn="just"/>
            <a:r>
              <a:rPr lang="en-US" sz="5800" b="1" dirty="0" err="1">
                <a:solidFill>
                  <a:srgbClr val="002060"/>
                </a:solidFill>
                <a:effectLst/>
              </a:rPr>
              <a:t>Chúa</a:t>
            </a:r>
            <a:r>
              <a:rPr lang="en-US" sz="5800" b="1" dirty="0">
                <a:solidFill>
                  <a:srgbClr val="002060"/>
                </a:solidFill>
                <a:effectLst/>
              </a:rPr>
              <a:t> </a:t>
            </a:r>
            <a:r>
              <a:rPr lang="en-US" sz="5800" b="1" dirty="0" err="1">
                <a:solidFill>
                  <a:srgbClr val="002060"/>
                </a:solidFill>
                <a:effectLst/>
              </a:rPr>
              <a:t>nói</a:t>
            </a:r>
            <a:r>
              <a:rPr lang="en-US" sz="5800" b="1" dirty="0">
                <a:solidFill>
                  <a:srgbClr val="002060"/>
                </a:solidFill>
                <a:effectLst/>
              </a:rPr>
              <a:t>: </a:t>
            </a:r>
            <a:r>
              <a:rPr lang="en-US" sz="5800" b="1" dirty="0" err="1">
                <a:solidFill>
                  <a:srgbClr val="002060"/>
                </a:solidFill>
                <a:effectLst/>
              </a:rPr>
              <a:t>Các</a:t>
            </a:r>
            <a:r>
              <a:rPr lang="en-US" sz="5800" b="1" dirty="0">
                <a:solidFill>
                  <a:srgbClr val="002060"/>
                </a:solidFill>
                <a:effectLst/>
              </a:rPr>
              <a:t> con </a:t>
            </a:r>
            <a:r>
              <a:rPr lang="en-US" sz="5800" b="1" dirty="0" err="1">
                <a:solidFill>
                  <a:srgbClr val="002060"/>
                </a:solidFill>
                <a:effectLst/>
              </a:rPr>
              <a:t>hãy</a:t>
            </a:r>
            <a:r>
              <a:rPr lang="en-US" sz="5800" b="1" dirty="0">
                <a:solidFill>
                  <a:srgbClr val="002060"/>
                </a:solidFill>
                <a:effectLst/>
              </a:rPr>
              <a:t> ở </a:t>
            </a:r>
            <a:r>
              <a:rPr lang="en-US" sz="5800" b="1" dirty="0" err="1">
                <a:solidFill>
                  <a:srgbClr val="002060"/>
                </a:solidFill>
                <a:effectLst/>
              </a:rPr>
              <a:t>trong</a:t>
            </a:r>
            <a:r>
              <a:rPr lang="en-US" sz="5800" b="1" dirty="0">
                <a:solidFill>
                  <a:srgbClr val="002060"/>
                </a:solidFill>
                <a:effectLst/>
              </a:rPr>
              <a:t> </a:t>
            </a:r>
            <a:r>
              <a:rPr lang="en-US" sz="5800" b="1" dirty="0" err="1">
                <a:solidFill>
                  <a:srgbClr val="002060"/>
                </a:solidFill>
                <a:effectLst/>
              </a:rPr>
              <a:t>Thầy</a:t>
            </a:r>
            <a:r>
              <a:rPr lang="en-US" sz="5800" b="1" dirty="0">
                <a:solidFill>
                  <a:srgbClr val="002060"/>
                </a:solidFill>
                <a:effectLst/>
              </a:rPr>
              <a:t> </a:t>
            </a:r>
            <a:r>
              <a:rPr lang="en-US" sz="5800" b="1" dirty="0" err="1">
                <a:solidFill>
                  <a:srgbClr val="002060"/>
                </a:solidFill>
                <a:effectLst/>
              </a:rPr>
              <a:t>và</a:t>
            </a:r>
            <a:r>
              <a:rPr lang="en-US" sz="5800" b="1" dirty="0">
                <a:solidFill>
                  <a:srgbClr val="002060"/>
                </a:solidFill>
                <a:effectLst/>
              </a:rPr>
              <a:t> </a:t>
            </a:r>
            <a:r>
              <a:rPr lang="en-US" sz="5800" b="1" dirty="0" err="1">
                <a:solidFill>
                  <a:srgbClr val="002060"/>
                </a:solidFill>
                <a:effectLst/>
              </a:rPr>
              <a:t>Thầy</a:t>
            </a:r>
            <a:r>
              <a:rPr lang="en-US" sz="5800" b="1" dirty="0">
                <a:solidFill>
                  <a:srgbClr val="002060"/>
                </a:solidFill>
                <a:effectLst/>
              </a:rPr>
              <a:t> ở </a:t>
            </a:r>
            <a:r>
              <a:rPr lang="en-US" sz="5800" b="1" dirty="0" err="1">
                <a:solidFill>
                  <a:srgbClr val="002060"/>
                </a:solidFill>
                <a:effectLst/>
              </a:rPr>
              <a:t>trong</a:t>
            </a:r>
            <a:r>
              <a:rPr lang="en-US" sz="5800" b="1" dirty="0">
                <a:solidFill>
                  <a:srgbClr val="002060"/>
                </a:solidFill>
                <a:effectLst/>
              </a:rPr>
              <a:t> </a:t>
            </a:r>
            <a:r>
              <a:rPr lang="en-US" sz="5800" b="1" dirty="0" err="1">
                <a:solidFill>
                  <a:srgbClr val="002060"/>
                </a:solidFill>
                <a:effectLst/>
              </a:rPr>
              <a:t>các</a:t>
            </a:r>
            <a:r>
              <a:rPr lang="en-US" sz="5800" b="1" dirty="0">
                <a:solidFill>
                  <a:srgbClr val="002060"/>
                </a:solidFill>
                <a:effectLst/>
              </a:rPr>
              <a:t> con. Ai ở </a:t>
            </a:r>
            <a:r>
              <a:rPr lang="en-US" sz="5800" b="1" dirty="0" err="1">
                <a:solidFill>
                  <a:srgbClr val="002060"/>
                </a:solidFill>
                <a:effectLst/>
              </a:rPr>
              <a:t>trong</a:t>
            </a:r>
            <a:r>
              <a:rPr lang="en-US" sz="5800" b="1" dirty="0">
                <a:solidFill>
                  <a:srgbClr val="002060"/>
                </a:solidFill>
                <a:effectLst/>
              </a:rPr>
              <a:t> </a:t>
            </a:r>
            <a:r>
              <a:rPr lang="en-US" sz="5800" b="1" dirty="0" err="1">
                <a:solidFill>
                  <a:srgbClr val="002060"/>
                </a:solidFill>
                <a:effectLst/>
              </a:rPr>
              <a:t>Thầy</a:t>
            </a:r>
            <a:r>
              <a:rPr lang="en-US" sz="5800" b="1" dirty="0">
                <a:solidFill>
                  <a:srgbClr val="002060"/>
                </a:solidFill>
                <a:effectLst/>
              </a:rPr>
              <a:t> </a:t>
            </a:r>
            <a:r>
              <a:rPr lang="en-US" sz="5800" b="1" dirty="0" err="1">
                <a:solidFill>
                  <a:srgbClr val="002060"/>
                </a:solidFill>
                <a:effectLst/>
              </a:rPr>
              <a:t>sẽ</a:t>
            </a:r>
            <a:r>
              <a:rPr lang="en-US" sz="5800" b="1" dirty="0">
                <a:solidFill>
                  <a:srgbClr val="002060"/>
                </a:solidFill>
                <a:effectLst/>
              </a:rPr>
              <a:t> </a:t>
            </a:r>
            <a:r>
              <a:rPr lang="en-US" sz="5800" b="1" dirty="0" err="1">
                <a:solidFill>
                  <a:srgbClr val="002060"/>
                </a:solidFill>
                <a:effectLst/>
              </a:rPr>
              <a:t>sinh</a:t>
            </a:r>
            <a:r>
              <a:rPr lang="en-US" sz="5800" b="1" dirty="0">
                <a:solidFill>
                  <a:srgbClr val="002060"/>
                </a:solidFill>
                <a:effectLst/>
              </a:rPr>
              <a:t> </a:t>
            </a:r>
            <a:r>
              <a:rPr lang="en-US" sz="5800" b="1" dirty="0" err="1">
                <a:solidFill>
                  <a:srgbClr val="002060"/>
                </a:solidFill>
                <a:effectLst/>
              </a:rPr>
              <a:t>hoa</a:t>
            </a:r>
            <a:r>
              <a:rPr lang="en-US" sz="5800" b="1" dirty="0">
                <a:solidFill>
                  <a:srgbClr val="002060"/>
                </a:solidFill>
                <a:effectLst/>
              </a:rPr>
              <a:t> </a:t>
            </a:r>
            <a:r>
              <a:rPr lang="en-US" sz="5800" b="1" dirty="0" err="1">
                <a:solidFill>
                  <a:srgbClr val="002060"/>
                </a:solidFill>
                <a:effectLst/>
              </a:rPr>
              <a:t>trái</a:t>
            </a:r>
            <a:r>
              <a:rPr lang="en-US" sz="5800" b="1" dirty="0">
                <a:solidFill>
                  <a:srgbClr val="002060"/>
                </a:solidFill>
                <a:effectLst/>
              </a:rPr>
              <a:t> </a:t>
            </a:r>
            <a:r>
              <a:rPr lang="en-US" sz="5800" b="1" dirty="0" err="1">
                <a:solidFill>
                  <a:srgbClr val="002060"/>
                </a:solidFill>
                <a:effectLst/>
              </a:rPr>
              <a:t>ngàn</a:t>
            </a:r>
            <a:r>
              <a:rPr lang="en-US" sz="5800" b="1" dirty="0">
                <a:solidFill>
                  <a:srgbClr val="002060"/>
                </a:solidFill>
                <a:effectLst/>
              </a:rPr>
              <a:t> </a:t>
            </a:r>
            <a:r>
              <a:rPr lang="en-US" sz="5800" b="1" dirty="0" err="1">
                <a:solidFill>
                  <a:srgbClr val="002060"/>
                </a:solidFill>
                <a:effectLst/>
              </a:rPr>
              <a:t>muôn</a:t>
            </a:r>
            <a:r>
              <a:rPr lang="en-US" sz="5800" b="1" dirty="0">
                <a:solidFill>
                  <a:srgbClr val="002060"/>
                </a:solidFill>
                <a:effectLst/>
              </a:rPr>
              <a:t>. </a:t>
            </a:r>
          </a:p>
        </p:txBody>
      </p:sp>
      <p:sp>
        <p:nvSpPr>
          <p:cNvPr id="3" name="Rectangle 2"/>
          <p:cNvSpPr/>
          <p:nvPr/>
        </p:nvSpPr>
        <p:spPr>
          <a:xfrm>
            <a:off x="0" y="35064"/>
            <a:ext cx="4191000" cy="707886"/>
          </a:xfrm>
          <a:prstGeom prst="rect">
            <a:avLst/>
          </a:prstGeom>
        </p:spPr>
        <p:txBody>
          <a:bodyPr wrap="square">
            <a:spAutoFit/>
          </a:bodyPr>
          <a:lstStyle/>
          <a:p>
            <a:r>
              <a:rPr lang="en-US" sz="4000" b="1" u="sng" dirty="0">
                <a:solidFill>
                  <a:srgbClr val="C00000"/>
                </a:solidFill>
              </a:rPr>
              <a:t>Alleluia-Alleluia: </a:t>
            </a:r>
          </a:p>
        </p:txBody>
      </p:sp>
      <p:sp>
        <p:nvSpPr>
          <p:cNvPr id="4" name="Rectangle 3"/>
          <p:cNvSpPr/>
          <p:nvPr/>
        </p:nvSpPr>
        <p:spPr>
          <a:xfrm>
            <a:off x="6494003" y="4454664"/>
            <a:ext cx="2265364" cy="707886"/>
          </a:xfrm>
          <a:prstGeom prst="rect">
            <a:avLst/>
          </a:prstGeom>
        </p:spPr>
        <p:txBody>
          <a:bodyPr wrap="none">
            <a:spAutoFit/>
          </a:bodyPr>
          <a:lstStyle/>
          <a:p>
            <a:pPr algn="r"/>
            <a:r>
              <a:rPr lang="en-US" sz="4000" b="1" dirty="0">
                <a:solidFill>
                  <a:srgbClr val="C00000"/>
                </a:solidFill>
              </a:rPr>
              <a:t>Alleluia… </a:t>
            </a:r>
          </a:p>
        </p:txBody>
      </p:sp>
    </p:spTree>
    <p:extLst>
      <p:ext uri="{BB962C8B-B14F-4D97-AF65-F5344CB8AC3E}">
        <p14:creationId xmlns:p14="http://schemas.microsoft.com/office/powerpoint/2010/main" val="31832978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latin typeface="+mj-lt"/>
                <a:cs typeface="Times New Roman" panose="02020603050405020304" pitchFamily="18" charset="0"/>
              </a:rPr>
              <a:t/>
            </a:r>
            <a:br>
              <a:rPr lang="en-US" altLang="en-US" sz="7200" b="1" u="sng" dirty="0">
                <a:solidFill>
                  <a:srgbClr val="003399"/>
                </a:solidFill>
                <a:effectLst/>
                <a:latin typeface="+mj-lt"/>
                <a:cs typeface="Times New Roman" panose="02020603050405020304" pitchFamily="18" charset="0"/>
              </a:rPr>
            </a:br>
            <a:endParaRPr lang="en-US" sz="66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1" dirty="0">
                <a:solidFill>
                  <a:srgbClr val="FF0000"/>
                </a:solidFill>
                <a:effectLst/>
                <a:latin typeface="+mj-lt"/>
                <a:cs typeface="Times New Roman" pitchFamily="18" charset="0"/>
              </a:rPr>
              <a:t>Tôi tin kính một Thiên Chúa là Cha toàn năng, </a:t>
            </a:r>
            <a:r>
              <a:rPr lang="vi-VN" sz="6900" b="1" dirty="0">
                <a:solidFill>
                  <a:srgbClr val="002060"/>
                </a:solidFill>
                <a:effectLst/>
                <a:latin typeface="+mj-lt"/>
                <a:cs typeface="Times New Roman" pitchFamily="18" charset="0"/>
              </a:rPr>
              <a:t>Đấng tạo thành trời đất, muôn vật hữu hình và vô hình. </a:t>
            </a:r>
            <a:endParaRPr lang="en-US" sz="69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900" b="1" dirty="0" err="1">
                <a:solidFill>
                  <a:srgbClr val="002060"/>
                </a:solidFill>
                <a:effectLst/>
                <a:latin typeface="+mj-lt"/>
                <a:cs typeface="Times New Roman" pitchFamily="18" charset="0"/>
              </a:rPr>
              <a:t>Tôi</a:t>
            </a:r>
            <a:r>
              <a:rPr lang="en-US" sz="6900" b="1" dirty="0">
                <a:solidFill>
                  <a:srgbClr val="002060"/>
                </a:solidFill>
                <a:effectLst/>
                <a:latin typeface="+mj-lt"/>
                <a:cs typeface="Times New Roman" pitchFamily="18" charset="0"/>
              </a:rPr>
              <a:t> tin </a:t>
            </a:r>
            <a:r>
              <a:rPr lang="en-US" sz="6900" b="1" dirty="0" err="1">
                <a:solidFill>
                  <a:srgbClr val="002060"/>
                </a:solidFill>
                <a:effectLst/>
                <a:latin typeface="+mj-lt"/>
                <a:cs typeface="Times New Roman" pitchFamily="18" charset="0"/>
              </a:rPr>
              <a:t>kính</a:t>
            </a:r>
            <a:r>
              <a:rPr lang="en-US" sz="6900" b="1" dirty="0">
                <a:solidFill>
                  <a:srgbClr val="002060"/>
                </a:solidFill>
                <a:effectLst/>
                <a:latin typeface="+mj-lt"/>
                <a:cs typeface="Times New Roman" pitchFamily="18" charset="0"/>
              </a:rPr>
              <a:t> </a:t>
            </a:r>
            <a:r>
              <a:rPr lang="en-US" sz="6900" b="1" dirty="0" err="1">
                <a:solidFill>
                  <a:srgbClr val="002060"/>
                </a:solidFill>
                <a:effectLst/>
                <a:latin typeface="+mj-lt"/>
                <a:cs typeface="Times New Roman" pitchFamily="18" charset="0"/>
              </a:rPr>
              <a:t>một</a:t>
            </a:r>
            <a:r>
              <a:rPr lang="en-US" sz="6900" b="1" dirty="0">
                <a:solidFill>
                  <a:srgbClr val="002060"/>
                </a:solidFill>
                <a:effectLst/>
                <a:latin typeface="+mj-lt"/>
                <a:cs typeface="Times New Roman" pitchFamily="18" charset="0"/>
              </a:rPr>
              <a:t> </a:t>
            </a:r>
            <a:r>
              <a:rPr lang="en-US" sz="6900" b="1" dirty="0" err="1">
                <a:solidFill>
                  <a:srgbClr val="002060"/>
                </a:solidFill>
                <a:effectLst/>
                <a:latin typeface="+mj-lt"/>
                <a:cs typeface="Times New Roman" pitchFamily="18" charset="0"/>
              </a:rPr>
              <a:t>Chúa</a:t>
            </a:r>
            <a:r>
              <a:rPr lang="en-US" sz="6900" b="1" dirty="0">
                <a:solidFill>
                  <a:srgbClr val="002060"/>
                </a:solidFill>
                <a:effectLst/>
                <a:latin typeface="+mj-lt"/>
                <a:cs typeface="Times New Roman" pitchFamily="18" charset="0"/>
              </a:rPr>
              <a:t> </a:t>
            </a:r>
            <a:r>
              <a:rPr lang="en-US" sz="6900" b="1" dirty="0" err="1">
                <a:solidFill>
                  <a:srgbClr val="002060"/>
                </a:solidFill>
                <a:effectLst/>
                <a:latin typeface="+mj-lt"/>
                <a:cs typeface="Times New Roman" pitchFamily="18" charset="0"/>
              </a:rPr>
              <a:t>Giêsu</a:t>
            </a:r>
            <a:r>
              <a:rPr lang="en-US" sz="6900" b="1" dirty="0">
                <a:solidFill>
                  <a:srgbClr val="002060"/>
                </a:solidFill>
                <a:effectLst/>
                <a:latin typeface="+mj-lt"/>
                <a:cs typeface="Times New Roman" pitchFamily="18" charset="0"/>
              </a:rPr>
              <a:t> </a:t>
            </a:r>
            <a:r>
              <a:rPr lang="en-US" sz="6900" b="1" dirty="0" err="1">
                <a:solidFill>
                  <a:srgbClr val="002060"/>
                </a:solidFill>
                <a:effectLst/>
                <a:latin typeface="+mj-lt"/>
                <a:cs typeface="Times New Roman" pitchFamily="18" charset="0"/>
              </a:rPr>
              <a:t>Kitô</a:t>
            </a:r>
            <a:r>
              <a:rPr lang="en-US" sz="6900" b="1" dirty="0">
                <a:solidFill>
                  <a:srgbClr val="002060"/>
                </a:solidFill>
                <a:effectLst/>
                <a:latin typeface="+mj-lt"/>
                <a:cs typeface="Times New Roman" pitchFamily="18" charset="0"/>
              </a:rPr>
              <a:t>, Con </a:t>
            </a:r>
            <a:r>
              <a:rPr lang="en-US" sz="6900" b="1" dirty="0" err="1">
                <a:solidFill>
                  <a:srgbClr val="002060"/>
                </a:solidFill>
                <a:effectLst/>
                <a:latin typeface="+mj-lt"/>
                <a:cs typeface="Times New Roman" pitchFamily="18" charset="0"/>
              </a:rPr>
              <a:t>Một</a:t>
            </a:r>
            <a:r>
              <a:rPr lang="en-US" sz="6900" b="1" dirty="0">
                <a:solidFill>
                  <a:srgbClr val="002060"/>
                </a:solidFill>
                <a:effectLst/>
                <a:latin typeface="+mj-lt"/>
                <a:cs typeface="Times New Roman" pitchFamily="18" charset="0"/>
              </a:rPr>
              <a:t> </a:t>
            </a:r>
            <a:r>
              <a:rPr lang="en-US" sz="6900" b="1" dirty="0" err="1">
                <a:solidFill>
                  <a:srgbClr val="002060"/>
                </a:solidFill>
                <a:effectLst/>
                <a:latin typeface="+mj-lt"/>
                <a:cs typeface="Times New Roman" pitchFamily="18" charset="0"/>
              </a:rPr>
              <a:t>Thiên</a:t>
            </a:r>
            <a:r>
              <a:rPr lang="en-US" sz="6900" b="1" dirty="0">
                <a:solidFill>
                  <a:srgbClr val="002060"/>
                </a:solidFill>
                <a:effectLst/>
                <a:latin typeface="+mj-lt"/>
                <a:cs typeface="Times New Roman" pitchFamily="18" charset="0"/>
              </a:rPr>
              <a:t> </a:t>
            </a:r>
            <a:r>
              <a:rPr lang="en-US" sz="6900" b="1" dirty="0" err="1">
                <a:solidFill>
                  <a:srgbClr val="002060"/>
                </a:solidFill>
                <a:effectLst/>
                <a:latin typeface="+mj-lt"/>
                <a:cs typeface="Times New Roman" pitchFamily="18" charset="0"/>
              </a:rPr>
              <a:t>Chúa</a:t>
            </a:r>
            <a:r>
              <a:rPr lang="en-US" sz="6900" b="1" dirty="0">
                <a:solidFill>
                  <a:srgbClr val="002060"/>
                </a:solidFill>
                <a:effectLst/>
                <a:latin typeface="+mj-lt"/>
                <a:cs typeface="Times New Roman" pitchFamily="18" charset="0"/>
              </a:rPr>
              <a:t>, </a:t>
            </a:r>
            <a:r>
              <a:rPr lang="en-US" sz="6900" b="1" dirty="0" smtClean="0">
                <a:solidFill>
                  <a:srgbClr val="002060"/>
                </a:solidFill>
                <a:effectLst/>
                <a:latin typeface="+mj-lt"/>
                <a:cs typeface="Times New Roman" pitchFamily="18" charset="0"/>
              </a:rPr>
              <a:t>s</a:t>
            </a:r>
            <a:r>
              <a:rPr lang="vi-VN" sz="6900" b="1" dirty="0" smtClean="0">
                <a:solidFill>
                  <a:srgbClr val="002060"/>
                </a:solidFill>
                <a:effectLst/>
                <a:latin typeface="+mj-lt"/>
                <a:cs typeface="Times New Roman" pitchFamily="18" charset="0"/>
              </a:rPr>
              <a:t>inh </a:t>
            </a:r>
            <a:r>
              <a:rPr lang="vi-VN" sz="6900" b="1" dirty="0">
                <a:solidFill>
                  <a:srgbClr val="002060"/>
                </a:solidFill>
                <a:effectLst/>
                <a:latin typeface="+mj-lt"/>
                <a:cs typeface="Times New Roman" pitchFamily="18" charset="0"/>
              </a:rPr>
              <a:t>bởi Đức Chúa Cha từ trước muôn đời. </a:t>
            </a:r>
            <a:endParaRPr lang="en-US" sz="69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1" dirty="0">
                <a:solidFill>
                  <a:srgbClr val="002060"/>
                </a:solidFill>
                <a:effectLst/>
                <a:latin typeface="+mj-lt"/>
                <a:cs typeface="Times New Roman" pitchFamily="18" charset="0"/>
              </a:rPr>
              <a:t>Người là Thiên Chúa bởi Thiên Chúa, Ánh Sáng bởi Ánh Sáng,</a:t>
            </a:r>
            <a:r>
              <a:rPr lang="en-US" sz="6900" b="1" dirty="0">
                <a:solidFill>
                  <a:srgbClr val="002060"/>
                </a:solidFill>
                <a:effectLst/>
                <a:latin typeface="+mj-lt"/>
                <a:cs typeface="Times New Roman" pitchFamily="18" charset="0"/>
              </a:rPr>
              <a:t> </a:t>
            </a:r>
            <a:r>
              <a:rPr lang="en-US" sz="6900" b="1" dirty="0" err="1">
                <a:solidFill>
                  <a:srgbClr val="002060"/>
                </a:solidFill>
                <a:effectLst/>
                <a:latin typeface="+mj-lt"/>
                <a:cs typeface="Times New Roman" pitchFamily="18" charset="0"/>
              </a:rPr>
              <a:t>Thiên</a:t>
            </a:r>
            <a:r>
              <a:rPr lang="en-US" sz="6900" b="1" dirty="0">
                <a:solidFill>
                  <a:srgbClr val="002060"/>
                </a:solidFill>
                <a:effectLst/>
                <a:latin typeface="+mj-lt"/>
                <a:cs typeface="Times New Roman" pitchFamily="18" charset="0"/>
              </a:rPr>
              <a:t> </a:t>
            </a:r>
            <a:r>
              <a:rPr lang="en-US" sz="6900" b="1" dirty="0" err="1">
                <a:solidFill>
                  <a:srgbClr val="002060"/>
                </a:solidFill>
                <a:effectLst/>
                <a:latin typeface="+mj-lt"/>
                <a:cs typeface="Times New Roman" pitchFamily="18" charset="0"/>
              </a:rPr>
              <a:t>Chúa</a:t>
            </a:r>
            <a:r>
              <a:rPr lang="en-US" sz="6900" b="1" dirty="0">
                <a:solidFill>
                  <a:srgbClr val="002060"/>
                </a:solidFill>
                <a:effectLst/>
                <a:latin typeface="+mj-lt"/>
                <a:cs typeface="Times New Roman" pitchFamily="18" charset="0"/>
              </a:rPr>
              <a:t> </a:t>
            </a:r>
            <a:r>
              <a:rPr lang="en-US" sz="6900" b="1" dirty="0" err="1">
                <a:solidFill>
                  <a:srgbClr val="002060"/>
                </a:solidFill>
                <a:effectLst/>
                <a:latin typeface="+mj-lt"/>
                <a:cs typeface="Times New Roman" pitchFamily="18" charset="0"/>
              </a:rPr>
              <a:t>thật</a:t>
            </a:r>
            <a:r>
              <a:rPr lang="en-US" sz="6900" b="1" dirty="0">
                <a:solidFill>
                  <a:srgbClr val="002060"/>
                </a:solidFill>
                <a:effectLst/>
                <a:latin typeface="+mj-lt"/>
                <a:cs typeface="Times New Roman" pitchFamily="18" charset="0"/>
              </a:rPr>
              <a:t> </a:t>
            </a:r>
            <a:r>
              <a:rPr lang="en-US" sz="6900" b="1" dirty="0" err="1">
                <a:solidFill>
                  <a:srgbClr val="002060"/>
                </a:solidFill>
                <a:effectLst/>
                <a:latin typeface="+mj-lt"/>
                <a:cs typeface="Times New Roman" pitchFamily="18" charset="0"/>
              </a:rPr>
              <a:t>bởi</a:t>
            </a:r>
            <a:r>
              <a:rPr lang="en-US" sz="6900" b="1" dirty="0">
                <a:solidFill>
                  <a:srgbClr val="002060"/>
                </a:solidFill>
                <a:effectLst/>
                <a:latin typeface="+mj-lt"/>
                <a:cs typeface="Times New Roman" pitchFamily="18" charset="0"/>
              </a:rPr>
              <a:t> </a:t>
            </a:r>
            <a:r>
              <a:rPr lang="en-US" sz="6900" b="1" dirty="0" err="1">
                <a:solidFill>
                  <a:srgbClr val="002060"/>
                </a:solidFill>
                <a:effectLst/>
                <a:latin typeface="+mj-lt"/>
                <a:cs typeface="Times New Roman" pitchFamily="18" charset="0"/>
              </a:rPr>
              <a:t>Thiên</a:t>
            </a:r>
            <a:r>
              <a:rPr lang="en-US" sz="6900" b="1" dirty="0">
                <a:solidFill>
                  <a:srgbClr val="002060"/>
                </a:solidFill>
                <a:effectLst/>
                <a:latin typeface="+mj-lt"/>
                <a:cs typeface="Times New Roman" pitchFamily="18" charset="0"/>
              </a:rPr>
              <a:t> </a:t>
            </a:r>
            <a:r>
              <a:rPr lang="en-US" sz="6900" b="1" dirty="0" err="1">
                <a:solidFill>
                  <a:srgbClr val="002060"/>
                </a:solidFill>
                <a:effectLst/>
                <a:latin typeface="+mj-lt"/>
                <a:cs typeface="Times New Roman" pitchFamily="18" charset="0"/>
              </a:rPr>
              <a:t>Chúa</a:t>
            </a:r>
            <a:r>
              <a:rPr lang="en-US" sz="6900" b="1" dirty="0">
                <a:solidFill>
                  <a:srgbClr val="002060"/>
                </a:solidFill>
                <a:effectLst/>
                <a:latin typeface="+mj-lt"/>
                <a:cs typeface="Times New Roman" pitchFamily="18" charset="0"/>
              </a:rPr>
              <a:t> </a:t>
            </a:r>
            <a:r>
              <a:rPr lang="en-US" sz="6900" b="1" dirty="0" err="1">
                <a:solidFill>
                  <a:srgbClr val="002060"/>
                </a:solidFill>
                <a:effectLst/>
                <a:latin typeface="+mj-lt"/>
                <a:cs typeface="Times New Roman" pitchFamily="18" charset="0"/>
              </a:rPr>
              <a:t>thật</a:t>
            </a:r>
            <a:r>
              <a:rPr lang="en-US" sz="6900" b="1"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400" b="1" dirty="0">
                <a:solidFill>
                  <a:srgbClr val="002060"/>
                </a:solidFill>
                <a:effectLst/>
                <a:latin typeface="+mj-lt"/>
              </a:rPr>
              <a:t>được sinh ra mà không phải được tạo thành, đồng bản thể với Đức Chúa </a:t>
            </a:r>
            <a:r>
              <a:rPr lang="vi-VN" sz="6400" b="1" dirty="0" smtClean="0">
                <a:solidFill>
                  <a:srgbClr val="002060"/>
                </a:solidFill>
                <a:effectLst/>
                <a:latin typeface="+mj-lt"/>
              </a:rPr>
              <a:t>Cha</a:t>
            </a:r>
            <a:r>
              <a:rPr lang="en-US" sz="6400" b="1" dirty="0" smtClean="0">
                <a:solidFill>
                  <a:srgbClr val="002060"/>
                </a:solidFill>
                <a:effectLst/>
                <a:latin typeface="+mj-lt"/>
              </a:rPr>
              <a:t>,</a:t>
            </a:r>
            <a:r>
              <a:rPr lang="vi-VN" sz="6400" b="1" dirty="0" smtClean="0">
                <a:solidFill>
                  <a:srgbClr val="002060"/>
                </a:solidFill>
                <a:effectLst/>
                <a:latin typeface="+mj-lt"/>
              </a:rPr>
              <a:t> </a:t>
            </a:r>
            <a:r>
              <a:rPr lang="vi-VN" sz="6400" b="1" dirty="0">
                <a:solidFill>
                  <a:srgbClr val="002060"/>
                </a:solidFill>
                <a:effectLst/>
                <a:latin typeface="+mj-lt"/>
              </a:rPr>
              <a:t>nhờ Người mà muôn vật được tạo thành. </a:t>
            </a:r>
            <a:endParaRPr lang="en-US" sz="64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600" b="1" dirty="0">
                <a:solidFill>
                  <a:srgbClr val="002060"/>
                </a:solidFill>
                <a:effectLst/>
                <a:latin typeface="+mj-lt"/>
              </a:rPr>
              <a:t>Vì loài người chúng ta và để cứu độ chúng ta,</a:t>
            </a:r>
            <a:r>
              <a:rPr lang="en-US" sz="7600" b="1" dirty="0">
                <a:solidFill>
                  <a:srgbClr val="002060"/>
                </a:solidFill>
                <a:effectLst/>
                <a:latin typeface="+mj-lt"/>
              </a:rPr>
              <a:t> </a:t>
            </a:r>
            <a:r>
              <a:rPr lang="vi-VN" sz="7600" b="1" dirty="0">
                <a:solidFill>
                  <a:srgbClr val="002060"/>
                </a:solidFill>
                <a:effectLst/>
                <a:latin typeface="+mj-lt"/>
                <a:cs typeface="Times New Roman" pitchFamily="18" charset="0"/>
              </a:rPr>
              <a:t>Người đã từ trời xuống thế. </a:t>
            </a:r>
            <a:endParaRPr lang="en-US" sz="76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600" b="1" dirty="0">
                <a:solidFill>
                  <a:srgbClr val="002060"/>
                </a:solidFill>
                <a:effectLst/>
                <a:latin typeface="+mj-lt"/>
                <a:cs typeface="Times New Roman" pitchFamily="18" charset="0"/>
              </a:rPr>
              <a:t>Người chịu đóng đinh vào thập giá vì chúng ta, thời quan Phongxiô </a:t>
            </a:r>
            <a:r>
              <a:rPr lang="vi-VN" sz="5600" b="1" dirty="0" smtClean="0">
                <a:solidFill>
                  <a:srgbClr val="002060"/>
                </a:solidFill>
                <a:effectLst/>
                <a:latin typeface="+mj-lt"/>
                <a:cs typeface="Times New Roman" pitchFamily="18" charset="0"/>
              </a:rPr>
              <a:t>Philatô</a:t>
            </a:r>
            <a:r>
              <a:rPr lang="en-US" sz="5600" b="1" dirty="0" smtClean="0">
                <a:solidFill>
                  <a:srgbClr val="002060"/>
                </a:solidFill>
                <a:effectLst/>
                <a:latin typeface="+mj-lt"/>
                <a:cs typeface="Times New Roman" pitchFamily="18" charset="0"/>
              </a:rPr>
              <a:t>.</a:t>
            </a:r>
            <a:r>
              <a:rPr lang="vi-VN" sz="5600" b="1" dirty="0" smtClean="0">
                <a:solidFill>
                  <a:srgbClr val="002060"/>
                </a:solidFill>
                <a:effectLst/>
                <a:latin typeface="+mj-lt"/>
                <a:cs typeface="Times New Roman" pitchFamily="18" charset="0"/>
              </a:rPr>
              <a:t> </a:t>
            </a:r>
            <a:r>
              <a:rPr lang="vi-VN" sz="5600" b="1" dirty="0">
                <a:solidFill>
                  <a:srgbClr val="002060"/>
                </a:solidFill>
                <a:effectLst/>
                <a:latin typeface="+mj-lt"/>
                <a:cs typeface="Times New Roman" pitchFamily="18" charset="0"/>
              </a:rPr>
              <a:t>Người chịu khổ hình và mai táng, ngày thứ ba Người sống lại như lời Thánh Kinh.</a:t>
            </a:r>
            <a:endParaRPr lang="en-US" sz="56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600" b="1" dirty="0">
                <a:solidFill>
                  <a:srgbClr val="002060"/>
                </a:solidFill>
                <a:effectLst/>
                <a:latin typeface="+mj-lt"/>
              </a:rPr>
              <a:t>Người lên trời, ngự bên hữu Đức Chúa Cha, và Người sẽ lại đến trong vinh quang để phán xét kẻ sống và kẻ chết, Nước Người sẽ không bao giờ cùng.</a:t>
            </a:r>
            <a:endParaRPr lang="en-US" sz="56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014225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400" b="1" dirty="0">
                <a:solidFill>
                  <a:srgbClr val="00206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4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600" b="1" dirty="0">
                <a:solidFill>
                  <a:srgbClr val="002060"/>
                </a:solidFill>
                <a:effectLst/>
                <a:latin typeface="+mj-lt"/>
              </a:rPr>
              <a:t>Người được phụng thờ và tôn vinh cùng với Đức Chúa Cha và Đức Chúa </a:t>
            </a:r>
            <a:r>
              <a:rPr lang="vi-VN" sz="6600" b="1" dirty="0" smtClean="0">
                <a:solidFill>
                  <a:srgbClr val="002060"/>
                </a:solidFill>
                <a:effectLst/>
                <a:latin typeface="+mj-lt"/>
              </a:rPr>
              <a:t>Con</a:t>
            </a:r>
            <a:r>
              <a:rPr lang="en-US" sz="6600" b="1" dirty="0" smtClean="0">
                <a:solidFill>
                  <a:srgbClr val="002060"/>
                </a:solidFill>
                <a:effectLst/>
                <a:latin typeface="+mj-lt"/>
              </a:rPr>
              <a:t>.</a:t>
            </a:r>
            <a:r>
              <a:rPr lang="vi-VN" sz="6600" b="1" dirty="0" smtClean="0">
                <a:solidFill>
                  <a:srgbClr val="002060"/>
                </a:solidFill>
                <a:effectLst/>
                <a:latin typeface="+mj-lt"/>
              </a:rPr>
              <a:t> </a:t>
            </a:r>
            <a:r>
              <a:rPr lang="vi-VN" sz="6600" b="1" dirty="0">
                <a:solidFill>
                  <a:srgbClr val="002060"/>
                </a:solidFill>
                <a:effectLst/>
                <a:latin typeface="+mj-lt"/>
              </a:rPr>
              <a:t>Người đã dùng các tiên tri mà phán dạy. </a:t>
            </a:r>
            <a:endParaRPr lang="en-US" sz="66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2060"/>
                </a:solidFill>
                <a:effectLst/>
                <a:latin typeface="+mj-lt"/>
              </a:rPr>
              <a:t>Tôi tin Hội Thánh duy nhất thánh thiện công giáo và tông truyền.</a:t>
            </a:r>
            <a:endParaRPr lang="en-US" sz="8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latin typeface="+mj-lt"/>
                <a:cs typeface="Times New Roman" pitchFamily="18" charset="0"/>
              </a:rPr>
              <a:t>Tôi tuyên xưng có một Phép Rửa để tha tội. Tôi trông đợi kẻ chết sống lại và sự</a:t>
            </a:r>
            <a:r>
              <a:rPr lang="en-US" sz="6600" b="1" dirty="0">
                <a:solidFill>
                  <a:srgbClr val="002060"/>
                </a:solidFill>
                <a:effectLst/>
                <a:latin typeface="+mj-lt"/>
                <a:cs typeface="Times New Roman" pitchFamily="18" charset="0"/>
              </a:rPr>
              <a:t> </a:t>
            </a:r>
            <a:r>
              <a:rPr lang="vi-VN" sz="6600" b="1" dirty="0">
                <a:solidFill>
                  <a:srgbClr val="002060"/>
                </a:solidFill>
                <a:effectLst/>
                <a:latin typeface="+mj-lt"/>
                <a:cs typeface="Times New Roman" pitchFamily="18" charset="0"/>
              </a:rPr>
              <a:t>sống đời sau. </a:t>
            </a:r>
            <a:r>
              <a:rPr lang="vi-VN" sz="6600" b="1" dirty="0">
                <a:solidFill>
                  <a:srgbClr val="FF0000"/>
                </a:solidFill>
                <a:effectLst/>
                <a:latin typeface="+mj-lt"/>
                <a:cs typeface="Times New Roman" pitchFamily="18" charset="0"/>
              </a:rPr>
              <a:t>Amen.</a:t>
            </a:r>
            <a:endParaRPr lang="en-US" sz="6600" b="1"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2743200" y="1850231"/>
            <a:ext cx="6324600" cy="1102519"/>
          </a:xfrm>
        </p:spPr>
        <p:txBody>
          <a:bodyPr/>
          <a:lstStyle/>
          <a:p>
            <a:r>
              <a:rPr lang="en-US" dirty="0">
                <a:solidFill>
                  <a:schemeClr val="accent6">
                    <a:lumMod val="50000"/>
                  </a:schemeClr>
                </a:solidFill>
                <a:effectLst/>
              </a:rPr>
              <a:t>LỜI NGUYỆN TÍN HỮU</a:t>
            </a:r>
          </a:p>
        </p:txBody>
      </p:sp>
      <p:sp>
        <p:nvSpPr>
          <p:cNvPr id="4" name="Rectangle 3"/>
          <p:cNvSpPr/>
          <p:nvPr/>
        </p:nvSpPr>
        <p:spPr>
          <a:xfrm>
            <a:off x="2590800" y="2876312"/>
            <a:ext cx="6477000" cy="1600438"/>
          </a:xfrm>
          <a:prstGeom prst="rect">
            <a:avLst/>
          </a:prstGeom>
        </p:spPr>
        <p:txBody>
          <a:bodyPr wrap="square">
            <a:spAutoFit/>
          </a:bodyPr>
          <a:lstStyle/>
          <a:p>
            <a:pPr algn="just"/>
            <a:r>
              <a:rPr lang="vi-VN" sz="3200" dirty="0">
                <a:solidFill>
                  <a:prstClr val="black"/>
                </a:solidFill>
              </a:rPr>
              <a:t>Chúa Giêsu dùng hình ảnh cây nho và cành nho, để </a:t>
            </a:r>
            <a:r>
              <a:rPr lang="vi-VN" sz="3400" dirty="0">
                <a:solidFill>
                  <a:prstClr val="black"/>
                </a:solidFill>
              </a:rPr>
              <a:t>nói</a:t>
            </a:r>
            <a:r>
              <a:rPr lang="vi-VN" sz="3200" dirty="0">
                <a:solidFill>
                  <a:prstClr val="black"/>
                </a:solidFill>
              </a:rPr>
              <a:t> lên sự hiệp nhất giữa Kitô hữu chúng ta với Chúa.</a:t>
            </a:r>
            <a:endParaRPr lang="en-US" sz="3200" dirty="0">
              <a:solidFill>
                <a:prstClr val="black"/>
              </a:solidFill>
            </a:endParaRPr>
          </a:p>
        </p:txBody>
      </p:sp>
    </p:spTree>
    <p:extLst>
      <p:ext uri="{BB962C8B-B14F-4D97-AF65-F5344CB8AC3E}">
        <p14:creationId xmlns:p14="http://schemas.microsoft.com/office/powerpoint/2010/main" val="5741224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lnSpcReduction="10000"/>
          </a:bodyPr>
          <a:lstStyle/>
          <a:p>
            <a:pPr marL="27385" indent="0" algn="ctr">
              <a:lnSpc>
                <a:spcPct val="120000"/>
              </a:lnSpc>
              <a:buNone/>
            </a:pPr>
            <a:endParaRPr lang="en-US" altLang="en-US" sz="2100" b="1" u="sng" dirty="0">
              <a:solidFill>
                <a:srgbClr val="FF0000"/>
              </a:solidFill>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8800" b="1" dirty="0">
                <a:solidFill>
                  <a:srgbClr val="FF0000"/>
                </a:solidFill>
                <a:effectLst/>
                <a:latin typeface="+mj-lt"/>
                <a:ea typeface="Tahoma" panose="020B0604030504040204" pitchFamily="34" charset="0"/>
                <a:cs typeface="Times New Roman" panose="02020603050405020304" pitchFamily="18" charset="0"/>
              </a:rPr>
              <a:t> </a:t>
            </a:r>
            <a:r>
              <a:rPr lang="en-US" altLang="en-US" sz="8800" b="1" dirty="0" smtClean="0">
                <a:solidFill>
                  <a:srgbClr val="FF0000"/>
                </a:solidFill>
                <a:effectLst/>
                <a:latin typeface="+mj-lt"/>
                <a:ea typeface="Tahoma" panose="020B0604030504040204" pitchFamily="34" charset="0"/>
                <a:cs typeface="Times New Roman" panose="02020603050405020304" pitchFamily="18" charset="0"/>
              </a:rPr>
              <a:t>DÂNG LÊN CHÚA</a:t>
            </a:r>
            <a:endParaRPr lang="vi-VN" altLang="en-US" sz="8800" b="1" dirty="0">
              <a:solidFill>
                <a:srgbClr val="FF0000"/>
              </a:solidFill>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7200" b="1" i="1" dirty="0" err="1">
                <a:solidFill>
                  <a:srgbClr val="FF0000"/>
                </a:solidFill>
                <a:effectLst/>
                <a:latin typeface="+mj-lt"/>
                <a:ea typeface="Tahoma" panose="020B0604030504040204" pitchFamily="34" charset="0"/>
                <a:cs typeface="Times New Roman" panose="02020603050405020304" pitchFamily="18" charset="0"/>
              </a:rPr>
              <a:t>Giang</a:t>
            </a:r>
            <a:r>
              <a:rPr lang="en-US" altLang="en-US" sz="7200" b="1" i="1" dirty="0">
                <a:solidFill>
                  <a:srgbClr val="FF0000"/>
                </a:solidFill>
                <a:effectLst/>
                <a:latin typeface="+mj-lt"/>
                <a:ea typeface="Tahoma" panose="020B0604030504040204" pitchFamily="34" charset="0"/>
                <a:cs typeface="Times New Roman" panose="02020603050405020304" pitchFamily="18" charset="0"/>
              </a:rPr>
              <a:t> </a:t>
            </a:r>
            <a:r>
              <a:rPr lang="en-US" altLang="en-US" sz="7200" b="1" i="1" dirty="0" err="1" smtClean="0">
                <a:solidFill>
                  <a:srgbClr val="FF0000"/>
                </a:solidFill>
                <a:effectLst/>
                <a:latin typeface="+mj-lt"/>
                <a:ea typeface="Tahoma" panose="020B0604030504040204" pitchFamily="34" charset="0"/>
                <a:cs typeface="Times New Roman" panose="02020603050405020304" pitchFamily="18" charset="0"/>
              </a:rPr>
              <a:t>Tâm</a:t>
            </a:r>
            <a:endParaRPr lang="en-US" altLang="en-US" sz="4400" b="1" i="1" dirty="0">
              <a:solidFill>
                <a:srgbClr val="FF0000"/>
              </a:solidFill>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10000"/>
              </a:lnSpc>
              <a:buNone/>
            </a:pPr>
            <a:r>
              <a:rPr lang="en-US" altLang="en-US" sz="4900" b="1" u="sng" dirty="0">
                <a:solidFill>
                  <a:srgbClr val="FF0000"/>
                </a:solidFill>
                <a:effectLst/>
                <a:latin typeface="+mj-lt"/>
                <a:ea typeface="Tahoma" panose="020B0604030504040204" pitchFamily="34" charset="0"/>
                <a:cs typeface="Times New Roman" panose="02020603050405020304" pitchFamily="18" charset="0"/>
              </a:rPr>
              <a:t>Tk1:</a:t>
            </a:r>
            <a:r>
              <a:rPr lang="en-US" altLang="en-US" sz="4900" b="1" dirty="0">
                <a:solidFill>
                  <a:srgbClr val="003399"/>
                </a:solidFill>
                <a:effectLst/>
                <a:latin typeface="+mj-lt"/>
                <a:ea typeface="Tahoma" panose="020B0604030504040204" pitchFamily="34" charset="0"/>
                <a:cs typeface="Times New Roman" panose="02020603050405020304" pitchFamily="18" charset="0"/>
              </a:rPr>
              <a:t> </a:t>
            </a:r>
            <a:r>
              <a:rPr lang="en-US" sz="4900" b="1" dirty="0" err="1" smtClean="0">
                <a:solidFill>
                  <a:srgbClr val="002060"/>
                </a:solidFill>
                <a:effectLst/>
                <a:latin typeface="+mj-lt"/>
              </a:rPr>
              <a:t>Dâng</a:t>
            </a:r>
            <a:r>
              <a:rPr lang="en-US" sz="4900" b="1" dirty="0" smtClean="0">
                <a:solidFill>
                  <a:srgbClr val="002060"/>
                </a:solidFill>
                <a:effectLst/>
                <a:latin typeface="+mj-lt"/>
              </a:rPr>
              <a:t> </a:t>
            </a:r>
            <a:r>
              <a:rPr lang="en-US" sz="4900" b="1" dirty="0" err="1" smtClean="0">
                <a:solidFill>
                  <a:srgbClr val="002060"/>
                </a:solidFill>
                <a:effectLst/>
                <a:latin typeface="+mj-lt"/>
              </a:rPr>
              <a:t>là</a:t>
            </a:r>
            <a:r>
              <a:rPr lang="en-US" sz="4900" b="1" dirty="0" smtClean="0">
                <a:solidFill>
                  <a:srgbClr val="002060"/>
                </a:solidFill>
                <a:effectLst/>
                <a:latin typeface="+mj-lt"/>
              </a:rPr>
              <a:t> </a:t>
            </a:r>
            <a:r>
              <a:rPr lang="en-US" sz="4900" b="1" dirty="0" err="1" smtClean="0">
                <a:solidFill>
                  <a:srgbClr val="002060"/>
                </a:solidFill>
                <a:effectLst/>
                <a:latin typeface="+mj-lt"/>
              </a:rPr>
              <a:t>dâng</a:t>
            </a:r>
            <a:r>
              <a:rPr lang="en-US" sz="4900" b="1" dirty="0" smtClean="0">
                <a:solidFill>
                  <a:srgbClr val="002060"/>
                </a:solidFill>
                <a:effectLst/>
                <a:latin typeface="+mj-lt"/>
              </a:rPr>
              <a:t> </a:t>
            </a:r>
            <a:r>
              <a:rPr lang="en-US" sz="4900" b="1" dirty="0" err="1" smtClean="0">
                <a:solidFill>
                  <a:srgbClr val="002060"/>
                </a:solidFill>
                <a:effectLst/>
                <a:latin typeface="+mj-lt"/>
              </a:rPr>
              <a:t>lên</a:t>
            </a:r>
            <a:r>
              <a:rPr lang="en-US" sz="4900" b="1" dirty="0" smtClean="0">
                <a:solidFill>
                  <a:srgbClr val="002060"/>
                </a:solidFill>
                <a:effectLst/>
                <a:latin typeface="+mj-lt"/>
              </a:rPr>
              <a:t> </a:t>
            </a:r>
            <a:r>
              <a:rPr lang="en-US" sz="4900" b="1" dirty="0" err="1" smtClean="0">
                <a:solidFill>
                  <a:srgbClr val="002060"/>
                </a:solidFill>
                <a:effectLst/>
                <a:latin typeface="+mj-lt"/>
              </a:rPr>
              <a:t>Chúa</a:t>
            </a:r>
            <a:r>
              <a:rPr lang="en-US" sz="4900" b="1" dirty="0" smtClean="0">
                <a:solidFill>
                  <a:srgbClr val="002060"/>
                </a:solidFill>
                <a:effectLst/>
                <a:latin typeface="+mj-lt"/>
              </a:rPr>
              <a:t> </a:t>
            </a:r>
            <a:r>
              <a:rPr lang="en-US" sz="4900" b="1" dirty="0" err="1" smtClean="0">
                <a:solidFill>
                  <a:srgbClr val="002060"/>
                </a:solidFill>
                <a:effectLst/>
                <a:latin typeface="+mj-lt"/>
              </a:rPr>
              <a:t>bánh</a:t>
            </a:r>
            <a:r>
              <a:rPr lang="en-US" sz="4900" b="1" dirty="0" smtClean="0">
                <a:solidFill>
                  <a:srgbClr val="002060"/>
                </a:solidFill>
                <a:effectLst/>
                <a:latin typeface="+mj-lt"/>
              </a:rPr>
              <a:t> </a:t>
            </a:r>
            <a:r>
              <a:rPr lang="en-US" sz="4900" b="1" dirty="0" err="1" smtClean="0">
                <a:solidFill>
                  <a:srgbClr val="002060"/>
                </a:solidFill>
                <a:effectLst/>
                <a:latin typeface="+mj-lt"/>
              </a:rPr>
              <a:t>trắng</a:t>
            </a:r>
            <a:r>
              <a:rPr lang="en-US" sz="4900" b="1" dirty="0" smtClean="0">
                <a:solidFill>
                  <a:srgbClr val="002060"/>
                </a:solidFill>
                <a:effectLst/>
                <a:latin typeface="+mj-lt"/>
              </a:rPr>
              <a:t> (í a) </a:t>
            </a:r>
            <a:r>
              <a:rPr lang="en-US" sz="4900" b="1" dirty="0" err="1" smtClean="0">
                <a:solidFill>
                  <a:srgbClr val="002060"/>
                </a:solidFill>
                <a:effectLst/>
                <a:latin typeface="+mj-lt"/>
              </a:rPr>
              <a:t>rượu</a:t>
            </a:r>
            <a:r>
              <a:rPr lang="en-US" sz="4900" b="1" dirty="0" smtClean="0">
                <a:solidFill>
                  <a:srgbClr val="002060"/>
                </a:solidFill>
                <a:effectLst/>
                <a:latin typeface="+mj-lt"/>
              </a:rPr>
              <a:t> </a:t>
            </a:r>
            <a:r>
              <a:rPr lang="en-US" sz="4900" b="1" dirty="0" err="1" smtClean="0">
                <a:solidFill>
                  <a:srgbClr val="002060"/>
                </a:solidFill>
                <a:effectLst/>
                <a:latin typeface="+mj-lt"/>
              </a:rPr>
              <a:t>thơm</a:t>
            </a:r>
            <a:r>
              <a:rPr lang="en-US" sz="4900" b="1" dirty="0" smtClean="0">
                <a:solidFill>
                  <a:srgbClr val="002060"/>
                </a:solidFill>
                <a:effectLst/>
                <a:latin typeface="+mj-lt"/>
              </a:rPr>
              <a:t> </a:t>
            </a:r>
            <a:r>
              <a:rPr lang="en-US" sz="4900" b="1" dirty="0" err="1" smtClean="0">
                <a:solidFill>
                  <a:srgbClr val="002060"/>
                </a:solidFill>
                <a:effectLst/>
                <a:latin typeface="+mj-lt"/>
              </a:rPr>
              <a:t>từ</a:t>
            </a:r>
            <a:r>
              <a:rPr lang="en-US" sz="4900" b="1" dirty="0" smtClean="0">
                <a:solidFill>
                  <a:srgbClr val="002060"/>
                </a:solidFill>
                <a:effectLst/>
                <a:latin typeface="+mj-lt"/>
              </a:rPr>
              <a:t> </a:t>
            </a:r>
            <a:r>
              <a:rPr lang="en-US" sz="4900" b="1" dirty="0" err="1" smtClean="0">
                <a:solidFill>
                  <a:srgbClr val="002060"/>
                </a:solidFill>
                <a:effectLst/>
                <a:latin typeface="+mj-lt"/>
              </a:rPr>
              <a:t>bao</a:t>
            </a:r>
            <a:r>
              <a:rPr lang="en-US" sz="4900" b="1" dirty="0" smtClean="0">
                <a:solidFill>
                  <a:srgbClr val="002060"/>
                </a:solidFill>
                <a:effectLst/>
                <a:latin typeface="+mj-lt"/>
              </a:rPr>
              <a:t> </a:t>
            </a:r>
            <a:r>
              <a:rPr lang="en-US" sz="4900" b="1" dirty="0" err="1" smtClean="0">
                <a:solidFill>
                  <a:srgbClr val="002060"/>
                </a:solidFill>
                <a:effectLst/>
                <a:latin typeface="+mj-lt"/>
              </a:rPr>
              <a:t>bông</a:t>
            </a:r>
            <a:r>
              <a:rPr lang="en-US" sz="4900" b="1" dirty="0" smtClean="0">
                <a:solidFill>
                  <a:srgbClr val="002060"/>
                </a:solidFill>
                <a:effectLst/>
                <a:latin typeface="+mj-lt"/>
              </a:rPr>
              <a:t> </a:t>
            </a:r>
            <a:r>
              <a:rPr lang="en-US" sz="4900" b="1" dirty="0" err="1" smtClean="0">
                <a:solidFill>
                  <a:srgbClr val="002060"/>
                </a:solidFill>
                <a:effectLst/>
                <a:latin typeface="+mj-lt"/>
              </a:rPr>
              <a:t>lúa</a:t>
            </a:r>
            <a:r>
              <a:rPr lang="en-US" sz="4900" b="1" dirty="0" smtClean="0">
                <a:solidFill>
                  <a:srgbClr val="002060"/>
                </a:solidFill>
                <a:effectLst/>
                <a:latin typeface="+mj-lt"/>
              </a:rPr>
              <a:t> </a:t>
            </a:r>
            <a:r>
              <a:rPr lang="en-US" sz="4900" b="1" dirty="0" err="1" smtClean="0">
                <a:solidFill>
                  <a:srgbClr val="002060"/>
                </a:solidFill>
                <a:effectLst/>
                <a:latin typeface="+mj-lt"/>
              </a:rPr>
              <a:t>với</a:t>
            </a:r>
            <a:r>
              <a:rPr lang="en-US" sz="4900" b="1" dirty="0" smtClean="0">
                <a:solidFill>
                  <a:srgbClr val="002060"/>
                </a:solidFill>
                <a:effectLst/>
                <a:latin typeface="+mj-lt"/>
              </a:rPr>
              <a:t> </a:t>
            </a:r>
            <a:r>
              <a:rPr lang="en-US" sz="4900" b="1" dirty="0" err="1" smtClean="0">
                <a:solidFill>
                  <a:srgbClr val="002060"/>
                </a:solidFill>
                <a:effectLst/>
                <a:latin typeface="+mj-lt"/>
              </a:rPr>
              <a:t>bao</a:t>
            </a:r>
            <a:r>
              <a:rPr lang="en-US" sz="4900" b="1" dirty="0" smtClean="0">
                <a:solidFill>
                  <a:srgbClr val="002060"/>
                </a:solidFill>
                <a:effectLst/>
                <a:latin typeface="+mj-lt"/>
              </a:rPr>
              <a:t> (</a:t>
            </a:r>
            <a:r>
              <a:rPr lang="en-US" sz="4900" b="1" dirty="0" smtClean="0">
                <a:solidFill>
                  <a:srgbClr val="002060"/>
                </a:solidFill>
                <a:latin typeface="+mj-lt"/>
              </a:rPr>
              <a:t>í) </a:t>
            </a:r>
            <a:r>
              <a:rPr lang="en-US" sz="4900" b="1" dirty="0" err="1" smtClean="0">
                <a:solidFill>
                  <a:srgbClr val="002060"/>
                </a:solidFill>
                <a:latin typeface="+mj-lt"/>
              </a:rPr>
              <a:t>là</a:t>
            </a:r>
            <a:r>
              <a:rPr lang="en-US" sz="4900" b="1" dirty="0" smtClean="0">
                <a:solidFill>
                  <a:srgbClr val="002060"/>
                </a:solidFill>
                <a:latin typeface="+mj-lt"/>
              </a:rPr>
              <a:t> </a:t>
            </a:r>
            <a:r>
              <a:rPr lang="en-US" sz="4900" b="1" dirty="0" err="1" smtClean="0">
                <a:solidFill>
                  <a:srgbClr val="002060"/>
                </a:solidFill>
                <a:latin typeface="+mj-lt"/>
              </a:rPr>
              <a:t>trái</a:t>
            </a:r>
            <a:r>
              <a:rPr lang="en-US" sz="4900" b="1" dirty="0" smtClean="0">
                <a:solidFill>
                  <a:srgbClr val="002060"/>
                </a:solidFill>
                <a:latin typeface="+mj-lt"/>
              </a:rPr>
              <a:t> </a:t>
            </a:r>
            <a:r>
              <a:rPr lang="en-US" sz="4900" b="1" dirty="0" err="1" smtClean="0">
                <a:solidFill>
                  <a:srgbClr val="002060"/>
                </a:solidFill>
                <a:latin typeface="+mj-lt"/>
              </a:rPr>
              <a:t>nho</a:t>
            </a:r>
            <a:r>
              <a:rPr lang="en-US" sz="4900" b="1" dirty="0" smtClean="0">
                <a:solidFill>
                  <a:srgbClr val="002060"/>
                </a:solidFill>
                <a:latin typeface="+mj-lt"/>
              </a:rPr>
              <a:t>. Xin </a:t>
            </a:r>
            <a:r>
              <a:rPr lang="en-US" sz="4900" b="1" dirty="0" err="1" smtClean="0">
                <a:solidFill>
                  <a:srgbClr val="002060"/>
                </a:solidFill>
                <a:latin typeface="+mj-lt"/>
              </a:rPr>
              <a:t>kính</a:t>
            </a:r>
            <a:r>
              <a:rPr lang="en-US" sz="4900" b="1" dirty="0" smtClean="0">
                <a:solidFill>
                  <a:srgbClr val="002060"/>
                </a:solidFill>
                <a:latin typeface="+mj-lt"/>
              </a:rPr>
              <a:t> </a:t>
            </a:r>
            <a:r>
              <a:rPr lang="en-US" sz="4900" b="1" dirty="0" err="1" smtClean="0">
                <a:solidFill>
                  <a:srgbClr val="002060"/>
                </a:solidFill>
                <a:latin typeface="+mj-lt"/>
              </a:rPr>
              <a:t>dâng</a:t>
            </a:r>
            <a:r>
              <a:rPr lang="en-US" sz="4900" b="1" dirty="0" smtClean="0">
                <a:solidFill>
                  <a:srgbClr val="002060"/>
                </a:solidFill>
                <a:latin typeface="+mj-lt"/>
              </a:rPr>
              <a:t> </a:t>
            </a:r>
            <a:r>
              <a:rPr lang="en-US" sz="4900" b="1" dirty="0" err="1" smtClean="0">
                <a:solidFill>
                  <a:srgbClr val="002060"/>
                </a:solidFill>
                <a:latin typeface="+mj-lt"/>
              </a:rPr>
              <a:t>lên</a:t>
            </a:r>
            <a:r>
              <a:rPr lang="en-US" sz="4900" b="1" dirty="0" smtClean="0">
                <a:solidFill>
                  <a:srgbClr val="002060"/>
                </a:solidFill>
                <a:latin typeface="+mj-lt"/>
              </a:rPr>
              <a:t> </a:t>
            </a:r>
            <a:r>
              <a:rPr lang="en-US" sz="4900" b="1" dirty="0" err="1" smtClean="0">
                <a:solidFill>
                  <a:srgbClr val="002060"/>
                </a:solidFill>
                <a:latin typeface="+mj-lt"/>
              </a:rPr>
              <a:t>Chúa</a:t>
            </a:r>
            <a:r>
              <a:rPr lang="en-US" sz="4900" b="1" dirty="0" smtClean="0">
                <a:solidFill>
                  <a:srgbClr val="002060"/>
                </a:solidFill>
                <a:latin typeface="+mj-lt"/>
              </a:rPr>
              <a:t>, </a:t>
            </a:r>
            <a:r>
              <a:rPr lang="en-US" sz="4900" b="1" dirty="0" err="1" smtClean="0">
                <a:solidFill>
                  <a:srgbClr val="002060"/>
                </a:solidFill>
                <a:latin typeface="+mj-lt"/>
              </a:rPr>
              <a:t>kiếp</a:t>
            </a:r>
            <a:r>
              <a:rPr lang="en-US" sz="4900" b="1" dirty="0" smtClean="0">
                <a:solidFill>
                  <a:srgbClr val="002060"/>
                </a:solidFill>
                <a:latin typeface="+mj-lt"/>
              </a:rPr>
              <a:t> </a:t>
            </a:r>
            <a:r>
              <a:rPr lang="en-US" sz="4900" b="1" dirty="0" err="1" smtClean="0">
                <a:solidFill>
                  <a:srgbClr val="002060"/>
                </a:solidFill>
                <a:latin typeface="+mj-lt"/>
              </a:rPr>
              <a:t>sống</a:t>
            </a:r>
            <a:r>
              <a:rPr lang="en-US" sz="4900" b="1" dirty="0" smtClean="0">
                <a:solidFill>
                  <a:srgbClr val="002060"/>
                </a:solidFill>
                <a:latin typeface="+mj-lt"/>
              </a:rPr>
              <a:t> </a:t>
            </a:r>
            <a:r>
              <a:rPr lang="en-US" sz="4900" b="1" dirty="0" err="1" smtClean="0">
                <a:solidFill>
                  <a:srgbClr val="002060"/>
                </a:solidFill>
                <a:latin typeface="+mj-lt"/>
              </a:rPr>
              <a:t>lắm</a:t>
            </a:r>
            <a:r>
              <a:rPr lang="en-US" sz="4900" b="1" dirty="0" smtClean="0">
                <a:solidFill>
                  <a:srgbClr val="002060"/>
                </a:solidFill>
                <a:latin typeface="+mj-lt"/>
              </a:rPr>
              <a:t> </a:t>
            </a:r>
            <a:r>
              <a:rPr lang="en-US" sz="4900" b="1" dirty="0" err="1" smtClean="0">
                <a:solidFill>
                  <a:srgbClr val="002060"/>
                </a:solidFill>
                <a:latin typeface="+mj-lt"/>
              </a:rPr>
              <a:t>nỗi</a:t>
            </a:r>
            <a:r>
              <a:rPr lang="en-US" sz="4900" b="1" dirty="0" smtClean="0">
                <a:solidFill>
                  <a:srgbClr val="002060"/>
                </a:solidFill>
                <a:latin typeface="+mj-lt"/>
              </a:rPr>
              <a:t> </a:t>
            </a:r>
            <a:r>
              <a:rPr lang="en-US" sz="4900" b="1" dirty="0" err="1" smtClean="0">
                <a:solidFill>
                  <a:srgbClr val="002060"/>
                </a:solidFill>
                <a:latin typeface="+mj-lt"/>
              </a:rPr>
              <a:t>vui</a:t>
            </a:r>
            <a:r>
              <a:rPr lang="en-US" sz="4900" b="1" dirty="0" smtClean="0">
                <a:solidFill>
                  <a:srgbClr val="002060"/>
                </a:solidFill>
                <a:latin typeface="+mj-lt"/>
              </a:rPr>
              <a:t> </a:t>
            </a:r>
            <a:r>
              <a:rPr lang="en-US" sz="4900" b="1" dirty="0" err="1" smtClean="0">
                <a:solidFill>
                  <a:srgbClr val="002060"/>
                </a:solidFill>
                <a:latin typeface="+mj-lt"/>
              </a:rPr>
              <a:t>buồn</a:t>
            </a:r>
            <a:r>
              <a:rPr lang="en-US" sz="4900" b="1" dirty="0" smtClean="0">
                <a:solidFill>
                  <a:srgbClr val="002060"/>
                </a:solidFill>
                <a:latin typeface="+mj-lt"/>
              </a:rPr>
              <a:t>. Xin </a:t>
            </a:r>
            <a:r>
              <a:rPr lang="en-US" sz="4900" b="1" dirty="0" err="1" smtClean="0">
                <a:solidFill>
                  <a:srgbClr val="002060"/>
                </a:solidFill>
                <a:latin typeface="+mj-lt"/>
              </a:rPr>
              <a:t>kính</a:t>
            </a:r>
            <a:r>
              <a:rPr lang="en-US" sz="4900" b="1" dirty="0" smtClean="0">
                <a:solidFill>
                  <a:srgbClr val="002060"/>
                </a:solidFill>
                <a:latin typeface="+mj-lt"/>
              </a:rPr>
              <a:t> </a:t>
            </a:r>
            <a:r>
              <a:rPr lang="en-US" sz="4900" b="1" dirty="0" err="1" smtClean="0">
                <a:solidFill>
                  <a:srgbClr val="002060"/>
                </a:solidFill>
                <a:latin typeface="+mj-lt"/>
              </a:rPr>
              <a:t>dâng</a:t>
            </a:r>
            <a:r>
              <a:rPr lang="en-US" sz="4900" b="1" dirty="0" smtClean="0">
                <a:solidFill>
                  <a:srgbClr val="002060"/>
                </a:solidFill>
                <a:latin typeface="+mj-lt"/>
              </a:rPr>
              <a:t> </a:t>
            </a:r>
            <a:r>
              <a:rPr lang="en-US" sz="4900" b="1" dirty="0" err="1" smtClean="0">
                <a:solidFill>
                  <a:srgbClr val="002060"/>
                </a:solidFill>
                <a:latin typeface="+mj-lt"/>
              </a:rPr>
              <a:t>lên</a:t>
            </a:r>
            <a:r>
              <a:rPr lang="en-US" sz="4900" b="1" dirty="0" smtClean="0">
                <a:solidFill>
                  <a:srgbClr val="002060"/>
                </a:solidFill>
                <a:latin typeface="+mj-lt"/>
              </a:rPr>
              <a:t> </a:t>
            </a:r>
            <a:r>
              <a:rPr lang="en-US" sz="4900" b="1" dirty="0" err="1" smtClean="0">
                <a:solidFill>
                  <a:srgbClr val="002060"/>
                </a:solidFill>
                <a:latin typeface="+mj-lt"/>
              </a:rPr>
              <a:t>Chúa</a:t>
            </a:r>
            <a:r>
              <a:rPr lang="en-US" sz="4900" b="1" dirty="0" smtClean="0">
                <a:solidFill>
                  <a:srgbClr val="002060"/>
                </a:solidFill>
                <a:latin typeface="+mj-lt"/>
              </a:rPr>
              <a:t> </a:t>
            </a:r>
            <a:r>
              <a:rPr lang="en-US" sz="4900" b="1" dirty="0" err="1" smtClean="0">
                <a:solidFill>
                  <a:srgbClr val="002060"/>
                </a:solidFill>
                <a:latin typeface="+mj-lt"/>
              </a:rPr>
              <a:t>một</a:t>
            </a:r>
            <a:r>
              <a:rPr lang="en-US" sz="4900" b="1" dirty="0" smtClean="0">
                <a:solidFill>
                  <a:srgbClr val="002060"/>
                </a:solidFill>
                <a:latin typeface="+mj-lt"/>
              </a:rPr>
              <a:t> </a:t>
            </a:r>
            <a:r>
              <a:rPr lang="en-US" sz="4900" b="1" dirty="0" err="1" smtClean="0">
                <a:solidFill>
                  <a:srgbClr val="002060"/>
                </a:solidFill>
                <a:latin typeface="+mj-lt"/>
              </a:rPr>
              <a:t>niềm</a:t>
            </a:r>
            <a:r>
              <a:rPr lang="en-US" sz="4900" b="1" dirty="0" smtClean="0">
                <a:solidFill>
                  <a:srgbClr val="002060"/>
                </a:solidFill>
                <a:latin typeface="+mj-lt"/>
              </a:rPr>
              <a:t> </a:t>
            </a:r>
            <a:r>
              <a:rPr lang="en-US" sz="4900" b="1" dirty="0" err="1" smtClean="0">
                <a:solidFill>
                  <a:srgbClr val="002060"/>
                </a:solidFill>
                <a:latin typeface="+mj-lt"/>
              </a:rPr>
              <a:t>kính</a:t>
            </a:r>
            <a:r>
              <a:rPr lang="en-US" sz="4900" b="1" dirty="0" smtClean="0">
                <a:solidFill>
                  <a:srgbClr val="002060"/>
                </a:solidFill>
                <a:latin typeface="+mj-lt"/>
              </a:rPr>
              <a:t> </a:t>
            </a:r>
            <a:r>
              <a:rPr lang="en-US" sz="4900" b="1" dirty="0" err="1" smtClean="0">
                <a:solidFill>
                  <a:srgbClr val="002060"/>
                </a:solidFill>
                <a:latin typeface="+mj-lt"/>
              </a:rPr>
              <a:t>yêu</a:t>
            </a:r>
            <a:r>
              <a:rPr lang="en-US" sz="4900" b="1" dirty="0" smtClean="0">
                <a:solidFill>
                  <a:srgbClr val="002060"/>
                </a:solidFill>
                <a:latin typeface="+mj-lt"/>
              </a:rPr>
              <a:t> </a:t>
            </a:r>
            <a:r>
              <a:rPr lang="en-US" sz="4900" b="1" dirty="0" err="1" smtClean="0">
                <a:solidFill>
                  <a:srgbClr val="002060"/>
                </a:solidFill>
                <a:latin typeface="+mj-lt"/>
              </a:rPr>
              <a:t>phụng</a:t>
            </a:r>
            <a:r>
              <a:rPr lang="en-US" sz="4900" b="1" dirty="0" smtClean="0">
                <a:solidFill>
                  <a:srgbClr val="002060"/>
                </a:solidFill>
                <a:latin typeface="+mj-lt"/>
              </a:rPr>
              <a:t> </a:t>
            </a:r>
            <a:r>
              <a:rPr lang="en-US" sz="4900" b="1" dirty="0" err="1" smtClean="0">
                <a:solidFill>
                  <a:srgbClr val="002060"/>
                </a:solidFill>
                <a:latin typeface="+mj-lt"/>
              </a:rPr>
              <a:t>thờ</a:t>
            </a:r>
            <a:r>
              <a:rPr lang="en-US" sz="4900" b="1" dirty="0" smtClean="0">
                <a:solidFill>
                  <a:srgbClr val="002060"/>
                </a:solidFill>
                <a:latin typeface="+mj-lt"/>
              </a:rPr>
              <a:t>.</a:t>
            </a:r>
            <a:endParaRPr lang="en-US" altLang="en-US" sz="4900" b="1" u="sng" dirty="0">
              <a:solidFill>
                <a:srgbClr val="00206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762000"/>
            <a:ext cx="9144000" cy="3790950"/>
          </a:xfrm>
        </p:spPr>
        <p:txBody>
          <a:bodyPr>
            <a:noAutofit/>
          </a:bodyPr>
          <a:lstStyle/>
          <a:p>
            <a:pPr marL="27385" indent="0" algn="just">
              <a:lnSpc>
                <a:spcPct val="110000"/>
              </a:lnSpc>
              <a:buNone/>
            </a:pPr>
            <a:r>
              <a:rPr lang="en-US" altLang="en-US" sz="5500" b="1" u="sng" dirty="0" err="1">
                <a:solidFill>
                  <a:srgbClr val="FF0000"/>
                </a:solidFill>
                <a:effectLst/>
                <a:latin typeface="+mj-lt"/>
                <a:ea typeface="Tahoma" panose="020B0604030504040204" pitchFamily="34" charset="0"/>
                <a:cs typeface="Times New Roman" panose="02020603050405020304" pitchFamily="18" charset="0"/>
              </a:rPr>
              <a:t>Đk</a:t>
            </a:r>
            <a:r>
              <a:rPr lang="en-US" altLang="en-US" sz="5500" b="1" u="sng" dirty="0">
                <a:solidFill>
                  <a:srgbClr val="FF0000"/>
                </a:solidFill>
                <a:effectLst/>
                <a:latin typeface="+mj-lt"/>
                <a:ea typeface="Tahoma" panose="020B0604030504040204" pitchFamily="34" charset="0"/>
                <a:cs typeface="Times New Roman" panose="02020603050405020304" pitchFamily="18" charset="0"/>
              </a:rPr>
              <a:t>:</a:t>
            </a:r>
            <a:r>
              <a:rPr lang="en-US" altLang="en-US" sz="5500" b="1" dirty="0">
                <a:solidFill>
                  <a:srgbClr val="003399"/>
                </a:solidFill>
                <a:effectLst/>
                <a:latin typeface="+mj-lt"/>
                <a:ea typeface="Tahoma" panose="020B0604030504040204" pitchFamily="34" charset="0"/>
                <a:cs typeface="Times New Roman" panose="02020603050405020304" pitchFamily="18" charset="0"/>
              </a:rPr>
              <a:t> </a:t>
            </a:r>
            <a:r>
              <a:rPr lang="en-US" sz="5500" b="1" dirty="0" smtClean="0">
                <a:solidFill>
                  <a:srgbClr val="002060"/>
                </a:solidFill>
                <a:effectLst/>
                <a:latin typeface="+mj-lt"/>
              </a:rPr>
              <a:t>Xin </a:t>
            </a:r>
            <a:r>
              <a:rPr lang="en-US" sz="5500" b="1" dirty="0" err="1" smtClean="0">
                <a:solidFill>
                  <a:srgbClr val="002060"/>
                </a:solidFill>
                <a:effectLst/>
                <a:latin typeface="+mj-lt"/>
              </a:rPr>
              <a:t>cho</a:t>
            </a:r>
            <a:r>
              <a:rPr lang="en-US" sz="5500" b="1" dirty="0" smtClean="0">
                <a:solidFill>
                  <a:srgbClr val="002060"/>
                </a:solidFill>
                <a:effectLst/>
                <a:latin typeface="+mj-lt"/>
              </a:rPr>
              <a:t> </a:t>
            </a:r>
            <a:r>
              <a:rPr lang="en-US" sz="5500" b="1" dirty="0" err="1" smtClean="0">
                <a:solidFill>
                  <a:srgbClr val="002060"/>
                </a:solidFill>
                <a:effectLst/>
                <a:latin typeface="+mj-lt"/>
              </a:rPr>
              <a:t>rượu</a:t>
            </a:r>
            <a:r>
              <a:rPr lang="en-US" sz="5500" b="1" dirty="0" smtClean="0">
                <a:solidFill>
                  <a:srgbClr val="002060"/>
                </a:solidFill>
                <a:effectLst/>
                <a:latin typeface="+mj-lt"/>
              </a:rPr>
              <a:t> </a:t>
            </a:r>
            <a:r>
              <a:rPr lang="en-US" sz="5500" b="1" dirty="0" err="1" smtClean="0">
                <a:solidFill>
                  <a:srgbClr val="002060"/>
                </a:solidFill>
                <a:effectLst/>
                <a:latin typeface="+mj-lt"/>
              </a:rPr>
              <a:t>bánh</a:t>
            </a:r>
            <a:r>
              <a:rPr lang="en-US" sz="5500" b="1" dirty="0" smtClean="0">
                <a:solidFill>
                  <a:srgbClr val="002060"/>
                </a:solidFill>
                <a:effectLst/>
                <a:latin typeface="+mj-lt"/>
              </a:rPr>
              <a:t> </a:t>
            </a:r>
            <a:r>
              <a:rPr lang="en-US" sz="5500" b="1" dirty="0" err="1" smtClean="0">
                <a:solidFill>
                  <a:srgbClr val="002060"/>
                </a:solidFill>
                <a:effectLst/>
                <a:latin typeface="+mj-lt"/>
              </a:rPr>
              <a:t>này</a:t>
            </a:r>
            <a:r>
              <a:rPr lang="en-US" sz="5500" b="1" dirty="0" smtClean="0">
                <a:solidFill>
                  <a:srgbClr val="002060"/>
                </a:solidFill>
                <a:latin typeface="+mj-lt"/>
              </a:rPr>
              <a:t>, </a:t>
            </a:r>
            <a:r>
              <a:rPr lang="en-US" sz="5500" b="1" dirty="0" err="1" smtClean="0">
                <a:solidFill>
                  <a:srgbClr val="002060"/>
                </a:solidFill>
                <a:latin typeface="+mj-lt"/>
              </a:rPr>
              <a:t>trở</a:t>
            </a:r>
            <a:r>
              <a:rPr lang="en-US" sz="5500" b="1" dirty="0" smtClean="0">
                <a:solidFill>
                  <a:srgbClr val="002060"/>
                </a:solidFill>
                <a:latin typeface="+mj-lt"/>
              </a:rPr>
              <a:t> </a:t>
            </a:r>
            <a:r>
              <a:rPr lang="en-US" sz="5500" b="1" dirty="0" err="1" smtClean="0">
                <a:solidFill>
                  <a:srgbClr val="002060"/>
                </a:solidFill>
                <a:latin typeface="+mj-lt"/>
              </a:rPr>
              <a:t>thành</a:t>
            </a:r>
            <a:r>
              <a:rPr lang="en-US" sz="5500" b="1" dirty="0">
                <a:solidFill>
                  <a:srgbClr val="002060"/>
                </a:solidFill>
                <a:latin typeface="+mj-lt"/>
              </a:rPr>
              <a:t> </a:t>
            </a:r>
            <a:r>
              <a:rPr lang="en-US" sz="5500" b="1" dirty="0" err="1" smtClean="0">
                <a:solidFill>
                  <a:srgbClr val="002060"/>
                </a:solidFill>
                <a:latin typeface="+mj-lt"/>
              </a:rPr>
              <a:t>Mình</a:t>
            </a:r>
            <a:r>
              <a:rPr lang="en-US" sz="5500" b="1" dirty="0" smtClean="0">
                <a:solidFill>
                  <a:srgbClr val="002060"/>
                </a:solidFill>
                <a:latin typeface="+mj-lt"/>
              </a:rPr>
              <a:t> </a:t>
            </a:r>
            <a:r>
              <a:rPr lang="en-US" sz="5500" b="1" dirty="0" err="1" smtClean="0">
                <a:solidFill>
                  <a:srgbClr val="002060"/>
                </a:solidFill>
                <a:latin typeface="+mj-lt"/>
              </a:rPr>
              <a:t>Máu</a:t>
            </a:r>
            <a:r>
              <a:rPr lang="en-US" sz="5500" b="1" dirty="0" smtClean="0">
                <a:solidFill>
                  <a:srgbClr val="002060"/>
                </a:solidFill>
                <a:latin typeface="+mj-lt"/>
              </a:rPr>
              <a:t> Con </a:t>
            </a:r>
            <a:r>
              <a:rPr lang="en-US" sz="5500" b="1" dirty="0" err="1" smtClean="0">
                <a:solidFill>
                  <a:srgbClr val="002060"/>
                </a:solidFill>
                <a:latin typeface="+mj-lt"/>
              </a:rPr>
              <a:t>Chúa</a:t>
            </a:r>
            <a:r>
              <a:rPr lang="en-US" sz="5500" b="1" dirty="0" smtClean="0">
                <a:solidFill>
                  <a:srgbClr val="002060"/>
                </a:solidFill>
                <a:latin typeface="+mj-lt"/>
              </a:rPr>
              <a:t> </a:t>
            </a:r>
            <a:r>
              <a:rPr lang="en-US" sz="5500" b="1" dirty="0" err="1" smtClean="0">
                <a:solidFill>
                  <a:srgbClr val="002060"/>
                </a:solidFill>
                <a:latin typeface="+mj-lt"/>
              </a:rPr>
              <a:t>để</a:t>
            </a:r>
            <a:r>
              <a:rPr lang="en-US" sz="5500" b="1" dirty="0" smtClean="0">
                <a:solidFill>
                  <a:srgbClr val="002060"/>
                </a:solidFill>
                <a:latin typeface="+mj-lt"/>
              </a:rPr>
              <a:t> </a:t>
            </a:r>
            <a:r>
              <a:rPr lang="en-US" sz="5500" b="1" dirty="0" err="1" smtClean="0">
                <a:solidFill>
                  <a:srgbClr val="002060"/>
                </a:solidFill>
                <a:latin typeface="+mj-lt"/>
              </a:rPr>
              <a:t>dưỡng</a:t>
            </a:r>
            <a:r>
              <a:rPr lang="en-US" sz="5500" b="1" dirty="0" smtClean="0">
                <a:solidFill>
                  <a:srgbClr val="002060"/>
                </a:solidFill>
                <a:latin typeface="+mj-lt"/>
              </a:rPr>
              <a:t> </a:t>
            </a:r>
            <a:r>
              <a:rPr lang="en-US" sz="5500" b="1" dirty="0" err="1" smtClean="0">
                <a:solidFill>
                  <a:srgbClr val="002060"/>
                </a:solidFill>
                <a:latin typeface="+mj-lt"/>
              </a:rPr>
              <a:t>nuôi</a:t>
            </a:r>
            <a:r>
              <a:rPr lang="en-US" sz="5500" b="1" dirty="0" smtClean="0">
                <a:solidFill>
                  <a:srgbClr val="002060"/>
                </a:solidFill>
                <a:latin typeface="+mj-lt"/>
              </a:rPr>
              <a:t> </a:t>
            </a:r>
            <a:r>
              <a:rPr lang="en-US" sz="5500" b="1" dirty="0" err="1" smtClean="0">
                <a:solidFill>
                  <a:srgbClr val="002060"/>
                </a:solidFill>
                <a:latin typeface="+mj-lt"/>
              </a:rPr>
              <a:t>đoàn</a:t>
            </a:r>
            <a:r>
              <a:rPr lang="en-US" sz="5500" b="1" dirty="0" smtClean="0">
                <a:solidFill>
                  <a:srgbClr val="002060"/>
                </a:solidFill>
                <a:latin typeface="+mj-lt"/>
              </a:rPr>
              <a:t> con, </a:t>
            </a:r>
            <a:r>
              <a:rPr lang="en-US" sz="5500" b="1" dirty="0" err="1" smtClean="0">
                <a:solidFill>
                  <a:srgbClr val="002060"/>
                </a:solidFill>
                <a:latin typeface="+mj-lt"/>
              </a:rPr>
              <a:t>trên</a:t>
            </a:r>
            <a:r>
              <a:rPr lang="en-US" sz="5500" b="1" dirty="0" smtClean="0">
                <a:solidFill>
                  <a:srgbClr val="002060"/>
                </a:solidFill>
                <a:latin typeface="+mj-lt"/>
              </a:rPr>
              <a:t> </a:t>
            </a:r>
            <a:r>
              <a:rPr lang="en-US" sz="5500" b="1" dirty="0" err="1" smtClean="0">
                <a:solidFill>
                  <a:srgbClr val="002060"/>
                </a:solidFill>
                <a:latin typeface="+mj-lt"/>
              </a:rPr>
              <a:t>đường</a:t>
            </a:r>
            <a:r>
              <a:rPr lang="en-US" sz="5500" b="1" dirty="0" smtClean="0">
                <a:solidFill>
                  <a:srgbClr val="002060"/>
                </a:solidFill>
                <a:latin typeface="+mj-lt"/>
              </a:rPr>
              <a:t> </a:t>
            </a:r>
            <a:r>
              <a:rPr lang="en-US" sz="5500" b="1" dirty="0" err="1" smtClean="0">
                <a:solidFill>
                  <a:srgbClr val="002060"/>
                </a:solidFill>
                <a:latin typeface="+mj-lt"/>
              </a:rPr>
              <a:t>lữ</a:t>
            </a:r>
            <a:r>
              <a:rPr lang="en-US" sz="5500" b="1" dirty="0" smtClean="0">
                <a:solidFill>
                  <a:srgbClr val="002060"/>
                </a:solidFill>
                <a:latin typeface="+mj-lt"/>
              </a:rPr>
              <a:t> </a:t>
            </a:r>
            <a:r>
              <a:rPr lang="en-US" sz="5500" b="1" dirty="0" err="1" smtClean="0">
                <a:solidFill>
                  <a:srgbClr val="002060"/>
                </a:solidFill>
                <a:latin typeface="+mj-lt"/>
              </a:rPr>
              <a:t>thứ</a:t>
            </a:r>
            <a:r>
              <a:rPr lang="en-US" sz="5500" b="1" dirty="0" smtClean="0">
                <a:solidFill>
                  <a:srgbClr val="002060"/>
                </a:solidFill>
                <a:latin typeface="+mj-lt"/>
              </a:rPr>
              <a:t> </a:t>
            </a:r>
            <a:r>
              <a:rPr lang="en-US" sz="5500" b="1" dirty="0" err="1" smtClean="0">
                <a:solidFill>
                  <a:srgbClr val="002060"/>
                </a:solidFill>
                <a:latin typeface="+mj-lt"/>
              </a:rPr>
              <a:t>gian</a:t>
            </a:r>
            <a:r>
              <a:rPr lang="en-US" sz="5500" b="1" dirty="0" smtClean="0">
                <a:solidFill>
                  <a:srgbClr val="002060"/>
                </a:solidFill>
                <a:latin typeface="+mj-lt"/>
              </a:rPr>
              <a:t> </a:t>
            </a:r>
            <a:r>
              <a:rPr lang="en-US" sz="5500" b="1" dirty="0" err="1" smtClean="0">
                <a:solidFill>
                  <a:srgbClr val="002060"/>
                </a:solidFill>
                <a:latin typeface="+mj-lt"/>
              </a:rPr>
              <a:t>trần</a:t>
            </a:r>
            <a:r>
              <a:rPr lang="en-US" sz="5500" b="1" dirty="0" smtClean="0">
                <a:solidFill>
                  <a:srgbClr val="002060"/>
                </a:solidFill>
                <a:latin typeface="+mj-lt"/>
              </a:rPr>
              <a:t>.</a:t>
            </a:r>
            <a:endParaRPr lang="en-US" altLang="en-US" sz="5500" b="1" u="sng" dirty="0">
              <a:solidFill>
                <a:srgbClr val="002060"/>
              </a:solidFill>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152400"/>
            <a:ext cx="9144000" cy="4933950"/>
          </a:xfrm>
        </p:spPr>
        <p:txBody>
          <a:bodyPr>
            <a:noAutofit/>
          </a:bodyPr>
          <a:lstStyle/>
          <a:p>
            <a:pPr marL="27385" indent="0" algn="just">
              <a:lnSpc>
                <a:spcPct val="110000"/>
              </a:lnSpc>
              <a:buNone/>
            </a:pPr>
            <a:r>
              <a:rPr lang="en-US" altLang="en-US" sz="4800" b="1" u="sng" dirty="0">
                <a:solidFill>
                  <a:srgbClr val="FF0000"/>
                </a:solidFill>
                <a:effectLst/>
                <a:latin typeface="+mj-lt"/>
                <a:ea typeface="Tahoma" panose="020B0604030504040204" pitchFamily="34" charset="0"/>
                <a:cs typeface="Times New Roman" panose="02020603050405020304" pitchFamily="18" charset="0"/>
              </a:rPr>
              <a:t>Tk2:</a:t>
            </a:r>
            <a:r>
              <a:rPr lang="en-US" altLang="en-US" sz="4800" b="1" dirty="0">
                <a:solidFill>
                  <a:srgbClr val="003399"/>
                </a:solidFill>
                <a:effectLst/>
                <a:latin typeface="+mj-lt"/>
                <a:ea typeface="Tahoma" panose="020B0604030504040204" pitchFamily="34" charset="0"/>
                <a:cs typeface="Times New Roman" panose="02020603050405020304" pitchFamily="18" charset="0"/>
              </a:rPr>
              <a:t> </a:t>
            </a:r>
            <a:r>
              <a:rPr lang="en-US" sz="4800" b="1" dirty="0" err="1" smtClean="0">
                <a:solidFill>
                  <a:srgbClr val="002060"/>
                </a:solidFill>
                <a:effectLst/>
                <a:latin typeface="+mj-lt"/>
              </a:rPr>
              <a:t>Dâng</a:t>
            </a:r>
            <a:r>
              <a:rPr lang="en-US" sz="4800" b="1" dirty="0" smtClean="0">
                <a:solidFill>
                  <a:srgbClr val="002060"/>
                </a:solidFill>
                <a:effectLst/>
                <a:latin typeface="+mj-lt"/>
              </a:rPr>
              <a:t> </a:t>
            </a:r>
            <a:r>
              <a:rPr lang="en-US" sz="4800" b="1" dirty="0" err="1" smtClean="0">
                <a:solidFill>
                  <a:srgbClr val="002060"/>
                </a:solidFill>
                <a:effectLst/>
                <a:latin typeface="+mj-lt"/>
              </a:rPr>
              <a:t>là</a:t>
            </a:r>
            <a:r>
              <a:rPr lang="en-US" sz="4800" b="1" dirty="0" smtClean="0">
                <a:solidFill>
                  <a:srgbClr val="002060"/>
                </a:solidFill>
                <a:effectLst/>
                <a:latin typeface="+mj-lt"/>
              </a:rPr>
              <a:t> </a:t>
            </a:r>
            <a:r>
              <a:rPr lang="en-US" sz="4800" b="1" dirty="0" err="1" smtClean="0">
                <a:solidFill>
                  <a:srgbClr val="002060"/>
                </a:solidFill>
                <a:effectLst/>
                <a:latin typeface="+mj-lt"/>
              </a:rPr>
              <a:t>dâng</a:t>
            </a:r>
            <a:r>
              <a:rPr lang="en-US" sz="4800" b="1" dirty="0" smtClean="0">
                <a:solidFill>
                  <a:srgbClr val="002060"/>
                </a:solidFill>
                <a:effectLst/>
                <a:latin typeface="+mj-lt"/>
              </a:rPr>
              <a:t> </a:t>
            </a:r>
            <a:r>
              <a:rPr lang="en-US" sz="4800" b="1" dirty="0" err="1" smtClean="0">
                <a:solidFill>
                  <a:srgbClr val="002060"/>
                </a:solidFill>
                <a:effectLst/>
                <a:latin typeface="+mj-lt"/>
              </a:rPr>
              <a:t>lên</a:t>
            </a:r>
            <a:r>
              <a:rPr lang="en-US" sz="4800" b="1" dirty="0" smtClean="0">
                <a:solidFill>
                  <a:srgbClr val="002060"/>
                </a:solidFill>
                <a:effectLst/>
                <a:latin typeface="+mj-lt"/>
              </a:rPr>
              <a:t> </a:t>
            </a:r>
            <a:r>
              <a:rPr lang="en-US" sz="4800" b="1" dirty="0" err="1" smtClean="0">
                <a:solidFill>
                  <a:srgbClr val="002060"/>
                </a:solidFill>
                <a:effectLst/>
                <a:latin typeface="+mj-lt"/>
              </a:rPr>
              <a:t>Chúa</a:t>
            </a:r>
            <a:r>
              <a:rPr lang="en-US" sz="4800" b="1" dirty="0" smtClean="0">
                <a:solidFill>
                  <a:srgbClr val="002060"/>
                </a:solidFill>
                <a:effectLst/>
                <a:latin typeface="+mj-lt"/>
              </a:rPr>
              <a:t> </a:t>
            </a:r>
            <a:r>
              <a:rPr lang="en-US" sz="4800" b="1" dirty="0" err="1" smtClean="0">
                <a:solidFill>
                  <a:srgbClr val="002060"/>
                </a:solidFill>
                <a:effectLst/>
                <a:latin typeface="+mj-lt"/>
              </a:rPr>
              <a:t>những</a:t>
            </a:r>
            <a:r>
              <a:rPr lang="en-US" sz="4800" b="1" dirty="0" smtClean="0">
                <a:solidFill>
                  <a:srgbClr val="002060"/>
                </a:solidFill>
                <a:effectLst/>
                <a:latin typeface="+mj-lt"/>
              </a:rPr>
              <a:t> </a:t>
            </a:r>
            <a:r>
              <a:rPr lang="en-US" sz="4800" b="1" dirty="0" err="1" smtClean="0">
                <a:solidFill>
                  <a:srgbClr val="002060"/>
                </a:solidFill>
                <a:effectLst/>
                <a:latin typeface="+mj-lt"/>
              </a:rPr>
              <a:t>lúc</a:t>
            </a:r>
            <a:r>
              <a:rPr lang="en-US" sz="4800" b="1" dirty="0" smtClean="0">
                <a:solidFill>
                  <a:srgbClr val="002060"/>
                </a:solidFill>
                <a:effectLst/>
                <a:latin typeface="+mj-lt"/>
              </a:rPr>
              <a:t> </a:t>
            </a:r>
            <a:r>
              <a:rPr lang="en-US" sz="4800" b="1" dirty="0" err="1" smtClean="0">
                <a:solidFill>
                  <a:srgbClr val="002060"/>
                </a:solidFill>
                <a:effectLst/>
                <a:latin typeface="+mj-lt"/>
              </a:rPr>
              <a:t>ướt</a:t>
            </a:r>
            <a:r>
              <a:rPr lang="en-US" sz="4800" b="1" dirty="0" smtClean="0">
                <a:solidFill>
                  <a:srgbClr val="002060"/>
                </a:solidFill>
                <a:effectLst/>
                <a:latin typeface="+mj-lt"/>
              </a:rPr>
              <a:t> mi </a:t>
            </a:r>
            <a:r>
              <a:rPr lang="en-US" sz="4800" b="1" dirty="0" err="1" smtClean="0">
                <a:solidFill>
                  <a:srgbClr val="002060"/>
                </a:solidFill>
                <a:effectLst/>
                <a:latin typeface="+mj-lt"/>
              </a:rPr>
              <a:t>sầu</a:t>
            </a:r>
            <a:r>
              <a:rPr lang="en-US" sz="4800" b="1" dirty="0" smtClean="0">
                <a:solidFill>
                  <a:srgbClr val="002060"/>
                </a:solidFill>
                <a:effectLst/>
                <a:latin typeface="+mj-lt"/>
              </a:rPr>
              <a:t> cay </a:t>
            </a:r>
            <a:r>
              <a:rPr lang="en-US" sz="4800" b="1" dirty="0" err="1" smtClean="0">
                <a:solidFill>
                  <a:srgbClr val="002060"/>
                </a:solidFill>
                <a:effectLst/>
                <a:latin typeface="+mj-lt"/>
              </a:rPr>
              <a:t>và</a:t>
            </a:r>
            <a:r>
              <a:rPr lang="en-US" sz="4800" b="1" dirty="0" smtClean="0">
                <a:solidFill>
                  <a:srgbClr val="002060"/>
                </a:solidFill>
                <a:effectLst/>
                <a:latin typeface="+mj-lt"/>
              </a:rPr>
              <a:t> </a:t>
            </a:r>
            <a:r>
              <a:rPr lang="en-US" sz="4800" b="1" dirty="0" err="1" smtClean="0">
                <a:solidFill>
                  <a:srgbClr val="002060"/>
                </a:solidFill>
                <a:effectLst/>
                <a:latin typeface="+mj-lt"/>
              </a:rPr>
              <a:t>cả</a:t>
            </a:r>
            <a:r>
              <a:rPr lang="en-US" sz="4800" b="1" dirty="0" smtClean="0">
                <a:solidFill>
                  <a:srgbClr val="002060"/>
                </a:solidFill>
                <a:effectLst/>
                <a:latin typeface="+mj-lt"/>
              </a:rPr>
              <a:t> </a:t>
            </a:r>
            <a:r>
              <a:rPr lang="en-US" sz="4800" b="1" dirty="0" err="1" smtClean="0">
                <a:solidFill>
                  <a:srgbClr val="002060"/>
                </a:solidFill>
                <a:effectLst/>
                <a:latin typeface="+mj-lt"/>
              </a:rPr>
              <a:t>những</a:t>
            </a:r>
            <a:r>
              <a:rPr lang="en-US" sz="4800" b="1" dirty="0" smtClean="0">
                <a:solidFill>
                  <a:srgbClr val="002060"/>
                </a:solidFill>
                <a:effectLst/>
                <a:latin typeface="+mj-lt"/>
              </a:rPr>
              <a:t> </a:t>
            </a:r>
            <a:r>
              <a:rPr lang="en-US" sz="4800" b="1" dirty="0" err="1" smtClean="0">
                <a:solidFill>
                  <a:srgbClr val="002060"/>
                </a:solidFill>
                <a:effectLst/>
                <a:latin typeface="+mj-lt"/>
              </a:rPr>
              <a:t>lúc</a:t>
            </a:r>
            <a:r>
              <a:rPr lang="en-US" sz="4800" b="1" dirty="0" smtClean="0">
                <a:solidFill>
                  <a:srgbClr val="002060"/>
                </a:solidFill>
                <a:effectLst/>
                <a:latin typeface="+mj-lt"/>
              </a:rPr>
              <a:t> </a:t>
            </a:r>
            <a:r>
              <a:rPr lang="en-US" sz="4800" b="1" dirty="0" err="1" smtClean="0">
                <a:solidFill>
                  <a:srgbClr val="002060"/>
                </a:solidFill>
                <a:effectLst/>
                <a:latin typeface="+mj-lt"/>
              </a:rPr>
              <a:t>ngất</a:t>
            </a:r>
            <a:r>
              <a:rPr lang="en-US" sz="4800" b="1" dirty="0" smtClean="0">
                <a:solidFill>
                  <a:srgbClr val="002060"/>
                </a:solidFill>
                <a:effectLst/>
                <a:latin typeface="+mj-lt"/>
              </a:rPr>
              <a:t> </a:t>
            </a:r>
            <a:r>
              <a:rPr lang="en-US" sz="4800" b="1" dirty="0" err="1" smtClean="0">
                <a:solidFill>
                  <a:srgbClr val="002060"/>
                </a:solidFill>
                <a:effectLst/>
                <a:latin typeface="+mj-lt"/>
              </a:rPr>
              <a:t>ngây</a:t>
            </a:r>
            <a:r>
              <a:rPr lang="en-US" sz="4800" b="1" dirty="0" smtClean="0">
                <a:solidFill>
                  <a:srgbClr val="002060"/>
                </a:solidFill>
                <a:effectLst/>
                <a:latin typeface="+mj-lt"/>
              </a:rPr>
              <a:t> </a:t>
            </a:r>
            <a:r>
              <a:rPr lang="en-US" sz="4800" b="1" dirty="0" err="1" smtClean="0">
                <a:solidFill>
                  <a:srgbClr val="002060"/>
                </a:solidFill>
                <a:effectLst/>
                <a:latin typeface="+mj-lt"/>
              </a:rPr>
              <a:t>trong</a:t>
            </a:r>
            <a:r>
              <a:rPr lang="en-US" sz="4800" b="1" dirty="0" smtClean="0">
                <a:solidFill>
                  <a:srgbClr val="002060"/>
                </a:solidFill>
                <a:effectLst/>
                <a:latin typeface="+mj-lt"/>
              </a:rPr>
              <a:t> </a:t>
            </a:r>
            <a:r>
              <a:rPr lang="en-US" sz="4800" b="1" dirty="0" err="1" smtClean="0">
                <a:solidFill>
                  <a:srgbClr val="002060"/>
                </a:solidFill>
                <a:effectLst/>
                <a:latin typeface="+mj-lt"/>
              </a:rPr>
              <a:t>niềm</a:t>
            </a:r>
            <a:r>
              <a:rPr lang="en-US" sz="4800" b="1" dirty="0">
                <a:solidFill>
                  <a:srgbClr val="002060"/>
                </a:solidFill>
                <a:latin typeface="+mj-lt"/>
              </a:rPr>
              <a:t> </a:t>
            </a:r>
            <a:r>
              <a:rPr lang="en-US" sz="4800" b="1" dirty="0" err="1" smtClean="0">
                <a:solidFill>
                  <a:srgbClr val="002060"/>
                </a:solidFill>
                <a:latin typeface="+mj-lt"/>
              </a:rPr>
              <a:t>sướng</a:t>
            </a:r>
            <a:r>
              <a:rPr lang="en-US" sz="4800" b="1" dirty="0" smtClean="0">
                <a:solidFill>
                  <a:srgbClr val="002060"/>
                </a:solidFill>
                <a:latin typeface="+mj-lt"/>
              </a:rPr>
              <a:t> </a:t>
            </a:r>
            <a:r>
              <a:rPr lang="en-US" sz="4800" b="1" dirty="0" err="1" smtClean="0">
                <a:solidFill>
                  <a:srgbClr val="002060"/>
                </a:solidFill>
                <a:latin typeface="+mj-lt"/>
              </a:rPr>
              <a:t>vui</a:t>
            </a:r>
            <a:r>
              <a:rPr lang="en-US" sz="4800" b="1" dirty="0" smtClean="0">
                <a:solidFill>
                  <a:srgbClr val="002060"/>
                </a:solidFill>
                <a:latin typeface="+mj-lt"/>
              </a:rPr>
              <a:t>. </a:t>
            </a:r>
            <a:r>
              <a:rPr lang="en-US" sz="4800" b="1" dirty="0" err="1" smtClean="0">
                <a:solidFill>
                  <a:srgbClr val="002060"/>
                </a:solidFill>
                <a:latin typeface="+mj-lt"/>
              </a:rPr>
              <a:t>Đời</a:t>
            </a:r>
            <a:r>
              <a:rPr lang="en-US" sz="4800" b="1" dirty="0" smtClean="0">
                <a:solidFill>
                  <a:srgbClr val="002060"/>
                </a:solidFill>
                <a:latin typeface="+mj-lt"/>
              </a:rPr>
              <a:t> </a:t>
            </a:r>
            <a:r>
              <a:rPr lang="en-US" sz="4800" b="1" dirty="0" err="1" smtClean="0">
                <a:solidFill>
                  <a:srgbClr val="002060"/>
                </a:solidFill>
                <a:latin typeface="+mj-lt"/>
              </a:rPr>
              <a:t>đơn</a:t>
            </a:r>
            <a:r>
              <a:rPr lang="en-US" sz="4800" b="1" dirty="0" smtClean="0">
                <a:solidFill>
                  <a:srgbClr val="002060"/>
                </a:solidFill>
                <a:latin typeface="+mj-lt"/>
              </a:rPr>
              <a:t> </a:t>
            </a:r>
            <a:r>
              <a:rPr lang="en-US" sz="4800" b="1" dirty="0" err="1" smtClean="0">
                <a:solidFill>
                  <a:srgbClr val="002060"/>
                </a:solidFill>
                <a:latin typeface="+mj-lt"/>
              </a:rPr>
              <a:t>hèn</a:t>
            </a:r>
            <a:r>
              <a:rPr lang="en-US" sz="4800" b="1" dirty="0" smtClean="0">
                <a:solidFill>
                  <a:srgbClr val="002060"/>
                </a:solidFill>
                <a:latin typeface="+mj-lt"/>
              </a:rPr>
              <a:t> </a:t>
            </a:r>
            <a:r>
              <a:rPr lang="en-US" sz="4800" b="1" dirty="0" err="1" smtClean="0">
                <a:solidFill>
                  <a:srgbClr val="002060"/>
                </a:solidFill>
                <a:latin typeface="+mj-lt"/>
              </a:rPr>
              <a:t>nhỏ</a:t>
            </a:r>
            <a:r>
              <a:rPr lang="en-US" sz="4800" b="1" dirty="0" smtClean="0">
                <a:solidFill>
                  <a:srgbClr val="002060"/>
                </a:solidFill>
                <a:latin typeface="+mj-lt"/>
              </a:rPr>
              <a:t> </a:t>
            </a:r>
            <a:r>
              <a:rPr lang="en-US" sz="4800" b="1" dirty="0" err="1" smtClean="0">
                <a:solidFill>
                  <a:srgbClr val="002060"/>
                </a:solidFill>
                <a:latin typeface="+mj-lt"/>
              </a:rPr>
              <a:t>bé</a:t>
            </a:r>
            <a:r>
              <a:rPr lang="en-US" sz="4800" b="1" dirty="0" smtClean="0">
                <a:solidFill>
                  <a:srgbClr val="002060"/>
                </a:solidFill>
                <a:latin typeface="+mj-lt"/>
              </a:rPr>
              <a:t> </a:t>
            </a:r>
            <a:r>
              <a:rPr lang="en-US" sz="4800" b="1" dirty="0" err="1" smtClean="0">
                <a:solidFill>
                  <a:srgbClr val="002060"/>
                </a:solidFill>
                <a:latin typeface="+mj-lt"/>
              </a:rPr>
              <a:t>lấy</a:t>
            </a:r>
            <a:r>
              <a:rPr lang="en-US" sz="4800" b="1" dirty="0" smtClean="0">
                <a:solidFill>
                  <a:srgbClr val="002060"/>
                </a:solidFill>
                <a:latin typeface="+mj-lt"/>
              </a:rPr>
              <a:t> chi </a:t>
            </a:r>
            <a:r>
              <a:rPr lang="en-US" sz="4800" b="1" dirty="0" err="1" smtClean="0">
                <a:solidFill>
                  <a:srgbClr val="002060"/>
                </a:solidFill>
                <a:latin typeface="+mj-lt"/>
              </a:rPr>
              <a:t>tiến</a:t>
            </a:r>
            <a:r>
              <a:rPr lang="en-US" sz="4800" b="1" dirty="0" smtClean="0">
                <a:solidFill>
                  <a:srgbClr val="002060"/>
                </a:solidFill>
                <a:latin typeface="+mj-lt"/>
              </a:rPr>
              <a:t> </a:t>
            </a:r>
            <a:r>
              <a:rPr lang="en-US" sz="4800" b="1" dirty="0" err="1" smtClean="0">
                <a:solidFill>
                  <a:srgbClr val="002060"/>
                </a:solidFill>
                <a:latin typeface="+mj-lt"/>
              </a:rPr>
              <a:t>dâng</a:t>
            </a:r>
            <a:r>
              <a:rPr lang="en-US" sz="4800" b="1" dirty="0" smtClean="0">
                <a:solidFill>
                  <a:srgbClr val="002060"/>
                </a:solidFill>
                <a:latin typeface="+mj-lt"/>
              </a:rPr>
              <a:t> </a:t>
            </a:r>
            <a:r>
              <a:rPr lang="en-US" sz="4800" b="1" dirty="0" err="1" smtClean="0">
                <a:solidFill>
                  <a:srgbClr val="002060"/>
                </a:solidFill>
                <a:latin typeface="+mj-lt"/>
              </a:rPr>
              <a:t>Chúa</a:t>
            </a:r>
            <a:r>
              <a:rPr lang="en-US" sz="4800" b="1" dirty="0" smtClean="0">
                <a:solidFill>
                  <a:srgbClr val="002060"/>
                </a:solidFill>
                <a:latin typeface="+mj-lt"/>
              </a:rPr>
              <a:t> </a:t>
            </a:r>
            <a:r>
              <a:rPr lang="en-US" sz="4800" b="1" dirty="0" err="1" smtClean="0">
                <a:solidFill>
                  <a:srgbClr val="002060"/>
                </a:solidFill>
                <a:latin typeface="+mj-lt"/>
              </a:rPr>
              <a:t>Trời</a:t>
            </a:r>
            <a:r>
              <a:rPr lang="en-US" sz="4800" b="1" dirty="0" smtClean="0">
                <a:solidFill>
                  <a:srgbClr val="002060"/>
                </a:solidFill>
                <a:latin typeface="+mj-lt"/>
              </a:rPr>
              <a:t>, </a:t>
            </a:r>
            <a:r>
              <a:rPr lang="en-US" sz="4800" b="1" dirty="0" err="1" smtClean="0">
                <a:solidFill>
                  <a:srgbClr val="002060"/>
                </a:solidFill>
                <a:latin typeface="+mj-lt"/>
              </a:rPr>
              <a:t>chỉ</a:t>
            </a:r>
            <a:r>
              <a:rPr lang="en-US" sz="4800" b="1" dirty="0" smtClean="0">
                <a:solidFill>
                  <a:srgbClr val="002060"/>
                </a:solidFill>
                <a:latin typeface="+mj-lt"/>
              </a:rPr>
              <a:t> </a:t>
            </a:r>
            <a:r>
              <a:rPr lang="en-US" sz="4800" b="1" dirty="0" err="1" smtClean="0">
                <a:solidFill>
                  <a:srgbClr val="002060"/>
                </a:solidFill>
                <a:latin typeface="+mj-lt"/>
              </a:rPr>
              <a:t>mong</a:t>
            </a:r>
            <a:r>
              <a:rPr lang="en-US" sz="4800" b="1" dirty="0" smtClean="0">
                <a:solidFill>
                  <a:srgbClr val="002060"/>
                </a:solidFill>
                <a:latin typeface="+mj-lt"/>
              </a:rPr>
              <a:t> </a:t>
            </a:r>
            <a:r>
              <a:rPr lang="en-US" sz="4800" b="1" dirty="0" err="1" smtClean="0">
                <a:solidFill>
                  <a:srgbClr val="002060"/>
                </a:solidFill>
                <a:latin typeface="+mj-lt"/>
              </a:rPr>
              <a:t>Ngài</a:t>
            </a:r>
            <a:r>
              <a:rPr lang="en-US" sz="4800" b="1" dirty="0" smtClean="0">
                <a:solidFill>
                  <a:srgbClr val="002060"/>
                </a:solidFill>
                <a:latin typeface="+mj-lt"/>
              </a:rPr>
              <a:t> </a:t>
            </a:r>
            <a:r>
              <a:rPr lang="en-US" sz="4800" b="1" dirty="0" err="1" smtClean="0">
                <a:solidFill>
                  <a:srgbClr val="002060"/>
                </a:solidFill>
                <a:latin typeface="+mj-lt"/>
              </a:rPr>
              <a:t>nhận</a:t>
            </a:r>
            <a:r>
              <a:rPr lang="en-US" sz="4800" b="1" dirty="0" smtClean="0">
                <a:solidFill>
                  <a:srgbClr val="002060"/>
                </a:solidFill>
                <a:latin typeface="+mj-lt"/>
              </a:rPr>
              <a:t> </a:t>
            </a:r>
            <a:r>
              <a:rPr lang="en-US" sz="4800" b="1" dirty="0" err="1" smtClean="0">
                <a:solidFill>
                  <a:srgbClr val="002060"/>
                </a:solidFill>
                <a:latin typeface="+mj-lt"/>
              </a:rPr>
              <a:t>lấy</a:t>
            </a:r>
            <a:r>
              <a:rPr lang="en-US" sz="4800" b="1" dirty="0" smtClean="0">
                <a:solidFill>
                  <a:srgbClr val="002060"/>
                </a:solidFill>
                <a:latin typeface="+mj-lt"/>
              </a:rPr>
              <a:t> </a:t>
            </a:r>
            <a:r>
              <a:rPr lang="en-US" sz="4800" b="1" dirty="0" err="1" smtClean="0">
                <a:solidFill>
                  <a:srgbClr val="002060"/>
                </a:solidFill>
                <a:latin typeface="+mj-lt"/>
              </a:rPr>
              <a:t>lễ</a:t>
            </a:r>
            <a:r>
              <a:rPr lang="en-US" sz="4800" b="1" dirty="0" smtClean="0">
                <a:solidFill>
                  <a:srgbClr val="002060"/>
                </a:solidFill>
                <a:latin typeface="+mj-lt"/>
              </a:rPr>
              <a:t> </a:t>
            </a:r>
            <a:r>
              <a:rPr lang="en-US" sz="4800" b="1" dirty="0" err="1" smtClean="0">
                <a:solidFill>
                  <a:srgbClr val="002060"/>
                </a:solidFill>
                <a:latin typeface="+mj-lt"/>
              </a:rPr>
              <a:t>vật</a:t>
            </a:r>
            <a:r>
              <a:rPr lang="en-US" sz="4800" b="1" dirty="0" smtClean="0">
                <a:solidFill>
                  <a:srgbClr val="002060"/>
                </a:solidFill>
                <a:latin typeface="+mj-lt"/>
              </a:rPr>
              <a:t> </a:t>
            </a:r>
            <a:r>
              <a:rPr lang="en-US" sz="4800" b="1" dirty="0" err="1" smtClean="0">
                <a:solidFill>
                  <a:srgbClr val="002060"/>
                </a:solidFill>
                <a:latin typeface="+mj-lt"/>
              </a:rPr>
              <a:t>kính</a:t>
            </a:r>
            <a:r>
              <a:rPr lang="en-US" sz="4800" b="1" dirty="0" smtClean="0">
                <a:solidFill>
                  <a:srgbClr val="002060"/>
                </a:solidFill>
                <a:latin typeface="+mj-lt"/>
              </a:rPr>
              <a:t> </a:t>
            </a:r>
            <a:r>
              <a:rPr lang="en-US" sz="4800" b="1" dirty="0" err="1" smtClean="0">
                <a:solidFill>
                  <a:srgbClr val="002060"/>
                </a:solidFill>
                <a:latin typeface="+mj-lt"/>
              </a:rPr>
              <a:t>dâng</a:t>
            </a:r>
            <a:r>
              <a:rPr lang="en-US" sz="4800" b="1" dirty="0" smtClean="0">
                <a:solidFill>
                  <a:srgbClr val="002060"/>
                </a:solidFill>
                <a:latin typeface="+mj-lt"/>
              </a:rPr>
              <a:t> </a:t>
            </a:r>
            <a:r>
              <a:rPr lang="en-US" sz="4800" b="1" dirty="0" err="1" smtClean="0">
                <a:solidFill>
                  <a:srgbClr val="002060"/>
                </a:solidFill>
                <a:latin typeface="+mj-lt"/>
              </a:rPr>
              <a:t>về</a:t>
            </a:r>
            <a:r>
              <a:rPr lang="en-US" sz="4800" b="1" dirty="0" smtClean="0">
                <a:solidFill>
                  <a:srgbClr val="002060"/>
                </a:solidFill>
                <a:latin typeface="+mj-lt"/>
              </a:rPr>
              <a:t> </a:t>
            </a:r>
            <a:r>
              <a:rPr lang="en-US" sz="4800" b="1" dirty="0" err="1" smtClean="0">
                <a:solidFill>
                  <a:srgbClr val="002060"/>
                </a:solidFill>
                <a:latin typeface="+mj-lt"/>
              </a:rPr>
              <a:t>Ngài</a:t>
            </a:r>
            <a:r>
              <a:rPr lang="en-US" sz="4800" b="1" dirty="0" smtClean="0">
                <a:solidFill>
                  <a:srgbClr val="002060"/>
                </a:solidFill>
                <a:latin typeface="+mj-lt"/>
              </a:rPr>
              <a:t>.</a:t>
            </a:r>
            <a:endParaRPr lang="en-US" sz="4800" b="1" dirty="0">
              <a:solidFill>
                <a:srgbClr val="002060"/>
              </a:solidFill>
              <a:effectLst/>
              <a:latin typeface="+mj-lt"/>
            </a:endParaRPr>
          </a:p>
          <a:p>
            <a:pPr marL="27385" indent="0" algn="just">
              <a:lnSpc>
                <a:spcPct val="110000"/>
              </a:lnSpc>
              <a:buNone/>
            </a:pPr>
            <a:endParaRPr lang="en-US" altLang="en-US" sz="4800" b="1" u="sng" dirty="0">
              <a:solidFill>
                <a:srgbClr val="00206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0990108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33728" y="285750"/>
            <a:ext cx="9144000" cy="3943350"/>
          </a:xfrm>
        </p:spPr>
        <p:txBody>
          <a:bodyPr>
            <a:normAutofit lnSpcReduction="10000"/>
          </a:bodyPr>
          <a:lstStyle/>
          <a:p>
            <a:pPr marL="27432" indent="0" algn="ctr">
              <a:lnSpc>
                <a:spcPct val="120000"/>
              </a:lnSpc>
              <a:buNone/>
            </a:pPr>
            <a:r>
              <a:rPr lang="en-US" sz="7200" b="1" u="sng" dirty="0">
                <a:solidFill>
                  <a:srgbClr val="FF0000"/>
                </a:solidFill>
                <a:effectLst/>
                <a:latin typeface="+mj-lt"/>
                <a:ea typeface="Tahoma" pitchFamily="34" charset="0"/>
                <a:cs typeface="Times New Roman" pitchFamily="18" charset="0"/>
              </a:rPr>
              <a:t>Ca </a:t>
            </a:r>
            <a:r>
              <a:rPr lang="en-US" sz="7200" b="1" u="sng" dirty="0" err="1">
                <a:solidFill>
                  <a:srgbClr val="FF0000"/>
                </a:solidFill>
                <a:effectLst/>
                <a:latin typeface="+mj-lt"/>
                <a:ea typeface="Tahoma" pitchFamily="34" charset="0"/>
                <a:cs typeface="Times New Roman" pitchFamily="18" charset="0"/>
              </a:rPr>
              <a:t>nhập</a:t>
            </a:r>
            <a:r>
              <a:rPr lang="en-US" sz="7200" b="1" u="sng" dirty="0">
                <a:solidFill>
                  <a:srgbClr val="FF0000"/>
                </a:solidFill>
                <a:effectLst/>
                <a:latin typeface="+mj-lt"/>
                <a:ea typeface="Tahoma" pitchFamily="34" charset="0"/>
                <a:cs typeface="Times New Roman" pitchFamily="18" charset="0"/>
              </a:rPr>
              <a:t> </a:t>
            </a:r>
            <a:r>
              <a:rPr lang="en-US" sz="7200" b="1" u="sng" dirty="0" err="1">
                <a:solidFill>
                  <a:srgbClr val="FF0000"/>
                </a:solidFill>
                <a:effectLst/>
                <a:latin typeface="+mj-lt"/>
                <a:ea typeface="Tahoma" pitchFamily="34" charset="0"/>
                <a:cs typeface="Times New Roman" pitchFamily="18" charset="0"/>
              </a:rPr>
              <a:t>lễ</a:t>
            </a:r>
            <a:r>
              <a:rPr lang="en-US" sz="7200" b="1"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7000" b="1" dirty="0" smtClean="0">
                <a:solidFill>
                  <a:srgbClr val="FF0000"/>
                </a:solidFill>
                <a:effectLst/>
              </a:rPr>
              <a:t>HÁT LÊN BÀI CA</a:t>
            </a:r>
            <a:endParaRPr lang="en-US" sz="7000" b="1" dirty="0">
              <a:solidFill>
                <a:srgbClr val="FF0000"/>
              </a:solidFill>
              <a:effectLst/>
            </a:endParaRPr>
          </a:p>
          <a:p>
            <a:pPr marL="27432" indent="0" algn="ctr">
              <a:lnSpc>
                <a:spcPct val="120000"/>
              </a:lnSpc>
              <a:buNone/>
            </a:pPr>
            <a:r>
              <a:rPr lang="en-US" sz="5000" b="1" dirty="0" smtClean="0">
                <a:solidFill>
                  <a:srgbClr val="FF0000"/>
                </a:solidFill>
              </a:rPr>
              <a:t>Lm. Kim Long</a:t>
            </a:r>
            <a:endParaRPr lang="en-US" sz="5000" b="1" i="1" dirty="0">
              <a:solidFill>
                <a:srgbClr val="FF00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762000"/>
            <a:ext cx="9144000" cy="3790950"/>
          </a:xfrm>
        </p:spPr>
        <p:txBody>
          <a:bodyPr>
            <a:noAutofit/>
          </a:bodyPr>
          <a:lstStyle/>
          <a:p>
            <a:pPr marL="27385" indent="0" algn="just">
              <a:lnSpc>
                <a:spcPct val="110000"/>
              </a:lnSpc>
              <a:buNone/>
            </a:pPr>
            <a:r>
              <a:rPr lang="en-US" altLang="en-US" sz="5500" b="1" u="sng" dirty="0" err="1">
                <a:solidFill>
                  <a:srgbClr val="FF0000"/>
                </a:solidFill>
                <a:effectLst/>
                <a:latin typeface="+mj-lt"/>
                <a:ea typeface="Tahoma" panose="020B0604030504040204" pitchFamily="34" charset="0"/>
                <a:cs typeface="Times New Roman" panose="02020603050405020304" pitchFamily="18" charset="0"/>
              </a:rPr>
              <a:t>Đk</a:t>
            </a:r>
            <a:r>
              <a:rPr lang="en-US" altLang="en-US" sz="5500" b="1" u="sng" dirty="0">
                <a:solidFill>
                  <a:srgbClr val="FF0000"/>
                </a:solidFill>
                <a:effectLst/>
                <a:latin typeface="+mj-lt"/>
                <a:ea typeface="Tahoma" panose="020B0604030504040204" pitchFamily="34" charset="0"/>
                <a:cs typeface="Times New Roman" panose="02020603050405020304" pitchFamily="18" charset="0"/>
              </a:rPr>
              <a:t>:</a:t>
            </a:r>
            <a:r>
              <a:rPr lang="en-US" altLang="en-US" sz="5500" b="1" dirty="0">
                <a:solidFill>
                  <a:srgbClr val="003399"/>
                </a:solidFill>
                <a:effectLst/>
                <a:latin typeface="+mj-lt"/>
                <a:ea typeface="Tahoma" panose="020B0604030504040204" pitchFamily="34" charset="0"/>
                <a:cs typeface="Times New Roman" panose="02020603050405020304" pitchFamily="18" charset="0"/>
              </a:rPr>
              <a:t> </a:t>
            </a:r>
            <a:r>
              <a:rPr lang="en-US" sz="5500" b="1" dirty="0" smtClean="0">
                <a:solidFill>
                  <a:srgbClr val="002060"/>
                </a:solidFill>
                <a:effectLst/>
                <a:latin typeface="+mj-lt"/>
              </a:rPr>
              <a:t>Xin </a:t>
            </a:r>
            <a:r>
              <a:rPr lang="en-US" sz="5500" b="1" dirty="0" err="1" smtClean="0">
                <a:solidFill>
                  <a:srgbClr val="002060"/>
                </a:solidFill>
                <a:effectLst/>
                <a:latin typeface="+mj-lt"/>
              </a:rPr>
              <a:t>cho</a:t>
            </a:r>
            <a:r>
              <a:rPr lang="en-US" sz="5500" b="1" dirty="0" smtClean="0">
                <a:solidFill>
                  <a:srgbClr val="002060"/>
                </a:solidFill>
                <a:effectLst/>
                <a:latin typeface="+mj-lt"/>
              </a:rPr>
              <a:t> </a:t>
            </a:r>
            <a:r>
              <a:rPr lang="en-US" sz="5500" b="1" dirty="0" err="1" smtClean="0">
                <a:solidFill>
                  <a:srgbClr val="002060"/>
                </a:solidFill>
                <a:effectLst/>
                <a:latin typeface="+mj-lt"/>
              </a:rPr>
              <a:t>rượu</a:t>
            </a:r>
            <a:r>
              <a:rPr lang="en-US" sz="5500" b="1" dirty="0" smtClean="0">
                <a:solidFill>
                  <a:srgbClr val="002060"/>
                </a:solidFill>
                <a:effectLst/>
                <a:latin typeface="+mj-lt"/>
              </a:rPr>
              <a:t> </a:t>
            </a:r>
            <a:r>
              <a:rPr lang="en-US" sz="5500" b="1" dirty="0" err="1" smtClean="0">
                <a:solidFill>
                  <a:srgbClr val="002060"/>
                </a:solidFill>
                <a:effectLst/>
                <a:latin typeface="+mj-lt"/>
              </a:rPr>
              <a:t>bánh</a:t>
            </a:r>
            <a:r>
              <a:rPr lang="en-US" sz="5500" b="1" dirty="0" smtClean="0">
                <a:solidFill>
                  <a:srgbClr val="002060"/>
                </a:solidFill>
                <a:effectLst/>
                <a:latin typeface="+mj-lt"/>
              </a:rPr>
              <a:t> </a:t>
            </a:r>
            <a:r>
              <a:rPr lang="en-US" sz="5500" b="1" dirty="0" err="1" smtClean="0">
                <a:solidFill>
                  <a:srgbClr val="002060"/>
                </a:solidFill>
                <a:effectLst/>
                <a:latin typeface="+mj-lt"/>
              </a:rPr>
              <a:t>này</a:t>
            </a:r>
            <a:r>
              <a:rPr lang="en-US" sz="5500" b="1" dirty="0" smtClean="0">
                <a:solidFill>
                  <a:srgbClr val="002060"/>
                </a:solidFill>
                <a:latin typeface="+mj-lt"/>
              </a:rPr>
              <a:t>, </a:t>
            </a:r>
            <a:r>
              <a:rPr lang="en-US" sz="5500" b="1" dirty="0" err="1" smtClean="0">
                <a:solidFill>
                  <a:srgbClr val="002060"/>
                </a:solidFill>
                <a:latin typeface="+mj-lt"/>
              </a:rPr>
              <a:t>trở</a:t>
            </a:r>
            <a:r>
              <a:rPr lang="en-US" sz="5500" b="1" dirty="0" smtClean="0">
                <a:solidFill>
                  <a:srgbClr val="002060"/>
                </a:solidFill>
                <a:latin typeface="+mj-lt"/>
              </a:rPr>
              <a:t> </a:t>
            </a:r>
            <a:r>
              <a:rPr lang="en-US" sz="5500" b="1" dirty="0" err="1" smtClean="0">
                <a:solidFill>
                  <a:srgbClr val="002060"/>
                </a:solidFill>
                <a:latin typeface="+mj-lt"/>
              </a:rPr>
              <a:t>thành</a:t>
            </a:r>
            <a:r>
              <a:rPr lang="en-US" sz="5500" b="1" dirty="0">
                <a:solidFill>
                  <a:srgbClr val="002060"/>
                </a:solidFill>
                <a:latin typeface="+mj-lt"/>
              </a:rPr>
              <a:t> </a:t>
            </a:r>
            <a:r>
              <a:rPr lang="en-US" sz="5500" b="1" dirty="0" err="1" smtClean="0">
                <a:solidFill>
                  <a:srgbClr val="002060"/>
                </a:solidFill>
                <a:latin typeface="+mj-lt"/>
              </a:rPr>
              <a:t>Mình</a:t>
            </a:r>
            <a:r>
              <a:rPr lang="en-US" sz="5500" b="1" dirty="0" smtClean="0">
                <a:solidFill>
                  <a:srgbClr val="002060"/>
                </a:solidFill>
                <a:latin typeface="+mj-lt"/>
              </a:rPr>
              <a:t> </a:t>
            </a:r>
            <a:r>
              <a:rPr lang="en-US" sz="5500" b="1" dirty="0" err="1" smtClean="0">
                <a:solidFill>
                  <a:srgbClr val="002060"/>
                </a:solidFill>
                <a:latin typeface="+mj-lt"/>
              </a:rPr>
              <a:t>Máu</a:t>
            </a:r>
            <a:r>
              <a:rPr lang="en-US" sz="5500" b="1" dirty="0" smtClean="0">
                <a:solidFill>
                  <a:srgbClr val="002060"/>
                </a:solidFill>
                <a:latin typeface="+mj-lt"/>
              </a:rPr>
              <a:t> Con </a:t>
            </a:r>
            <a:r>
              <a:rPr lang="en-US" sz="5500" b="1" dirty="0" err="1" smtClean="0">
                <a:solidFill>
                  <a:srgbClr val="002060"/>
                </a:solidFill>
                <a:latin typeface="+mj-lt"/>
              </a:rPr>
              <a:t>Chúa</a:t>
            </a:r>
            <a:r>
              <a:rPr lang="en-US" sz="5500" b="1" dirty="0" smtClean="0">
                <a:solidFill>
                  <a:srgbClr val="002060"/>
                </a:solidFill>
                <a:latin typeface="+mj-lt"/>
              </a:rPr>
              <a:t> </a:t>
            </a:r>
            <a:r>
              <a:rPr lang="en-US" sz="5500" b="1" dirty="0" err="1" smtClean="0">
                <a:solidFill>
                  <a:srgbClr val="002060"/>
                </a:solidFill>
                <a:latin typeface="+mj-lt"/>
              </a:rPr>
              <a:t>để</a:t>
            </a:r>
            <a:r>
              <a:rPr lang="en-US" sz="5500" b="1" dirty="0" smtClean="0">
                <a:solidFill>
                  <a:srgbClr val="002060"/>
                </a:solidFill>
                <a:latin typeface="+mj-lt"/>
              </a:rPr>
              <a:t> </a:t>
            </a:r>
            <a:r>
              <a:rPr lang="en-US" sz="5500" b="1" dirty="0" err="1" smtClean="0">
                <a:solidFill>
                  <a:srgbClr val="002060"/>
                </a:solidFill>
                <a:latin typeface="+mj-lt"/>
              </a:rPr>
              <a:t>dưỡng</a:t>
            </a:r>
            <a:r>
              <a:rPr lang="en-US" sz="5500" b="1" dirty="0" smtClean="0">
                <a:solidFill>
                  <a:srgbClr val="002060"/>
                </a:solidFill>
                <a:latin typeface="+mj-lt"/>
              </a:rPr>
              <a:t> </a:t>
            </a:r>
            <a:r>
              <a:rPr lang="en-US" sz="5500" b="1" dirty="0" err="1" smtClean="0">
                <a:solidFill>
                  <a:srgbClr val="002060"/>
                </a:solidFill>
                <a:latin typeface="+mj-lt"/>
              </a:rPr>
              <a:t>nuôi</a:t>
            </a:r>
            <a:r>
              <a:rPr lang="en-US" sz="5500" b="1" dirty="0" smtClean="0">
                <a:solidFill>
                  <a:srgbClr val="002060"/>
                </a:solidFill>
                <a:latin typeface="+mj-lt"/>
              </a:rPr>
              <a:t> </a:t>
            </a:r>
            <a:r>
              <a:rPr lang="en-US" sz="5500" b="1" dirty="0" err="1" smtClean="0">
                <a:solidFill>
                  <a:srgbClr val="002060"/>
                </a:solidFill>
                <a:latin typeface="+mj-lt"/>
              </a:rPr>
              <a:t>đoàn</a:t>
            </a:r>
            <a:r>
              <a:rPr lang="en-US" sz="5500" b="1" dirty="0" smtClean="0">
                <a:solidFill>
                  <a:srgbClr val="002060"/>
                </a:solidFill>
                <a:latin typeface="+mj-lt"/>
              </a:rPr>
              <a:t> con, </a:t>
            </a:r>
            <a:r>
              <a:rPr lang="en-US" sz="5500" b="1" dirty="0" err="1" smtClean="0">
                <a:solidFill>
                  <a:srgbClr val="002060"/>
                </a:solidFill>
                <a:latin typeface="+mj-lt"/>
              </a:rPr>
              <a:t>trên</a:t>
            </a:r>
            <a:r>
              <a:rPr lang="en-US" sz="5500" b="1" dirty="0" smtClean="0">
                <a:solidFill>
                  <a:srgbClr val="002060"/>
                </a:solidFill>
                <a:latin typeface="+mj-lt"/>
              </a:rPr>
              <a:t> </a:t>
            </a:r>
            <a:r>
              <a:rPr lang="en-US" sz="5500" b="1" dirty="0" err="1" smtClean="0">
                <a:solidFill>
                  <a:srgbClr val="002060"/>
                </a:solidFill>
                <a:latin typeface="+mj-lt"/>
              </a:rPr>
              <a:t>đường</a:t>
            </a:r>
            <a:r>
              <a:rPr lang="en-US" sz="5500" b="1" dirty="0" smtClean="0">
                <a:solidFill>
                  <a:srgbClr val="002060"/>
                </a:solidFill>
                <a:latin typeface="+mj-lt"/>
              </a:rPr>
              <a:t> </a:t>
            </a:r>
            <a:r>
              <a:rPr lang="en-US" sz="5500" b="1" dirty="0" err="1" smtClean="0">
                <a:solidFill>
                  <a:srgbClr val="002060"/>
                </a:solidFill>
                <a:latin typeface="+mj-lt"/>
              </a:rPr>
              <a:t>lữ</a:t>
            </a:r>
            <a:r>
              <a:rPr lang="en-US" sz="5500" b="1" dirty="0" smtClean="0">
                <a:solidFill>
                  <a:srgbClr val="002060"/>
                </a:solidFill>
                <a:latin typeface="+mj-lt"/>
              </a:rPr>
              <a:t> </a:t>
            </a:r>
            <a:r>
              <a:rPr lang="en-US" sz="5500" b="1" dirty="0" err="1" smtClean="0">
                <a:solidFill>
                  <a:srgbClr val="002060"/>
                </a:solidFill>
                <a:latin typeface="+mj-lt"/>
              </a:rPr>
              <a:t>thứ</a:t>
            </a:r>
            <a:r>
              <a:rPr lang="en-US" sz="5500" b="1" dirty="0" smtClean="0">
                <a:solidFill>
                  <a:srgbClr val="002060"/>
                </a:solidFill>
                <a:latin typeface="+mj-lt"/>
              </a:rPr>
              <a:t> </a:t>
            </a:r>
            <a:r>
              <a:rPr lang="en-US" sz="5500" b="1" dirty="0" err="1" smtClean="0">
                <a:solidFill>
                  <a:srgbClr val="002060"/>
                </a:solidFill>
                <a:latin typeface="+mj-lt"/>
              </a:rPr>
              <a:t>gian</a:t>
            </a:r>
            <a:r>
              <a:rPr lang="en-US" sz="5500" b="1" dirty="0" smtClean="0">
                <a:solidFill>
                  <a:srgbClr val="002060"/>
                </a:solidFill>
                <a:latin typeface="+mj-lt"/>
              </a:rPr>
              <a:t> </a:t>
            </a:r>
            <a:r>
              <a:rPr lang="en-US" sz="5500" b="1" dirty="0" err="1" smtClean="0">
                <a:solidFill>
                  <a:srgbClr val="002060"/>
                </a:solidFill>
                <a:latin typeface="+mj-lt"/>
              </a:rPr>
              <a:t>trần</a:t>
            </a:r>
            <a:r>
              <a:rPr lang="en-US" sz="5500" b="1" dirty="0" smtClean="0">
                <a:solidFill>
                  <a:srgbClr val="002060"/>
                </a:solidFill>
                <a:latin typeface="+mj-lt"/>
              </a:rPr>
              <a:t>.</a:t>
            </a:r>
            <a:endParaRPr lang="en-US" altLang="en-US" sz="5500" b="1" u="sng" dirty="0">
              <a:solidFill>
                <a:srgbClr val="00206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204700063"/>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9761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944462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257913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600" b="1"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6000" b="1" dirty="0" err="1">
                <a:solidFill>
                  <a:srgbClr val="FF0000"/>
                </a:solidFill>
                <a:effectLst/>
                <a:latin typeface="+mj-lt"/>
                <a:ea typeface="Tahoma" pitchFamily="34" charset="0"/>
                <a:cs typeface="Times New Roman" pitchFamily="18" charset="0"/>
              </a:rPr>
              <a:t>Ca</a:t>
            </a:r>
            <a:r>
              <a:rPr lang="en-US" sz="6000" b="1" dirty="0">
                <a:solidFill>
                  <a:srgbClr val="FF0000"/>
                </a:solidFill>
                <a:effectLst/>
                <a:latin typeface="+mj-lt"/>
                <a:ea typeface="Tahoma" pitchFamily="34" charset="0"/>
                <a:cs typeface="Times New Roman" pitchFamily="18" charset="0"/>
              </a:rPr>
              <a:t> </a:t>
            </a:r>
            <a:r>
              <a:rPr lang="en-US" sz="6000" b="1" dirty="0" err="1">
                <a:solidFill>
                  <a:srgbClr val="FF0000"/>
                </a:solidFill>
                <a:effectLst/>
                <a:latin typeface="+mj-lt"/>
                <a:ea typeface="Tahoma" pitchFamily="34" charset="0"/>
                <a:cs typeface="Times New Roman" pitchFamily="18" charset="0"/>
              </a:rPr>
              <a:t>Nguyện</a:t>
            </a:r>
            <a:r>
              <a:rPr lang="en-US" sz="6000" b="1" dirty="0">
                <a:solidFill>
                  <a:srgbClr val="FF0000"/>
                </a:solidFill>
                <a:effectLst/>
                <a:latin typeface="+mj-lt"/>
                <a:ea typeface="Tahoma" pitchFamily="34" charset="0"/>
                <a:cs typeface="Times New Roman" pitchFamily="18" charset="0"/>
              </a:rPr>
              <a:t> </a:t>
            </a:r>
            <a:r>
              <a:rPr lang="en-US" sz="6000" b="1" dirty="0" err="1">
                <a:solidFill>
                  <a:srgbClr val="FF0000"/>
                </a:solidFill>
                <a:effectLst/>
                <a:latin typeface="+mj-lt"/>
                <a:ea typeface="Tahoma" pitchFamily="34" charset="0"/>
                <a:cs typeface="Times New Roman" pitchFamily="18" charset="0"/>
              </a:rPr>
              <a:t>Hiệp</a:t>
            </a:r>
            <a:r>
              <a:rPr lang="en-US" sz="6000" b="1" dirty="0">
                <a:solidFill>
                  <a:srgbClr val="FF0000"/>
                </a:solidFill>
                <a:effectLst/>
                <a:latin typeface="+mj-lt"/>
                <a:ea typeface="Tahoma" pitchFamily="34" charset="0"/>
                <a:cs typeface="Times New Roman" pitchFamily="18" charset="0"/>
              </a:rPr>
              <a:t> </a:t>
            </a:r>
            <a:r>
              <a:rPr lang="en-US" sz="6000" b="1" dirty="0" err="1">
                <a:solidFill>
                  <a:srgbClr val="FF0000"/>
                </a:solidFill>
                <a:effectLst/>
                <a:latin typeface="+mj-lt"/>
                <a:ea typeface="Tahoma" pitchFamily="34" charset="0"/>
                <a:cs typeface="Times New Roman" pitchFamily="18" charset="0"/>
              </a:rPr>
              <a:t>Lễ</a:t>
            </a:r>
            <a:r>
              <a:rPr lang="en-US" sz="6000" b="1"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7200" b="1" dirty="0" smtClean="0">
                <a:solidFill>
                  <a:srgbClr val="FF0000"/>
                </a:solidFill>
                <a:effectLst/>
              </a:rPr>
              <a:t>THẦY LÀ CÂY NHO</a:t>
            </a:r>
            <a:r>
              <a:rPr lang="en-US" sz="16600" b="1" dirty="0">
                <a:solidFill>
                  <a:srgbClr val="FF0000"/>
                </a:solidFill>
                <a:effectLst/>
              </a:rPr>
              <a:t/>
            </a:r>
            <a:br>
              <a:rPr lang="en-US" sz="16600" b="1" dirty="0">
                <a:solidFill>
                  <a:srgbClr val="FF0000"/>
                </a:solidFill>
                <a:effectLst/>
              </a:rPr>
            </a:br>
            <a:r>
              <a:rPr lang="en-US" sz="8800" b="1" i="1" dirty="0" err="1">
                <a:solidFill>
                  <a:srgbClr val="002060"/>
                </a:solidFill>
                <a:effectLst/>
              </a:rPr>
              <a:t>Vinam</a:t>
            </a:r>
            <a:endParaRPr lang="en-US" sz="8800" b="1" i="1" dirty="0">
              <a:solidFill>
                <a:srgbClr val="00206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10000"/>
              </a:lnSpc>
              <a:buNone/>
            </a:pPr>
            <a:r>
              <a:rPr lang="en-US" sz="4950" b="1" u="sng" dirty="0" err="1">
                <a:solidFill>
                  <a:srgbClr val="FF0000"/>
                </a:solidFill>
                <a:effectLst/>
                <a:latin typeface="+mj-lt"/>
                <a:ea typeface="Tahoma" pitchFamily="34" charset="0"/>
                <a:cs typeface="Times New Roman" pitchFamily="18" charset="0"/>
              </a:rPr>
              <a:t>Đk</a:t>
            </a:r>
            <a:r>
              <a:rPr lang="en-US" sz="4950" b="1" u="sng" dirty="0">
                <a:solidFill>
                  <a:srgbClr val="FF0000"/>
                </a:solidFill>
                <a:effectLst/>
                <a:latin typeface="+mj-lt"/>
                <a:ea typeface="Tahoma" pitchFamily="34" charset="0"/>
                <a:cs typeface="Times New Roman" pitchFamily="18" charset="0"/>
              </a:rPr>
              <a:t>:</a:t>
            </a:r>
            <a:r>
              <a:rPr lang="en-US" sz="4950" b="1" dirty="0">
                <a:solidFill>
                  <a:srgbClr val="003399"/>
                </a:solidFill>
                <a:effectLst/>
                <a:latin typeface="+mj-lt"/>
                <a:ea typeface="Tahoma" pitchFamily="34" charset="0"/>
                <a:cs typeface="Times New Roman" pitchFamily="18" charset="0"/>
              </a:rPr>
              <a:t> </a:t>
            </a:r>
            <a:r>
              <a:rPr lang="vi-VN" sz="4950" b="1" dirty="0">
                <a:solidFill>
                  <a:srgbClr val="002060"/>
                </a:solidFill>
                <a:effectLst/>
                <a:latin typeface="+mj-lt"/>
              </a:rPr>
              <a:t>Thầy là cây nho chúng con là cành nho (ôi a là) cành nho gắn liền thân nho. Như tình nghĩa vuông tròn dạt dào trổ hoa bốn mùa ngọt ngào kết liền cùng nhau tình yêu sẽ luôn đượm màu. </a:t>
            </a:r>
            <a:endParaRPr lang="en-US" sz="4950" b="1" u="sng" dirty="0">
              <a:solidFill>
                <a:srgbClr val="00206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4750" b="1" u="sng" dirty="0">
                <a:solidFill>
                  <a:srgbClr val="FF0000"/>
                </a:solidFill>
                <a:effectLst/>
                <a:latin typeface="+mj-lt"/>
                <a:ea typeface="Tahoma" pitchFamily="34" charset="0"/>
                <a:cs typeface="Times New Roman" pitchFamily="18" charset="0"/>
              </a:rPr>
              <a:t>Tk1:</a:t>
            </a:r>
            <a:r>
              <a:rPr lang="en-US" sz="4750" b="1" dirty="0">
                <a:solidFill>
                  <a:srgbClr val="003399"/>
                </a:solidFill>
                <a:effectLst/>
                <a:latin typeface="+mj-lt"/>
                <a:ea typeface="Tahoma" pitchFamily="34" charset="0"/>
                <a:cs typeface="Times New Roman" pitchFamily="18" charset="0"/>
              </a:rPr>
              <a:t> </a:t>
            </a:r>
            <a:r>
              <a:rPr lang="vi-VN" sz="4750" b="1" dirty="0">
                <a:solidFill>
                  <a:srgbClr val="002060"/>
                </a:solidFill>
                <a:effectLst/>
                <a:latin typeface="+mj-lt"/>
              </a:rPr>
              <a:t>Chúa đến với muôn người tình yêu suối chảy miên man. Chúng con cùng nhau luôn yêu thương đoàn kết trong một mối tình. Nếu cành không liên kết với cây hững hờ tình thân với anh em, cành đó sẽ lìa xa suối ngọt tình yêu. </a:t>
            </a:r>
            <a:endParaRPr lang="en-US" sz="4750" b="1" u="sng" dirty="0">
              <a:solidFill>
                <a:srgbClr val="00206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10000"/>
              </a:lnSpc>
              <a:buNone/>
            </a:pPr>
            <a:r>
              <a:rPr lang="en-US" sz="4950" b="1" u="sng" dirty="0" err="1">
                <a:solidFill>
                  <a:srgbClr val="FF0000"/>
                </a:solidFill>
                <a:effectLst/>
                <a:latin typeface="+mj-lt"/>
                <a:ea typeface="Tahoma" pitchFamily="34" charset="0"/>
                <a:cs typeface="Times New Roman" pitchFamily="18" charset="0"/>
              </a:rPr>
              <a:t>Đk</a:t>
            </a:r>
            <a:r>
              <a:rPr lang="en-US" sz="4950" b="1" u="sng" dirty="0">
                <a:solidFill>
                  <a:srgbClr val="FF0000"/>
                </a:solidFill>
                <a:effectLst/>
                <a:latin typeface="+mj-lt"/>
                <a:ea typeface="Tahoma" pitchFamily="34" charset="0"/>
                <a:cs typeface="Times New Roman" pitchFamily="18" charset="0"/>
              </a:rPr>
              <a:t>:</a:t>
            </a:r>
            <a:r>
              <a:rPr lang="en-US" sz="4950" b="1" dirty="0">
                <a:solidFill>
                  <a:srgbClr val="003399"/>
                </a:solidFill>
                <a:effectLst/>
                <a:latin typeface="+mj-lt"/>
                <a:ea typeface="Tahoma" pitchFamily="34" charset="0"/>
                <a:cs typeface="Times New Roman" pitchFamily="18" charset="0"/>
              </a:rPr>
              <a:t> </a:t>
            </a:r>
            <a:r>
              <a:rPr lang="vi-VN" sz="4950" b="1" dirty="0">
                <a:solidFill>
                  <a:srgbClr val="002060"/>
                </a:solidFill>
                <a:effectLst/>
                <a:latin typeface="+mj-lt"/>
              </a:rPr>
              <a:t>Thầy là cây nho chúng con là cành nho (ôi a là) cành nho gắn liền thân nho. Như tình nghĩa vuông tròn dạt dào trổ hoa bốn mùa ngọt ngào kết liền cùng nhau tình yêu sẽ luôn đượm màu. </a:t>
            </a:r>
            <a:endParaRPr lang="en-US" sz="4950" b="1" u="sng" dirty="0">
              <a:solidFill>
                <a:srgbClr val="00206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183840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4700" b="1" u="sng" dirty="0">
                <a:solidFill>
                  <a:srgbClr val="FF0000"/>
                </a:solidFill>
                <a:effectLst/>
                <a:latin typeface="+mj-lt"/>
                <a:ea typeface="Tahoma" pitchFamily="34" charset="0"/>
                <a:cs typeface="Times New Roman" pitchFamily="18" charset="0"/>
              </a:rPr>
              <a:t>Tk2:</a:t>
            </a:r>
            <a:r>
              <a:rPr lang="en-US" sz="4700" b="1" dirty="0">
                <a:solidFill>
                  <a:srgbClr val="003399"/>
                </a:solidFill>
                <a:effectLst/>
                <a:latin typeface="+mj-lt"/>
                <a:ea typeface="Tahoma" pitchFamily="34" charset="0"/>
                <a:cs typeface="Times New Roman" pitchFamily="18" charset="0"/>
              </a:rPr>
              <a:t> </a:t>
            </a:r>
            <a:r>
              <a:rPr lang="vi-VN" sz="4700" b="1" dirty="0">
                <a:solidFill>
                  <a:srgbClr val="002060"/>
                </a:solidFill>
                <a:effectLst/>
                <a:latin typeface="+mj-lt"/>
              </a:rPr>
              <a:t>Yêu nhau như thân mình vì Chúa chính là tình yêu. Nắm tay cùng nhau ta tiến tới niềm tin trao tận đáy lòng. Hiến trọn cuộc sống với tha nhân nói lời yêu thương với anh em. Nhịp sống sẽ trào dâng khúc nhạc tình yêu. </a:t>
            </a:r>
            <a:endParaRPr lang="en-US" sz="4700" b="1" u="sng" dirty="0">
              <a:solidFill>
                <a:srgbClr val="00206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442496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10000"/>
              </a:lnSpc>
              <a:buNone/>
            </a:pPr>
            <a:r>
              <a:rPr lang="en-US" sz="4950" b="1" u="sng" dirty="0" err="1">
                <a:solidFill>
                  <a:srgbClr val="FF0000"/>
                </a:solidFill>
                <a:effectLst/>
                <a:latin typeface="+mj-lt"/>
                <a:ea typeface="Tahoma" pitchFamily="34" charset="0"/>
                <a:cs typeface="Times New Roman" pitchFamily="18" charset="0"/>
              </a:rPr>
              <a:t>Đk</a:t>
            </a:r>
            <a:r>
              <a:rPr lang="en-US" sz="4950" b="1" u="sng" dirty="0">
                <a:solidFill>
                  <a:srgbClr val="FF0000"/>
                </a:solidFill>
                <a:effectLst/>
                <a:latin typeface="+mj-lt"/>
                <a:ea typeface="Tahoma" pitchFamily="34" charset="0"/>
                <a:cs typeface="Times New Roman" pitchFamily="18" charset="0"/>
              </a:rPr>
              <a:t>:</a:t>
            </a:r>
            <a:r>
              <a:rPr lang="en-US" sz="4950" b="1" dirty="0">
                <a:solidFill>
                  <a:srgbClr val="003399"/>
                </a:solidFill>
                <a:effectLst/>
                <a:latin typeface="+mj-lt"/>
                <a:ea typeface="Tahoma" pitchFamily="34" charset="0"/>
                <a:cs typeface="Times New Roman" pitchFamily="18" charset="0"/>
              </a:rPr>
              <a:t> </a:t>
            </a:r>
            <a:r>
              <a:rPr lang="vi-VN" sz="4950" b="1" dirty="0">
                <a:solidFill>
                  <a:srgbClr val="002060"/>
                </a:solidFill>
                <a:effectLst/>
                <a:latin typeface="+mj-lt"/>
              </a:rPr>
              <a:t>Thầy là cây nho chúng con là cành nho (ôi a là) cành nho gắn liền thân nho. Như tình nghĩa vuông tròn dạt dào trổ hoa bốn mùa ngọt ngào kết liền cùng nhau tình yêu sẽ luôn đượm màu. </a:t>
            </a:r>
            <a:endParaRPr lang="en-US" sz="4950" b="1" u="sng" dirty="0">
              <a:solidFill>
                <a:srgbClr val="00206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14381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5500" b="1" u="sng" dirty="0" err="1">
                <a:solidFill>
                  <a:srgbClr val="FF0000"/>
                </a:solidFill>
                <a:effectLst/>
                <a:latin typeface="+mj-lt"/>
                <a:ea typeface="Tahoma" pitchFamily="34" charset="0"/>
                <a:cs typeface="Times New Roman" pitchFamily="18" charset="0"/>
              </a:rPr>
              <a:t>Đk</a:t>
            </a:r>
            <a:r>
              <a:rPr lang="en-US" sz="5500" b="1" u="sng" dirty="0">
                <a:solidFill>
                  <a:srgbClr val="FF0000"/>
                </a:solidFill>
                <a:effectLst/>
                <a:latin typeface="+mj-lt"/>
                <a:ea typeface="Tahoma" pitchFamily="34" charset="0"/>
                <a:cs typeface="Times New Roman" pitchFamily="18" charset="0"/>
              </a:rPr>
              <a:t>:</a:t>
            </a:r>
            <a:r>
              <a:rPr lang="en-US" sz="5500" b="1" dirty="0">
                <a:solidFill>
                  <a:srgbClr val="003399"/>
                </a:solidFill>
                <a:effectLst/>
                <a:latin typeface="+mj-lt"/>
                <a:ea typeface="Tahoma" pitchFamily="34" charset="0"/>
                <a:cs typeface="Times New Roman" pitchFamily="18" charset="0"/>
              </a:rPr>
              <a:t> </a:t>
            </a:r>
            <a:r>
              <a:rPr lang="en-US" sz="5500" b="1" dirty="0" smtClean="0">
                <a:effectLst/>
                <a:latin typeface="+mj-lt"/>
              </a:rPr>
              <a:t> </a:t>
            </a:r>
            <a:r>
              <a:rPr lang="en-US" sz="5500" b="1" dirty="0" err="1" smtClean="0">
                <a:solidFill>
                  <a:srgbClr val="002060"/>
                </a:solidFill>
                <a:latin typeface="+mj-lt"/>
              </a:rPr>
              <a:t>Hát</a:t>
            </a:r>
            <a:r>
              <a:rPr lang="en-US" sz="5500" b="1" dirty="0" smtClean="0">
                <a:solidFill>
                  <a:srgbClr val="002060"/>
                </a:solidFill>
                <a:latin typeface="+mj-lt"/>
              </a:rPr>
              <a:t> </a:t>
            </a:r>
            <a:r>
              <a:rPr lang="en-US" sz="5500" b="1" dirty="0" err="1">
                <a:solidFill>
                  <a:srgbClr val="002060"/>
                </a:solidFill>
                <a:latin typeface="+mj-lt"/>
              </a:rPr>
              <a:t>lên</a:t>
            </a:r>
            <a:r>
              <a:rPr lang="en-US" sz="5500" b="1" dirty="0">
                <a:solidFill>
                  <a:srgbClr val="002060"/>
                </a:solidFill>
                <a:latin typeface="+mj-lt"/>
              </a:rPr>
              <a:t> </a:t>
            </a:r>
            <a:r>
              <a:rPr lang="en-US" sz="5500" b="1" dirty="0" err="1">
                <a:solidFill>
                  <a:srgbClr val="002060"/>
                </a:solidFill>
                <a:latin typeface="+mj-lt"/>
              </a:rPr>
              <a:t>bài</a:t>
            </a:r>
            <a:r>
              <a:rPr lang="en-US" sz="5500" b="1" dirty="0">
                <a:solidFill>
                  <a:srgbClr val="002060"/>
                </a:solidFill>
                <a:latin typeface="+mj-lt"/>
              </a:rPr>
              <a:t> ca </a:t>
            </a:r>
            <a:r>
              <a:rPr lang="en-US" sz="5500" b="1" i="1" dirty="0">
                <a:solidFill>
                  <a:srgbClr val="002060"/>
                </a:solidFill>
                <a:latin typeface="+mj-lt"/>
              </a:rPr>
              <a:t>(</a:t>
            </a:r>
            <a:r>
              <a:rPr lang="en-US" sz="5500" b="1" i="1" dirty="0" err="1">
                <a:solidFill>
                  <a:srgbClr val="002060"/>
                </a:solidFill>
                <a:latin typeface="+mj-lt"/>
              </a:rPr>
              <a:t>hỡi</a:t>
            </a:r>
            <a:r>
              <a:rPr lang="en-US" sz="5500" b="1" i="1" dirty="0">
                <a:solidFill>
                  <a:srgbClr val="002060"/>
                </a:solidFill>
                <a:latin typeface="+mj-lt"/>
              </a:rPr>
              <a:t> </a:t>
            </a:r>
            <a:r>
              <a:rPr lang="en-US" sz="5500" b="1" i="1" dirty="0" err="1">
                <a:solidFill>
                  <a:srgbClr val="002060"/>
                </a:solidFill>
                <a:latin typeface="+mj-lt"/>
              </a:rPr>
              <a:t>ngàn</a:t>
            </a:r>
            <a:r>
              <a:rPr lang="en-US" sz="5500" b="1" i="1" dirty="0">
                <a:solidFill>
                  <a:srgbClr val="002060"/>
                </a:solidFill>
                <a:latin typeface="+mj-lt"/>
              </a:rPr>
              <a:t> </a:t>
            </a:r>
            <a:r>
              <a:rPr lang="en-US" sz="5500" b="1" i="1" dirty="0" err="1">
                <a:solidFill>
                  <a:srgbClr val="002060"/>
                </a:solidFill>
                <a:latin typeface="+mj-lt"/>
              </a:rPr>
              <a:t>dân</a:t>
            </a:r>
            <a:r>
              <a:rPr lang="en-US" sz="5500" b="1" i="1" dirty="0">
                <a:solidFill>
                  <a:srgbClr val="002060"/>
                </a:solidFill>
                <a:latin typeface="+mj-lt"/>
              </a:rPr>
              <a:t>) </a:t>
            </a:r>
            <a:r>
              <a:rPr lang="en-US" sz="5500" b="1" dirty="0" err="1">
                <a:solidFill>
                  <a:srgbClr val="002060"/>
                </a:solidFill>
                <a:latin typeface="+mj-lt"/>
              </a:rPr>
              <a:t>hãy</a:t>
            </a:r>
            <a:r>
              <a:rPr lang="en-US" sz="5500" b="1" dirty="0">
                <a:solidFill>
                  <a:srgbClr val="002060"/>
                </a:solidFill>
                <a:latin typeface="+mj-lt"/>
              </a:rPr>
              <a:t> </a:t>
            </a:r>
            <a:r>
              <a:rPr lang="en-US" sz="5500" b="1" dirty="0" err="1">
                <a:solidFill>
                  <a:srgbClr val="002060"/>
                </a:solidFill>
                <a:latin typeface="+mj-lt"/>
              </a:rPr>
              <a:t>hát</a:t>
            </a:r>
            <a:r>
              <a:rPr lang="en-US" sz="5500" b="1" dirty="0">
                <a:solidFill>
                  <a:srgbClr val="002060"/>
                </a:solidFill>
                <a:latin typeface="+mj-lt"/>
              </a:rPr>
              <a:t> </a:t>
            </a:r>
            <a:r>
              <a:rPr lang="en-US" sz="5500" b="1" dirty="0" err="1">
                <a:solidFill>
                  <a:srgbClr val="002060"/>
                </a:solidFill>
                <a:latin typeface="+mj-lt"/>
              </a:rPr>
              <a:t>lên</a:t>
            </a:r>
            <a:r>
              <a:rPr lang="en-US" sz="5500" b="1" dirty="0">
                <a:solidFill>
                  <a:srgbClr val="002060"/>
                </a:solidFill>
                <a:latin typeface="+mj-lt"/>
              </a:rPr>
              <a:t> </a:t>
            </a:r>
            <a:r>
              <a:rPr lang="en-US" sz="5500" b="1" dirty="0" err="1">
                <a:solidFill>
                  <a:srgbClr val="002060"/>
                </a:solidFill>
                <a:latin typeface="+mj-lt"/>
              </a:rPr>
              <a:t>bài</a:t>
            </a:r>
            <a:r>
              <a:rPr lang="en-US" sz="5500" b="1" dirty="0">
                <a:solidFill>
                  <a:srgbClr val="002060"/>
                </a:solidFill>
                <a:latin typeface="+mj-lt"/>
              </a:rPr>
              <a:t> ca </a:t>
            </a:r>
            <a:r>
              <a:rPr lang="en-US" sz="5500" b="1" dirty="0" err="1">
                <a:solidFill>
                  <a:srgbClr val="002060"/>
                </a:solidFill>
                <a:latin typeface="+mj-lt"/>
              </a:rPr>
              <a:t>chúc</a:t>
            </a:r>
            <a:r>
              <a:rPr lang="en-US" sz="5500" b="1" dirty="0">
                <a:solidFill>
                  <a:srgbClr val="002060"/>
                </a:solidFill>
                <a:latin typeface="+mj-lt"/>
              </a:rPr>
              <a:t> </a:t>
            </a:r>
            <a:r>
              <a:rPr lang="en-US" sz="5500" b="1" dirty="0" err="1">
                <a:solidFill>
                  <a:srgbClr val="002060"/>
                </a:solidFill>
                <a:latin typeface="+mj-lt"/>
              </a:rPr>
              <a:t>tụng</a:t>
            </a:r>
            <a:r>
              <a:rPr lang="en-US" sz="5500" b="1" dirty="0">
                <a:solidFill>
                  <a:srgbClr val="002060"/>
                </a:solidFill>
                <a:latin typeface="+mj-lt"/>
              </a:rPr>
              <a:t> </a:t>
            </a:r>
            <a:r>
              <a:rPr lang="en-US" sz="5500" b="1" dirty="0" err="1">
                <a:solidFill>
                  <a:srgbClr val="002060"/>
                </a:solidFill>
                <a:latin typeface="+mj-lt"/>
              </a:rPr>
              <a:t>Thiên</a:t>
            </a:r>
            <a:r>
              <a:rPr lang="en-US" sz="5500" b="1" dirty="0">
                <a:solidFill>
                  <a:srgbClr val="002060"/>
                </a:solidFill>
                <a:latin typeface="+mj-lt"/>
              </a:rPr>
              <a:t> </a:t>
            </a:r>
            <a:r>
              <a:rPr lang="en-US" sz="5500" b="1" dirty="0" err="1">
                <a:solidFill>
                  <a:srgbClr val="002060"/>
                </a:solidFill>
                <a:latin typeface="+mj-lt"/>
              </a:rPr>
              <a:t>Chúa</a:t>
            </a:r>
            <a:r>
              <a:rPr lang="en-US" sz="5500" b="1" dirty="0">
                <a:solidFill>
                  <a:srgbClr val="002060"/>
                </a:solidFill>
                <a:latin typeface="+mj-lt"/>
              </a:rPr>
              <a:t>. </a:t>
            </a:r>
            <a:r>
              <a:rPr lang="en-US" sz="5500" b="1" dirty="0" err="1">
                <a:solidFill>
                  <a:srgbClr val="002060"/>
                </a:solidFill>
                <a:latin typeface="+mj-lt"/>
              </a:rPr>
              <a:t>Sáng</a:t>
            </a:r>
            <a:r>
              <a:rPr lang="en-US" sz="5500" b="1" dirty="0">
                <a:solidFill>
                  <a:srgbClr val="002060"/>
                </a:solidFill>
                <a:latin typeface="+mj-lt"/>
              </a:rPr>
              <a:t> </a:t>
            </a:r>
            <a:r>
              <a:rPr lang="en-US" sz="5500" b="1" dirty="0" err="1">
                <a:solidFill>
                  <a:srgbClr val="002060"/>
                </a:solidFill>
                <a:latin typeface="+mj-lt"/>
              </a:rPr>
              <a:t>trong</a:t>
            </a:r>
            <a:r>
              <a:rPr lang="en-US" sz="5500" b="1" dirty="0">
                <a:solidFill>
                  <a:srgbClr val="002060"/>
                </a:solidFill>
                <a:latin typeface="+mj-lt"/>
              </a:rPr>
              <a:t> </a:t>
            </a:r>
            <a:r>
              <a:rPr lang="en-US" sz="5500" b="1" dirty="0" err="1">
                <a:solidFill>
                  <a:srgbClr val="002060"/>
                </a:solidFill>
                <a:latin typeface="+mj-lt"/>
              </a:rPr>
              <a:t>niềm</a:t>
            </a:r>
            <a:r>
              <a:rPr lang="en-US" sz="5500" b="1" dirty="0">
                <a:solidFill>
                  <a:srgbClr val="002060"/>
                </a:solidFill>
                <a:latin typeface="+mj-lt"/>
              </a:rPr>
              <a:t> tin </a:t>
            </a:r>
            <a:r>
              <a:rPr lang="en-US" sz="5500" b="1" i="1" dirty="0">
                <a:solidFill>
                  <a:srgbClr val="002060"/>
                </a:solidFill>
                <a:latin typeface="+mj-lt"/>
              </a:rPr>
              <a:t>(</a:t>
            </a:r>
            <a:r>
              <a:rPr lang="en-US" sz="5500" b="1" i="1" dirty="0" err="1">
                <a:solidFill>
                  <a:srgbClr val="002060"/>
                </a:solidFill>
                <a:latin typeface="+mj-lt"/>
              </a:rPr>
              <a:t>một</a:t>
            </a:r>
            <a:r>
              <a:rPr lang="en-US" sz="5500" b="1" i="1" dirty="0">
                <a:solidFill>
                  <a:srgbClr val="002060"/>
                </a:solidFill>
                <a:latin typeface="+mj-lt"/>
              </a:rPr>
              <a:t> </a:t>
            </a:r>
            <a:r>
              <a:rPr lang="en-US" sz="5500" b="1" i="1" dirty="0" err="1">
                <a:solidFill>
                  <a:srgbClr val="002060"/>
                </a:solidFill>
                <a:latin typeface="+mj-lt"/>
              </a:rPr>
              <a:t>niềm</a:t>
            </a:r>
            <a:r>
              <a:rPr lang="en-US" sz="5500" b="1" i="1" dirty="0">
                <a:solidFill>
                  <a:srgbClr val="002060"/>
                </a:solidFill>
                <a:latin typeface="+mj-lt"/>
              </a:rPr>
              <a:t> tin), </a:t>
            </a:r>
            <a:r>
              <a:rPr lang="en-US" sz="5500" b="1" dirty="0" err="1">
                <a:solidFill>
                  <a:srgbClr val="002060"/>
                </a:solidFill>
                <a:latin typeface="+mj-lt"/>
              </a:rPr>
              <a:t>khắp</a:t>
            </a:r>
            <a:r>
              <a:rPr lang="en-US" sz="5500" b="1" dirty="0">
                <a:solidFill>
                  <a:srgbClr val="002060"/>
                </a:solidFill>
                <a:latin typeface="+mj-lt"/>
              </a:rPr>
              <a:t> </a:t>
            </a:r>
            <a:r>
              <a:rPr lang="en-US" sz="5500" b="1" dirty="0" err="1">
                <a:solidFill>
                  <a:srgbClr val="002060"/>
                </a:solidFill>
                <a:latin typeface="+mj-lt"/>
              </a:rPr>
              <a:t>thế</a:t>
            </a:r>
            <a:r>
              <a:rPr lang="en-US" sz="5500" b="1" dirty="0">
                <a:solidFill>
                  <a:srgbClr val="002060"/>
                </a:solidFill>
                <a:latin typeface="+mj-lt"/>
              </a:rPr>
              <a:t> </a:t>
            </a:r>
            <a:r>
              <a:rPr lang="en-US" sz="5500" b="1" dirty="0" err="1">
                <a:solidFill>
                  <a:srgbClr val="002060"/>
                </a:solidFill>
                <a:latin typeface="+mj-lt"/>
              </a:rPr>
              <a:t>nhân</a:t>
            </a:r>
            <a:r>
              <a:rPr lang="en-US" sz="5500" b="1" dirty="0">
                <a:solidFill>
                  <a:srgbClr val="002060"/>
                </a:solidFill>
                <a:latin typeface="+mj-lt"/>
              </a:rPr>
              <a:t> </a:t>
            </a:r>
            <a:r>
              <a:rPr lang="en-US" sz="5500" b="1" dirty="0" err="1">
                <a:solidFill>
                  <a:srgbClr val="002060"/>
                </a:solidFill>
                <a:latin typeface="+mj-lt"/>
              </a:rPr>
              <a:t>chung</a:t>
            </a:r>
            <a:r>
              <a:rPr lang="en-US" sz="5500" b="1" dirty="0">
                <a:solidFill>
                  <a:srgbClr val="002060"/>
                </a:solidFill>
                <a:latin typeface="+mj-lt"/>
              </a:rPr>
              <a:t> </a:t>
            </a:r>
            <a:r>
              <a:rPr lang="en-US" sz="5500" b="1" dirty="0" err="1">
                <a:solidFill>
                  <a:srgbClr val="002060"/>
                </a:solidFill>
                <a:latin typeface="+mj-lt"/>
              </a:rPr>
              <a:t>tiếng</a:t>
            </a:r>
            <a:r>
              <a:rPr lang="en-US" sz="5500" b="1" dirty="0">
                <a:solidFill>
                  <a:srgbClr val="002060"/>
                </a:solidFill>
                <a:latin typeface="+mj-lt"/>
              </a:rPr>
              <a:t> </a:t>
            </a:r>
            <a:r>
              <a:rPr lang="en-US" sz="5500" b="1" dirty="0" err="1">
                <a:solidFill>
                  <a:srgbClr val="002060"/>
                </a:solidFill>
                <a:latin typeface="+mj-lt"/>
              </a:rPr>
              <a:t>hoan</a:t>
            </a:r>
            <a:r>
              <a:rPr lang="en-US" sz="5500" b="1" dirty="0">
                <a:solidFill>
                  <a:srgbClr val="002060"/>
                </a:solidFill>
                <a:latin typeface="+mj-lt"/>
              </a:rPr>
              <a:t> ca </a:t>
            </a:r>
            <a:r>
              <a:rPr lang="en-US" sz="5500" b="1" dirty="0" err="1">
                <a:solidFill>
                  <a:srgbClr val="002060"/>
                </a:solidFill>
                <a:latin typeface="+mj-lt"/>
              </a:rPr>
              <a:t>dâng</a:t>
            </a:r>
            <a:r>
              <a:rPr lang="en-US" sz="5500" b="1" dirty="0">
                <a:solidFill>
                  <a:srgbClr val="002060"/>
                </a:solidFill>
                <a:latin typeface="+mj-lt"/>
              </a:rPr>
              <a:t> </a:t>
            </a:r>
            <a:r>
              <a:rPr lang="en-US" sz="5500" b="1" dirty="0" err="1">
                <a:solidFill>
                  <a:srgbClr val="002060"/>
                </a:solidFill>
                <a:latin typeface="+mj-lt"/>
              </a:rPr>
              <a:t>Chúa</a:t>
            </a:r>
            <a:r>
              <a:rPr lang="en-US" sz="5500" b="1" dirty="0">
                <a:solidFill>
                  <a:srgbClr val="002060"/>
                </a:solidFill>
                <a:latin typeface="+mj-lt"/>
              </a:rPr>
              <a:t> </a:t>
            </a:r>
            <a:r>
              <a:rPr lang="en-US" sz="5500" b="1" dirty="0" err="1">
                <a:solidFill>
                  <a:srgbClr val="002060"/>
                </a:solidFill>
                <a:latin typeface="+mj-lt"/>
              </a:rPr>
              <a:t>thiên</a:t>
            </a:r>
            <a:r>
              <a:rPr lang="en-US" sz="5500" b="1" dirty="0">
                <a:solidFill>
                  <a:srgbClr val="002060"/>
                </a:solidFill>
                <a:latin typeface="+mj-lt"/>
              </a:rPr>
              <a:t> </a:t>
            </a:r>
            <a:r>
              <a:rPr lang="en-US" sz="5500" b="1" dirty="0" err="1" smtClean="0">
                <a:solidFill>
                  <a:srgbClr val="002060"/>
                </a:solidFill>
                <a:latin typeface="+mj-lt"/>
              </a:rPr>
              <a:t>đình</a:t>
            </a:r>
            <a:r>
              <a:rPr lang="en-US" sz="5500" b="1" dirty="0" smtClean="0">
                <a:solidFill>
                  <a:srgbClr val="FF0000"/>
                </a:solidFill>
                <a:latin typeface="+mj-lt"/>
              </a:rPr>
              <a:t>…</a:t>
            </a:r>
            <a:endParaRPr lang="en-US" sz="5500" b="1" dirty="0">
              <a:solidFill>
                <a:srgbClr val="002060"/>
              </a:solidFill>
              <a:latin typeface="+mj-lt"/>
            </a:endParaRPr>
          </a:p>
        </p:txBody>
      </p:sp>
    </p:spTree>
    <p:extLst>
      <p:ext uri="{BB962C8B-B14F-4D97-AF65-F5344CB8AC3E}">
        <p14:creationId xmlns:p14="http://schemas.microsoft.com/office/powerpoint/2010/main" val="8630470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buNone/>
            </a:pPr>
            <a:r>
              <a:rPr lang="en-US" sz="4700" b="1" u="sng" dirty="0">
                <a:solidFill>
                  <a:srgbClr val="FF0000"/>
                </a:solidFill>
                <a:effectLst/>
                <a:latin typeface="+mj-lt"/>
                <a:ea typeface="Tahoma" pitchFamily="34" charset="0"/>
                <a:cs typeface="Times New Roman" pitchFamily="18" charset="0"/>
              </a:rPr>
              <a:t>Tk3:</a:t>
            </a:r>
            <a:r>
              <a:rPr lang="en-US" sz="4700" b="1" dirty="0">
                <a:solidFill>
                  <a:srgbClr val="003399"/>
                </a:solidFill>
                <a:effectLst/>
                <a:latin typeface="+mj-lt"/>
                <a:ea typeface="Tahoma" pitchFamily="34" charset="0"/>
                <a:cs typeface="Times New Roman" pitchFamily="18" charset="0"/>
              </a:rPr>
              <a:t> </a:t>
            </a:r>
            <a:r>
              <a:rPr lang="vi-VN" sz="4700" b="1" dirty="0">
                <a:solidFill>
                  <a:srgbClr val="002060"/>
                </a:solidFill>
                <a:effectLst/>
                <a:latin typeface="+mj-lt"/>
              </a:rPr>
              <a:t>Chúa đã xuống trong đời để liên kết người cùng nhau. Máu Chiên là ân thiêng bao la hiệp nhất muôn người nên một. Lấy tình yêu san sẻ cho nhau tiếng cười che đi nỗi thương đau. Hạnh phúc sẽ về đây giữa ngàn niềm vui. </a:t>
            </a:r>
            <a:endParaRPr lang="en-US" sz="4700" b="1" u="sng" dirty="0">
              <a:solidFill>
                <a:srgbClr val="00206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4518007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10000"/>
              </a:lnSpc>
              <a:buNone/>
            </a:pPr>
            <a:r>
              <a:rPr lang="en-US" sz="4950" b="1" u="sng" dirty="0" err="1">
                <a:solidFill>
                  <a:srgbClr val="FF0000"/>
                </a:solidFill>
                <a:effectLst/>
                <a:latin typeface="+mj-lt"/>
                <a:ea typeface="Tahoma" pitchFamily="34" charset="0"/>
                <a:cs typeface="Times New Roman" pitchFamily="18" charset="0"/>
              </a:rPr>
              <a:t>Đk</a:t>
            </a:r>
            <a:r>
              <a:rPr lang="en-US" sz="4950" b="1" u="sng" dirty="0">
                <a:solidFill>
                  <a:srgbClr val="FF0000"/>
                </a:solidFill>
                <a:effectLst/>
                <a:latin typeface="+mj-lt"/>
                <a:ea typeface="Tahoma" pitchFamily="34" charset="0"/>
                <a:cs typeface="Times New Roman" pitchFamily="18" charset="0"/>
              </a:rPr>
              <a:t>:</a:t>
            </a:r>
            <a:r>
              <a:rPr lang="en-US" sz="4950" b="1" dirty="0">
                <a:solidFill>
                  <a:srgbClr val="003399"/>
                </a:solidFill>
                <a:effectLst/>
                <a:latin typeface="+mj-lt"/>
                <a:ea typeface="Tahoma" pitchFamily="34" charset="0"/>
                <a:cs typeface="Times New Roman" pitchFamily="18" charset="0"/>
              </a:rPr>
              <a:t> </a:t>
            </a:r>
            <a:r>
              <a:rPr lang="vi-VN" sz="4950" b="1" dirty="0">
                <a:solidFill>
                  <a:srgbClr val="002060"/>
                </a:solidFill>
                <a:effectLst/>
                <a:latin typeface="+mj-lt"/>
              </a:rPr>
              <a:t>Thầy là cây nho chúng con là cành nho (ôi a là) cành nho gắn liền thân nho. Như tình nghĩa vuông tròn dạt dào trổ hoa bốn mùa ngọt ngào kết liền cùng nhau tình yêu sẽ luôn đượm màu. </a:t>
            </a:r>
            <a:endParaRPr lang="en-US" sz="4950" b="1" u="sng" dirty="0">
              <a:solidFill>
                <a:srgbClr val="00206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2391955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latin typeface="+mj-lt"/>
                <a:cs typeface="Times New Roman" panose="02020603050405020304" pitchFamily="18" charset="0"/>
              </a:rPr>
              <a:t/>
            </a:r>
            <a:br>
              <a:rPr lang="en-US" altLang="en-US" sz="7200" b="1" u="sng" dirty="0">
                <a:solidFill>
                  <a:srgbClr val="003399"/>
                </a:solidFill>
                <a:effectLst/>
                <a:latin typeface="+mj-lt"/>
                <a:cs typeface="Times New Roman" panose="02020603050405020304" pitchFamily="18" charset="0"/>
              </a:rPr>
            </a:br>
            <a:endParaRPr lang="en-US" sz="66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521266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ctr">
              <a:lnSpc>
                <a:spcPct val="130000"/>
              </a:lnSpc>
              <a:buNone/>
            </a:pPr>
            <a:r>
              <a:rPr lang="en-US" sz="6000" b="1" u="sng" dirty="0" err="1" smtClean="0">
                <a:solidFill>
                  <a:srgbClr val="FF0000"/>
                </a:solidFill>
                <a:effectLst/>
                <a:latin typeface="+mj-lt"/>
                <a:cs typeface="Times New Roman" pitchFamily="18" charset="0"/>
              </a:rPr>
              <a:t>Ca</a:t>
            </a:r>
            <a:r>
              <a:rPr lang="en-US" sz="6000" b="1" u="sng" dirty="0" smtClean="0">
                <a:solidFill>
                  <a:srgbClr val="FF0000"/>
                </a:solidFill>
                <a:effectLst/>
                <a:latin typeface="+mj-lt"/>
                <a:cs typeface="Times New Roman" pitchFamily="18" charset="0"/>
              </a:rPr>
              <a:t> </a:t>
            </a:r>
            <a:r>
              <a:rPr lang="en-US" sz="6000" b="1" u="sng" dirty="0" err="1">
                <a:solidFill>
                  <a:srgbClr val="FF0000"/>
                </a:solidFill>
                <a:effectLst/>
                <a:latin typeface="+mj-lt"/>
                <a:cs typeface="Times New Roman" pitchFamily="18" charset="0"/>
              </a:rPr>
              <a:t>kết</a:t>
            </a:r>
            <a:r>
              <a:rPr lang="en-US" sz="6000" b="1" u="sng" dirty="0">
                <a:solidFill>
                  <a:srgbClr val="FF0000"/>
                </a:solidFill>
                <a:effectLst/>
                <a:latin typeface="+mj-lt"/>
                <a:cs typeface="Times New Roman" pitchFamily="18" charset="0"/>
              </a:rPr>
              <a:t> </a:t>
            </a:r>
            <a:r>
              <a:rPr lang="en-US" sz="6000" b="1" u="sng" dirty="0" err="1">
                <a:solidFill>
                  <a:srgbClr val="FF0000"/>
                </a:solidFill>
                <a:effectLst/>
                <a:latin typeface="+mj-lt"/>
                <a:cs typeface="Times New Roman" pitchFamily="18" charset="0"/>
              </a:rPr>
              <a:t>lễ</a:t>
            </a:r>
            <a:endParaRPr lang="en-US" sz="6000" b="1" u="sng" dirty="0">
              <a:solidFill>
                <a:srgbClr val="FF0000"/>
              </a:solidFill>
              <a:effectLst/>
              <a:latin typeface="+mj-lt"/>
              <a:cs typeface="Times New Roman" pitchFamily="18" charset="0"/>
            </a:endParaRPr>
          </a:p>
          <a:p>
            <a:pPr marL="0" indent="0" algn="ctr">
              <a:lnSpc>
                <a:spcPct val="120000"/>
              </a:lnSpc>
              <a:buNone/>
            </a:pPr>
            <a:r>
              <a:rPr lang="en-US" sz="5600" b="1" dirty="0" smtClean="0">
                <a:solidFill>
                  <a:srgbClr val="FF0000"/>
                </a:solidFill>
                <a:latin typeface="+mj-lt"/>
                <a:cs typeface="Times New Roman" panose="02020603050405020304" pitchFamily="18" charset="0"/>
              </a:rPr>
              <a:t>ĐÂU CÓ TÌNH YÊU THƯƠNG</a:t>
            </a:r>
            <a:endParaRPr lang="en-US" sz="5600" b="1" dirty="0">
              <a:solidFill>
                <a:srgbClr val="FF0000"/>
              </a:solidFill>
              <a:effectLst/>
              <a:latin typeface="+mj-lt"/>
              <a:cs typeface="Times New Roman" panose="02020603050405020304" pitchFamily="18" charset="0"/>
            </a:endParaRPr>
          </a:p>
          <a:p>
            <a:pPr marL="0" indent="0" algn="ctr">
              <a:lnSpc>
                <a:spcPct val="120000"/>
              </a:lnSpc>
              <a:buNone/>
            </a:pPr>
            <a:r>
              <a:rPr lang="en-US" sz="6000" b="1" i="1" dirty="0" smtClean="0">
                <a:solidFill>
                  <a:srgbClr val="002060"/>
                </a:solidFill>
                <a:latin typeface="+mj-lt"/>
                <a:cs typeface="Times New Roman" panose="02020603050405020304" pitchFamily="18" charset="0"/>
              </a:rPr>
              <a:t>Lm. </a:t>
            </a:r>
            <a:r>
              <a:rPr lang="en-US" sz="6000" b="1" i="1" dirty="0" err="1" smtClean="0">
                <a:solidFill>
                  <a:srgbClr val="002060"/>
                </a:solidFill>
                <a:latin typeface="+mj-lt"/>
                <a:cs typeface="Times New Roman" panose="02020603050405020304" pitchFamily="18" charset="0"/>
              </a:rPr>
              <a:t>Vinh</a:t>
            </a:r>
            <a:r>
              <a:rPr lang="en-US" sz="6000" b="1" i="1" dirty="0" smtClean="0">
                <a:solidFill>
                  <a:srgbClr val="002060"/>
                </a:solidFill>
                <a:latin typeface="+mj-lt"/>
                <a:cs typeface="Times New Roman" panose="02020603050405020304" pitchFamily="18" charset="0"/>
              </a:rPr>
              <a:t> </a:t>
            </a:r>
            <a:r>
              <a:rPr lang="en-US" sz="6000" b="1" i="1" dirty="0" err="1" smtClean="0">
                <a:solidFill>
                  <a:srgbClr val="002060"/>
                </a:solidFill>
                <a:latin typeface="+mj-lt"/>
                <a:cs typeface="Times New Roman" panose="02020603050405020304" pitchFamily="18" charset="0"/>
              </a:rPr>
              <a:t>Hạnh</a:t>
            </a:r>
            <a:endParaRPr lang="en-US" sz="6000" b="1" i="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003766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85970"/>
            <a:ext cx="9144000" cy="4900380"/>
          </a:xfrm>
          <a:prstGeom prst="rect">
            <a:avLst/>
          </a:prstGeom>
        </p:spPr>
        <p:txBody>
          <a:bodyPr wrap="square">
            <a:spAutoFit/>
          </a:bodyPr>
          <a:lstStyle/>
          <a:p>
            <a:pPr algn="just">
              <a:lnSpc>
                <a:spcPct val="110000"/>
              </a:lnSpc>
            </a:pPr>
            <a:r>
              <a:rPr lang="en-US" sz="4800" b="1" u="sng" dirty="0" err="1">
                <a:solidFill>
                  <a:srgbClr val="FF0000"/>
                </a:solidFill>
                <a:latin typeface="+mj-lt"/>
                <a:ea typeface="SimHei" pitchFamily="49" charset="-122"/>
                <a:cs typeface="Times New Roman" pitchFamily="18" charset="0"/>
              </a:rPr>
              <a:t>Đk</a:t>
            </a:r>
            <a:r>
              <a:rPr lang="en-US" sz="4800" b="1" u="sng" dirty="0">
                <a:solidFill>
                  <a:srgbClr val="FF0000"/>
                </a:solidFill>
                <a:latin typeface="+mj-lt"/>
                <a:ea typeface="SimHei" pitchFamily="49" charset="-122"/>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800" b="1" dirty="0" smtClean="0">
                <a:solidFill>
                  <a:srgbClr val="002060"/>
                </a:solidFill>
                <a:latin typeface="+mj-lt"/>
              </a:rPr>
              <a:t>Đâu </a:t>
            </a:r>
            <a:r>
              <a:rPr lang="vi-VN" sz="4800" b="1" dirty="0">
                <a:solidFill>
                  <a:srgbClr val="002060"/>
                </a:solidFill>
                <a:latin typeface="+mj-lt"/>
              </a:rPr>
              <a:t>có tình yêu thương ở đấy có Đức Chúa Trời. Đâu có lòng từ bi là đấy có ân sủng Người. Đâu có tình bác ái thì Chúa chúc lành không ngơi. Đâu ý hợp tâm đầu ở đấy chứa chan nguồn vui. </a:t>
            </a:r>
            <a:endParaRPr lang="en-US" sz="4800" b="1" dirty="0">
              <a:solidFill>
                <a:srgbClr val="002060"/>
              </a:solidFill>
              <a:latin typeface="+mj-lt"/>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85750"/>
            <a:ext cx="9144000" cy="4708981"/>
          </a:xfrm>
          <a:prstGeom prst="rect">
            <a:avLst/>
          </a:prstGeom>
        </p:spPr>
        <p:txBody>
          <a:bodyPr wrap="square">
            <a:spAutoFit/>
          </a:bodyPr>
          <a:lstStyle/>
          <a:p>
            <a:pPr lvl="0" algn="just">
              <a:defRPr/>
            </a:pPr>
            <a:r>
              <a:rPr lang="en-US" sz="5000" b="1" u="sng" dirty="0" smtClean="0">
                <a:solidFill>
                  <a:srgbClr val="FF0000"/>
                </a:solidFill>
                <a:latin typeface="+mj-lt"/>
                <a:ea typeface="SimHei" pitchFamily="49" charset="-122"/>
                <a:cs typeface="Times New Roman" pitchFamily="18" charset="0"/>
              </a:rPr>
              <a:t>T</a:t>
            </a:r>
            <a:r>
              <a:rPr kumimoji="0" lang="en-US" sz="5000" b="1" i="0" u="sng" strike="noStrike" kern="1200" cap="none" spc="0" normalizeH="0" baseline="0" noProof="0" dirty="0" smtClean="0">
                <a:ln>
                  <a:noFill/>
                </a:ln>
                <a:solidFill>
                  <a:srgbClr val="FF0000"/>
                </a:solidFill>
                <a:effectLst/>
                <a:uLnTx/>
                <a:uFillTx/>
                <a:latin typeface="+mj-lt"/>
                <a:ea typeface="SimHei" pitchFamily="49" charset="-122"/>
                <a:cs typeface="Times New Roman" pitchFamily="18" charset="0"/>
              </a:rPr>
              <a:t>k1:</a:t>
            </a:r>
            <a:r>
              <a:rPr kumimoji="0" lang="en-US" sz="5000" b="1" i="0" u="none" strike="noStrike" kern="1200" cap="none" spc="0" normalizeH="0" baseline="0" noProof="0" dirty="0" smtClean="0">
                <a:ln>
                  <a:noFill/>
                </a:ln>
                <a:solidFill>
                  <a:srgbClr val="003399"/>
                </a:solidFill>
                <a:effectLst>
                  <a:outerShdw blurRad="38100" dist="38100" dir="2700000" algn="tl">
                    <a:srgbClr val="000000">
                      <a:alpha val="43137"/>
                    </a:srgbClr>
                  </a:outerShdw>
                </a:effectLst>
                <a:uLnTx/>
                <a:uFillTx/>
                <a:latin typeface="+mj-lt"/>
                <a:ea typeface="SimHei" pitchFamily="49" charset="-122"/>
                <a:cs typeface="Times New Roman" pitchFamily="18" charset="0"/>
              </a:rPr>
              <a:t> </a:t>
            </a:r>
            <a:r>
              <a:rPr lang="vi-VN" sz="5000" b="1" dirty="0">
                <a:solidFill>
                  <a:srgbClr val="002060"/>
                </a:solidFill>
                <a:latin typeface="+mj-lt"/>
              </a:rPr>
              <a:t>Nài xin tha thiết Thượng Đế muôn tình lân ái. Xin hãy đổ tràn linh hồn tình yêu thiết tha. Yêu Chúa hết lòng hết sức, hết cả trí khôn. Cùng yêu anh em như Chúa mến yêu chúng con.</a:t>
            </a:r>
            <a:endParaRPr lang="en-US" sz="5000" b="1" dirty="0">
              <a:solidFill>
                <a:srgbClr val="002060"/>
              </a:solidFill>
              <a:latin typeface="+mj-lt"/>
            </a:endParaRPr>
          </a:p>
        </p:txBody>
      </p:sp>
    </p:spTree>
    <p:extLst>
      <p:ext uri="{BB962C8B-B14F-4D97-AF65-F5344CB8AC3E}">
        <p14:creationId xmlns:p14="http://schemas.microsoft.com/office/powerpoint/2010/main" val="41036592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85970"/>
            <a:ext cx="9144000" cy="4900380"/>
          </a:xfrm>
          <a:prstGeom prst="rect">
            <a:avLst/>
          </a:prstGeom>
        </p:spPr>
        <p:txBody>
          <a:bodyPr wrap="square">
            <a:spAutoFit/>
          </a:bodyPr>
          <a:lstStyle/>
          <a:p>
            <a:pPr algn="just">
              <a:lnSpc>
                <a:spcPct val="110000"/>
              </a:lnSpc>
            </a:pPr>
            <a:r>
              <a:rPr lang="en-US" sz="4800" b="1" u="sng" dirty="0" err="1">
                <a:solidFill>
                  <a:srgbClr val="FF0000"/>
                </a:solidFill>
                <a:ea typeface="SimHei" pitchFamily="49" charset="-122"/>
                <a:cs typeface="Times New Roman" pitchFamily="18" charset="0"/>
              </a:rPr>
              <a:t>Đk</a:t>
            </a:r>
            <a:r>
              <a:rPr lang="en-US" sz="4800" b="1" u="sng" dirty="0">
                <a:solidFill>
                  <a:srgbClr val="FF0000"/>
                </a:solidFill>
                <a:ea typeface="SimHei" pitchFamily="49" charset="-122"/>
                <a:cs typeface="Times New Roman" pitchFamily="18" charset="0"/>
              </a:rPr>
              <a:t>:</a:t>
            </a:r>
            <a:r>
              <a:rPr lang="en-US" sz="4800" b="1" dirty="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vi-VN" sz="4800" b="1" dirty="0" smtClean="0">
                <a:solidFill>
                  <a:srgbClr val="002060"/>
                </a:solidFill>
                <a:latin typeface="+mj-lt"/>
              </a:rPr>
              <a:t>Đâu </a:t>
            </a:r>
            <a:r>
              <a:rPr lang="vi-VN" sz="4800" b="1" dirty="0">
                <a:solidFill>
                  <a:srgbClr val="002060"/>
                </a:solidFill>
                <a:latin typeface="+mj-lt"/>
              </a:rPr>
              <a:t>có tình yêu thương ở đấy có Đức Chúa Trời. Đâu có lòng từ bi là đấy có ân sủng Người. Đâu có tình bác ái thì Chúa chúc lành không ngơi. Đâu ý hợp tâm đầu ở đấy chứa chan nguồn vui. </a:t>
            </a:r>
            <a:endParaRPr lang="en-US" sz="4800" b="1" dirty="0">
              <a:solidFill>
                <a:srgbClr val="002060"/>
              </a:solidFill>
            </a:endParaRPr>
          </a:p>
        </p:txBody>
      </p:sp>
    </p:spTree>
    <p:extLst>
      <p:ext uri="{BB962C8B-B14F-4D97-AF65-F5344CB8AC3E}">
        <p14:creationId xmlns:p14="http://schemas.microsoft.com/office/powerpoint/2010/main" val="15743494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24969"/>
            <a:ext cx="9144000" cy="4708981"/>
          </a:xfrm>
          <a:prstGeom prst="rect">
            <a:avLst/>
          </a:prstGeom>
        </p:spPr>
        <p:txBody>
          <a:bodyPr wrap="square">
            <a:spAutoFit/>
          </a:bodyPr>
          <a:lstStyle/>
          <a:p>
            <a:pPr algn="just">
              <a:defRPr/>
            </a:pPr>
            <a:r>
              <a:rPr lang="en-US" sz="5000" b="1" u="sng" dirty="0" smtClean="0">
                <a:solidFill>
                  <a:srgbClr val="FF0000"/>
                </a:solidFill>
                <a:latin typeface="+mj-lt"/>
                <a:ea typeface="SimHei" pitchFamily="49" charset="-122"/>
                <a:cs typeface="Times New Roman" pitchFamily="18" charset="0"/>
              </a:rPr>
              <a:t>Tk2:</a:t>
            </a:r>
            <a:r>
              <a:rPr lang="en-US" sz="50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000" b="1" dirty="0" smtClean="0">
                <a:solidFill>
                  <a:srgbClr val="002060"/>
                </a:solidFill>
                <a:latin typeface="+mj-lt"/>
              </a:rPr>
              <a:t>Nguyện </a:t>
            </a:r>
            <a:r>
              <a:rPr lang="vi-VN" sz="5000" b="1" dirty="0">
                <a:solidFill>
                  <a:srgbClr val="002060"/>
                </a:solidFill>
                <a:latin typeface="+mj-lt"/>
              </a:rPr>
              <a:t>xin Thiên Chúa đoàn kết muôn người một ý. Xin hãy duy trì trí lòng hòa hợp mến yêu. Diệt tan căm thù, chia rẽ, oán hờn, ghét ghen. Gìn giữ đức ái yêu Chúa mến thương anh em</a:t>
            </a:r>
            <a:r>
              <a:rPr lang="vi-VN" sz="5000" b="1" dirty="0" smtClean="0">
                <a:solidFill>
                  <a:srgbClr val="002060"/>
                </a:solidFill>
                <a:latin typeface="+mj-lt"/>
              </a:rPr>
              <a:t>.</a:t>
            </a:r>
            <a:endParaRPr lang="en-US" sz="5000" b="1" dirty="0">
              <a:solidFill>
                <a:srgbClr val="002060"/>
              </a:solidFill>
              <a:latin typeface="+mj-lt"/>
            </a:endParaRPr>
          </a:p>
        </p:txBody>
      </p:sp>
    </p:spTree>
    <p:extLst>
      <p:ext uri="{BB962C8B-B14F-4D97-AF65-F5344CB8AC3E}">
        <p14:creationId xmlns:p14="http://schemas.microsoft.com/office/powerpoint/2010/main" val="26805493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85970"/>
            <a:ext cx="9144000" cy="4900380"/>
          </a:xfrm>
          <a:prstGeom prst="rect">
            <a:avLst/>
          </a:prstGeom>
        </p:spPr>
        <p:txBody>
          <a:bodyPr wrap="square">
            <a:spAutoFit/>
          </a:bodyPr>
          <a:lstStyle/>
          <a:p>
            <a:pPr algn="just">
              <a:lnSpc>
                <a:spcPct val="110000"/>
              </a:lnSpc>
            </a:pPr>
            <a:r>
              <a:rPr lang="en-US" sz="4800" b="1" u="sng" dirty="0" err="1">
                <a:solidFill>
                  <a:srgbClr val="FF0000"/>
                </a:solidFill>
                <a:ea typeface="SimHei" pitchFamily="49" charset="-122"/>
                <a:cs typeface="Times New Roman" pitchFamily="18" charset="0"/>
              </a:rPr>
              <a:t>Đk</a:t>
            </a:r>
            <a:r>
              <a:rPr lang="en-US" sz="4800" b="1" u="sng" dirty="0">
                <a:solidFill>
                  <a:srgbClr val="FF0000"/>
                </a:solidFill>
                <a:ea typeface="SimHei" pitchFamily="49" charset="-122"/>
                <a:cs typeface="Times New Roman" pitchFamily="18" charset="0"/>
              </a:rPr>
              <a:t>:</a:t>
            </a:r>
            <a:r>
              <a:rPr lang="en-US" sz="4800" b="1" dirty="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vi-VN" sz="4800" b="1" dirty="0" smtClean="0">
                <a:solidFill>
                  <a:srgbClr val="002060"/>
                </a:solidFill>
                <a:latin typeface="+mj-lt"/>
              </a:rPr>
              <a:t>Đâu </a:t>
            </a:r>
            <a:r>
              <a:rPr lang="vi-VN" sz="4800" b="1" dirty="0">
                <a:solidFill>
                  <a:srgbClr val="002060"/>
                </a:solidFill>
                <a:latin typeface="+mj-lt"/>
              </a:rPr>
              <a:t>có tình yêu thương ở đấy có Đức Chúa Trời. Đâu có lòng từ bi là đấy có ân sủng Người. Đâu có tình bác ái thì Chúa chúc lành không ngơi. Đâu ý hợp tâm đầu ở đấy chứa chan nguồn vui. </a:t>
            </a:r>
            <a:endParaRPr lang="en-US" sz="4800" b="1" dirty="0">
              <a:solidFill>
                <a:srgbClr val="002060"/>
              </a:solidFill>
            </a:endParaRPr>
          </a:p>
        </p:txBody>
      </p:sp>
    </p:spTree>
    <p:extLst>
      <p:ext uri="{BB962C8B-B14F-4D97-AF65-F5344CB8AC3E}">
        <p14:creationId xmlns:p14="http://schemas.microsoft.com/office/powerpoint/2010/main" val="1029638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14350"/>
            <a:ext cx="9144000" cy="4629150"/>
          </a:xfrm>
        </p:spPr>
        <p:txBody>
          <a:bodyPr>
            <a:noAutofit/>
          </a:bodyPr>
          <a:lstStyle/>
          <a:p>
            <a:pPr marL="27432" indent="0" algn="just">
              <a:lnSpc>
                <a:spcPct val="120000"/>
              </a:lnSpc>
              <a:buNone/>
            </a:pPr>
            <a:r>
              <a:rPr lang="en-US" sz="5900" b="1" dirty="0" smtClean="0">
                <a:solidFill>
                  <a:srgbClr val="FF0000"/>
                </a:solidFill>
                <a:latin typeface="+mj-lt"/>
              </a:rPr>
              <a:t>…</a:t>
            </a:r>
            <a:r>
              <a:rPr lang="en-US" sz="5900" b="1" dirty="0" smtClean="0">
                <a:solidFill>
                  <a:srgbClr val="002060"/>
                </a:solidFill>
                <a:latin typeface="+mj-lt"/>
              </a:rPr>
              <a:t> </a:t>
            </a:r>
            <a:r>
              <a:rPr lang="vi-VN" sz="5900" b="1" dirty="0">
                <a:solidFill>
                  <a:srgbClr val="002060"/>
                </a:solidFill>
                <a:latin typeface="+mj-lt"/>
              </a:rPr>
              <a:t>Về đây muôn người, nhạc tấu vang trời, cùng hát muôn lời hòa tiếng nơi nơi, tung hô </a:t>
            </a:r>
            <a:r>
              <a:rPr lang="vi-VN" sz="5900" b="1" dirty="0" smtClean="0">
                <a:solidFill>
                  <a:srgbClr val="002060"/>
                </a:solidFill>
                <a:latin typeface="+mj-lt"/>
              </a:rPr>
              <a:t>Chúa</a:t>
            </a:r>
            <a:r>
              <a:rPr lang="en-US" sz="5900" b="1" dirty="0" smtClean="0">
                <a:solidFill>
                  <a:srgbClr val="002060"/>
                </a:solidFill>
                <a:latin typeface="+mj-lt"/>
              </a:rPr>
              <a:t>.</a:t>
            </a:r>
            <a:endParaRPr lang="en-US" sz="5900" b="1" dirty="0">
              <a:solidFill>
                <a:srgbClr val="002060"/>
              </a:solidFill>
              <a:latin typeface="+mj-lt"/>
            </a:endParaRPr>
          </a:p>
        </p:txBody>
      </p:sp>
    </p:spTree>
    <p:extLst>
      <p:ext uri="{BB962C8B-B14F-4D97-AF65-F5344CB8AC3E}">
        <p14:creationId xmlns:p14="http://schemas.microsoft.com/office/powerpoint/2010/main" val="8774423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70379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14350"/>
            <a:ext cx="9144000" cy="4114800"/>
          </a:xfrm>
        </p:spPr>
        <p:txBody>
          <a:bodyPr>
            <a:noAutofit/>
          </a:bodyPr>
          <a:lstStyle/>
          <a:p>
            <a:pPr marL="27432" indent="0" algn="just">
              <a:lnSpc>
                <a:spcPct val="120000"/>
              </a:lnSpc>
              <a:buNone/>
            </a:pPr>
            <a:r>
              <a:rPr lang="en-US" sz="5600" b="1" u="sng" dirty="0">
                <a:solidFill>
                  <a:srgbClr val="FF0000"/>
                </a:solidFill>
                <a:effectLst/>
                <a:ea typeface="Tahoma" pitchFamily="34" charset="0"/>
                <a:cs typeface="Times New Roman" pitchFamily="18" charset="0"/>
              </a:rPr>
              <a:t>Tk1</a:t>
            </a:r>
            <a:r>
              <a:rPr lang="en-US" sz="5600" b="1" u="sng" dirty="0" smtClean="0">
                <a:solidFill>
                  <a:srgbClr val="FF0000"/>
                </a:solidFill>
                <a:effectLst/>
                <a:ea typeface="Tahoma" pitchFamily="34" charset="0"/>
                <a:cs typeface="Times New Roman" pitchFamily="18" charset="0"/>
              </a:rPr>
              <a:t>:</a:t>
            </a:r>
            <a:r>
              <a:rPr lang="vi-VN" sz="5600" b="1" dirty="0" smtClean="0">
                <a:solidFill>
                  <a:srgbClr val="002060"/>
                </a:solidFill>
              </a:rPr>
              <a:t> </a:t>
            </a:r>
            <a:r>
              <a:rPr lang="vi-VN" sz="5600" b="1" dirty="0">
                <a:solidFill>
                  <a:srgbClr val="002060"/>
                </a:solidFill>
              </a:rPr>
              <a:t>Trong nắng ban mai, hoa lá khoe tươi, chim hót vui say muôn khúc tân ca mau vang </a:t>
            </a:r>
            <a:r>
              <a:rPr lang="en-US" sz="5600" b="1" dirty="0" err="1" smtClean="0">
                <a:solidFill>
                  <a:srgbClr val="002060"/>
                </a:solidFill>
              </a:rPr>
              <a:t>hòa</a:t>
            </a:r>
            <a:r>
              <a:rPr lang="en-US" sz="5600" b="1" dirty="0" smtClean="0">
                <a:solidFill>
                  <a:srgbClr val="002060"/>
                </a:solidFill>
              </a:rPr>
              <a:t>.</a:t>
            </a:r>
            <a:endParaRPr lang="en-US" sz="5600" b="1" dirty="0">
              <a:solidFill>
                <a:srgbClr val="002060"/>
              </a:solidFill>
            </a:endParaRPr>
          </a:p>
        </p:txBody>
      </p:sp>
    </p:spTree>
    <p:extLst>
      <p:ext uri="{BB962C8B-B14F-4D97-AF65-F5344CB8AC3E}">
        <p14:creationId xmlns:p14="http://schemas.microsoft.com/office/powerpoint/2010/main" val="32350016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873</TotalTime>
  <Words>2007</Words>
  <Application>Microsoft Office PowerPoint</Application>
  <PresentationFormat>On-screen Show (16:9)</PresentationFormat>
  <Paragraphs>101</Paragraphs>
  <Slides>80</Slides>
  <Notes>1</Notes>
  <HiddenSlides>0</HiddenSlides>
  <MMClips>0</MMClips>
  <ScaleCrop>false</ScaleCrop>
  <HeadingPairs>
    <vt:vector size="4" baseType="variant">
      <vt:variant>
        <vt:lpstr>Theme</vt:lpstr>
      </vt:variant>
      <vt:variant>
        <vt:i4>15</vt:i4>
      </vt:variant>
      <vt:variant>
        <vt:lpstr>Slide Titles</vt:lpstr>
      </vt:variant>
      <vt:variant>
        <vt:i4>80</vt:i4>
      </vt:variant>
    </vt:vector>
  </HeadingPairs>
  <TitlesOfParts>
    <vt:vector size="95" baseType="lpstr">
      <vt:lpstr>Office Theme</vt:lpstr>
      <vt:lpstr>10_Office Theme</vt:lpstr>
      <vt:lpstr>36_Default Design</vt:lpstr>
      <vt:lpstr>37_Default Design</vt:lpstr>
      <vt:lpstr>6_Office Theme</vt:lpstr>
      <vt:lpstr>11_Office Theme</vt:lpstr>
      <vt:lpstr>21_Office Theme</vt:lpstr>
      <vt:lpstr>5_Office Theme</vt:lpstr>
      <vt:lpstr>9_Office Theme</vt:lpstr>
      <vt:lpstr>1_Office Theme</vt:lpstr>
      <vt:lpstr>12_Office Theme</vt:lpstr>
      <vt:lpstr>23_Office Theme</vt:lpstr>
      <vt:lpstr>2_Office Theme</vt:lpstr>
      <vt:lpstr>3_Office Theme</vt:lpstr>
      <vt:lpstr>4_Office Theme</vt:lpstr>
      <vt:lpstr>PowerPoint Presentation</vt:lpstr>
      <vt:lpstr>Tập Hát Cộng Đoàn</vt:lpstr>
      <vt:lpstr>Đk: Lạy Chúa vì Chúa mà lời con ca ngợi đã vang lên trong công hội.</vt:lpstr>
      <vt:lpstr>Chúa nói: Các con hãy ở trong Thầy và Thầy ở trong các con. Ai ở trong Thầy sẽ sinh hoa trái ngàn muôn.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 </vt:lpstr>
      <vt:lpstr>THÁNH VỊNH 21 CHÚA NHẬT V PHỤC SINH NĂM B LM KIM LONG 05 Câu</vt:lpstr>
      <vt:lpstr>Đk: Lạy Chúa vì Chúa mà lời con ca ngợi đã vang lên trong công hội.</vt:lpstr>
      <vt:lpstr>Tk1: Hưởng lộc phúc Chúa, nguyện sẽ tán dương ngày công nhóm con dân. Xin thực thi những chi đoan nguyền ở trước mặt cộng đoàn người tôn sợ Chúa.</vt:lpstr>
      <vt:lpstr>Đk: Lạy Chúa vì Chúa mà lời con ca ngợi đã vang lên trong công hội.</vt:lpstr>
      <vt:lpstr>Tk2: Kẻ hèn túng thiếu được mãi thoả thuê vì ăn uống no nê, ai tìm Nhan Thánh sẽ ca mừng, Chúa cho họ được ngàn đời vui hạnh phúc.</vt:lpstr>
      <vt:lpstr>Đk: Lạy Chúa vì Chúa mà lời con ca ngợi đã vang lên trong công hội.</vt:lpstr>
      <vt:lpstr>Tk3: Khắp cùng thế giới cùng nhắc nhớ trở về bên Chúa đi thôi. Bao là dân nước trên gian trần hãy phủ phục thờ lạy Thần Nhan của Chúa.</vt:lpstr>
      <vt:lpstr>Đk: Lạy Chúa vì Chúa mà lời con ca ngợi đã vang lên trong công hội.</vt:lpstr>
      <vt:lpstr>Tk4: Sẽ phục bái Chúa là hết những ai đã an giấc thiên thu sẽ phục suy trước tôn nhan Ngài hết những người đã trở về nơi bụi cát.</vt:lpstr>
      <vt:lpstr>Đk: Lạy Chúa vì Chúa mà lời con ca ngợi đã vang lên trong công hội.</vt:lpstr>
      <vt:lpstr>Tk5: Thiên hạ sẽ nói về Chúa mãi cho đoàn con cháu mai sau. Cho hậu sinh biết Chúa công bình, chính tay Ngài đã thực hiện bao việc đó.</vt:lpstr>
      <vt:lpstr>Đk: Lạy Chúa vì Chúa mà lời con ca ngợi đã vang lên trong công hội.</vt:lpstr>
      <vt:lpstr> </vt:lpstr>
      <vt:lpstr>Chúa nói: Các con hãy ở trong Thầy và Thầy ở trong các con. Ai ở trong Thầy sẽ sinh hoa trái ngàn muôn. </vt:lpstr>
      <vt:lpstr>PowerPoint Presentation</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LỜI NGUYỆN TÍN HỮU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203</cp:revision>
  <dcterms:created xsi:type="dcterms:W3CDTF">2021-05-09T08:36:44Z</dcterms:created>
  <dcterms:modified xsi:type="dcterms:W3CDTF">2024-04-25T22:22:15Z</dcterms:modified>
</cp:coreProperties>
</file>