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Lst>
  <p:notesMasterIdLst>
    <p:notesMasterId r:id="rId83"/>
  </p:notesMasterIdLst>
  <p:sldIdLst>
    <p:sldId id="507" r:id="rId14"/>
    <p:sldId id="376" r:id="rId15"/>
    <p:sldId id="981" r:id="rId16"/>
    <p:sldId id="982" r:id="rId17"/>
    <p:sldId id="936" r:id="rId18"/>
    <p:sldId id="553" r:id="rId19"/>
    <p:sldId id="443" r:id="rId20"/>
    <p:sldId id="585" r:id="rId21"/>
    <p:sldId id="948" r:id="rId22"/>
    <p:sldId id="676" r:id="rId23"/>
    <p:sldId id="949" r:id="rId24"/>
    <p:sldId id="937" r:id="rId25"/>
    <p:sldId id="384" r:id="rId26"/>
    <p:sldId id="950" r:id="rId27"/>
    <p:sldId id="951" r:id="rId28"/>
    <p:sldId id="952" r:id="rId29"/>
    <p:sldId id="953" r:id="rId30"/>
    <p:sldId id="954" r:id="rId31"/>
    <p:sldId id="955" r:id="rId32"/>
    <p:sldId id="839" r:id="rId33"/>
    <p:sldId id="649" r:id="rId34"/>
    <p:sldId id="921" r:id="rId35"/>
    <p:sldId id="922" r:id="rId36"/>
    <p:sldId id="923" r:id="rId37"/>
    <p:sldId id="969" r:id="rId38"/>
    <p:sldId id="925" r:id="rId39"/>
    <p:sldId id="970" r:id="rId40"/>
    <p:sldId id="927" r:id="rId41"/>
    <p:sldId id="971" r:id="rId42"/>
    <p:sldId id="861" r:id="rId43"/>
    <p:sldId id="932" r:id="rId44"/>
    <p:sldId id="853" r:id="rId45"/>
    <p:sldId id="549" r:id="rId46"/>
    <p:sldId id="968" r:id="rId47"/>
    <p:sldId id="956" r:id="rId48"/>
    <p:sldId id="957" r:id="rId49"/>
    <p:sldId id="958" r:id="rId50"/>
    <p:sldId id="959" r:id="rId51"/>
    <p:sldId id="960" r:id="rId52"/>
    <p:sldId id="961" r:id="rId53"/>
    <p:sldId id="962" r:id="rId54"/>
    <p:sldId id="963" r:id="rId55"/>
    <p:sldId id="964" r:id="rId56"/>
    <p:sldId id="965" r:id="rId57"/>
    <p:sldId id="966" r:id="rId58"/>
    <p:sldId id="967" r:id="rId59"/>
    <p:sldId id="550" r:id="rId60"/>
    <p:sldId id="558" r:id="rId61"/>
    <p:sldId id="561" r:id="rId62"/>
    <p:sldId id="972" r:id="rId63"/>
    <p:sldId id="614" r:id="rId64"/>
    <p:sldId id="983" r:id="rId65"/>
    <p:sldId id="276" r:id="rId66"/>
    <p:sldId id="810" r:id="rId67"/>
    <p:sldId id="939" r:id="rId68"/>
    <p:sldId id="974" r:id="rId69"/>
    <p:sldId id="975" r:id="rId70"/>
    <p:sldId id="976" r:id="rId71"/>
    <p:sldId id="977" r:id="rId72"/>
    <p:sldId id="978" r:id="rId73"/>
    <p:sldId id="979" r:id="rId74"/>
    <p:sldId id="980" r:id="rId75"/>
    <p:sldId id="292" r:id="rId76"/>
    <p:sldId id="914" r:id="rId77"/>
    <p:sldId id="293" r:id="rId78"/>
    <p:sldId id="564" r:id="rId79"/>
    <p:sldId id="563" r:id="rId80"/>
    <p:sldId id="947" r:id="rId81"/>
    <p:sldId id="940"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dirty="0" smtClean="0">
                <a:solidFill>
                  <a:srgbClr val="FFFF00"/>
                </a:solidFill>
                <a:effectLst/>
                <a:latin typeface="+mj-lt"/>
              </a:rPr>
              <a:t>Tk2</a:t>
            </a:r>
            <a:r>
              <a:rPr lang="vi-VN" sz="5500" b="0" u="sng" dirty="0" smtClean="0">
                <a:solidFill>
                  <a:srgbClr val="FFFF00"/>
                </a:solidFill>
                <a:effectLst/>
                <a:latin typeface="+mj-lt"/>
              </a:rPr>
              <a:t>:</a:t>
            </a:r>
            <a:r>
              <a:rPr lang="en-US" sz="5500" dirty="0">
                <a:solidFill>
                  <a:schemeClr val="bg1"/>
                </a:solidFill>
                <a:latin typeface="+mj-lt"/>
              </a:rPr>
              <a:t> </a:t>
            </a:r>
            <a:r>
              <a:rPr lang="vi-VN" sz="5500" dirty="0">
                <a:solidFill>
                  <a:schemeClr val="bg1"/>
                </a:solidFill>
                <a:latin typeface="+mj-lt"/>
              </a:rPr>
              <a:t>Tiếng lòng giờ đây vang lên thiết tha, ngát thơm như làn khói </a:t>
            </a:r>
            <a:r>
              <a:rPr lang="vi-VN" sz="5500" dirty="0" smtClean="0">
                <a:solidFill>
                  <a:schemeClr val="bg1"/>
                </a:solidFill>
                <a:latin typeface="+mj-lt"/>
              </a:rPr>
              <a:t>hương</a:t>
            </a:r>
            <a:r>
              <a:rPr lang="en-US" sz="5500" dirty="0" smtClean="0">
                <a:solidFill>
                  <a:schemeClr val="bg1"/>
                </a:solidFill>
                <a:latin typeface="+mj-lt"/>
              </a:rPr>
              <a:t> </a:t>
            </a:r>
            <a:r>
              <a:rPr lang="en-US" sz="5500" dirty="0" err="1" smtClean="0">
                <a:solidFill>
                  <a:schemeClr val="bg1"/>
                </a:solidFill>
                <a:latin typeface="+mj-lt"/>
              </a:rPr>
              <a:t>cao</a:t>
            </a:r>
            <a:r>
              <a:rPr lang="en-US" sz="5500" dirty="0" smtClean="0">
                <a:solidFill>
                  <a:schemeClr val="bg1"/>
                </a:solidFill>
                <a:latin typeface="+mj-lt"/>
              </a:rPr>
              <a:t> </a:t>
            </a:r>
            <a:r>
              <a:rPr lang="en-US" sz="5500" dirty="0" err="1" smtClean="0">
                <a:solidFill>
                  <a:schemeClr val="bg1"/>
                </a:solidFill>
                <a:latin typeface="+mj-lt"/>
              </a:rPr>
              <a:t>vời</a:t>
            </a:r>
            <a:r>
              <a:rPr lang="en-US" sz="5500" dirty="0" smtClean="0">
                <a:solidFill>
                  <a:schemeClr val="bg1"/>
                </a:solidFill>
                <a:latin typeface="+mj-lt"/>
              </a:rPr>
              <a:t>. </a:t>
            </a:r>
            <a:r>
              <a:rPr lang="vi-VN" sz="5500" dirty="0" smtClean="0">
                <a:solidFill>
                  <a:schemeClr val="bg1"/>
                </a:solidFill>
                <a:latin typeface="+mj-lt"/>
              </a:rPr>
              <a:t>Cùng </a:t>
            </a:r>
            <a:r>
              <a:rPr lang="vi-VN" sz="5500" dirty="0">
                <a:solidFill>
                  <a:schemeClr val="bg1"/>
                </a:solidFill>
                <a:latin typeface="+mj-lt"/>
              </a:rPr>
              <a:t>chung với đất trời muôn tiếng ca, chúc tụng danh Chúa đến muôn muôn đời. </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smtClean="0">
                <a:solidFill>
                  <a:srgbClr val="FFFF00"/>
                </a:solidFill>
                <a:effectLst/>
                <a:latin typeface="+mj-lt"/>
              </a:rPr>
              <a:t>Đk</a:t>
            </a:r>
            <a:r>
              <a:rPr lang="vi-VN" sz="5500" b="0" u="sng" smtClean="0">
                <a:solidFill>
                  <a:srgbClr val="FFFF00"/>
                </a:solidFill>
                <a:effectLst/>
                <a:latin typeface="+mj-lt"/>
              </a:rPr>
              <a:t>:</a:t>
            </a:r>
            <a:r>
              <a:rPr lang="en-US" sz="5500">
                <a:solidFill>
                  <a:schemeClr val="bg1"/>
                </a:solidFill>
                <a:latin typeface="+mj-lt"/>
              </a:rPr>
              <a:t> </a:t>
            </a:r>
            <a:r>
              <a:rPr lang="vi-VN" sz="55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3692009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r>
              <a:rPr lang="vi-VN" sz="6400" b="0" i="1" u="sng" dirty="0">
                <a:solidFill>
                  <a:srgbClr val="FFFF00"/>
                </a:solidFill>
                <a:effectLst/>
                <a:latin typeface="+mj-lt"/>
                <a:cs typeface="Times New Roman" panose="02020603050405020304" pitchFamily="18" charset="0"/>
              </a:rPr>
              <a:t>Chủ </a:t>
            </a:r>
            <a:r>
              <a:rPr lang="vi-VN" sz="6400" b="0" i="1" u="sng" dirty="0" smtClean="0">
                <a:solidFill>
                  <a:srgbClr val="FFFF00"/>
                </a:solidFill>
                <a:effectLst/>
                <a:latin typeface="+mj-lt"/>
                <a:cs typeface="Times New Roman" panose="02020603050405020304" pitchFamily="18" charset="0"/>
              </a:rPr>
              <a:t>tế</a:t>
            </a:r>
            <a:r>
              <a:rPr lang="vi-VN" sz="6400" b="0" i="1" dirty="0" smtClean="0">
                <a:solidFill>
                  <a:srgbClr val="FFFF00"/>
                </a:solidFill>
                <a:effectLst/>
                <a:latin typeface="+mj-lt"/>
                <a:cs typeface="Times New Roman" panose="02020603050405020304" pitchFamily="18" charset="0"/>
              </a:rPr>
              <a:t>:</a:t>
            </a:r>
            <a:r>
              <a:rPr lang="en-US" sz="6400" b="0" i="1" dirty="0" smtClean="0">
                <a:solidFill>
                  <a:srgbClr val="FFFF00"/>
                </a:solidFill>
                <a:effectLst/>
                <a:latin typeface="+mj-lt"/>
                <a:cs typeface="Times New Roman" panose="02020603050405020304" pitchFamily="18" charset="0"/>
              </a:rPr>
              <a:t> </a:t>
            </a:r>
            <a:r>
              <a:rPr lang="vi-VN" sz="6400" b="0" i="1" dirty="0" smtClean="0">
                <a:solidFill>
                  <a:srgbClr val="FFFF00"/>
                </a:solidFill>
                <a:effectLst/>
                <a:latin typeface="+mj-lt"/>
                <a:cs typeface="Times New Roman" panose="02020603050405020304" pitchFamily="18" charset="0"/>
              </a:rPr>
              <a:t>Vinh </a:t>
            </a:r>
            <a:r>
              <a:rPr lang="vi-VN" sz="6400" b="0" i="1" dirty="0">
                <a:solidFill>
                  <a:srgbClr val="FFFF00"/>
                </a:solidFill>
                <a:effectLst/>
                <a:latin typeface="+mj-lt"/>
                <a:cs typeface="Times New Roman" panose="02020603050405020304" pitchFamily="18" charset="0"/>
              </a:rPr>
              <a:t>danh Thiên Chúa trên các tầng trời. </a:t>
            </a:r>
            <a:r>
              <a:rPr lang="vi-VN" sz="64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574075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571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01082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501334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19050"/>
            <a:ext cx="9144000" cy="53911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519846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59884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1830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9111996" cy="1708160"/>
          </a:xfrm>
          <a:prstGeom prst="rect">
            <a:avLst/>
          </a:prstGeom>
          <a:noFill/>
        </p:spPr>
        <p:txBody>
          <a:bodyPr wrap="square" rtlCol="0">
            <a:spAutoFit/>
          </a:bodyPr>
          <a:lstStyle/>
          <a:p>
            <a:r>
              <a:rPr lang="vi-VN" sz="3500" b="1" dirty="0">
                <a:ln w="1905"/>
                <a:solidFill>
                  <a:srgbClr val="A50021"/>
                </a:solidFill>
                <a:effectLst>
                  <a:innerShdw blurRad="69850" dist="43180" dir="5400000">
                    <a:srgbClr val="000000">
                      <a:alpha val="65000"/>
                    </a:srgbClr>
                  </a:innerShdw>
                </a:effectLst>
              </a:rPr>
              <a:t>Bài đọc </a:t>
            </a:r>
            <a:r>
              <a:rPr lang="en-US" sz="3500" b="1" dirty="0" smtClean="0">
                <a:ln w="1905"/>
                <a:solidFill>
                  <a:srgbClr val="A50021"/>
                </a:solidFill>
                <a:effectLst>
                  <a:innerShdw blurRad="69850" dist="43180" dir="5400000">
                    <a:srgbClr val="000000">
                      <a:alpha val="65000"/>
                    </a:srgbClr>
                  </a:innerShdw>
                </a:effectLst>
              </a:rPr>
              <a:t>1</a:t>
            </a:r>
            <a:r>
              <a:rPr lang="vi-VN" sz="3500" b="1" dirty="0" smtClean="0">
                <a:ln w="1905"/>
                <a:solidFill>
                  <a:srgbClr val="A50021"/>
                </a:solidFill>
                <a:effectLst>
                  <a:innerShdw blurRad="69850" dist="43180" dir="5400000">
                    <a:srgbClr val="000000">
                      <a:alpha val="65000"/>
                    </a:srgbClr>
                  </a:innerShdw>
                </a:effectLst>
              </a:rPr>
              <a:t>.</a:t>
            </a:r>
            <a:endParaRPr lang="vi-VN" sz="3500" b="1" dirty="0">
              <a:ln w="1905"/>
              <a:solidFill>
                <a:srgbClr val="A50021"/>
              </a:solidFill>
              <a:effectLst>
                <a:innerShdw blurRad="69850" dist="43180" dir="5400000">
                  <a:srgbClr val="000000">
                    <a:alpha val="65000"/>
                  </a:srgbClr>
                </a:innerShdw>
              </a:effectLst>
            </a:endParaRPr>
          </a:p>
          <a:p>
            <a:r>
              <a:rPr lang="vi-VN" sz="3500" dirty="0"/>
              <a:t>Mãi tới lúc hoàng hôn, tôi chìm trong mê sảng</a:t>
            </a:r>
            <a:r>
              <a:rPr lang="vi-VN" sz="3500" dirty="0" smtClean="0"/>
              <a:t>.</a:t>
            </a:r>
            <a:endParaRPr lang="vi-VN" sz="3500" dirty="0"/>
          </a:p>
          <a:p>
            <a:r>
              <a:rPr lang="vi-VN" sz="3500" dirty="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146</a:t>
            </a:r>
            <a:br>
              <a:rPr lang="en-US" smtClean="0">
                <a:solidFill>
                  <a:srgbClr val="FFFF00"/>
                </a:solidFill>
              </a:rPr>
            </a:br>
            <a:r>
              <a:rPr lang="en-US" smtClean="0">
                <a:solidFill>
                  <a:srgbClr val="FFFF00"/>
                </a:solidFill>
              </a:rPr>
              <a:t>CHÚA NHẬT 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17721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600" u="sng" smtClean="0">
                <a:solidFill>
                  <a:srgbClr val="FFFF00"/>
                </a:solidFill>
              </a:rPr>
              <a:t>Đk:</a:t>
            </a:r>
            <a:r>
              <a:rPr lang="en-US" sz="7600">
                <a:solidFill>
                  <a:schemeClr val="bg1"/>
                </a:solidFill>
              </a:rPr>
              <a:t> </a:t>
            </a:r>
            <a:r>
              <a:rPr lang="vi-VN" sz="7600">
                <a:solidFill>
                  <a:schemeClr val="bg1"/>
                </a:solidFill>
              </a:rPr>
              <a:t>Nào tụng ca Chúa đi, Đấng chữa trị bao cõi lòng nát tan.</a:t>
            </a:r>
            <a:endParaRPr lang="en-US" sz="7600">
              <a:solidFill>
                <a:schemeClr val="bg1"/>
              </a:solidFill>
            </a:endParaRPr>
          </a:p>
        </p:txBody>
      </p:sp>
    </p:spTree>
    <p:extLst>
      <p:ext uri="{BB962C8B-B14F-4D97-AF65-F5344CB8AC3E}">
        <p14:creationId xmlns:p14="http://schemas.microsoft.com/office/powerpoint/2010/main" val="216458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600" u="sng" smtClean="0">
                <a:solidFill>
                  <a:srgbClr val="FFFF00"/>
                </a:solidFill>
              </a:rPr>
              <a:t>Đk:</a:t>
            </a:r>
            <a:r>
              <a:rPr lang="en-US" sz="7600">
                <a:solidFill>
                  <a:schemeClr val="bg1"/>
                </a:solidFill>
              </a:rPr>
              <a:t> </a:t>
            </a:r>
            <a:r>
              <a:rPr lang="vi-VN" sz="7600">
                <a:solidFill>
                  <a:schemeClr val="bg1"/>
                </a:solidFill>
              </a:rPr>
              <a:t>Nào tụng ca Chúa đi, Đấng chữa trị bao cõi lòng nát tan.</a:t>
            </a:r>
            <a:endParaRPr lang="en-US" sz="7600">
              <a:solidFill>
                <a:schemeClr val="bg1"/>
              </a:solidFill>
            </a:endParaRPr>
          </a:p>
        </p:txBody>
      </p:sp>
    </p:spTree>
    <p:extLst>
      <p:ext uri="{BB962C8B-B14F-4D97-AF65-F5344CB8AC3E}">
        <p14:creationId xmlns:p14="http://schemas.microsoft.com/office/powerpoint/2010/main" val="354757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Bao lòng nát tan Chúa đã dủ thương mà cứu chữa cho lành, và bao thương tích Ngài đã băng bó. Ngài định số sao trời là bao nhiêu, tên gọi mỗi ngôi sao Ngài </a:t>
            </a:r>
            <a:r>
              <a:rPr lang="vi-VN" sz="5400" dirty="0" smtClean="0">
                <a:solidFill>
                  <a:schemeClr val="bg1"/>
                </a:solidFill>
              </a:rPr>
              <a:t>đ</a:t>
            </a:r>
            <a:r>
              <a:rPr lang="en-US" sz="5400" dirty="0">
                <a:solidFill>
                  <a:schemeClr val="bg1"/>
                </a:solidFill>
              </a:rPr>
              <a:t>ã</a:t>
            </a:r>
            <a:r>
              <a:rPr lang="vi-VN" sz="5400" dirty="0" smtClean="0">
                <a:solidFill>
                  <a:schemeClr val="bg1"/>
                </a:solidFill>
              </a:rPr>
              <a:t> </a:t>
            </a:r>
            <a:r>
              <a:rPr lang="vi-VN" sz="5400" dirty="0">
                <a:solidFill>
                  <a:schemeClr val="bg1"/>
                </a:solidFill>
              </a:rPr>
              <a:t>ấn định rồi.</a:t>
            </a:r>
            <a:endParaRPr lang="en-US" sz="5400" dirty="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600" u="sng" smtClean="0">
                <a:solidFill>
                  <a:srgbClr val="FFFF00"/>
                </a:solidFill>
              </a:rPr>
              <a:t>Đk:</a:t>
            </a:r>
            <a:r>
              <a:rPr lang="en-US" sz="7600">
                <a:solidFill>
                  <a:schemeClr val="bg1"/>
                </a:solidFill>
              </a:rPr>
              <a:t> </a:t>
            </a:r>
            <a:r>
              <a:rPr lang="vi-VN" sz="7600">
                <a:solidFill>
                  <a:schemeClr val="bg1"/>
                </a:solidFill>
              </a:rPr>
              <a:t>Nào tụng ca Chúa đi, Đấng chữa trị bao cõi lòng nát tan.</a:t>
            </a:r>
            <a:endParaRPr lang="en-US" sz="7600">
              <a:solidFill>
                <a:schemeClr val="bg1"/>
              </a:solidFill>
            </a:endParaRPr>
          </a:p>
        </p:txBody>
      </p:sp>
    </p:spTree>
    <p:extLst>
      <p:ext uri="{BB962C8B-B14F-4D97-AF65-F5344CB8AC3E}">
        <p14:creationId xmlns:p14="http://schemas.microsoft.com/office/powerpoint/2010/main" val="283811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Ôi </a:t>
            </a:r>
            <a:r>
              <a:rPr lang="vi-VN" sz="5000" dirty="0">
                <a:solidFill>
                  <a:schemeClr val="bg1"/>
                </a:solidFill>
              </a:rPr>
              <a:t>thực Chúa ta vĩ đại dường bao và trí sáng khôn lường. Quyền lực uy dũng thật là khôn sánh. Kẻ hèn yếu tay Ngài </a:t>
            </a:r>
            <a:r>
              <a:rPr lang="vi-VN" sz="5000" dirty="0" smtClean="0">
                <a:solidFill>
                  <a:schemeClr val="bg1"/>
                </a:solidFill>
              </a:rPr>
              <a:t>đ</a:t>
            </a:r>
            <a:r>
              <a:rPr lang="en-US" sz="5000" dirty="0">
                <a:solidFill>
                  <a:schemeClr val="bg1"/>
                </a:solidFill>
              </a:rPr>
              <a:t>ã</a:t>
            </a:r>
            <a:r>
              <a:rPr lang="vi-VN" sz="5000" dirty="0" smtClean="0">
                <a:solidFill>
                  <a:schemeClr val="bg1"/>
                </a:solidFill>
              </a:rPr>
              <a:t> </a:t>
            </a:r>
            <a:r>
              <a:rPr lang="vi-VN" sz="5000" dirty="0">
                <a:solidFill>
                  <a:schemeClr val="bg1"/>
                </a:solidFill>
              </a:rPr>
              <a:t>nâng lên, nhưng hạ xuống đất đen bọn độc ác gian </a:t>
            </a:r>
            <a:r>
              <a:rPr lang="vi-VN" sz="5000" dirty="0" smtClean="0">
                <a:solidFill>
                  <a:schemeClr val="bg1"/>
                </a:solidFill>
              </a:rPr>
              <a:t>tà.</a:t>
            </a:r>
            <a:endParaRPr lang="en-US" sz="5000" dirty="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600" u="sng" smtClean="0">
                <a:solidFill>
                  <a:srgbClr val="FFFF00"/>
                </a:solidFill>
              </a:rPr>
              <a:t>Đk:</a:t>
            </a:r>
            <a:r>
              <a:rPr lang="en-US" sz="7600">
                <a:solidFill>
                  <a:schemeClr val="bg1"/>
                </a:solidFill>
              </a:rPr>
              <a:t> </a:t>
            </a:r>
            <a:r>
              <a:rPr lang="vi-VN" sz="7600">
                <a:solidFill>
                  <a:schemeClr val="bg1"/>
                </a:solidFill>
              </a:rPr>
              <a:t>Nào tụng ca Chúa đi, Đấng chữa trị bao cõi lòng nát tan.</a:t>
            </a:r>
            <a:endParaRPr lang="en-US" sz="7600">
              <a:solidFill>
                <a:schemeClr val="bg1"/>
              </a:solidFill>
            </a:endParaRPr>
          </a:p>
        </p:txBody>
      </p:sp>
    </p:spTree>
    <p:extLst>
      <p:ext uri="{BB962C8B-B14F-4D97-AF65-F5344CB8AC3E}">
        <p14:creationId xmlns:p14="http://schemas.microsoft.com/office/powerpoint/2010/main" val="48009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192998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dirty="0" smtClean="0">
                <a:ln w="1905"/>
                <a:solidFill>
                  <a:srgbClr val="A50021"/>
                </a:solidFill>
                <a:effectLst>
                  <a:innerShdw blurRad="69850" dist="43180" dir="5400000">
                    <a:srgbClr val="000000">
                      <a:alpha val="65000"/>
                    </a:srgbClr>
                  </a:innerShdw>
                </a:effectLst>
              </a:rPr>
              <a:t>Bài đọc </a:t>
            </a:r>
            <a:r>
              <a:rPr lang="en-US" sz="3200" b="1" dirty="0" smtClean="0">
                <a:ln w="1905"/>
                <a:solidFill>
                  <a:srgbClr val="A50021"/>
                </a:solidFill>
                <a:effectLst>
                  <a:innerShdw blurRad="69850" dist="43180" dir="5400000">
                    <a:srgbClr val="000000">
                      <a:alpha val="65000"/>
                    </a:srgbClr>
                  </a:innerShdw>
                </a:effectLst>
              </a:rPr>
              <a:t>2</a:t>
            </a:r>
            <a:r>
              <a:rPr lang="vi-VN" sz="3200" b="1" dirty="0" smtClean="0">
                <a:ln w="1905"/>
                <a:solidFill>
                  <a:srgbClr val="A50021"/>
                </a:solidFill>
                <a:effectLst>
                  <a:innerShdw blurRad="69850" dist="43180" dir="5400000">
                    <a:srgbClr val="000000">
                      <a:alpha val="65000"/>
                    </a:srgbClr>
                  </a:innerShdw>
                </a:effectLst>
              </a:rPr>
              <a:t>.</a:t>
            </a:r>
          </a:p>
          <a:p>
            <a:r>
              <a:rPr lang="vi-VN" sz="3200" dirty="0">
                <a:solidFill>
                  <a:prstClr val="black"/>
                </a:solidFill>
              </a:rPr>
              <a:t>Khốn thân tôi nếu tôi không rao giảng Tin Mừng</a:t>
            </a:r>
            <a:r>
              <a:rPr lang="vi-VN" sz="3200" dirty="0" smtClean="0">
                <a:solidFill>
                  <a:prstClr val="black"/>
                </a:solidFill>
              </a:rPr>
              <a:t>.</a:t>
            </a:r>
            <a:endParaRPr lang="vi-VN" sz="3200" dirty="0">
              <a:solidFill>
                <a:prstClr val="black"/>
              </a:solidFill>
            </a:endParaRPr>
          </a:p>
          <a:p>
            <a:r>
              <a:rPr lang="vi-VN" sz="3200" dirty="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6600" dirty="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45419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0415901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73150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3328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89193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52331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chemeClr val="bg1"/>
                </a:solidFill>
                <a:effectLst/>
                <a:latin typeface="+mj-lt"/>
              </a:rPr>
              <a:t>Vì loài người chúng ta và để cứu độ chúng ta,</a:t>
            </a:r>
            <a:r>
              <a:rPr lang="en-US" sz="7300" b="0" dirty="0">
                <a:solidFill>
                  <a:schemeClr val="bg1"/>
                </a:solidFill>
                <a:effectLst/>
                <a:latin typeface="+mj-lt"/>
              </a:rPr>
              <a:t> </a:t>
            </a:r>
            <a:r>
              <a:rPr lang="vi-VN" sz="7300" b="0" dirty="0">
                <a:solidFill>
                  <a:schemeClr val="bg1"/>
                </a:solidFill>
                <a:effectLst/>
                <a:latin typeface="+mj-lt"/>
                <a:cs typeface="Times New Roman" pitchFamily="18" charset="0"/>
              </a:rPr>
              <a:t>Người đã từ trời xuống thế. </a:t>
            </a:r>
            <a:endParaRPr lang="en-US" sz="7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82833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6600" dirty="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954217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50458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33977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47711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0948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85309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45266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12618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dirty="0" err="1" smtClean="0"/>
              <a:t>Chúa</a:t>
            </a:r>
            <a:r>
              <a:rPr lang="en-US" sz="2400" dirty="0" smtClean="0"/>
              <a:t> </a:t>
            </a:r>
            <a:r>
              <a:rPr lang="en-US" sz="2400" dirty="0" err="1" smtClean="0"/>
              <a:t>Nhật</a:t>
            </a:r>
            <a:r>
              <a:rPr lang="en-US" sz="2400" dirty="0" smtClean="0"/>
              <a:t> V </a:t>
            </a:r>
            <a:r>
              <a:rPr lang="en-US" sz="2400" dirty="0" err="1" smtClean="0"/>
              <a:t>Thường</a:t>
            </a:r>
            <a:r>
              <a:rPr lang="en-US" sz="2400" dirty="0" smtClean="0"/>
              <a:t> </a:t>
            </a:r>
            <a:r>
              <a:rPr lang="en-US" sz="2400" dirty="0" err="1" smtClean="0"/>
              <a:t>Niên</a:t>
            </a:r>
            <a:endParaRPr lang="en-US" sz="2400" dirty="0" smtClean="0"/>
          </a:p>
          <a:p>
            <a:pPr algn="ctr"/>
            <a:r>
              <a:rPr lang="en-US" sz="2400" dirty="0" err="1" smtClean="0"/>
              <a:t>Năm</a:t>
            </a:r>
            <a:r>
              <a:rPr lang="en-US" sz="2400" dirty="0" smtClean="0"/>
              <a:t> B</a:t>
            </a:r>
          </a:p>
          <a:p>
            <a:pPr algn="just"/>
            <a:r>
              <a:rPr lang="en-US" sz="2800" dirty="0" smtClean="0"/>
              <a:t>C</a:t>
            </a:r>
            <a:r>
              <a:rPr lang="vi-VN" sz="2800" dirty="0" smtClean="0"/>
              <a:t>húa </a:t>
            </a:r>
            <a:r>
              <a:rPr lang="vi-VN" sz="2800" dirty="0"/>
              <a:t>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6000" b="1" dirty="0" smtClean="0">
                <a:solidFill>
                  <a:srgbClr val="FFFF00"/>
                </a:solidFill>
              </a:rPr>
              <a:t>DÂNG</a:t>
            </a:r>
          </a:p>
          <a:p>
            <a:pPr algn="ctr"/>
            <a:r>
              <a:rPr lang="en-US" sz="6000" b="1" i="1" dirty="0" err="1" smtClean="0">
                <a:solidFill>
                  <a:schemeClr val="bg1"/>
                </a:solidFill>
              </a:rPr>
              <a:t>Anh</a:t>
            </a:r>
            <a:r>
              <a:rPr lang="en-US" sz="6000" b="1" i="1" dirty="0" smtClean="0">
                <a:solidFill>
                  <a:schemeClr val="bg1"/>
                </a:solidFill>
              </a:rPr>
              <a:t> </a:t>
            </a:r>
            <a:r>
              <a:rPr lang="en-US" sz="6000" b="1" i="1" dirty="0" err="1" smtClean="0">
                <a:solidFill>
                  <a:schemeClr val="bg1"/>
                </a:solidFill>
              </a:rPr>
              <a:t>Tuấn</a:t>
            </a:r>
            <a:endParaRPr lang="en-US" sz="6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dirty="0">
                <a:solidFill>
                  <a:schemeClr val="bg1"/>
                </a:solidFill>
              </a:rPr>
              <a:t> </a:t>
            </a:r>
            <a:r>
              <a:rPr lang="vi-VN" sz="4800" dirty="0" smtClean="0">
                <a:solidFill>
                  <a:schemeClr val="bg1"/>
                </a:solidFill>
              </a:rPr>
              <a:t>Này </a:t>
            </a:r>
            <a:r>
              <a:rPr lang="vi-VN" sz="4800" dirty="0">
                <a:solidFill>
                  <a:schemeClr val="bg1"/>
                </a:solidFill>
              </a:rPr>
              <a:t>đây bông lúa mới, với đây chùm nho tươi. Hoa màu ruộng đồng còn đang ngát hương thơm nồng. Cùng lao công sớm tối, tháng năm đầy lo toan. Xin kính dâng Ngài hoa trái thơm lành Ngài đã </a:t>
            </a:r>
            <a:r>
              <a:rPr lang="vi-VN" sz="4800" dirty="0" smtClean="0">
                <a:solidFill>
                  <a:schemeClr val="bg1"/>
                </a:solidFill>
              </a:rPr>
              <a:t>th</a:t>
            </a:r>
            <a:r>
              <a:rPr lang="en-US" sz="4800" dirty="0" err="1" smtClean="0">
                <a:solidFill>
                  <a:schemeClr val="bg1"/>
                </a:solidFill>
              </a:rPr>
              <a:t>ươ</a:t>
            </a:r>
            <a:r>
              <a:rPr lang="vi-VN" sz="4800" dirty="0" smtClean="0">
                <a:solidFill>
                  <a:schemeClr val="bg1"/>
                </a:solidFill>
              </a:rPr>
              <a:t>ng </a:t>
            </a:r>
            <a:r>
              <a:rPr lang="vi-VN" sz="4800" dirty="0">
                <a:solidFill>
                  <a:schemeClr val="bg1"/>
                </a:solidFill>
              </a:rPr>
              <a:t>ban.</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Xin dâng, xin dâng lên Chúa bánh rượu ngon xin Ngài đoái trông. Xin dâng, xin dâng lên Chúa xác hồn con, xin Ngài đỡ nâng.</a:t>
            </a:r>
            <a:endParaRPr lang="en-US" sz="6000" b="0" dirty="0">
              <a:solidFill>
                <a:schemeClr val="bg1"/>
              </a:solidFill>
              <a:effectLst/>
            </a:endParaRPr>
          </a:p>
        </p:txBody>
      </p:sp>
    </p:spTree>
    <p:extLst>
      <p:ext uri="{BB962C8B-B14F-4D97-AF65-F5344CB8AC3E}">
        <p14:creationId xmlns:p14="http://schemas.microsoft.com/office/powerpoint/2010/main" val="1033077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900" b="0" u="sng" dirty="0">
                <a:solidFill>
                  <a:srgbClr val="FFFF00"/>
                </a:solidFill>
                <a:effectLst/>
              </a:rPr>
              <a:t>Tk2:</a:t>
            </a:r>
            <a:r>
              <a:rPr lang="en-US" sz="4900" b="0" dirty="0">
                <a:solidFill>
                  <a:srgbClr val="FFFF00"/>
                </a:solidFill>
                <a:effectLst/>
              </a:rPr>
              <a:t> </a:t>
            </a:r>
            <a:r>
              <a:rPr lang="vi-VN" sz="4900" dirty="0">
                <a:solidFill>
                  <a:schemeClr val="bg1"/>
                </a:solidFill>
              </a:rPr>
              <a:t>Và xin dâng tiến Chúa, phút giây đời an vui. Dâng Ngài tình yêu cùng bao ước mơ trong đời. Cùng dâng bao nước mắt, với bao niềm thương đau. Bao nỗi cơ cầu, mưa nắng dãi dầu cuộc sống hôm </a:t>
            </a:r>
            <a:r>
              <a:rPr lang="vi-VN" sz="4900" dirty="0" smtClean="0">
                <a:solidFill>
                  <a:schemeClr val="bg1"/>
                </a:solidFill>
              </a:rPr>
              <a:t>nay</a:t>
            </a:r>
            <a:r>
              <a:rPr lang="en-US" sz="4900" dirty="0" smtClean="0">
                <a:solidFill>
                  <a:schemeClr val="bg1"/>
                </a:solidFill>
              </a:rPr>
              <a:t>.</a:t>
            </a:r>
            <a:endParaRPr lang="vi-VN" sz="4900"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Xin dâng, xin dâng lên Chúa bánh rượu ngon xin Ngài đoái trông. Xin dâng, xin dâng lên Chúa xác hồn con, xin Ngài đỡ nâng.</a:t>
            </a:r>
            <a:endParaRPr lang="en-US" sz="6000" b="0" dirty="0">
              <a:solidFill>
                <a:schemeClr val="bg1"/>
              </a:solidFill>
              <a:effectLst/>
            </a:endParaRPr>
          </a:p>
        </p:txBody>
      </p:sp>
    </p:spTree>
    <p:extLst>
      <p:ext uri="{BB962C8B-B14F-4D97-AF65-F5344CB8AC3E}">
        <p14:creationId xmlns:p14="http://schemas.microsoft.com/office/powerpoint/2010/main" val="914907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000" b="0" dirty="0" smtClean="0">
                <a:solidFill>
                  <a:srgbClr val="FFFF00"/>
                </a:solidFill>
                <a:effectLst/>
                <a:latin typeface="+mj-lt"/>
              </a:rPr>
              <a:t>TÌNH YÊU CHÚA HỠI</a:t>
            </a:r>
            <a:br>
              <a:rPr lang="en-US" sz="7000" b="0" dirty="0" smtClean="0">
                <a:solidFill>
                  <a:srgbClr val="FFFF00"/>
                </a:solidFill>
                <a:effectLst/>
                <a:latin typeface="+mj-lt"/>
              </a:rPr>
            </a:br>
            <a:r>
              <a:rPr lang="en-US" sz="6000" b="0" i="1" dirty="0" err="1" smtClean="0">
                <a:solidFill>
                  <a:schemeClr val="bg1"/>
                </a:solidFill>
                <a:effectLst/>
                <a:latin typeface="+mj-lt"/>
              </a:rPr>
              <a:t>Phùng</a:t>
            </a:r>
            <a:r>
              <a:rPr lang="en-US" sz="6000" b="0" i="1" dirty="0" smtClean="0">
                <a:solidFill>
                  <a:schemeClr val="bg1"/>
                </a:solidFill>
                <a:effectLst/>
                <a:latin typeface="+mj-lt"/>
              </a:rPr>
              <a:t> Minh </a:t>
            </a:r>
            <a:r>
              <a:rPr lang="en-US" sz="6000" b="0" i="1" dirty="0" err="1" smtClean="0">
                <a:solidFill>
                  <a:schemeClr val="bg1"/>
                </a:solidFill>
                <a:effectLst/>
                <a:latin typeface="+mj-lt"/>
              </a:rPr>
              <a:t>Mẫn</a:t>
            </a:r>
            <a:endParaRPr lang="en-US" sz="9600" b="0" i="1" dirty="0">
              <a:solidFill>
                <a:schemeClr val="bg1"/>
              </a:solidFill>
              <a:effectLst/>
              <a:latin typeface="+mj-lt"/>
            </a:endParaRPr>
          </a:p>
        </p:txBody>
      </p:sp>
    </p:spTree>
    <p:extLst>
      <p:ext uri="{BB962C8B-B14F-4D97-AF65-F5344CB8AC3E}">
        <p14:creationId xmlns:p14="http://schemas.microsoft.com/office/powerpoint/2010/main" val="526209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smtClean="0">
                <a:solidFill>
                  <a:srgbClr val="FFFF00"/>
                </a:solidFill>
              </a:rPr>
              <a:t>Tk1</a:t>
            </a:r>
            <a:r>
              <a:rPr lang="en-US" sz="4800" dirty="0" smtClean="0">
                <a:solidFill>
                  <a:srgbClr val="FFFF00"/>
                </a:solidFill>
              </a:rPr>
              <a:t>:</a:t>
            </a:r>
            <a:r>
              <a:rPr lang="en-US" sz="4800" dirty="0" smtClean="0">
                <a:solidFill>
                  <a:schemeClr val="bg1"/>
                </a:solidFill>
              </a:rPr>
              <a:t> </a:t>
            </a:r>
            <a:r>
              <a:rPr lang="vi-VN" sz="4800" dirty="0" smtClean="0">
                <a:solidFill>
                  <a:schemeClr val="bg1"/>
                </a:solidFill>
              </a:rPr>
              <a:t>Đi </a:t>
            </a:r>
            <a:r>
              <a:rPr lang="vi-VN" sz="4800" dirty="0">
                <a:solidFill>
                  <a:schemeClr val="bg1"/>
                </a:solidFill>
              </a:rPr>
              <a:t>hoài đi </a:t>
            </a:r>
            <a:r>
              <a:rPr lang="en-US" sz="4800" dirty="0" smtClean="0">
                <a:solidFill>
                  <a:schemeClr val="bg1"/>
                </a:solidFill>
              </a:rPr>
              <a:t>m</a:t>
            </a:r>
            <a:r>
              <a:rPr lang="vi-VN" sz="4800" dirty="0" smtClean="0">
                <a:solidFill>
                  <a:schemeClr val="bg1"/>
                </a:solidFill>
              </a:rPr>
              <a:t>ãi </a:t>
            </a:r>
            <a:r>
              <a:rPr lang="vi-VN" sz="4800" dirty="0">
                <a:solidFill>
                  <a:schemeClr val="bg1"/>
                </a:solidFill>
              </a:rPr>
              <a:t>giữa nhân gian con tìm nguồn </a:t>
            </a:r>
            <a:r>
              <a:rPr lang="vi-VN" sz="4800" dirty="0" smtClean="0">
                <a:solidFill>
                  <a:schemeClr val="bg1"/>
                </a:solidFill>
              </a:rPr>
              <a:t>an </a:t>
            </a:r>
            <a:r>
              <a:rPr lang="vi-VN" sz="4800" dirty="0">
                <a:solidFill>
                  <a:schemeClr val="bg1"/>
                </a:solidFill>
              </a:rPr>
              <a:t>ủi phận </a:t>
            </a:r>
            <a:r>
              <a:rPr lang="vi-VN" sz="4800" dirty="0" smtClean="0">
                <a:solidFill>
                  <a:schemeClr val="bg1"/>
                </a:solidFill>
              </a:rPr>
              <a:t>người.</a:t>
            </a:r>
            <a:r>
              <a:rPr lang="en-US" sz="4800" dirty="0">
                <a:solidFill>
                  <a:schemeClr val="bg1"/>
                </a:solidFill>
              </a:rPr>
              <a:t> </a:t>
            </a:r>
            <a:r>
              <a:rPr lang="vi-VN" sz="4800" dirty="0" smtClean="0">
                <a:solidFill>
                  <a:schemeClr val="bg1"/>
                </a:solidFill>
              </a:rPr>
              <a:t>Lắm </a:t>
            </a:r>
            <a:r>
              <a:rPr lang="vi-VN" sz="4800" dirty="0">
                <a:solidFill>
                  <a:schemeClr val="bg1"/>
                </a:solidFill>
              </a:rPr>
              <a:t>lúc chới với đã muốn buông xuôi theo </a:t>
            </a:r>
            <a:r>
              <a:rPr lang="vi-VN" sz="4800" dirty="0" smtClean="0">
                <a:solidFill>
                  <a:schemeClr val="bg1"/>
                </a:solidFill>
              </a:rPr>
              <a:t>dòng trôi.</a:t>
            </a:r>
            <a:r>
              <a:rPr lang="en-US" sz="4800" dirty="0" smtClean="0">
                <a:solidFill>
                  <a:schemeClr val="bg1"/>
                </a:solidFill>
              </a:rPr>
              <a:t> </a:t>
            </a:r>
            <a:r>
              <a:rPr lang="vi-VN" sz="4800" dirty="0" smtClean="0">
                <a:solidFill>
                  <a:schemeClr val="bg1"/>
                </a:solidFill>
              </a:rPr>
              <a:t>Vì </a:t>
            </a:r>
            <a:r>
              <a:rPr lang="vi-VN" sz="4800" dirty="0">
                <a:solidFill>
                  <a:schemeClr val="bg1"/>
                </a:solidFill>
              </a:rPr>
              <a:t>đã </a:t>
            </a:r>
            <a:r>
              <a:rPr lang="vi-VN" sz="4800" dirty="0" smtClean="0">
                <a:solidFill>
                  <a:schemeClr val="bg1"/>
                </a:solidFill>
              </a:rPr>
              <a:t>bao</a:t>
            </a:r>
            <a:r>
              <a:rPr lang="en-US" sz="4800" dirty="0" smtClean="0">
                <a:solidFill>
                  <a:schemeClr val="bg1"/>
                </a:solidFill>
              </a:rPr>
              <a:t> </a:t>
            </a:r>
            <a:r>
              <a:rPr lang="vi-VN" sz="4800" dirty="0" smtClean="0">
                <a:solidFill>
                  <a:schemeClr val="bg1"/>
                </a:solidFill>
              </a:rPr>
              <a:t>lần </a:t>
            </a:r>
            <a:r>
              <a:rPr lang="vi-VN" sz="4800" dirty="0">
                <a:solidFill>
                  <a:schemeClr val="bg1"/>
                </a:solidFill>
              </a:rPr>
              <a:t>bội phản, trái tim lạnh </a:t>
            </a:r>
            <a:r>
              <a:rPr lang="en-US" sz="4800" dirty="0" err="1" smtClean="0">
                <a:solidFill>
                  <a:schemeClr val="bg1"/>
                </a:solidFill>
              </a:rPr>
              <a:t>lùng</a:t>
            </a:r>
            <a:r>
              <a:rPr lang="en-US" sz="4800" dirty="0" smtClean="0">
                <a:solidFill>
                  <a:schemeClr val="bg1"/>
                </a:solidFill>
              </a:rPr>
              <a:t> </a:t>
            </a:r>
            <a:r>
              <a:rPr lang="en-US" sz="4800" dirty="0" err="1" smtClean="0">
                <a:solidFill>
                  <a:schemeClr val="bg1"/>
                </a:solidFill>
              </a:rPr>
              <a:t>buồn</a:t>
            </a:r>
            <a:r>
              <a:rPr lang="en-US" sz="4800" dirty="0" smtClean="0">
                <a:solidFill>
                  <a:schemeClr val="bg1"/>
                </a:solidFill>
              </a:rPr>
              <a:t> </a:t>
            </a:r>
            <a:r>
              <a:rPr lang="en-US" sz="4800" dirty="0" err="1" smtClean="0">
                <a:solidFill>
                  <a:schemeClr val="bg1"/>
                </a:solidFill>
              </a:rPr>
              <a:t>chán</a:t>
            </a:r>
            <a:r>
              <a:rPr lang="vi-VN" sz="4800" dirty="0" smtClean="0">
                <a:solidFill>
                  <a:schemeClr val="bg1"/>
                </a:solidFill>
              </a:rPr>
              <a:t>.</a:t>
            </a:r>
            <a:r>
              <a:rPr lang="en-US" sz="4800" dirty="0">
                <a:solidFill>
                  <a:schemeClr val="bg1"/>
                </a:solidFill>
              </a:rPr>
              <a:t> </a:t>
            </a:r>
            <a:r>
              <a:rPr lang="vi-VN" sz="4800" dirty="0" smtClean="0">
                <a:solidFill>
                  <a:schemeClr val="bg1"/>
                </a:solidFill>
              </a:rPr>
              <a:t>Tình </a:t>
            </a:r>
            <a:r>
              <a:rPr lang="vi-VN" sz="4800" dirty="0">
                <a:solidFill>
                  <a:schemeClr val="bg1"/>
                </a:solidFill>
              </a:rPr>
              <a:t>yêu Chúa </a:t>
            </a:r>
            <a:r>
              <a:rPr lang="en-US" sz="4800" dirty="0" err="1" smtClean="0">
                <a:solidFill>
                  <a:schemeClr val="bg1"/>
                </a:solidFill>
              </a:rPr>
              <a:t>hỡi</a:t>
            </a:r>
            <a:r>
              <a:rPr lang="en-US" sz="4800" dirty="0" smtClean="0">
                <a:solidFill>
                  <a:schemeClr val="bg1"/>
                </a:solidFill>
              </a:rPr>
              <a:t> </a:t>
            </a:r>
            <a:r>
              <a:rPr lang="vi-VN" sz="4800" dirty="0" smtClean="0">
                <a:solidFill>
                  <a:schemeClr val="bg1"/>
                </a:solidFill>
              </a:rPr>
              <a:t>linh </a:t>
            </a:r>
            <a:r>
              <a:rPr lang="vi-VN" sz="4800" dirty="0">
                <a:solidFill>
                  <a:schemeClr val="bg1"/>
                </a:solidFill>
              </a:rPr>
              <a:t>hồn </a:t>
            </a:r>
            <a:r>
              <a:rPr lang="en-US" sz="4800" dirty="0" smtClean="0">
                <a:solidFill>
                  <a:schemeClr val="bg1"/>
                </a:solidFill>
              </a:rPr>
              <a:t>con </a:t>
            </a:r>
            <a:r>
              <a:rPr lang="vi-VN" sz="4800" dirty="0" smtClean="0">
                <a:solidFill>
                  <a:schemeClr val="bg1"/>
                </a:solidFill>
              </a:rPr>
              <a:t>đau </a:t>
            </a:r>
            <a:r>
              <a:rPr lang="vi-VN" sz="4800" dirty="0">
                <a:solidFill>
                  <a:schemeClr val="bg1"/>
                </a:solidFill>
              </a:rPr>
              <a:t>rã </a:t>
            </a:r>
            <a:r>
              <a:rPr lang="en-US" sz="4800" dirty="0" err="1" smtClean="0">
                <a:solidFill>
                  <a:schemeClr val="bg1"/>
                </a:solidFill>
              </a:rPr>
              <a:t>rời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4143325199"/>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dirty="0" smtClean="0">
                <a:solidFill>
                  <a:srgbClr val="FFFF00"/>
                </a:solidFill>
              </a:rPr>
              <a:t>…</a:t>
            </a:r>
            <a:r>
              <a:rPr lang="en-US" sz="4700" dirty="0" smtClean="0">
                <a:solidFill>
                  <a:schemeClr val="bg1"/>
                </a:solidFill>
              </a:rPr>
              <a:t> </a:t>
            </a:r>
            <a:r>
              <a:rPr lang="vi-VN" sz="4700" dirty="0" smtClean="0">
                <a:solidFill>
                  <a:schemeClr val="bg1"/>
                </a:solidFill>
              </a:rPr>
              <a:t>Xin </a:t>
            </a:r>
            <a:r>
              <a:rPr lang="vi-VN" sz="4700" dirty="0">
                <a:solidFill>
                  <a:schemeClr val="bg1"/>
                </a:solidFill>
              </a:rPr>
              <a:t>Ngài hãy </a:t>
            </a:r>
            <a:r>
              <a:rPr lang="en-US" sz="4700" dirty="0" err="1" smtClean="0">
                <a:solidFill>
                  <a:schemeClr val="bg1"/>
                </a:solidFill>
              </a:rPr>
              <a:t>đến</a:t>
            </a:r>
            <a:r>
              <a:rPr lang="en-US" sz="4700" dirty="0" smtClean="0">
                <a:solidFill>
                  <a:schemeClr val="bg1"/>
                </a:solidFill>
              </a:rPr>
              <a:t> </a:t>
            </a:r>
            <a:r>
              <a:rPr lang="vi-VN" sz="4700" dirty="0" smtClean="0">
                <a:solidFill>
                  <a:schemeClr val="bg1"/>
                </a:solidFill>
              </a:rPr>
              <a:t>bên </a:t>
            </a:r>
            <a:r>
              <a:rPr lang="vi-VN" sz="4700" dirty="0">
                <a:solidFill>
                  <a:schemeClr val="bg1"/>
                </a:solidFill>
              </a:rPr>
              <a:t>con nay đường trần </a:t>
            </a:r>
            <a:r>
              <a:rPr lang="en-US" sz="4700" dirty="0" smtClean="0">
                <a:solidFill>
                  <a:schemeClr val="bg1"/>
                </a:solidFill>
              </a:rPr>
              <a:t>con </a:t>
            </a:r>
            <a:r>
              <a:rPr lang="vi-VN" sz="4700" dirty="0" smtClean="0">
                <a:solidFill>
                  <a:schemeClr val="bg1"/>
                </a:solidFill>
              </a:rPr>
              <a:t>đã mòn.</a:t>
            </a:r>
            <a:r>
              <a:rPr lang="en-US" sz="4700" dirty="0">
                <a:solidFill>
                  <a:schemeClr val="bg1"/>
                </a:solidFill>
              </a:rPr>
              <a:t> </a:t>
            </a:r>
            <a:r>
              <a:rPr lang="vi-VN" sz="4700" dirty="0" smtClean="0">
                <a:solidFill>
                  <a:schemeClr val="bg1"/>
                </a:solidFill>
              </a:rPr>
              <a:t>Giữa </a:t>
            </a:r>
            <a:r>
              <a:rPr lang="vi-VN" sz="4700" dirty="0">
                <a:solidFill>
                  <a:schemeClr val="bg1"/>
                </a:solidFill>
              </a:rPr>
              <a:t>lúc sóng gió có Chúa nâng niu vỗ về </a:t>
            </a:r>
            <a:r>
              <a:rPr lang="en-US" sz="4700" dirty="0" err="1" smtClean="0">
                <a:solidFill>
                  <a:schemeClr val="bg1"/>
                </a:solidFill>
              </a:rPr>
              <a:t>luôn</a:t>
            </a:r>
            <a:r>
              <a:rPr lang="en-US" sz="4700" dirty="0" smtClean="0">
                <a:solidFill>
                  <a:schemeClr val="bg1"/>
                </a:solidFill>
              </a:rPr>
              <a:t>, </a:t>
            </a:r>
            <a:r>
              <a:rPr lang="vi-VN" sz="4700" dirty="0" smtClean="0">
                <a:solidFill>
                  <a:schemeClr val="bg1"/>
                </a:solidFill>
              </a:rPr>
              <a:t>khi </a:t>
            </a:r>
            <a:r>
              <a:rPr lang="vi-VN" sz="4700" dirty="0">
                <a:solidFill>
                  <a:schemeClr val="bg1"/>
                </a:solidFill>
              </a:rPr>
              <a:t>gót chân </a:t>
            </a:r>
            <a:r>
              <a:rPr lang="en-US" sz="4700" dirty="0" err="1" smtClean="0">
                <a:solidFill>
                  <a:schemeClr val="bg1"/>
                </a:solidFill>
              </a:rPr>
              <a:t>này</a:t>
            </a:r>
            <a:r>
              <a:rPr lang="en-US" sz="4700" dirty="0" smtClean="0">
                <a:solidFill>
                  <a:schemeClr val="bg1"/>
                </a:solidFill>
              </a:rPr>
              <a:t> </a:t>
            </a:r>
            <a:r>
              <a:rPr lang="vi-VN" sz="4700" dirty="0" smtClean="0">
                <a:solidFill>
                  <a:schemeClr val="bg1"/>
                </a:solidFill>
              </a:rPr>
              <a:t>rời </a:t>
            </a:r>
            <a:r>
              <a:rPr lang="en-US" sz="4700" dirty="0" err="1" smtClean="0">
                <a:solidFill>
                  <a:schemeClr val="bg1"/>
                </a:solidFill>
              </a:rPr>
              <a:t>rã</a:t>
            </a:r>
            <a:r>
              <a:rPr lang="en-US" sz="4700" dirty="0" smtClean="0">
                <a:solidFill>
                  <a:schemeClr val="bg1"/>
                </a:solidFill>
              </a:rPr>
              <a:t> </a:t>
            </a:r>
            <a:r>
              <a:rPr lang="vi-VN" sz="4700" dirty="0" smtClean="0">
                <a:solidFill>
                  <a:schemeClr val="bg1"/>
                </a:solidFill>
              </a:rPr>
              <a:t>bước </a:t>
            </a:r>
            <a:r>
              <a:rPr lang="vi-VN" sz="4700" dirty="0">
                <a:solidFill>
                  <a:schemeClr val="bg1"/>
                </a:solidFill>
              </a:rPr>
              <a:t>đi âm </a:t>
            </a:r>
            <a:r>
              <a:rPr lang="en-US" sz="4700" dirty="0" err="1" smtClean="0">
                <a:solidFill>
                  <a:schemeClr val="bg1"/>
                </a:solidFill>
              </a:rPr>
              <a:t>thầm</a:t>
            </a:r>
            <a:r>
              <a:rPr lang="en-US" sz="4700" dirty="0" smtClean="0">
                <a:solidFill>
                  <a:schemeClr val="bg1"/>
                </a:solidFill>
              </a:rPr>
              <a:t> </a:t>
            </a:r>
            <a:r>
              <a:rPr lang="vi-VN" sz="4700" dirty="0" smtClean="0">
                <a:solidFill>
                  <a:schemeClr val="bg1"/>
                </a:solidFill>
              </a:rPr>
              <a:t>buồn </a:t>
            </a:r>
            <a:r>
              <a:rPr lang="en-US" sz="4700" dirty="0" err="1" smtClean="0">
                <a:solidFill>
                  <a:schemeClr val="bg1"/>
                </a:solidFill>
              </a:rPr>
              <a:t>bã</a:t>
            </a:r>
            <a:r>
              <a:rPr lang="en-US" sz="4700" dirty="0" smtClean="0">
                <a:solidFill>
                  <a:schemeClr val="bg1"/>
                </a:solidFill>
              </a:rPr>
              <a:t>. </a:t>
            </a:r>
            <a:r>
              <a:rPr lang="vi-VN" sz="4700" dirty="0" smtClean="0">
                <a:solidFill>
                  <a:schemeClr val="bg1"/>
                </a:solidFill>
              </a:rPr>
              <a:t>Tình </a:t>
            </a:r>
            <a:r>
              <a:rPr lang="vi-VN" sz="4700" dirty="0">
                <a:solidFill>
                  <a:schemeClr val="bg1"/>
                </a:solidFill>
              </a:rPr>
              <a:t>yêu </a:t>
            </a:r>
            <a:r>
              <a:rPr lang="en-US" sz="4700" dirty="0" err="1" smtClean="0">
                <a:solidFill>
                  <a:schemeClr val="bg1"/>
                </a:solidFill>
              </a:rPr>
              <a:t>Chúa</a:t>
            </a:r>
            <a:r>
              <a:rPr lang="en-US" sz="4700" dirty="0" smtClean="0">
                <a:solidFill>
                  <a:schemeClr val="bg1"/>
                </a:solidFill>
              </a:rPr>
              <a:t> </a:t>
            </a:r>
            <a:r>
              <a:rPr lang="vi-VN" sz="4700" dirty="0" smtClean="0">
                <a:solidFill>
                  <a:schemeClr val="bg1"/>
                </a:solidFill>
              </a:rPr>
              <a:t>hỡi </a:t>
            </a:r>
            <a:r>
              <a:rPr lang="vi-VN" sz="4700" dirty="0">
                <a:solidFill>
                  <a:schemeClr val="bg1"/>
                </a:solidFill>
              </a:rPr>
              <a:t>nâng hồn </a:t>
            </a:r>
            <a:r>
              <a:rPr lang="en-US" sz="4700" dirty="0" smtClean="0">
                <a:solidFill>
                  <a:schemeClr val="bg1"/>
                </a:solidFill>
              </a:rPr>
              <a:t>con </a:t>
            </a:r>
            <a:r>
              <a:rPr lang="vi-VN" sz="4700" dirty="0" smtClean="0">
                <a:solidFill>
                  <a:schemeClr val="bg1"/>
                </a:solidFill>
              </a:rPr>
              <a:t>lên </a:t>
            </a:r>
            <a:r>
              <a:rPr lang="vi-VN" sz="4700" dirty="0">
                <a:solidFill>
                  <a:schemeClr val="bg1"/>
                </a:solidFill>
              </a:rPr>
              <a:t>với </a:t>
            </a:r>
            <a:r>
              <a:rPr lang="en-US" sz="4700" dirty="0" err="1" smtClean="0">
                <a:solidFill>
                  <a:schemeClr val="bg1"/>
                </a:solidFill>
              </a:rPr>
              <a:t>Ngài</a:t>
            </a:r>
            <a:r>
              <a:rPr lang="vi-VN"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1656673504"/>
      </p:ext>
    </p:extLst>
  </p:cSld>
  <p:clrMapOvr>
    <a:masterClrMapping/>
  </p:clrMapOvr>
  <p:transition spd="slow"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u="sng" dirty="0" smtClean="0">
                <a:solidFill>
                  <a:srgbClr val="FFFF00"/>
                </a:solidFill>
              </a:rPr>
              <a:t>Đ</a:t>
            </a:r>
            <a:r>
              <a:rPr lang="en-US" sz="4700" u="sng" dirty="0" smtClean="0">
                <a:solidFill>
                  <a:srgbClr val="FFFF00"/>
                </a:solidFill>
              </a:rPr>
              <a:t>k:</a:t>
            </a:r>
            <a:r>
              <a:rPr lang="vi-VN" sz="4700" dirty="0" smtClean="0">
                <a:solidFill>
                  <a:schemeClr val="bg1"/>
                </a:solidFill>
              </a:rPr>
              <a:t> </a:t>
            </a:r>
            <a:r>
              <a:rPr lang="vi-VN" sz="4700" dirty="0">
                <a:solidFill>
                  <a:schemeClr val="bg1"/>
                </a:solidFill>
              </a:rPr>
              <a:t>Tình Ngài còn </a:t>
            </a:r>
            <a:r>
              <a:rPr lang="en-US" sz="4700" dirty="0" err="1" smtClean="0">
                <a:solidFill>
                  <a:schemeClr val="bg1"/>
                </a:solidFill>
              </a:rPr>
              <a:t>đó</a:t>
            </a:r>
            <a:r>
              <a:rPr lang="en-US" sz="4700" dirty="0" smtClean="0">
                <a:solidFill>
                  <a:schemeClr val="bg1"/>
                </a:solidFill>
              </a:rPr>
              <a:t> </a:t>
            </a:r>
            <a:r>
              <a:rPr lang="vi-VN" sz="4700" dirty="0" smtClean="0">
                <a:solidFill>
                  <a:schemeClr val="bg1"/>
                </a:solidFill>
              </a:rPr>
              <a:t>vẫn </a:t>
            </a:r>
            <a:r>
              <a:rPr lang="vi-VN" sz="4700" dirty="0">
                <a:solidFill>
                  <a:schemeClr val="bg1"/>
                </a:solidFill>
              </a:rPr>
              <a:t>thiết tha chờ </a:t>
            </a:r>
            <a:r>
              <a:rPr lang="en-US" sz="4700" dirty="0" err="1" smtClean="0">
                <a:solidFill>
                  <a:schemeClr val="bg1"/>
                </a:solidFill>
              </a:rPr>
              <a:t>đón</a:t>
            </a:r>
            <a:r>
              <a:rPr lang="en-US" sz="4700" dirty="0" smtClean="0">
                <a:solidFill>
                  <a:schemeClr val="bg1"/>
                </a:solidFill>
              </a:rPr>
              <a:t> </a:t>
            </a:r>
            <a:r>
              <a:rPr lang="vi-VN" sz="4700" dirty="0" smtClean="0">
                <a:solidFill>
                  <a:schemeClr val="bg1"/>
                </a:solidFill>
              </a:rPr>
              <a:t>ai </a:t>
            </a:r>
            <a:r>
              <a:rPr lang="vi-VN" sz="4700" dirty="0">
                <a:solidFill>
                  <a:schemeClr val="bg1"/>
                </a:solidFill>
              </a:rPr>
              <a:t>đang lạc </a:t>
            </a:r>
            <a:r>
              <a:rPr lang="en-US" sz="4700" dirty="0" err="1" smtClean="0">
                <a:solidFill>
                  <a:schemeClr val="bg1"/>
                </a:solidFill>
              </a:rPr>
              <a:t>bước</a:t>
            </a:r>
            <a:r>
              <a:rPr lang="vi-VN" sz="4700" dirty="0" smtClean="0">
                <a:solidFill>
                  <a:schemeClr val="bg1"/>
                </a:solidFill>
              </a:rPr>
              <a:t>.</a:t>
            </a:r>
            <a:r>
              <a:rPr lang="en-US" sz="4700" dirty="0" smtClean="0">
                <a:solidFill>
                  <a:schemeClr val="bg1"/>
                </a:solidFill>
              </a:rPr>
              <a:t> </a:t>
            </a:r>
            <a:r>
              <a:rPr lang="vi-VN" sz="4700" dirty="0" smtClean="0">
                <a:solidFill>
                  <a:schemeClr val="bg1"/>
                </a:solidFill>
              </a:rPr>
              <a:t>Tình </a:t>
            </a:r>
            <a:r>
              <a:rPr lang="vi-VN" sz="4700" dirty="0">
                <a:solidFill>
                  <a:schemeClr val="bg1"/>
                </a:solidFill>
              </a:rPr>
              <a:t>Ngài </a:t>
            </a:r>
            <a:r>
              <a:rPr lang="en-US" sz="4700" dirty="0" err="1" smtClean="0">
                <a:solidFill>
                  <a:schemeClr val="bg1"/>
                </a:solidFill>
              </a:rPr>
              <a:t>dịu</a:t>
            </a:r>
            <a:r>
              <a:rPr lang="en-US" sz="4700" dirty="0" smtClean="0">
                <a:solidFill>
                  <a:schemeClr val="bg1"/>
                </a:solidFill>
              </a:rPr>
              <a:t> </a:t>
            </a:r>
            <a:r>
              <a:rPr lang="en-US" sz="4700" dirty="0" err="1" smtClean="0">
                <a:solidFill>
                  <a:schemeClr val="bg1"/>
                </a:solidFill>
              </a:rPr>
              <a:t>êm</a:t>
            </a:r>
            <a:r>
              <a:rPr lang="en-US" sz="4700" dirty="0" smtClean="0">
                <a:solidFill>
                  <a:schemeClr val="bg1"/>
                </a:solidFill>
              </a:rPr>
              <a:t> </a:t>
            </a:r>
            <a:r>
              <a:rPr lang="vi-VN" sz="4700" dirty="0" smtClean="0">
                <a:solidFill>
                  <a:schemeClr val="bg1"/>
                </a:solidFill>
              </a:rPr>
              <a:t>với </a:t>
            </a:r>
            <a:r>
              <a:rPr lang="vi-VN" sz="4700" dirty="0">
                <a:solidFill>
                  <a:schemeClr val="bg1"/>
                </a:solidFill>
              </a:rPr>
              <a:t>những ai </a:t>
            </a:r>
            <a:r>
              <a:rPr lang="en-US" sz="4700" dirty="0" err="1" smtClean="0">
                <a:solidFill>
                  <a:schemeClr val="bg1"/>
                </a:solidFill>
              </a:rPr>
              <a:t>nặng</a:t>
            </a:r>
            <a:r>
              <a:rPr lang="vi-VN" sz="4700" dirty="0" smtClean="0">
                <a:solidFill>
                  <a:schemeClr val="bg1"/>
                </a:solidFill>
              </a:rPr>
              <a:t> </a:t>
            </a:r>
            <a:r>
              <a:rPr lang="vi-VN" sz="4700" dirty="0">
                <a:solidFill>
                  <a:schemeClr val="bg1"/>
                </a:solidFill>
              </a:rPr>
              <a:t>gánh </a:t>
            </a:r>
            <a:r>
              <a:rPr lang="en-US" sz="4700" dirty="0" err="1" smtClean="0">
                <a:solidFill>
                  <a:schemeClr val="bg1"/>
                </a:solidFill>
              </a:rPr>
              <a:t>mang</a:t>
            </a:r>
            <a:r>
              <a:rPr lang="en-US" sz="4700" dirty="0" smtClean="0">
                <a:solidFill>
                  <a:schemeClr val="bg1"/>
                </a:solidFill>
              </a:rPr>
              <a:t> </a:t>
            </a:r>
            <a:r>
              <a:rPr lang="vi-VN" sz="4700" dirty="0" smtClean="0">
                <a:solidFill>
                  <a:schemeClr val="bg1"/>
                </a:solidFill>
              </a:rPr>
              <a:t>bao </a:t>
            </a:r>
            <a:r>
              <a:rPr lang="vi-VN" sz="4700" dirty="0">
                <a:solidFill>
                  <a:schemeClr val="bg1"/>
                </a:solidFill>
              </a:rPr>
              <a:t>sầu </a:t>
            </a:r>
            <a:r>
              <a:rPr lang="en-US" sz="4700" dirty="0" smtClean="0">
                <a:solidFill>
                  <a:schemeClr val="bg1"/>
                </a:solidFill>
              </a:rPr>
              <a:t>lo.</a:t>
            </a:r>
            <a:r>
              <a:rPr lang="en-US" sz="4700" dirty="0">
                <a:solidFill>
                  <a:schemeClr val="bg1"/>
                </a:solidFill>
              </a:rPr>
              <a:t> </a:t>
            </a:r>
            <a:r>
              <a:rPr lang="vi-VN" sz="4700" dirty="0" smtClean="0">
                <a:solidFill>
                  <a:schemeClr val="bg1"/>
                </a:solidFill>
              </a:rPr>
              <a:t>Nguyện </a:t>
            </a:r>
            <a:r>
              <a:rPr lang="vi-VN" sz="4700" dirty="0">
                <a:solidFill>
                  <a:schemeClr val="bg1"/>
                </a:solidFill>
              </a:rPr>
              <a:t>Ngài </a:t>
            </a:r>
            <a:r>
              <a:rPr lang="en-US" sz="4700" dirty="0" err="1" smtClean="0">
                <a:solidFill>
                  <a:schemeClr val="bg1"/>
                </a:solidFill>
              </a:rPr>
              <a:t>dủ</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vi-VN" sz="4700" dirty="0" smtClean="0">
                <a:solidFill>
                  <a:schemeClr val="bg1"/>
                </a:solidFill>
              </a:rPr>
              <a:t>sưởi </a:t>
            </a:r>
            <a:r>
              <a:rPr lang="vi-VN" sz="4700" dirty="0">
                <a:solidFill>
                  <a:schemeClr val="bg1"/>
                </a:solidFill>
              </a:rPr>
              <a:t>ấm tâm </a:t>
            </a:r>
            <a:r>
              <a:rPr lang="en-US" sz="4700" dirty="0" err="1" smtClean="0">
                <a:solidFill>
                  <a:schemeClr val="bg1"/>
                </a:solidFill>
              </a:rPr>
              <a:t>hồn</a:t>
            </a:r>
            <a:r>
              <a:rPr lang="en-US" sz="4700" dirty="0" smtClean="0">
                <a:solidFill>
                  <a:schemeClr val="bg1"/>
                </a:solidFill>
              </a:rPr>
              <a:t> </a:t>
            </a:r>
            <a:r>
              <a:rPr lang="en-US" sz="4700" dirty="0" err="1" smtClean="0">
                <a:solidFill>
                  <a:schemeClr val="bg1"/>
                </a:solidFill>
              </a:rPr>
              <a:t>giá</a:t>
            </a:r>
            <a:r>
              <a:rPr lang="en-US" sz="4700" dirty="0" smtClean="0">
                <a:solidFill>
                  <a:schemeClr val="bg1"/>
                </a:solidFill>
              </a:rPr>
              <a:t> </a:t>
            </a:r>
            <a:r>
              <a:rPr lang="en-US" sz="4700" dirty="0" err="1" smtClean="0">
                <a:solidFill>
                  <a:schemeClr val="bg1"/>
                </a:solidFill>
              </a:rPr>
              <a:t>băng</a:t>
            </a:r>
            <a:r>
              <a:rPr lang="en-US" sz="4700" dirty="0" smtClean="0">
                <a:solidFill>
                  <a:schemeClr val="bg1"/>
                </a:solidFill>
              </a:rPr>
              <a:t> </a:t>
            </a:r>
            <a:r>
              <a:rPr lang="vi-VN" sz="4700" dirty="0" smtClean="0">
                <a:solidFill>
                  <a:schemeClr val="bg1"/>
                </a:solidFill>
              </a:rPr>
              <a:t>trong </a:t>
            </a:r>
            <a:r>
              <a:rPr lang="vi-VN" sz="4700" dirty="0">
                <a:solidFill>
                  <a:schemeClr val="bg1"/>
                </a:solidFill>
              </a:rPr>
              <a:t>mù </a:t>
            </a:r>
            <a:r>
              <a:rPr lang="en-US" sz="4700" dirty="0" err="1" smtClean="0">
                <a:solidFill>
                  <a:schemeClr val="bg1"/>
                </a:solidFill>
              </a:rPr>
              <a:t>tối</a:t>
            </a:r>
            <a:r>
              <a:rPr lang="en-US" sz="4700" dirty="0" smtClean="0">
                <a:solidFill>
                  <a:schemeClr val="bg1"/>
                </a:solidFill>
              </a:rPr>
              <a:t>. </a:t>
            </a:r>
            <a:r>
              <a:rPr lang="vi-VN" sz="4700" dirty="0" smtClean="0">
                <a:solidFill>
                  <a:schemeClr val="bg1"/>
                </a:solidFill>
              </a:rPr>
              <a:t>Chúa </a:t>
            </a:r>
            <a:r>
              <a:rPr lang="en-US" sz="4700" dirty="0" err="1" smtClean="0">
                <a:solidFill>
                  <a:schemeClr val="bg1"/>
                </a:solidFill>
              </a:rPr>
              <a:t>ơi</a:t>
            </a:r>
            <a:r>
              <a:rPr lang="en-US" sz="4700" dirty="0" smtClean="0">
                <a:solidFill>
                  <a:schemeClr val="bg1"/>
                </a:solidFill>
              </a:rPr>
              <a:t> </a:t>
            </a:r>
            <a:r>
              <a:rPr lang="vi-VN" sz="4700" dirty="0" smtClean="0">
                <a:solidFill>
                  <a:schemeClr val="bg1"/>
                </a:solidFill>
              </a:rPr>
              <a:t>xin </a:t>
            </a:r>
            <a:r>
              <a:rPr lang="vi-VN" sz="4700" dirty="0">
                <a:solidFill>
                  <a:schemeClr val="bg1"/>
                </a:solidFill>
              </a:rPr>
              <a:t>tình </a:t>
            </a:r>
            <a:r>
              <a:rPr lang="en-US" sz="4700" dirty="0" err="1" smtClean="0">
                <a:solidFill>
                  <a:schemeClr val="bg1"/>
                </a:solidFill>
              </a:rPr>
              <a:t>yêu</a:t>
            </a:r>
            <a:r>
              <a:rPr lang="en-US" sz="4700" dirty="0" smtClean="0">
                <a:solidFill>
                  <a:schemeClr val="bg1"/>
                </a:solidFill>
              </a:rPr>
              <a:t> </a:t>
            </a:r>
            <a:r>
              <a:rPr lang="vi-VN" sz="4700" dirty="0" smtClean="0">
                <a:solidFill>
                  <a:schemeClr val="bg1"/>
                </a:solidFill>
              </a:rPr>
              <a:t>dẫn </a:t>
            </a:r>
            <a:r>
              <a:rPr lang="vi-VN" sz="4700" dirty="0">
                <a:solidFill>
                  <a:schemeClr val="bg1"/>
                </a:solidFill>
              </a:rPr>
              <a:t>con </a:t>
            </a:r>
            <a:r>
              <a:rPr lang="en-US" sz="4700" dirty="0" err="1" smtClean="0">
                <a:solidFill>
                  <a:schemeClr val="bg1"/>
                </a:solidFill>
              </a:rPr>
              <a:t>về</a:t>
            </a:r>
            <a:r>
              <a:rPr lang="en-US" sz="4700" dirty="0" smtClean="0">
                <a:solidFill>
                  <a:schemeClr val="bg1"/>
                </a:solidFill>
              </a:rPr>
              <a:t> </a:t>
            </a:r>
            <a:r>
              <a:rPr lang="vi-VN" sz="4700" dirty="0" smtClean="0">
                <a:solidFill>
                  <a:schemeClr val="bg1"/>
                </a:solidFill>
              </a:rPr>
              <a:t>cùng</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en-US" sz="4700" dirty="0">
              <a:solidFill>
                <a:schemeClr val="bg1"/>
              </a:solidFill>
              <a:effectLst/>
            </a:endParaRPr>
          </a:p>
        </p:txBody>
      </p:sp>
    </p:spTree>
    <p:extLst>
      <p:ext uri="{BB962C8B-B14F-4D97-AF65-F5344CB8AC3E}">
        <p14:creationId xmlns:p14="http://schemas.microsoft.com/office/powerpoint/2010/main" val="3281432501"/>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smtClean="0">
                <a:solidFill>
                  <a:srgbClr val="FFFF00"/>
                </a:solidFill>
              </a:rPr>
              <a:t>HÃY ĐẾN</a:t>
            </a:r>
            <a:br>
              <a:rPr lang="en-US" sz="6000" dirty="0" smtClean="0">
                <a:solidFill>
                  <a:srgbClr val="FFFF00"/>
                </a:solidFill>
              </a:rPr>
            </a:br>
            <a:r>
              <a:rPr lang="en-US" sz="5400" i="1" dirty="0"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smtClean="0">
                <a:solidFill>
                  <a:srgbClr val="FFFF00"/>
                </a:solidFill>
              </a:rPr>
              <a:t>Tk2:</a:t>
            </a:r>
            <a:r>
              <a:rPr lang="vi-VN" sz="4700" dirty="0" smtClean="0">
                <a:solidFill>
                  <a:schemeClr val="bg1"/>
                </a:solidFill>
              </a:rPr>
              <a:t> </a:t>
            </a:r>
            <a:r>
              <a:rPr lang="vi-VN" sz="4700" dirty="0">
                <a:solidFill>
                  <a:schemeClr val="bg1"/>
                </a:solidFill>
              </a:rPr>
              <a:t>Bao lần </a:t>
            </a:r>
            <a:r>
              <a:rPr lang="en-US" sz="4700" dirty="0" err="1" smtClean="0">
                <a:solidFill>
                  <a:schemeClr val="bg1"/>
                </a:solidFill>
              </a:rPr>
              <a:t>gục</a:t>
            </a:r>
            <a:r>
              <a:rPr lang="en-US" sz="4700" dirty="0" smtClean="0">
                <a:solidFill>
                  <a:schemeClr val="bg1"/>
                </a:solidFill>
              </a:rPr>
              <a:t> </a:t>
            </a:r>
            <a:r>
              <a:rPr lang="en-US" sz="4700" dirty="0" err="1" smtClean="0">
                <a:solidFill>
                  <a:schemeClr val="bg1"/>
                </a:solidFill>
              </a:rPr>
              <a:t>ngã</a:t>
            </a:r>
            <a:r>
              <a:rPr lang="en-US" sz="4700" dirty="0" smtClean="0">
                <a:solidFill>
                  <a:schemeClr val="bg1"/>
                </a:solidFill>
              </a:rPr>
              <a:t> </a:t>
            </a:r>
            <a:r>
              <a:rPr lang="vi-VN" sz="4700" dirty="0" smtClean="0">
                <a:solidFill>
                  <a:schemeClr val="bg1"/>
                </a:solidFill>
              </a:rPr>
              <a:t>giữa </a:t>
            </a:r>
            <a:r>
              <a:rPr lang="vi-VN" sz="4700" dirty="0">
                <a:solidFill>
                  <a:schemeClr val="bg1"/>
                </a:solidFill>
              </a:rPr>
              <a:t>đau thương dương trần con </a:t>
            </a:r>
            <a:r>
              <a:rPr lang="en-US" sz="4700" dirty="0">
                <a:solidFill>
                  <a:schemeClr val="bg1"/>
                </a:solidFill>
              </a:rPr>
              <a:t>l</a:t>
            </a:r>
            <a:r>
              <a:rPr lang="vi-VN" sz="4700" dirty="0" smtClean="0">
                <a:solidFill>
                  <a:schemeClr val="bg1"/>
                </a:solidFill>
              </a:rPr>
              <a:t>ê </a:t>
            </a:r>
            <a:r>
              <a:rPr lang="vi-VN" sz="4700" dirty="0">
                <a:solidFill>
                  <a:schemeClr val="bg1"/>
                </a:solidFill>
              </a:rPr>
              <a:t>bước nhọc nhằn, </a:t>
            </a:r>
            <a:r>
              <a:rPr lang="en-US" sz="4700" dirty="0">
                <a:solidFill>
                  <a:schemeClr val="bg1"/>
                </a:solidFill>
              </a:rPr>
              <a:t>l</a:t>
            </a:r>
            <a:r>
              <a:rPr lang="vi-VN" sz="4700" dirty="0" smtClean="0">
                <a:solidFill>
                  <a:schemeClr val="bg1"/>
                </a:solidFill>
              </a:rPr>
              <a:t>ắm </a:t>
            </a:r>
            <a:r>
              <a:rPr lang="vi-VN" sz="4700" dirty="0">
                <a:solidFill>
                  <a:schemeClr val="bg1"/>
                </a:solidFill>
              </a:rPr>
              <a:t>lúc trách móc </a:t>
            </a:r>
            <a:r>
              <a:rPr lang="en-US" sz="4700" dirty="0" smtClean="0">
                <a:solidFill>
                  <a:schemeClr val="bg1"/>
                </a:solidFill>
              </a:rPr>
              <a:t>“</a:t>
            </a:r>
            <a:r>
              <a:rPr lang="vi-VN" sz="4700" dirty="0" smtClean="0">
                <a:solidFill>
                  <a:schemeClr val="bg1"/>
                </a:solidFill>
              </a:rPr>
              <a:t>Chúa </a:t>
            </a:r>
            <a:r>
              <a:rPr lang="vi-VN" sz="4700" dirty="0">
                <a:solidFill>
                  <a:schemeClr val="bg1"/>
                </a:solidFill>
              </a:rPr>
              <a:t>hỡi quên con sao lặng </a:t>
            </a:r>
            <a:r>
              <a:rPr lang="en-US" sz="4700" dirty="0" err="1" smtClean="0">
                <a:solidFill>
                  <a:schemeClr val="bg1"/>
                </a:solidFill>
              </a:rPr>
              <a:t>thinh</a:t>
            </a:r>
            <a:r>
              <a:rPr lang="en-US" sz="4700" dirty="0" smtClean="0">
                <a:solidFill>
                  <a:schemeClr val="bg1"/>
                </a:solidFill>
              </a:rPr>
              <a:t>?” </a:t>
            </a:r>
            <a:r>
              <a:rPr lang="vi-VN" sz="4700" dirty="0" smtClean="0">
                <a:solidFill>
                  <a:schemeClr val="bg1"/>
                </a:solidFill>
              </a:rPr>
              <a:t>Vì </a:t>
            </a:r>
            <a:r>
              <a:rPr lang="vi-VN" sz="4700" dirty="0">
                <a:solidFill>
                  <a:schemeClr val="bg1"/>
                </a:solidFill>
              </a:rPr>
              <a:t>đã </a:t>
            </a:r>
            <a:r>
              <a:rPr lang="en-US" sz="4700" dirty="0" err="1" smtClean="0">
                <a:solidFill>
                  <a:schemeClr val="bg1"/>
                </a:solidFill>
              </a:rPr>
              <a:t>phai</a:t>
            </a:r>
            <a:r>
              <a:rPr lang="en-US" sz="4700" dirty="0" smtClean="0">
                <a:solidFill>
                  <a:schemeClr val="bg1"/>
                </a:solidFill>
              </a:rPr>
              <a:t> </a:t>
            </a:r>
            <a:r>
              <a:rPr lang="en-US" sz="4700" dirty="0" err="1" smtClean="0">
                <a:solidFill>
                  <a:schemeClr val="bg1"/>
                </a:solidFill>
              </a:rPr>
              <a:t>rồi</a:t>
            </a:r>
            <a:r>
              <a:rPr lang="en-US" sz="4700" dirty="0" smtClean="0">
                <a:solidFill>
                  <a:schemeClr val="bg1"/>
                </a:solidFill>
              </a:rPr>
              <a:t> </a:t>
            </a:r>
            <a:r>
              <a:rPr lang="vi-VN" sz="4700" dirty="0" smtClean="0">
                <a:solidFill>
                  <a:schemeClr val="bg1"/>
                </a:solidFill>
              </a:rPr>
              <a:t>lòng </a:t>
            </a:r>
            <a:r>
              <a:rPr lang="en-US" sz="4700" dirty="0" err="1" smtClean="0">
                <a:solidFill>
                  <a:schemeClr val="bg1"/>
                </a:solidFill>
              </a:rPr>
              <a:t>mến</a:t>
            </a:r>
            <a:r>
              <a:rPr lang="en-US" sz="4700" dirty="0" smtClean="0">
                <a:solidFill>
                  <a:schemeClr val="bg1"/>
                </a:solidFill>
              </a:rPr>
              <a:t> </a:t>
            </a:r>
            <a:r>
              <a:rPr lang="vi-VN" sz="4700" dirty="0" smtClean="0">
                <a:solidFill>
                  <a:schemeClr val="bg1"/>
                </a:solidFill>
              </a:rPr>
              <a:t>đức </a:t>
            </a:r>
            <a:r>
              <a:rPr lang="vi-VN" sz="4700" dirty="0">
                <a:solidFill>
                  <a:schemeClr val="bg1"/>
                </a:solidFill>
              </a:rPr>
              <a:t>trông cậy </a:t>
            </a:r>
            <a:r>
              <a:rPr lang="en-US" sz="4700" dirty="0" err="1" smtClean="0">
                <a:solidFill>
                  <a:schemeClr val="bg1"/>
                </a:solidFill>
              </a:rPr>
              <a:t>Ngài</a:t>
            </a:r>
            <a:r>
              <a:rPr lang="en-US" sz="4700" dirty="0" smtClean="0">
                <a:solidFill>
                  <a:schemeClr val="bg1"/>
                </a:solidFill>
              </a:rPr>
              <a:t> </a:t>
            </a:r>
            <a:r>
              <a:rPr lang="vi-VN" sz="4700" dirty="0" smtClean="0">
                <a:solidFill>
                  <a:schemeClr val="bg1"/>
                </a:solidFill>
              </a:rPr>
              <a:t>mòn </a:t>
            </a:r>
            <a:r>
              <a:rPr lang="en-US" sz="4700" dirty="0" err="1" smtClean="0">
                <a:solidFill>
                  <a:schemeClr val="bg1"/>
                </a:solidFill>
              </a:rPr>
              <a:t>mõi</a:t>
            </a:r>
            <a:r>
              <a:rPr lang="en-US" sz="4700" dirty="0" smtClean="0">
                <a:solidFill>
                  <a:schemeClr val="bg1"/>
                </a:solidFill>
              </a:rPr>
              <a:t>. </a:t>
            </a:r>
            <a:r>
              <a:rPr lang="vi-VN" sz="4700" dirty="0" smtClean="0">
                <a:solidFill>
                  <a:schemeClr val="bg1"/>
                </a:solidFill>
              </a:rPr>
              <a:t>Niềm </a:t>
            </a:r>
            <a:r>
              <a:rPr lang="vi-VN" sz="4700" dirty="0">
                <a:solidFill>
                  <a:schemeClr val="bg1"/>
                </a:solidFill>
              </a:rPr>
              <a:t>tin héo </a:t>
            </a:r>
            <a:r>
              <a:rPr lang="en-US" sz="4700" dirty="0" err="1" smtClean="0">
                <a:solidFill>
                  <a:schemeClr val="bg1"/>
                </a:solidFill>
              </a:rPr>
              <a:t>úa</a:t>
            </a:r>
            <a:r>
              <a:rPr lang="en-US" sz="4700" dirty="0" smtClean="0">
                <a:solidFill>
                  <a:schemeClr val="bg1"/>
                </a:solidFill>
              </a:rPr>
              <a:t> </a:t>
            </a:r>
            <a:r>
              <a:rPr lang="vi-VN" sz="4700" dirty="0" smtClean="0">
                <a:solidFill>
                  <a:schemeClr val="bg1"/>
                </a:solidFill>
              </a:rPr>
              <a:t>con </a:t>
            </a:r>
            <a:r>
              <a:rPr lang="vi-VN" sz="4700" dirty="0">
                <a:solidFill>
                  <a:schemeClr val="bg1"/>
                </a:solidFill>
              </a:rPr>
              <a:t>đành </a:t>
            </a:r>
            <a:r>
              <a:rPr lang="en-US" sz="4700" dirty="0" err="1" smtClean="0">
                <a:solidFill>
                  <a:schemeClr val="bg1"/>
                </a:solidFill>
              </a:rPr>
              <a:t>tâm</a:t>
            </a:r>
            <a:r>
              <a:rPr lang="en-US" sz="4700" dirty="0" smtClean="0">
                <a:solidFill>
                  <a:schemeClr val="bg1"/>
                </a:solidFill>
              </a:rPr>
              <a:t> </a:t>
            </a:r>
            <a:r>
              <a:rPr lang="vi-VN" sz="4700" dirty="0" smtClean="0">
                <a:solidFill>
                  <a:schemeClr val="bg1"/>
                </a:solidFill>
              </a:rPr>
              <a:t>xa </a:t>
            </a:r>
            <a:r>
              <a:rPr lang="vi-VN" sz="4700" dirty="0">
                <a:solidFill>
                  <a:schemeClr val="bg1"/>
                </a:solidFill>
              </a:rPr>
              <a:t>lìa </a:t>
            </a:r>
            <a:r>
              <a:rPr lang="en-US" sz="4700" dirty="0" err="1" smtClean="0">
                <a:solidFill>
                  <a:schemeClr val="bg1"/>
                </a:solidFill>
              </a:rPr>
              <a:t>Ngài</a:t>
            </a:r>
            <a:r>
              <a:rPr lang="en-US" sz="4700" dirty="0" smtClean="0">
                <a:solidFill>
                  <a:srgbClr val="FFFF00"/>
                </a:solidFill>
              </a:rPr>
              <a:t>…</a:t>
            </a:r>
            <a:endParaRPr lang="en-US" sz="4700" b="0" dirty="0">
              <a:solidFill>
                <a:srgbClr val="FFFF00"/>
              </a:solidFill>
              <a:effectLst/>
            </a:endParaRPr>
          </a:p>
        </p:txBody>
      </p:sp>
    </p:spTree>
    <p:extLst>
      <p:ext uri="{BB962C8B-B14F-4D97-AF65-F5344CB8AC3E}">
        <p14:creationId xmlns:p14="http://schemas.microsoft.com/office/powerpoint/2010/main" val="1885833955"/>
      </p:ext>
    </p:extLst>
  </p:cSld>
  <p:clrMapOvr>
    <a:masterClrMapping/>
  </p:clrMapOvr>
  <p:transition spd="slow"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dirty="0" smtClean="0">
                <a:solidFill>
                  <a:srgbClr val="FFFF00"/>
                </a:solidFill>
              </a:rPr>
              <a:t>…</a:t>
            </a:r>
            <a:r>
              <a:rPr lang="en-US" sz="4700" dirty="0" smtClean="0">
                <a:solidFill>
                  <a:schemeClr val="bg1"/>
                </a:solidFill>
              </a:rPr>
              <a:t> </a:t>
            </a:r>
            <a:r>
              <a:rPr lang="vi-VN" sz="4700" dirty="0" smtClean="0">
                <a:solidFill>
                  <a:schemeClr val="bg1"/>
                </a:solidFill>
              </a:rPr>
              <a:t>Xin </a:t>
            </a:r>
            <a:r>
              <a:rPr lang="vi-VN" sz="4700" dirty="0">
                <a:solidFill>
                  <a:schemeClr val="bg1"/>
                </a:solidFill>
              </a:rPr>
              <a:t>Ngài đừng </a:t>
            </a:r>
            <a:r>
              <a:rPr lang="en-US" sz="4700" dirty="0" err="1" smtClean="0">
                <a:solidFill>
                  <a:schemeClr val="bg1"/>
                </a:solidFill>
              </a:rPr>
              <a:t>lánh</a:t>
            </a:r>
            <a:r>
              <a:rPr lang="en-US" sz="4700" dirty="0" smtClean="0">
                <a:solidFill>
                  <a:schemeClr val="bg1"/>
                </a:solidFill>
              </a:rPr>
              <a:t> </a:t>
            </a:r>
            <a:r>
              <a:rPr lang="vi-VN" sz="4700" dirty="0" smtClean="0">
                <a:solidFill>
                  <a:schemeClr val="bg1"/>
                </a:solidFill>
              </a:rPr>
              <a:t>xa </a:t>
            </a:r>
            <a:r>
              <a:rPr lang="vi-VN" sz="4700" dirty="0">
                <a:solidFill>
                  <a:schemeClr val="bg1"/>
                </a:solidFill>
              </a:rPr>
              <a:t>con, xin đừng buồn </a:t>
            </a:r>
            <a:r>
              <a:rPr lang="en-US" sz="4700" dirty="0" smtClean="0">
                <a:solidFill>
                  <a:schemeClr val="bg1"/>
                </a:solidFill>
              </a:rPr>
              <a:t>con </a:t>
            </a:r>
            <a:r>
              <a:rPr lang="vi-VN" sz="4700" dirty="0" smtClean="0">
                <a:solidFill>
                  <a:schemeClr val="bg1"/>
                </a:solidFill>
              </a:rPr>
              <a:t>yếu hèn.</a:t>
            </a:r>
            <a:r>
              <a:rPr lang="en-US" sz="4700" dirty="0">
                <a:solidFill>
                  <a:schemeClr val="bg1"/>
                </a:solidFill>
              </a:rPr>
              <a:t> </a:t>
            </a:r>
            <a:r>
              <a:rPr lang="en-US" sz="4700" dirty="0" err="1" smtClean="0">
                <a:solidFill>
                  <a:schemeClr val="bg1"/>
                </a:solidFill>
              </a:rPr>
              <a:t>Những</a:t>
            </a:r>
            <a:r>
              <a:rPr lang="en-US" sz="4700" dirty="0" smtClean="0">
                <a:solidFill>
                  <a:schemeClr val="bg1"/>
                </a:solidFill>
              </a:rPr>
              <a:t> </a:t>
            </a:r>
            <a:r>
              <a:rPr lang="vi-VN" sz="4700" dirty="0" smtClean="0">
                <a:solidFill>
                  <a:schemeClr val="bg1"/>
                </a:solidFill>
              </a:rPr>
              <a:t>lúc </a:t>
            </a:r>
            <a:r>
              <a:rPr lang="vi-VN" sz="4700" dirty="0">
                <a:solidFill>
                  <a:schemeClr val="bg1"/>
                </a:solidFill>
              </a:rPr>
              <a:t>sóng gió bủa lấy thân con, con nhờ </a:t>
            </a:r>
            <a:r>
              <a:rPr lang="en-US" sz="4700" dirty="0" err="1" smtClean="0">
                <a:solidFill>
                  <a:schemeClr val="bg1"/>
                </a:solidFill>
              </a:rPr>
              <a:t>ai</a:t>
            </a:r>
            <a:r>
              <a:rPr lang="en-US" sz="4700" dirty="0">
                <a:solidFill>
                  <a:schemeClr val="bg1"/>
                </a:solidFill>
              </a:rPr>
              <a:t>?</a:t>
            </a:r>
            <a:r>
              <a:rPr lang="en-US" sz="4700" dirty="0" smtClean="0">
                <a:solidFill>
                  <a:schemeClr val="bg1"/>
                </a:solidFill>
              </a:rPr>
              <a:t> </a:t>
            </a:r>
            <a:r>
              <a:rPr lang="en-US" sz="4700" dirty="0" err="1" smtClean="0">
                <a:solidFill>
                  <a:schemeClr val="bg1"/>
                </a:solidFill>
              </a:rPr>
              <a:t>Lòng</a:t>
            </a:r>
            <a:r>
              <a:rPr lang="en-US" sz="4700" dirty="0" smtClean="0">
                <a:solidFill>
                  <a:schemeClr val="bg1"/>
                </a:solidFill>
              </a:rPr>
              <a:t> </a:t>
            </a:r>
            <a:r>
              <a:rPr lang="vi-VN" sz="4700" dirty="0" smtClean="0">
                <a:solidFill>
                  <a:schemeClr val="bg1"/>
                </a:solidFill>
              </a:rPr>
              <a:t>Chúa </a:t>
            </a:r>
            <a:r>
              <a:rPr lang="vi-VN" sz="4700" dirty="0">
                <a:solidFill>
                  <a:schemeClr val="bg1"/>
                </a:solidFill>
              </a:rPr>
              <a:t>nhân </a:t>
            </a:r>
            <a:r>
              <a:rPr lang="en-US" sz="4700" dirty="0" err="1" smtClean="0">
                <a:solidFill>
                  <a:schemeClr val="bg1"/>
                </a:solidFill>
              </a:rPr>
              <a:t>từ</a:t>
            </a:r>
            <a:r>
              <a:rPr lang="en-US" sz="4700" dirty="0" smtClean="0">
                <a:solidFill>
                  <a:schemeClr val="bg1"/>
                </a:solidFill>
              </a:rPr>
              <a:t> </a:t>
            </a:r>
            <a:r>
              <a:rPr lang="vi-VN" sz="4700" dirty="0" smtClean="0">
                <a:solidFill>
                  <a:schemeClr val="bg1"/>
                </a:solidFill>
              </a:rPr>
              <a:t>còn </a:t>
            </a:r>
            <a:r>
              <a:rPr lang="en-US" sz="4700" dirty="0" err="1" smtClean="0">
                <a:solidFill>
                  <a:schemeClr val="bg1"/>
                </a:solidFill>
              </a:rPr>
              <a:t>mãi</a:t>
            </a:r>
            <a:r>
              <a:rPr lang="en-US" sz="4700" dirty="0" smtClean="0">
                <a:solidFill>
                  <a:schemeClr val="bg1"/>
                </a:solidFill>
              </a:rPr>
              <a:t> </a:t>
            </a:r>
            <a:r>
              <a:rPr lang="vi-VN" sz="4700" dirty="0" smtClean="0">
                <a:solidFill>
                  <a:schemeClr val="bg1"/>
                </a:solidFill>
              </a:rPr>
              <a:t>sẽ </a:t>
            </a:r>
            <a:r>
              <a:rPr lang="vi-VN" sz="4700" dirty="0">
                <a:solidFill>
                  <a:schemeClr val="bg1"/>
                </a:solidFill>
              </a:rPr>
              <a:t>không quên </a:t>
            </a:r>
            <a:r>
              <a:rPr lang="en-US" sz="4700" dirty="0" err="1" smtClean="0">
                <a:solidFill>
                  <a:schemeClr val="bg1"/>
                </a:solidFill>
              </a:rPr>
              <a:t>người</a:t>
            </a:r>
            <a:r>
              <a:rPr lang="en-US" sz="4700" dirty="0" smtClean="0">
                <a:solidFill>
                  <a:schemeClr val="bg1"/>
                </a:solidFill>
              </a:rPr>
              <a:t> </a:t>
            </a:r>
            <a:r>
              <a:rPr lang="vi-VN" sz="4700" dirty="0" smtClean="0">
                <a:solidFill>
                  <a:schemeClr val="bg1"/>
                </a:solidFill>
              </a:rPr>
              <a:t>lầm </a:t>
            </a:r>
            <a:r>
              <a:rPr lang="en-US" sz="4700" dirty="0" err="1" smtClean="0">
                <a:solidFill>
                  <a:schemeClr val="bg1"/>
                </a:solidFill>
              </a:rPr>
              <a:t>lỗi</a:t>
            </a:r>
            <a:r>
              <a:rPr lang="en-US" sz="4700" dirty="0" smtClean="0">
                <a:solidFill>
                  <a:schemeClr val="bg1"/>
                </a:solidFill>
              </a:rPr>
              <a:t>. </a:t>
            </a:r>
            <a:r>
              <a:rPr lang="vi-VN" sz="4700" dirty="0" smtClean="0">
                <a:solidFill>
                  <a:schemeClr val="bg1"/>
                </a:solidFill>
              </a:rPr>
              <a:t>Tình </a:t>
            </a:r>
            <a:r>
              <a:rPr lang="vi-VN" sz="4700" dirty="0">
                <a:solidFill>
                  <a:schemeClr val="bg1"/>
                </a:solidFill>
              </a:rPr>
              <a:t>yêu Chúa </a:t>
            </a:r>
            <a:r>
              <a:rPr lang="en-US" sz="4700" dirty="0" err="1" smtClean="0">
                <a:solidFill>
                  <a:schemeClr val="bg1"/>
                </a:solidFill>
              </a:rPr>
              <a:t>hỡi</a:t>
            </a:r>
            <a:r>
              <a:rPr lang="en-US" sz="4700" dirty="0" smtClean="0">
                <a:solidFill>
                  <a:schemeClr val="bg1"/>
                </a:solidFill>
              </a:rPr>
              <a:t> </a:t>
            </a:r>
            <a:r>
              <a:rPr lang="vi-VN" sz="4700" dirty="0" smtClean="0">
                <a:solidFill>
                  <a:schemeClr val="bg1"/>
                </a:solidFill>
              </a:rPr>
              <a:t>nâng </a:t>
            </a:r>
            <a:r>
              <a:rPr lang="en-US" sz="4700" dirty="0" err="1" smtClean="0">
                <a:solidFill>
                  <a:schemeClr val="bg1"/>
                </a:solidFill>
              </a:rPr>
              <a:t>hồn</a:t>
            </a:r>
            <a:r>
              <a:rPr lang="en-US" sz="4700" dirty="0" smtClean="0">
                <a:solidFill>
                  <a:schemeClr val="bg1"/>
                </a:solidFill>
              </a:rPr>
              <a:t> con </a:t>
            </a:r>
            <a:r>
              <a:rPr lang="vi-VN" sz="4700" dirty="0" smtClean="0">
                <a:solidFill>
                  <a:schemeClr val="bg1"/>
                </a:solidFill>
              </a:rPr>
              <a:t>lên </a:t>
            </a:r>
            <a:r>
              <a:rPr lang="vi-VN" sz="4700" dirty="0">
                <a:solidFill>
                  <a:schemeClr val="bg1"/>
                </a:solidFill>
              </a:rPr>
              <a:t>với </a:t>
            </a:r>
            <a:r>
              <a:rPr lang="en-US" sz="4700" dirty="0" err="1" smtClean="0">
                <a:solidFill>
                  <a:schemeClr val="bg1"/>
                </a:solidFill>
              </a:rPr>
              <a:t>Ngài</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56683081"/>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u="sng" dirty="0" smtClean="0">
                <a:solidFill>
                  <a:srgbClr val="FFFF00"/>
                </a:solidFill>
              </a:rPr>
              <a:t>Đ</a:t>
            </a:r>
            <a:r>
              <a:rPr lang="en-US" sz="4700" u="sng" dirty="0" smtClean="0">
                <a:solidFill>
                  <a:srgbClr val="FFFF00"/>
                </a:solidFill>
              </a:rPr>
              <a:t>k:</a:t>
            </a:r>
            <a:r>
              <a:rPr lang="vi-VN" sz="4700" dirty="0" smtClean="0">
                <a:solidFill>
                  <a:schemeClr val="bg1"/>
                </a:solidFill>
              </a:rPr>
              <a:t> </a:t>
            </a:r>
            <a:r>
              <a:rPr lang="vi-VN" sz="4700" dirty="0">
                <a:solidFill>
                  <a:schemeClr val="bg1"/>
                </a:solidFill>
              </a:rPr>
              <a:t>Tình Ngài còn </a:t>
            </a:r>
            <a:r>
              <a:rPr lang="en-US" sz="4700" dirty="0" err="1" smtClean="0">
                <a:solidFill>
                  <a:schemeClr val="bg1"/>
                </a:solidFill>
              </a:rPr>
              <a:t>đó</a:t>
            </a:r>
            <a:r>
              <a:rPr lang="en-US" sz="4700" dirty="0" smtClean="0">
                <a:solidFill>
                  <a:schemeClr val="bg1"/>
                </a:solidFill>
              </a:rPr>
              <a:t> </a:t>
            </a:r>
            <a:r>
              <a:rPr lang="vi-VN" sz="4700" dirty="0" smtClean="0">
                <a:solidFill>
                  <a:schemeClr val="bg1"/>
                </a:solidFill>
              </a:rPr>
              <a:t>vẫn </a:t>
            </a:r>
            <a:r>
              <a:rPr lang="vi-VN" sz="4700" dirty="0">
                <a:solidFill>
                  <a:schemeClr val="bg1"/>
                </a:solidFill>
              </a:rPr>
              <a:t>thiết tha chờ </a:t>
            </a:r>
            <a:r>
              <a:rPr lang="en-US" sz="4700" dirty="0" err="1" smtClean="0">
                <a:solidFill>
                  <a:schemeClr val="bg1"/>
                </a:solidFill>
              </a:rPr>
              <a:t>đón</a:t>
            </a:r>
            <a:r>
              <a:rPr lang="en-US" sz="4700" dirty="0" smtClean="0">
                <a:solidFill>
                  <a:schemeClr val="bg1"/>
                </a:solidFill>
              </a:rPr>
              <a:t> </a:t>
            </a:r>
            <a:r>
              <a:rPr lang="vi-VN" sz="4700" dirty="0" smtClean="0">
                <a:solidFill>
                  <a:schemeClr val="bg1"/>
                </a:solidFill>
              </a:rPr>
              <a:t>ai </a:t>
            </a:r>
            <a:r>
              <a:rPr lang="vi-VN" sz="4700" dirty="0">
                <a:solidFill>
                  <a:schemeClr val="bg1"/>
                </a:solidFill>
              </a:rPr>
              <a:t>đang lạc </a:t>
            </a:r>
            <a:r>
              <a:rPr lang="en-US" sz="4700" dirty="0" err="1" smtClean="0">
                <a:solidFill>
                  <a:schemeClr val="bg1"/>
                </a:solidFill>
              </a:rPr>
              <a:t>bước</a:t>
            </a:r>
            <a:r>
              <a:rPr lang="vi-VN" sz="4700" dirty="0" smtClean="0">
                <a:solidFill>
                  <a:schemeClr val="bg1"/>
                </a:solidFill>
              </a:rPr>
              <a:t>.</a:t>
            </a:r>
            <a:r>
              <a:rPr lang="en-US" sz="4700" dirty="0" smtClean="0">
                <a:solidFill>
                  <a:schemeClr val="bg1"/>
                </a:solidFill>
              </a:rPr>
              <a:t> </a:t>
            </a:r>
            <a:r>
              <a:rPr lang="vi-VN" sz="4700" dirty="0" smtClean="0">
                <a:solidFill>
                  <a:schemeClr val="bg1"/>
                </a:solidFill>
              </a:rPr>
              <a:t>Tình </a:t>
            </a:r>
            <a:r>
              <a:rPr lang="vi-VN" sz="4700" dirty="0">
                <a:solidFill>
                  <a:schemeClr val="bg1"/>
                </a:solidFill>
              </a:rPr>
              <a:t>Ngài </a:t>
            </a:r>
            <a:r>
              <a:rPr lang="en-US" sz="4700" dirty="0" err="1" smtClean="0">
                <a:solidFill>
                  <a:schemeClr val="bg1"/>
                </a:solidFill>
              </a:rPr>
              <a:t>dịu</a:t>
            </a:r>
            <a:r>
              <a:rPr lang="en-US" sz="4700" dirty="0" smtClean="0">
                <a:solidFill>
                  <a:schemeClr val="bg1"/>
                </a:solidFill>
              </a:rPr>
              <a:t> </a:t>
            </a:r>
            <a:r>
              <a:rPr lang="en-US" sz="4700" dirty="0" err="1" smtClean="0">
                <a:solidFill>
                  <a:schemeClr val="bg1"/>
                </a:solidFill>
              </a:rPr>
              <a:t>êm</a:t>
            </a:r>
            <a:r>
              <a:rPr lang="en-US" sz="4700" dirty="0" smtClean="0">
                <a:solidFill>
                  <a:schemeClr val="bg1"/>
                </a:solidFill>
              </a:rPr>
              <a:t> </a:t>
            </a:r>
            <a:r>
              <a:rPr lang="vi-VN" sz="4700" dirty="0" smtClean="0">
                <a:solidFill>
                  <a:schemeClr val="bg1"/>
                </a:solidFill>
              </a:rPr>
              <a:t>với </a:t>
            </a:r>
            <a:r>
              <a:rPr lang="vi-VN" sz="4700" dirty="0">
                <a:solidFill>
                  <a:schemeClr val="bg1"/>
                </a:solidFill>
              </a:rPr>
              <a:t>những ai </a:t>
            </a:r>
            <a:r>
              <a:rPr lang="en-US" sz="4700" dirty="0" err="1" smtClean="0">
                <a:solidFill>
                  <a:schemeClr val="bg1"/>
                </a:solidFill>
              </a:rPr>
              <a:t>nặng</a:t>
            </a:r>
            <a:r>
              <a:rPr lang="vi-VN" sz="4700" dirty="0" smtClean="0">
                <a:solidFill>
                  <a:schemeClr val="bg1"/>
                </a:solidFill>
              </a:rPr>
              <a:t> </a:t>
            </a:r>
            <a:r>
              <a:rPr lang="vi-VN" sz="4700" dirty="0">
                <a:solidFill>
                  <a:schemeClr val="bg1"/>
                </a:solidFill>
              </a:rPr>
              <a:t>gánh </a:t>
            </a:r>
            <a:r>
              <a:rPr lang="en-US" sz="4700" dirty="0" err="1" smtClean="0">
                <a:solidFill>
                  <a:schemeClr val="bg1"/>
                </a:solidFill>
              </a:rPr>
              <a:t>mang</a:t>
            </a:r>
            <a:r>
              <a:rPr lang="en-US" sz="4700" dirty="0" smtClean="0">
                <a:solidFill>
                  <a:schemeClr val="bg1"/>
                </a:solidFill>
              </a:rPr>
              <a:t> </a:t>
            </a:r>
            <a:r>
              <a:rPr lang="vi-VN" sz="4700" dirty="0" smtClean="0">
                <a:solidFill>
                  <a:schemeClr val="bg1"/>
                </a:solidFill>
              </a:rPr>
              <a:t>bao </a:t>
            </a:r>
            <a:r>
              <a:rPr lang="vi-VN" sz="4700" dirty="0">
                <a:solidFill>
                  <a:schemeClr val="bg1"/>
                </a:solidFill>
              </a:rPr>
              <a:t>sầu </a:t>
            </a:r>
            <a:r>
              <a:rPr lang="en-US" sz="4700" dirty="0" smtClean="0">
                <a:solidFill>
                  <a:schemeClr val="bg1"/>
                </a:solidFill>
              </a:rPr>
              <a:t>lo.</a:t>
            </a:r>
            <a:r>
              <a:rPr lang="en-US" sz="4700" dirty="0">
                <a:solidFill>
                  <a:schemeClr val="bg1"/>
                </a:solidFill>
              </a:rPr>
              <a:t> </a:t>
            </a:r>
            <a:r>
              <a:rPr lang="vi-VN" sz="4700" dirty="0" smtClean="0">
                <a:solidFill>
                  <a:schemeClr val="bg1"/>
                </a:solidFill>
              </a:rPr>
              <a:t>Nguyện </a:t>
            </a:r>
            <a:r>
              <a:rPr lang="vi-VN" sz="4700" dirty="0">
                <a:solidFill>
                  <a:schemeClr val="bg1"/>
                </a:solidFill>
              </a:rPr>
              <a:t>Ngài </a:t>
            </a:r>
            <a:r>
              <a:rPr lang="en-US" sz="4700" dirty="0" err="1" smtClean="0">
                <a:solidFill>
                  <a:schemeClr val="bg1"/>
                </a:solidFill>
              </a:rPr>
              <a:t>dủ</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vi-VN" sz="4700" dirty="0" smtClean="0">
                <a:solidFill>
                  <a:schemeClr val="bg1"/>
                </a:solidFill>
              </a:rPr>
              <a:t>sưởi </a:t>
            </a:r>
            <a:r>
              <a:rPr lang="vi-VN" sz="4700" dirty="0">
                <a:solidFill>
                  <a:schemeClr val="bg1"/>
                </a:solidFill>
              </a:rPr>
              <a:t>ấm tâm </a:t>
            </a:r>
            <a:r>
              <a:rPr lang="en-US" sz="4700" dirty="0" err="1" smtClean="0">
                <a:solidFill>
                  <a:schemeClr val="bg1"/>
                </a:solidFill>
              </a:rPr>
              <a:t>hồn</a:t>
            </a:r>
            <a:r>
              <a:rPr lang="en-US" sz="4700" dirty="0" smtClean="0">
                <a:solidFill>
                  <a:schemeClr val="bg1"/>
                </a:solidFill>
              </a:rPr>
              <a:t> </a:t>
            </a:r>
            <a:r>
              <a:rPr lang="en-US" sz="4700" dirty="0" err="1" smtClean="0">
                <a:solidFill>
                  <a:schemeClr val="bg1"/>
                </a:solidFill>
              </a:rPr>
              <a:t>giá</a:t>
            </a:r>
            <a:r>
              <a:rPr lang="en-US" sz="4700" dirty="0" smtClean="0">
                <a:solidFill>
                  <a:schemeClr val="bg1"/>
                </a:solidFill>
              </a:rPr>
              <a:t> </a:t>
            </a:r>
            <a:r>
              <a:rPr lang="en-US" sz="4700" dirty="0" err="1" smtClean="0">
                <a:solidFill>
                  <a:schemeClr val="bg1"/>
                </a:solidFill>
              </a:rPr>
              <a:t>băng</a:t>
            </a:r>
            <a:r>
              <a:rPr lang="en-US" sz="4700" dirty="0" smtClean="0">
                <a:solidFill>
                  <a:schemeClr val="bg1"/>
                </a:solidFill>
              </a:rPr>
              <a:t> </a:t>
            </a:r>
            <a:r>
              <a:rPr lang="vi-VN" sz="4700" dirty="0" smtClean="0">
                <a:solidFill>
                  <a:schemeClr val="bg1"/>
                </a:solidFill>
              </a:rPr>
              <a:t>trong </a:t>
            </a:r>
            <a:r>
              <a:rPr lang="vi-VN" sz="4700" dirty="0">
                <a:solidFill>
                  <a:schemeClr val="bg1"/>
                </a:solidFill>
              </a:rPr>
              <a:t>mù </a:t>
            </a:r>
            <a:r>
              <a:rPr lang="en-US" sz="4700" dirty="0" err="1" smtClean="0">
                <a:solidFill>
                  <a:schemeClr val="bg1"/>
                </a:solidFill>
              </a:rPr>
              <a:t>tối</a:t>
            </a:r>
            <a:r>
              <a:rPr lang="en-US" sz="4700" dirty="0" smtClean="0">
                <a:solidFill>
                  <a:schemeClr val="bg1"/>
                </a:solidFill>
              </a:rPr>
              <a:t>. </a:t>
            </a:r>
            <a:r>
              <a:rPr lang="vi-VN" sz="4700" dirty="0" smtClean="0">
                <a:solidFill>
                  <a:schemeClr val="bg1"/>
                </a:solidFill>
              </a:rPr>
              <a:t>Chúa </a:t>
            </a:r>
            <a:r>
              <a:rPr lang="en-US" sz="4700" dirty="0" err="1" smtClean="0">
                <a:solidFill>
                  <a:schemeClr val="bg1"/>
                </a:solidFill>
              </a:rPr>
              <a:t>ơi</a:t>
            </a:r>
            <a:r>
              <a:rPr lang="en-US" sz="4700" dirty="0" smtClean="0">
                <a:solidFill>
                  <a:schemeClr val="bg1"/>
                </a:solidFill>
              </a:rPr>
              <a:t> </a:t>
            </a:r>
            <a:r>
              <a:rPr lang="vi-VN" sz="4700" dirty="0" smtClean="0">
                <a:solidFill>
                  <a:schemeClr val="bg1"/>
                </a:solidFill>
              </a:rPr>
              <a:t>xin </a:t>
            </a:r>
            <a:r>
              <a:rPr lang="vi-VN" sz="4700" dirty="0">
                <a:solidFill>
                  <a:schemeClr val="bg1"/>
                </a:solidFill>
              </a:rPr>
              <a:t>tình </a:t>
            </a:r>
            <a:r>
              <a:rPr lang="en-US" sz="4700" dirty="0" err="1" smtClean="0">
                <a:solidFill>
                  <a:schemeClr val="bg1"/>
                </a:solidFill>
              </a:rPr>
              <a:t>yêu</a:t>
            </a:r>
            <a:r>
              <a:rPr lang="en-US" sz="4700" dirty="0" smtClean="0">
                <a:solidFill>
                  <a:schemeClr val="bg1"/>
                </a:solidFill>
              </a:rPr>
              <a:t> </a:t>
            </a:r>
            <a:r>
              <a:rPr lang="vi-VN" sz="4700" dirty="0" smtClean="0">
                <a:solidFill>
                  <a:schemeClr val="bg1"/>
                </a:solidFill>
              </a:rPr>
              <a:t>dẫn </a:t>
            </a:r>
            <a:r>
              <a:rPr lang="vi-VN" sz="4700" dirty="0">
                <a:solidFill>
                  <a:schemeClr val="bg1"/>
                </a:solidFill>
              </a:rPr>
              <a:t>con </a:t>
            </a:r>
            <a:r>
              <a:rPr lang="en-US" sz="4700" dirty="0" err="1" smtClean="0">
                <a:solidFill>
                  <a:schemeClr val="bg1"/>
                </a:solidFill>
              </a:rPr>
              <a:t>về</a:t>
            </a:r>
            <a:r>
              <a:rPr lang="en-US" sz="4700" dirty="0" smtClean="0">
                <a:solidFill>
                  <a:schemeClr val="bg1"/>
                </a:solidFill>
              </a:rPr>
              <a:t> </a:t>
            </a:r>
            <a:r>
              <a:rPr lang="vi-VN" sz="4700" dirty="0" smtClean="0">
                <a:solidFill>
                  <a:schemeClr val="bg1"/>
                </a:solidFill>
              </a:rPr>
              <a:t>cùng</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en-US" sz="4700" dirty="0">
              <a:solidFill>
                <a:schemeClr val="bg1"/>
              </a:solidFill>
              <a:effectLst/>
            </a:endParaRPr>
          </a:p>
        </p:txBody>
      </p:sp>
    </p:spTree>
    <p:extLst>
      <p:ext uri="{BB962C8B-B14F-4D97-AF65-F5344CB8AC3E}">
        <p14:creationId xmlns:p14="http://schemas.microsoft.com/office/powerpoint/2010/main" val="3713572751"/>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CẢM TẠ HỒNG ÂN</a:t>
            </a:r>
            <a:br>
              <a:rPr lang="en-US" sz="6600" dirty="0" smtClean="0">
                <a:solidFill>
                  <a:srgbClr val="FFFF00"/>
                </a:solidFill>
              </a:rPr>
            </a:br>
            <a:r>
              <a:rPr lang="en-US" sz="5400" i="1" dirty="0" err="1" smtClean="0">
                <a:solidFill>
                  <a:schemeClr val="bg1"/>
                </a:solidFill>
              </a:rPr>
              <a:t>Duy</a:t>
            </a:r>
            <a:r>
              <a:rPr lang="en-US" sz="5400" i="1" dirty="0" smtClean="0">
                <a:solidFill>
                  <a:schemeClr val="bg1"/>
                </a:solidFill>
              </a:rPr>
              <a:t> </a:t>
            </a:r>
            <a:r>
              <a:rPr lang="en-US" sz="5400" i="1" dirty="0" err="1" smtClean="0">
                <a:solidFill>
                  <a:schemeClr val="bg1"/>
                </a:solidFill>
              </a:rPr>
              <a:t>Thiên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err="1" smtClean="0">
                <a:solidFill>
                  <a:srgbClr val="FFFF00"/>
                </a:solidFill>
              </a:rPr>
              <a:t>Đk</a:t>
            </a:r>
            <a:r>
              <a:rPr lang="en-US" sz="5600" u="sng" dirty="0" smtClean="0">
                <a:solidFill>
                  <a:srgbClr val="FFFF00"/>
                </a:solidFill>
              </a:rPr>
              <a:t>:</a:t>
            </a:r>
            <a:r>
              <a:rPr lang="vi-VN" sz="5600" dirty="0" smtClean="0">
                <a:solidFill>
                  <a:schemeClr val="bg1"/>
                </a:solidFill>
              </a:rPr>
              <a:t> </a:t>
            </a:r>
            <a:r>
              <a:rPr lang="vi-VN" sz="5600" dirty="0">
                <a:solidFill>
                  <a:schemeClr val="bg1"/>
                </a:solidFill>
              </a:rPr>
              <a:t>Xin cảm tạ hồng ân Cha </a:t>
            </a:r>
            <a:r>
              <a:rPr lang="vi-VN" sz="5600" dirty="0" smtClean="0">
                <a:solidFill>
                  <a:schemeClr val="bg1"/>
                </a:solidFill>
              </a:rPr>
              <a:t>ban</a:t>
            </a:r>
            <a:r>
              <a:rPr lang="en-US" sz="5600" dirty="0" smtClean="0">
                <a:solidFill>
                  <a:schemeClr val="bg1"/>
                </a:solidFill>
              </a:rPr>
              <a:t>, v</a:t>
            </a:r>
            <a:r>
              <a:rPr lang="vi-VN" sz="5600" dirty="0" smtClean="0">
                <a:solidFill>
                  <a:schemeClr val="bg1"/>
                </a:solidFill>
              </a:rPr>
              <a:t>ì </a:t>
            </a:r>
            <a:r>
              <a:rPr lang="vi-VN" sz="5600" dirty="0">
                <a:solidFill>
                  <a:schemeClr val="bg1"/>
                </a:solidFill>
              </a:rPr>
              <a:t>thương mến từ muôn ngàn đời. Đem Tin Mừng về gieo nơi nơi, cho muôn dân kết đoàn sống vui.</a:t>
            </a:r>
            <a:endParaRPr lang="en-US" sz="5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smtClean="0">
                <a:solidFill>
                  <a:schemeClr val="bg1"/>
                </a:solidFill>
              </a:rPr>
              <a:t> </a:t>
            </a:r>
            <a:r>
              <a:rPr lang="vi-VN" sz="5600" dirty="0" smtClean="0">
                <a:solidFill>
                  <a:schemeClr val="bg1"/>
                </a:solidFill>
              </a:rPr>
              <a:t>Mến Chúa, </a:t>
            </a:r>
            <a:r>
              <a:rPr lang="vi-VN" sz="5600" dirty="0">
                <a:solidFill>
                  <a:schemeClr val="bg1"/>
                </a:solidFill>
              </a:rPr>
              <a:t>mến yêu trọn </a:t>
            </a:r>
            <a:r>
              <a:rPr lang="vi-VN" sz="5600" dirty="0" smtClean="0">
                <a:solidFill>
                  <a:schemeClr val="bg1"/>
                </a:solidFill>
              </a:rPr>
              <a:t>đời, </a:t>
            </a:r>
            <a:r>
              <a:rPr lang="vi-VN" sz="5600" dirty="0">
                <a:solidFill>
                  <a:schemeClr val="bg1"/>
                </a:solidFill>
              </a:rPr>
              <a:t>mến </a:t>
            </a:r>
            <a:r>
              <a:rPr lang="vi-VN" sz="5600" dirty="0" smtClean="0">
                <a:solidFill>
                  <a:schemeClr val="bg1"/>
                </a:solidFill>
              </a:rPr>
              <a:t>Chúa, </a:t>
            </a:r>
            <a:r>
              <a:rPr lang="vi-VN" sz="5600" dirty="0">
                <a:solidFill>
                  <a:schemeClr val="bg1"/>
                </a:solidFill>
              </a:rPr>
              <a:t>mến yêu mọi </a:t>
            </a:r>
            <a:r>
              <a:rPr lang="vi-VN" sz="5600" dirty="0" smtClean="0">
                <a:solidFill>
                  <a:schemeClr val="bg1"/>
                </a:solidFill>
              </a:rPr>
              <a:t>người. </a:t>
            </a:r>
            <a:r>
              <a:rPr lang="vi-VN" sz="5600" dirty="0">
                <a:solidFill>
                  <a:schemeClr val="bg1"/>
                </a:solidFill>
              </a:rPr>
              <a:t>Niềm </a:t>
            </a:r>
            <a:r>
              <a:rPr lang="vi-VN" sz="5600" dirty="0" smtClean="0">
                <a:solidFill>
                  <a:schemeClr val="bg1"/>
                </a:solidFill>
              </a:rPr>
              <a:t>tin, </a:t>
            </a:r>
            <a:r>
              <a:rPr lang="vi-VN" sz="5600" dirty="0">
                <a:solidFill>
                  <a:schemeClr val="bg1"/>
                </a:solidFill>
              </a:rPr>
              <a:t>xin dâng lên </a:t>
            </a:r>
            <a:r>
              <a:rPr lang="vi-VN" sz="5600" dirty="0" smtClean="0">
                <a:solidFill>
                  <a:schemeClr val="bg1"/>
                </a:solidFill>
              </a:rPr>
              <a:t>Cha, </a:t>
            </a:r>
            <a:r>
              <a:rPr lang="vi-VN" sz="5600" dirty="0">
                <a:solidFill>
                  <a:schemeClr val="bg1"/>
                </a:solidFill>
              </a:rPr>
              <a:t>tình </a:t>
            </a:r>
            <a:r>
              <a:rPr lang="vi-VN" sz="5600" dirty="0" smtClean="0">
                <a:solidFill>
                  <a:schemeClr val="bg1"/>
                </a:solidFill>
              </a:rPr>
              <a:t>thương </a:t>
            </a:r>
            <a:r>
              <a:rPr lang="vi-VN" sz="5600" dirty="0">
                <a:solidFill>
                  <a:schemeClr val="bg1"/>
                </a:solidFill>
              </a:rPr>
              <a:t>mến trao mọi người</a:t>
            </a:r>
            <a:r>
              <a:rPr lang="vi-VN"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err="1" smtClean="0">
                <a:solidFill>
                  <a:srgbClr val="FFFF00"/>
                </a:solidFill>
              </a:rPr>
              <a:t>Đk</a:t>
            </a:r>
            <a:r>
              <a:rPr lang="en-US" sz="5600" u="sng" dirty="0" smtClean="0">
                <a:solidFill>
                  <a:srgbClr val="FFFF00"/>
                </a:solidFill>
              </a:rPr>
              <a:t>:</a:t>
            </a:r>
            <a:r>
              <a:rPr lang="vi-VN" sz="5600" dirty="0" smtClean="0">
                <a:solidFill>
                  <a:schemeClr val="bg1"/>
                </a:solidFill>
              </a:rPr>
              <a:t> </a:t>
            </a:r>
            <a:r>
              <a:rPr lang="vi-VN" sz="5600" dirty="0">
                <a:solidFill>
                  <a:schemeClr val="bg1"/>
                </a:solidFill>
              </a:rPr>
              <a:t>Xin cảm tạ hồng ân Cha </a:t>
            </a:r>
            <a:r>
              <a:rPr lang="vi-VN" sz="5600" dirty="0" smtClean="0">
                <a:solidFill>
                  <a:schemeClr val="bg1"/>
                </a:solidFill>
              </a:rPr>
              <a:t>ban</a:t>
            </a:r>
            <a:r>
              <a:rPr lang="en-US" sz="5600" dirty="0" smtClean="0">
                <a:solidFill>
                  <a:schemeClr val="bg1"/>
                </a:solidFill>
              </a:rPr>
              <a:t>, v</a:t>
            </a:r>
            <a:r>
              <a:rPr lang="vi-VN" sz="5600" dirty="0" smtClean="0">
                <a:solidFill>
                  <a:schemeClr val="bg1"/>
                </a:solidFill>
              </a:rPr>
              <a:t>ì </a:t>
            </a:r>
            <a:r>
              <a:rPr lang="vi-VN" sz="5600" dirty="0">
                <a:solidFill>
                  <a:schemeClr val="bg1"/>
                </a:solidFill>
              </a:rPr>
              <a:t>thương mến từ muôn ngàn đời. Đem Tin Mừng về gieo nơi nơi, cho muôn dân kết đoàn sống vui.</a:t>
            </a:r>
            <a:endParaRPr lang="en-US" sz="5600" b="0" dirty="0">
              <a:solidFill>
                <a:schemeClr val="bg1"/>
              </a:solidFill>
              <a:effectLst/>
            </a:endParaRPr>
          </a:p>
        </p:txBody>
      </p:sp>
    </p:spTree>
    <p:extLst>
      <p:ext uri="{BB962C8B-B14F-4D97-AF65-F5344CB8AC3E}">
        <p14:creationId xmlns:p14="http://schemas.microsoft.com/office/powerpoint/2010/main" val="3589979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smtClean="0">
                <a:solidFill>
                  <a:srgbClr val="FFFF00"/>
                </a:solidFill>
                <a:effectLst/>
                <a:latin typeface="+mj-lt"/>
              </a:rPr>
              <a:t>Đk</a:t>
            </a:r>
            <a:r>
              <a:rPr lang="vi-VN" sz="5500" b="0" u="sng" smtClean="0">
                <a:solidFill>
                  <a:srgbClr val="FFFF00"/>
                </a:solidFill>
                <a:effectLst/>
                <a:latin typeface="+mj-lt"/>
              </a:rPr>
              <a:t>:</a:t>
            </a:r>
            <a:r>
              <a:rPr lang="en-US" sz="5500">
                <a:solidFill>
                  <a:schemeClr val="bg1"/>
                </a:solidFill>
                <a:latin typeface="+mj-lt"/>
              </a:rPr>
              <a:t> </a:t>
            </a:r>
            <a:r>
              <a:rPr lang="vi-VN" sz="55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3150327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dirty="0" smtClean="0">
                <a:solidFill>
                  <a:srgbClr val="FFFF00"/>
                </a:solidFill>
                <a:effectLst/>
                <a:latin typeface="+mj-lt"/>
              </a:rPr>
              <a:t>Tk1</a:t>
            </a:r>
            <a:r>
              <a:rPr lang="vi-VN" sz="5500" b="0" u="sng" dirty="0">
                <a:solidFill>
                  <a:srgbClr val="FFFF00"/>
                </a:solidFill>
                <a:effectLst/>
                <a:latin typeface="+mj-lt"/>
              </a:rPr>
              <a:t>:</a:t>
            </a:r>
            <a:r>
              <a:rPr lang="vi-VN" sz="5500" b="0" dirty="0">
                <a:solidFill>
                  <a:schemeClr val="bg1"/>
                </a:solidFill>
                <a:effectLst/>
                <a:latin typeface="+mj-lt"/>
              </a:rPr>
              <a:t> </a:t>
            </a:r>
            <a:r>
              <a:rPr lang="vi-VN" sz="5500" dirty="0">
                <a:solidFill>
                  <a:schemeClr val="bg1"/>
                </a:solidFill>
                <a:latin typeface="+mj-lt"/>
              </a:rPr>
              <a:t>Chúa là nguồn quang minh tâm trí con, sáng soi trên đường thế gian </a:t>
            </a:r>
            <a:r>
              <a:rPr lang="en-US" sz="5500" dirty="0" err="1" smtClean="0">
                <a:solidFill>
                  <a:schemeClr val="bg1"/>
                </a:solidFill>
                <a:latin typeface="+mj-lt"/>
              </a:rPr>
              <a:t>mịt</a:t>
            </a:r>
            <a:r>
              <a:rPr lang="en-US" sz="5500" dirty="0" smtClean="0">
                <a:solidFill>
                  <a:schemeClr val="bg1"/>
                </a:solidFill>
                <a:latin typeface="+mj-lt"/>
              </a:rPr>
              <a:t> </a:t>
            </a:r>
            <a:r>
              <a:rPr lang="en-US" sz="5500" dirty="0" err="1" smtClean="0">
                <a:solidFill>
                  <a:schemeClr val="bg1"/>
                </a:solidFill>
                <a:latin typeface="+mj-lt"/>
              </a:rPr>
              <a:t>mùng</a:t>
            </a:r>
            <a:r>
              <a:rPr lang="en-US" sz="5500" dirty="0" smtClean="0">
                <a:solidFill>
                  <a:schemeClr val="bg1"/>
                </a:solidFill>
                <a:latin typeface="+mj-lt"/>
              </a:rPr>
              <a:t>. </a:t>
            </a:r>
            <a:r>
              <a:rPr lang="vi-VN" sz="5500" dirty="0" smtClean="0">
                <a:solidFill>
                  <a:schemeClr val="bg1"/>
                </a:solidFill>
                <a:latin typeface="+mj-lt"/>
              </a:rPr>
              <a:t>Dìu </a:t>
            </a:r>
            <a:r>
              <a:rPr lang="vi-VN" sz="5500" dirty="0">
                <a:solidFill>
                  <a:schemeClr val="bg1"/>
                </a:solidFill>
                <a:latin typeface="+mj-lt"/>
              </a:rPr>
              <a:t>con tiến bước về nơi ước mong, dẫu ngàn nguy khó rắc gieo trên đường. </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smtClean="0">
                <a:solidFill>
                  <a:srgbClr val="FFFF00"/>
                </a:solidFill>
                <a:effectLst/>
                <a:latin typeface="+mj-lt"/>
              </a:rPr>
              <a:t>Đk</a:t>
            </a:r>
            <a:r>
              <a:rPr lang="vi-VN" sz="5500" b="0" u="sng" smtClean="0">
                <a:solidFill>
                  <a:srgbClr val="FFFF00"/>
                </a:solidFill>
                <a:effectLst/>
                <a:latin typeface="+mj-lt"/>
              </a:rPr>
              <a:t>:</a:t>
            </a:r>
            <a:r>
              <a:rPr lang="en-US" sz="5500">
                <a:solidFill>
                  <a:schemeClr val="bg1"/>
                </a:solidFill>
                <a:latin typeface="+mj-lt"/>
              </a:rPr>
              <a:t> </a:t>
            </a:r>
            <a:r>
              <a:rPr lang="vi-VN" sz="55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422539863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1702</Words>
  <Application>Microsoft Office PowerPoint</Application>
  <PresentationFormat>On-screen Show (16:9)</PresentationFormat>
  <Paragraphs>77</Paragraphs>
  <Slides>69</Slides>
  <Notes>0</Notes>
  <HiddenSlides>0</HiddenSlides>
  <MMClips>0</MMClips>
  <ScaleCrop>false</ScaleCrop>
  <HeadingPairs>
    <vt:vector size="4" baseType="variant">
      <vt:variant>
        <vt:lpstr>Theme</vt:lpstr>
      </vt:variant>
      <vt:variant>
        <vt:i4>13</vt:i4>
      </vt:variant>
      <vt:variant>
        <vt:lpstr>Slide Titles</vt:lpstr>
      </vt:variant>
      <vt:variant>
        <vt:i4>69</vt:i4>
      </vt:variant>
    </vt:vector>
  </HeadingPairs>
  <TitlesOfParts>
    <vt:vector size="82"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PowerPoint Presentation</vt:lpstr>
      <vt:lpstr>TẬP HÁT CỘNG ĐOÀN</vt:lpstr>
      <vt:lpstr>Đk: Nào tụng ca Chúa đi, Đấng chữa trị bao cõi lòng nát tan.</vt:lpstr>
      <vt:lpstr>Đức Kitô đã mang lấy tật nguyền chúng ta, và gánh lấy các bệnh hoạn của chúng ta.</vt:lpstr>
      <vt:lpstr>PowerPoint Presentation</vt:lpstr>
      <vt:lpstr>Ca Nhập Lễ HÃY ĐẾN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đã ấn định rồi.</vt:lpstr>
      <vt:lpstr>Đk: Nào tụng ca Chúa đi, Đấng chữa trị bao cõi lòng nát tan.</vt:lpstr>
      <vt:lpstr>Tk3: Ôi thực Chúa ta vĩ đại dường bao và trí sáng khôn lường. Quyền lực uy dũng thật là khôn sánh. Kẻ hèn yếu tay Ngài đã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bông lúa mới, với đây chùm nho tươi. Hoa màu ruộng đồng còn đang ngát hương thơm nồng. Cùng lao công sớm tối, tháng năm đầy lo toan. Xin kính dâng Ngài hoa trái thơm lành Ngài đã thương ban.</vt:lpstr>
      <vt:lpstr>Đk: Xin dâng, xin dâng lên Chúa bánh rượu ngon xin Ngài đoái trông. Xin dâng, xin dâng lên Chúa xác hồn con, xin Ngài đỡ nâng.</vt:lpstr>
      <vt:lpstr>Tk2: Và xin dâng tiến Chúa, phút giây đời an vui. Dâng Ngài tình yêu cùng bao ước mơ trong đời. Cùng dâng bao nước mắt, với bao niềm thương đau. Bao nỗi cơ cầu, mưa nắng dãi dầu cuộc sống hôm nay.</vt:lpstr>
      <vt:lpstr>Đk: Xin dâng, xin dâng lên Chúa bánh rượu ngon xin Ngài đoái trông. Xin dâng, xin dâng lên Chúa xác hồn con, xin Ngài đỡ nâng.</vt:lpstr>
      <vt:lpstr>PowerPoint Presentation</vt:lpstr>
      <vt:lpstr>PowerPoint Presentation</vt:lpstr>
      <vt:lpstr>PowerPoint Presentation</vt:lpstr>
      <vt:lpstr>Ca Nguyện Hiệp Lễ TÌNH YÊU CHÚA HỠI Phùng Minh Mẫn</vt:lpstr>
      <vt:lpstr>Tk1: Đi hoài đi mãi giữa nhân gian con tìm nguồn an ủi phận người. Lắm lúc chới với đã muốn buông xuôi theo dòng trôi. Vì đã bao lần bội phản, trái tim lạnh lùng buồn chán. Tình yêu Chúa hỡi linh hồn con đau rã rời…</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Tk2: Bao lần gục ngã giữa đau thương dương trần con lê bước nhọc nhằn, lắm lúc trách móc “Chúa hỡi quên con sao lặng thinh?” Vì đã phai rồi lòng mến đức trông cậy Ngài mòn mõi. Niềm tin héo úa con đành tâm xa lìa Ngài…</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PowerPoint Presentation</vt:lpstr>
      <vt:lpstr>Ca Kết Lễ CẢM TẠ HỒNG ÂN Duy Thiên</vt:lpstr>
      <vt:lpstr>Đk: Xin cảm tạ hồng ân Cha ban, vì thương mến từ muôn ngàn đời. Đem Tin Mừng về gieo nơi nơi, cho muôn dân kết đoàn sống vui.</vt:lpstr>
      <vt:lpstr>Tk1: Mến Chúa, mến yêu trọn đời, mến Chúa, mến yêu mọi người. Niềm tin, xin dâng lên Cha, tình thương mến trao mọi người.</vt:lpstr>
      <vt:lpstr>Đk: Xin cảm tạ hồng ân Cha ban, vì thương mến từ muôn ngàn đời. Đem Tin Mừng về gieo nơi nơi, cho muôn dân kết đoàn sống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212</cp:revision>
  <dcterms:created xsi:type="dcterms:W3CDTF">2023-05-21T07:25:42Z</dcterms:created>
  <dcterms:modified xsi:type="dcterms:W3CDTF">2024-02-01T20:10:32Z</dcterms:modified>
</cp:coreProperties>
</file>