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88" r:id="rId5"/>
    <p:sldMasterId id="2147483812" r:id="rId6"/>
    <p:sldMasterId id="2147483968" r:id="rId7"/>
    <p:sldMasterId id="2147484016" r:id="rId8"/>
    <p:sldMasterId id="2147484028" r:id="rId9"/>
    <p:sldMasterId id="2147484064" r:id="rId10"/>
    <p:sldMasterId id="2147484076" r:id="rId11"/>
    <p:sldMasterId id="2147484112" r:id="rId12"/>
    <p:sldMasterId id="2147484124" r:id="rId13"/>
    <p:sldMasterId id="2147484136" r:id="rId14"/>
    <p:sldMasterId id="2147484148" r:id="rId15"/>
    <p:sldMasterId id="2147484160" r:id="rId16"/>
    <p:sldMasterId id="2147484172" r:id="rId17"/>
    <p:sldMasterId id="2147484184" r:id="rId18"/>
    <p:sldMasterId id="2147484196" r:id="rId19"/>
    <p:sldMasterId id="2147484208" r:id="rId20"/>
    <p:sldMasterId id="2147484220" r:id="rId21"/>
    <p:sldMasterId id="2147484232" r:id="rId22"/>
    <p:sldMasterId id="2147484244" r:id="rId23"/>
  </p:sldMasterIdLst>
  <p:notesMasterIdLst>
    <p:notesMasterId r:id="rId95"/>
  </p:notesMasterIdLst>
  <p:sldIdLst>
    <p:sldId id="256" r:id="rId24"/>
    <p:sldId id="359" r:id="rId25"/>
    <p:sldId id="9818" r:id="rId26"/>
    <p:sldId id="9819" r:id="rId27"/>
    <p:sldId id="9825" r:id="rId28"/>
    <p:sldId id="9810" r:id="rId29"/>
    <p:sldId id="9811" r:id="rId30"/>
    <p:sldId id="9812" r:id="rId31"/>
    <p:sldId id="9813" r:id="rId32"/>
    <p:sldId id="9841" r:id="rId33"/>
    <p:sldId id="9826" r:id="rId34"/>
    <p:sldId id="9771" r:id="rId35"/>
    <p:sldId id="9773" r:id="rId36"/>
    <p:sldId id="9774" r:id="rId37"/>
    <p:sldId id="9775" r:id="rId38"/>
    <p:sldId id="9776" r:id="rId39"/>
    <p:sldId id="9777" r:id="rId40"/>
    <p:sldId id="9778" r:id="rId41"/>
    <p:sldId id="9827" r:id="rId42"/>
    <p:sldId id="2361" r:id="rId43"/>
    <p:sldId id="9791" r:id="rId44"/>
    <p:sldId id="9831" r:id="rId45"/>
    <p:sldId id="9793" r:id="rId46"/>
    <p:sldId id="9832" r:id="rId47"/>
    <p:sldId id="9795" r:id="rId48"/>
    <p:sldId id="9797" r:id="rId49"/>
    <p:sldId id="9833" r:id="rId50"/>
    <p:sldId id="9689" r:id="rId51"/>
    <p:sldId id="9802" r:id="rId52"/>
    <p:sldId id="9828" r:id="rId53"/>
    <p:sldId id="9659" r:id="rId54"/>
    <p:sldId id="9644" r:id="rId55"/>
    <p:sldId id="9645" r:id="rId56"/>
    <p:sldId id="9646" r:id="rId57"/>
    <p:sldId id="9647" r:id="rId58"/>
    <p:sldId id="9648" r:id="rId59"/>
    <p:sldId id="9649" r:id="rId60"/>
    <p:sldId id="9650" r:id="rId61"/>
    <p:sldId id="9651" r:id="rId62"/>
    <p:sldId id="9652" r:id="rId63"/>
    <p:sldId id="9653" r:id="rId64"/>
    <p:sldId id="9654" r:id="rId65"/>
    <p:sldId id="9655" r:id="rId66"/>
    <p:sldId id="9656" r:id="rId67"/>
    <p:sldId id="9779" r:id="rId68"/>
    <p:sldId id="258" r:id="rId69"/>
    <p:sldId id="1134" r:id="rId70"/>
    <p:sldId id="1161" r:id="rId71"/>
    <p:sldId id="1139" r:id="rId72"/>
    <p:sldId id="9806" r:id="rId73"/>
    <p:sldId id="9834" r:id="rId74"/>
    <p:sldId id="9784" r:id="rId75"/>
    <p:sldId id="9669" r:id="rId76"/>
    <p:sldId id="9789" r:id="rId77"/>
    <p:sldId id="9384" r:id="rId78"/>
    <p:sldId id="9555" r:id="rId79"/>
    <p:sldId id="9835" r:id="rId80"/>
    <p:sldId id="2344" r:id="rId81"/>
    <p:sldId id="9781" r:id="rId82"/>
    <p:sldId id="9836" r:id="rId83"/>
    <p:sldId id="9837" r:id="rId84"/>
    <p:sldId id="9824" r:id="rId85"/>
    <p:sldId id="9839" r:id="rId86"/>
    <p:sldId id="9838" r:id="rId87"/>
    <p:sldId id="9691" r:id="rId88"/>
    <p:sldId id="9829" r:id="rId89"/>
    <p:sldId id="9390" r:id="rId90"/>
    <p:sldId id="2182" r:id="rId91"/>
    <p:sldId id="9809" r:id="rId92"/>
    <p:sldId id="9840" r:id="rId93"/>
    <p:sldId id="9830"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76" d="100"/>
          <a:sy n="76" d="100"/>
        </p:scale>
        <p:origin x="-3034" y="-1469"/>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slide" Target="slides/slide40.xml"/><Relationship Id="rId68" Type="http://schemas.openxmlformats.org/officeDocument/2006/relationships/slide" Target="slides/slide45.xml"/><Relationship Id="rId76" Type="http://schemas.openxmlformats.org/officeDocument/2006/relationships/slide" Target="slides/slide53.xml"/><Relationship Id="rId84" Type="http://schemas.openxmlformats.org/officeDocument/2006/relationships/slide" Target="slides/slide61.xml"/><Relationship Id="rId89" Type="http://schemas.openxmlformats.org/officeDocument/2006/relationships/slide" Target="slides/slide66.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slide" Target="slides/slide64.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slide" Target="slides/slide67.xml"/><Relationship Id="rId95"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slide" Target="slides/slide70.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slide" Target="slides/slide6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slide" Target="slides/slide7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00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4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692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359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866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84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130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32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819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992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513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9832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9174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7369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06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301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9701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8157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3309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60506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7432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0227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9832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9174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7369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0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3018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9701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8157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3309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6050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7432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0227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98323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9174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736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066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3018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9701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8157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3309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6050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74321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0227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5176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45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3108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658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37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4973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6052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566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941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420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7179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51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4599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3108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658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373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4973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6052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5669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941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4207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71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21978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63256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65032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13850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62566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2073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14524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40195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3893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237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78346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7455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86418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62490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53544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73416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7802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41979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1280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83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26667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10723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2862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48013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12275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82744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01093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60961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54661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353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37980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82018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50106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2862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48013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12275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82744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01093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60961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546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3538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37980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82018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50106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73261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07501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81120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6502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23865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70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04809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14421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1897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73387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73706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34151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8951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42015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82178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806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64738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53503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2539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2176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33248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079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685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808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722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893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343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4557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8478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041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9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832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081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3582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218635"/>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218635"/>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218635"/>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577"/>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57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165448"/>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00784"/>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080616"/>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080616"/>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237979"/>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074282"/>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8795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0.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9.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3.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5.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4.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48.xml"/></Relationships>
</file>

<file path=ppt/slides/_rels/slide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8.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4.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1.xml"/></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69.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3714750"/>
          </a:xfrm>
        </p:spPr>
        <p:txBody>
          <a:bodyPr>
            <a:noAutofit/>
          </a:bodyPr>
          <a:lstStyle/>
          <a:p>
            <a:pPr marL="27432" indent="0" algn="just">
              <a:lnSpc>
                <a:spcPct val="120000"/>
              </a:lnSpc>
              <a:buNone/>
            </a:pPr>
            <a:r>
              <a:rPr lang="en-US" sz="6500" b="1" u="sng" dirty="0" err="1"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65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65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6500" b="1" dirty="0">
                <a:solidFill>
                  <a:srgbClr val="002060"/>
                </a:solidFill>
              </a:rPr>
              <a:t>Xin </a:t>
            </a:r>
            <a:r>
              <a:rPr lang="en-US" sz="6500" b="1" dirty="0" err="1">
                <a:solidFill>
                  <a:srgbClr val="002060"/>
                </a:solidFill>
              </a:rPr>
              <a:t>dâng</a:t>
            </a:r>
            <a:r>
              <a:rPr lang="en-US" sz="6500" b="1" dirty="0">
                <a:solidFill>
                  <a:srgbClr val="002060"/>
                </a:solidFill>
              </a:rPr>
              <a:t> </a:t>
            </a:r>
            <a:r>
              <a:rPr lang="en-US" sz="6500" b="1" dirty="0" err="1">
                <a:solidFill>
                  <a:srgbClr val="002060"/>
                </a:solidFill>
              </a:rPr>
              <a:t>Chúa</a:t>
            </a:r>
            <a:r>
              <a:rPr lang="en-US" sz="6500" b="1" dirty="0">
                <a:solidFill>
                  <a:srgbClr val="002060"/>
                </a:solidFill>
              </a:rPr>
              <a:t> </a:t>
            </a:r>
            <a:r>
              <a:rPr lang="en-US" sz="6500" b="1" dirty="0" err="1">
                <a:solidFill>
                  <a:srgbClr val="002060"/>
                </a:solidFill>
              </a:rPr>
              <a:t>trăm</a:t>
            </a:r>
            <a:r>
              <a:rPr lang="en-US" sz="6500" b="1" dirty="0">
                <a:solidFill>
                  <a:srgbClr val="002060"/>
                </a:solidFill>
              </a:rPr>
              <a:t> </a:t>
            </a:r>
            <a:r>
              <a:rPr lang="en-US" sz="6500" b="1" dirty="0" err="1">
                <a:solidFill>
                  <a:srgbClr val="002060"/>
                </a:solidFill>
              </a:rPr>
              <a:t>triệu</a:t>
            </a:r>
            <a:r>
              <a:rPr lang="en-US" sz="6500" b="1" dirty="0">
                <a:solidFill>
                  <a:srgbClr val="002060"/>
                </a:solidFill>
              </a:rPr>
              <a:t> </a:t>
            </a:r>
            <a:r>
              <a:rPr lang="en-US" sz="6500" b="1" dirty="0" err="1">
                <a:solidFill>
                  <a:srgbClr val="002060"/>
                </a:solidFill>
              </a:rPr>
              <a:t>lời</a:t>
            </a:r>
            <a:r>
              <a:rPr lang="en-US" sz="6500" b="1" dirty="0">
                <a:solidFill>
                  <a:srgbClr val="002060"/>
                </a:solidFill>
              </a:rPr>
              <a:t> ca, </a:t>
            </a:r>
            <a:r>
              <a:rPr lang="en-US" sz="6500" b="1" dirty="0" err="1">
                <a:solidFill>
                  <a:srgbClr val="002060"/>
                </a:solidFill>
              </a:rPr>
              <a:t>trăm</a:t>
            </a:r>
            <a:r>
              <a:rPr lang="en-US" sz="6500" b="1" dirty="0">
                <a:solidFill>
                  <a:srgbClr val="002060"/>
                </a:solidFill>
              </a:rPr>
              <a:t> </a:t>
            </a:r>
            <a:r>
              <a:rPr lang="en-US" sz="6500" b="1" dirty="0" err="1">
                <a:solidFill>
                  <a:srgbClr val="002060"/>
                </a:solidFill>
              </a:rPr>
              <a:t>triệu</a:t>
            </a:r>
            <a:r>
              <a:rPr lang="en-US" sz="6500" b="1" dirty="0">
                <a:solidFill>
                  <a:srgbClr val="002060"/>
                </a:solidFill>
              </a:rPr>
              <a:t> </a:t>
            </a:r>
            <a:r>
              <a:rPr lang="en-US" sz="6500" b="1" dirty="0" err="1">
                <a:solidFill>
                  <a:srgbClr val="002060"/>
                </a:solidFill>
              </a:rPr>
              <a:t>lời</a:t>
            </a:r>
            <a:r>
              <a:rPr lang="en-US" sz="6500" b="1" dirty="0">
                <a:solidFill>
                  <a:srgbClr val="002060"/>
                </a:solidFill>
              </a:rPr>
              <a:t> ca, </a:t>
            </a:r>
            <a:r>
              <a:rPr lang="en-US" sz="6500" b="1" dirty="0" err="1">
                <a:solidFill>
                  <a:srgbClr val="002060"/>
                </a:solidFill>
              </a:rPr>
              <a:t>trăm</a:t>
            </a:r>
            <a:r>
              <a:rPr lang="en-US" sz="6500" b="1" dirty="0">
                <a:solidFill>
                  <a:srgbClr val="002060"/>
                </a:solidFill>
              </a:rPr>
              <a:t> </a:t>
            </a:r>
            <a:r>
              <a:rPr lang="en-US" sz="6500" b="1" dirty="0" err="1">
                <a:solidFill>
                  <a:srgbClr val="002060"/>
                </a:solidFill>
              </a:rPr>
              <a:t>triệu</a:t>
            </a:r>
            <a:r>
              <a:rPr lang="en-US" sz="6500" b="1" dirty="0">
                <a:solidFill>
                  <a:srgbClr val="002060"/>
                </a:solidFill>
              </a:rPr>
              <a:t> </a:t>
            </a:r>
            <a:r>
              <a:rPr lang="en-US" sz="6500" b="1" dirty="0" err="1">
                <a:solidFill>
                  <a:srgbClr val="002060"/>
                </a:solidFill>
              </a:rPr>
              <a:t>lời</a:t>
            </a:r>
            <a:r>
              <a:rPr lang="en-US" sz="6500" b="1" dirty="0">
                <a:solidFill>
                  <a:srgbClr val="002060"/>
                </a:solidFill>
              </a:rPr>
              <a:t> </a:t>
            </a:r>
            <a:r>
              <a:rPr lang="en-US" sz="6500" b="1" dirty="0" smtClean="0">
                <a:solidFill>
                  <a:srgbClr val="002060"/>
                </a:solidFill>
              </a:rPr>
              <a:t>ca.</a:t>
            </a:r>
            <a:endParaRPr lang="en-US" sz="6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2861618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683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i="1" dirty="0">
                <a:solidFill>
                  <a:srgbClr val="FF0000"/>
                </a:solidFill>
                <a:latin typeface="+mj-lt"/>
                <a:cs typeface="Times New Roman" panose="02020603050405020304" pitchFamily="18" charset="0"/>
              </a:rPr>
              <a:t>KINH VINH DANH</a:t>
            </a:r>
          </a:p>
          <a:p>
            <a:pPr eaLnBrk="1" hangingPunct="1">
              <a:lnSpc>
                <a:spcPct val="150000"/>
              </a:lnSpc>
            </a:pPr>
            <a:r>
              <a:rPr lang="en-US" sz="7200" b="1" i="1" dirty="0" err="1">
                <a:solidFill>
                  <a:srgbClr val="FF0000"/>
                </a:solidFill>
                <a:latin typeface="+mj-lt"/>
                <a:cs typeface="Times New Roman" panose="02020603050405020304" pitchFamily="18" charset="0"/>
              </a:rPr>
              <a:t>Ca</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Lên</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Đi</a:t>
            </a:r>
            <a:r>
              <a:rPr lang="en-US" sz="7200" b="1" i="1" dirty="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r>
              <a:rPr lang="vi-VN" sz="6400" b="1" i="1" u="sng" dirty="0">
                <a:solidFill>
                  <a:srgbClr val="C00000"/>
                </a:solidFill>
                <a:latin typeface="+mj-lt"/>
                <a:cs typeface="Times New Roman" panose="02020603050405020304" pitchFamily="18" charset="0"/>
              </a:rPr>
              <a:t>Chủ tế: </a:t>
            </a:r>
            <a:r>
              <a:rPr lang="vi-VN" sz="6400" b="1" i="1" dirty="0">
                <a:solidFill>
                  <a:srgbClr val="C00000"/>
                </a:solidFill>
                <a:latin typeface="+mj-lt"/>
                <a:cs typeface="Times New Roman" panose="02020603050405020304" pitchFamily="18" charset="0"/>
              </a:rPr>
              <a:t>Vinh danh Thiên Chúa trên các tầng trời. </a:t>
            </a:r>
            <a:r>
              <a:rPr lang="vi-VN" sz="6400" b="1" dirty="0">
                <a:solidFill>
                  <a:srgbClr val="002060"/>
                </a:solidFill>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5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5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1" dirty="0">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1" dirty="0">
                <a:solidFill>
                  <a:srgbClr val="002060"/>
                </a:solidFill>
                <a:latin typeface="+mj-lt"/>
                <a:cs typeface="Times New Roman" panose="02020603050405020304" pitchFamily="18" charset="0"/>
              </a:rPr>
              <a:t>Chúa xoá tội trần gian, </a:t>
            </a:r>
            <a:r>
              <a:rPr lang="en-US" sz="5600" b="1" dirty="0" smtClean="0">
                <a:solidFill>
                  <a:srgbClr val="002060"/>
                </a:solidFill>
                <a:latin typeface="+mj-lt"/>
                <a:cs typeface="Times New Roman" panose="02020603050405020304" pitchFamily="18" charset="0"/>
              </a:rPr>
              <a:t>x</a:t>
            </a:r>
            <a:r>
              <a:rPr lang="vi-VN" sz="5600" b="1" dirty="0" smtClean="0">
                <a:solidFill>
                  <a:srgbClr val="002060"/>
                </a:solidFill>
                <a:latin typeface="+mj-lt"/>
                <a:cs typeface="Times New Roman" panose="02020603050405020304" pitchFamily="18" charset="0"/>
              </a:rPr>
              <a:t>in </a:t>
            </a:r>
            <a:r>
              <a:rPr lang="vi-VN" sz="5600" b="1" dirty="0">
                <a:solidFill>
                  <a:srgbClr val="002060"/>
                </a:solidFill>
                <a:latin typeface="+mj-lt"/>
                <a:cs typeface="Times New Roman" panose="02020603050405020304" pitchFamily="18" charset="0"/>
              </a:rPr>
              <a:t>nhận lời chúng con cầu khẩn. Chúa ngự bên hữu Đức Chúa Cha, xin thương, xin thương, xin thương xót chúng con.</a:t>
            </a:r>
            <a:endParaRPr lang="en-US" sz="56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400" b="1">
                <a:solidFill>
                  <a:srgbClr val="C00000"/>
                </a:solidFill>
                <a:latin typeface="+mj-lt"/>
                <a:cs typeface="Times New Roman" panose="02020603050405020304" pitchFamily="18" charset="0"/>
              </a:rPr>
              <a:t>Vì lạy Chúa Giê-su Ki-tô, </a:t>
            </a:r>
            <a:r>
              <a:rPr lang="en-US" sz="5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5400" b="1" u="sng">
                <a:solidFill>
                  <a:srgbClr val="C00000"/>
                </a:solidFill>
                <a:latin typeface="+mj-lt"/>
                <a:cs typeface="Times New Roman" panose="02020603050405020304" pitchFamily="18" charset="0"/>
              </a:rPr>
              <a:t>A-men. A-men. </a:t>
            </a:r>
            <a:endParaRPr lang="vi-VN" sz="5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6836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Thiên Chúa ban Thánh Thần xuống trên cả các dân ngoại.</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rPr>
              <a:t>THÁNH VỊNH 97</a:t>
            </a:r>
            <a:br>
              <a:rPr lang="en-US" b="1" dirty="0">
                <a:solidFill>
                  <a:srgbClr val="C00000"/>
                </a:solidFill>
              </a:rPr>
            </a:br>
            <a:r>
              <a:rPr lang="en-US" b="1" dirty="0">
                <a:solidFill>
                  <a:srgbClr val="C00000"/>
                </a:solidFill>
              </a:rPr>
              <a:t>CHÚA NHẬT VI PHỤC SINH</a:t>
            </a:r>
            <a:br>
              <a:rPr lang="en-US" b="1" dirty="0">
                <a:solidFill>
                  <a:srgbClr val="C00000"/>
                </a:solidFill>
              </a:rPr>
            </a:br>
            <a:r>
              <a:rPr lang="en-US" b="1" dirty="0">
                <a:solidFill>
                  <a:srgbClr val="C00000"/>
                </a:solidFill>
              </a:rPr>
              <a:t>NĂM B</a:t>
            </a:r>
            <a:br>
              <a:rPr lang="en-US" b="1" dirty="0">
                <a:solidFill>
                  <a:srgbClr val="C00000"/>
                </a:solidFill>
              </a:rPr>
            </a:br>
            <a:r>
              <a:rPr lang="en-US" b="1" dirty="0">
                <a:solidFill>
                  <a:srgbClr val="C00000"/>
                </a:solidFill>
              </a:rPr>
              <a:t>LM KIM LONG</a:t>
            </a:r>
            <a:br>
              <a:rPr lang="en-US" b="1" dirty="0">
                <a:solidFill>
                  <a:srgbClr val="C00000"/>
                </a:solidFill>
              </a:rPr>
            </a:br>
            <a:r>
              <a:rPr lang="en-US" b="1" dirty="0">
                <a:solidFill>
                  <a:srgbClr val="C00000"/>
                </a:solidFill>
              </a:rPr>
              <a:t>03 </a:t>
            </a:r>
            <a:r>
              <a:rPr lang="en-US" b="1" dirty="0" err="1">
                <a:solidFill>
                  <a:srgbClr val="C00000"/>
                </a:solidFill>
              </a:rPr>
              <a:t>Câu</a:t>
            </a:r>
            <a:endParaRPr lang="en-US" b="1" dirty="0">
              <a:solidFill>
                <a:srgbClr val="C00000"/>
              </a:solidFill>
            </a:endParaRPr>
          </a:p>
        </p:txBody>
      </p:sp>
    </p:spTree>
    <p:extLst>
      <p:ext uri="{BB962C8B-B14F-4D97-AF65-F5344CB8AC3E}">
        <p14:creationId xmlns:p14="http://schemas.microsoft.com/office/powerpoint/2010/main" val="3168738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rPr>
              <a:t>Đk</a:t>
            </a:r>
            <a:r>
              <a:rPr lang="en-US" sz="7300" b="1" u="sng" dirty="0">
                <a:solidFill>
                  <a:srgbClr val="C00000"/>
                </a:solidFill>
              </a:rPr>
              <a:t>:</a:t>
            </a:r>
            <a:r>
              <a:rPr lang="en-US" sz="7300" b="1" dirty="0">
                <a:solidFill>
                  <a:srgbClr val="002060"/>
                </a:solidFill>
              </a:rPr>
              <a:t> </a:t>
            </a:r>
            <a:r>
              <a:rPr lang="vi-VN" sz="7300" b="1" dirty="0">
                <a:solidFill>
                  <a:srgbClr val="002060"/>
                </a:solidFill>
              </a:rPr>
              <a:t>Chúa mạc khải đức công </a:t>
            </a:r>
            <a:r>
              <a:rPr lang="en-US" sz="7300" b="1" dirty="0" err="1">
                <a:solidFill>
                  <a:srgbClr val="002060"/>
                </a:solidFill>
              </a:rPr>
              <a:t>chính</a:t>
            </a:r>
            <a:r>
              <a:rPr lang="vi-VN" sz="7300" b="1" dirty="0">
                <a:solidFill>
                  <a:srgbClr val="002060"/>
                </a:solidFill>
              </a:rPr>
              <a:t> của Ngài trước mặt chư dân.</a:t>
            </a:r>
            <a:endParaRPr lang="en-US" sz="7300" b="1" dirty="0">
              <a:solidFill>
                <a:srgbClr val="002060"/>
              </a:solidFill>
            </a:endParaRPr>
          </a:p>
        </p:txBody>
      </p:sp>
    </p:spTree>
    <p:extLst>
      <p:ext uri="{BB962C8B-B14F-4D97-AF65-F5344CB8AC3E}">
        <p14:creationId xmlns:p14="http://schemas.microsoft.com/office/powerpoint/2010/main" val="1096721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C00000"/>
                </a:solidFill>
              </a:rPr>
              <a:t>Tk1:</a:t>
            </a:r>
            <a:r>
              <a:rPr lang="en-US" sz="5000" b="1" dirty="0">
                <a:solidFill>
                  <a:srgbClr val="002060"/>
                </a:solidFill>
              </a:rPr>
              <a:t> </a:t>
            </a:r>
            <a:r>
              <a:rPr lang="en-US" sz="5000" b="1" dirty="0" err="1">
                <a:solidFill>
                  <a:srgbClr val="002060"/>
                </a:solidFill>
              </a:rPr>
              <a:t>Hát</a:t>
            </a:r>
            <a:r>
              <a:rPr lang="en-US" sz="5000" b="1" dirty="0">
                <a:solidFill>
                  <a:srgbClr val="002060"/>
                </a:solidFill>
              </a:rPr>
              <a:t> </a:t>
            </a:r>
            <a:r>
              <a:rPr lang="en-US" sz="5000" b="1" dirty="0" err="1">
                <a:solidFill>
                  <a:srgbClr val="002060"/>
                </a:solidFill>
              </a:rPr>
              <a:t>lên</a:t>
            </a:r>
            <a:r>
              <a:rPr lang="en-US" sz="5000" b="1" dirty="0">
                <a:solidFill>
                  <a:srgbClr val="002060"/>
                </a:solidFill>
              </a:rPr>
              <a:t> </a:t>
            </a:r>
            <a:r>
              <a:rPr lang="en-US" sz="5000" b="1" dirty="0" err="1">
                <a:solidFill>
                  <a:srgbClr val="002060"/>
                </a:solidFill>
              </a:rPr>
              <a:t>một</a:t>
            </a:r>
            <a:r>
              <a:rPr lang="en-US" sz="5000" b="1" dirty="0">
                <a:solidFill>
                  <a:srgbClr val="002060"/>
                </a:solidFill>
              </a:rPr>
              <a:t> </a:t>
            </a:r>
            <a:r>
              <a:rPr lang="en-US" sz="5000" b="1" dirty="0" err="1">
                <a:solidFill>
                  <a:srgbClr val="002060"/>
                </a:solidFill>
              </a:rPr>
              <a:t>khúc</a:t>
            </a:r>
            <a:r>
              <a:rPr lang="en-US" sz="5000" b="1" dirty="0">
                <a:solidFill>
                  <a:srgbClr val="002060"/>
                </a:solidFill>
              </a:rPr>
              <a:t> </a:t>
            </a:r>
            <a:r>
              <a:rPr lang="en-US" sz="5000" b="1" dirty="0" err="1">
                <a:solidFill>
                  <a:srgbClr val="002060"/>
                </a:solidFill>
              </a:rPr>
              <a:t>tân</a:t>
            </a:r>
            <a:r>
              <a:rPr lang="en-US" sz="5000" b="1" dirty="0">
                <a:solidFill>
                  <a:srgbClr val="002060"/>
                </a:solidFill>
              </a:rPr>
              <a:t> ca </a:t>
            </a:r>
            <a:r>
              <a:rPr lang="en-US" sz="5000" b="1" dirty="0" err="1">
                <a:solidFill>
                  <a:srgbClr val="002060"/>
                </a:solidFill>
              </a:rPr>
              <a:t>ngợi</a:t>
            </a:r>
            <a:r>
              <a:rPr lang="en-US" sz="5000" b="1" dirty="0">
                <a:solidFill>
                  <a:srgbClr val="002060"/>
                </a:solidFill>
              </a:rPr>
              <a:t> </a:t>
            </a:r>
            <a:r>
              <a:rPr lang="en-US" sz="5000" b="1" dirty="0" err="1">
                <a:solidFill>
                  <a:srgbClr val="002060"/>
                </a:solidFill>
              </a:rPr>
              <a:t>khen</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Trời</a:t>
            </a:r>
            <a:r>
              <a:rPr lang="en-US" sz="5000" b="1" dirty="0">
                <a:solidFill>
                  <a:srgbClr val="002060"/>
                </a:solidFill>
              </a:rPr>
              <a:t>. </a:t>
            </a:r>
            <a:r>
              <a:rPr lang="en-US" sz="5000" b="1" dirty="0" err="1">
                <a:solidFill>
                  <a:srgbClr val="002060"/>
                </a:solidFill>
              </a:rPr>
              <a:t>Vì</a:t>
            </a:r>
            <a:r>
              <a:rPr lang="en-US" sz="5000" b="1" dirty="0">
                <a:solidFill>
                  <a:srgbClr val="002060"/>
                </a:solidFill>
              </a:rPr>
              <a:t> </a:t>
            </a:r>
            <a:r>
              <a:rPr lang="en-US" sz="5000" b="1" dirty="0" err="1">
                <a:solidFill>
                  <a:srgbClr val="002060"/>
                </a:solidFill>
              </a:rPr>
              <a:t>Chúa</a:t>
            </a:r>
            <a:r>
              <a:rPr lang="en-US" sz="5000" b="1" dirty="0">
                <a:solidFill>
                  <a:srgbClr val="002060"/>
                </a:solidFill>
              </a:rPr>
              <a:t> </a:t>
            </a:r>
            <a:r>
              <a:rPr lang="en-US" sz="5000" b="1" dirty="0" err="1">
                <a:solidFill>
                  <a:srgbClr val="002060"/>
                </a:solidFill>
              </a:rPr>
              <a:t>đã</a:t>
            </a:r>
            <a:r>
              <a:rPr lang="en-US" sz="5000" b="1" dirty="0">
                <a:solidFill>
                  <a:srgbClr val="002060"/>
                </a:solidFill>
              </a:rPr>
              <a:t> </a:t>
            </a:r>
            <a:r>
              <a:rPr lang="en-US" sz="5000" b="1" dirty="0" err="1">
                <a:solidFill>
                  <a:srgbClr val="002060"/>
                </a:solidFill>
              </a:rPr>
              <a:t>tạo</a:t>
            </a:r>
            <a:r>
              <a:rPr lang="en-US" sz="5000" b="1" dirty="0">
                <a:solidFill>
                  <a:srgbClr val="002060"/>
                </a:solidFill>
              </a:rPr>
              <a:t> </a:t>
            </a:r>
            <a:r>
              <a:rPr lang="en-US" sz="5000" b="1" dirty="0" err="1">
                <a:solidFill>
                  <a:srgbClr val="002060"/>
                </a:solidFill>
              </a:rPr>
              <a:t>tác</a:t>
            </a:r>
            <a:r>
              <a:rPr lang="en-US" sz="5000" b="1" dirty="0">
                <a:solidFill>
                  <a:srgbClr val="002060"/>
                </a:solidFill>
              </a:rPr>
              <a:t> </a:t>
            </a:r>
            <a:r>
              <a:rPr lang="en-US" sz="5000" b="1" dirty="0" err="1">
                <a:solidFill>
                  <a:srgbClr val="002060"/>
                </a:solidFill>
              </a:rPr>
              <a:t>biết</a:t>
            </a:r>
            <a:r>
              <a:rPr lang="en-US" sz="5000" b="1" dirty="0">
                <a:solidFill>
                  <a:srgbClr val="002060"/>
                </a:solidFill>
              </a:rPr>
              <a:t> bao </a:t>
            </a:r>
            <a:r>
              <a:rPr lang="en-US" sz="5000" b="1" dirty="0" err="1">
                <a:solidFill>
                  <a:srgbClr val="002060"/>
                </a:solidFill>
              </a:rPr>
              <a:t>kỳ</a:t>
            </a:r>
            <a:r>
              <a:rPr lang="en-US" sz="5000" b="1" dirty="0">
                <a:solidFill>
                  <a:srgbClr val="002060"/>
                </a:solidFill>
              </a:rPr>
              <a:t> </a:t>
            </a:r>
            <a:r>
              <a:rPr lang="en-US" sz="5000" b="1" dirty="0" err="1">
                <a:solidFill>
                  <a:srgbClr val="002060"/>
                </a:solidFill>
              </a:rPr>
              <a:t>công</a:t>
            </a:r>
            <a:r>
              <a:rPr lang="en-US" sz="5000" b="1" dirty="0">
                <a:solidFill>
                  <a:srgbClr val="002060"/>
                </a:solidFill>
              </a:rPr>
              <a:t>. </a:t>
            </a:r>
            <a:r>
              <a:rPr lang="en-US" sz="5000" b="1" dirty="0" err="1">
                <a:solidFill>
                  <a:srgbClr val="002060"/>
                </a:solidFill>
              </a:rPr>
              <a:t>Nhờ</a:t>
            </a:r>
            <a:r>
              <a:rPr lang="en-US" sz="5000" b="1" dirty="0">
                <a:solidFill>
                  <a:srgbClr val="002060"/>
                </a:solidFill>
              </a:rPr>
              <a:t> </a:t>
            </a:r>
            <a:r>
              <a:rPr lang="en-US" sz="5000" b="1" dirty="0" err="1">
                <a:solidFill>
                  <a:srgbClr val="002060"/>
                </a:solidFill>
              </a:rPr>
              <a:t>tay</a:t>
            </a:r>
            <a:r>
              <a:rPr lang="en-US" sz="5000" b="1" dirty="0">
                <a:solidFill>
                  <a:srgbClr val="002060"/>
                </a:solidFill>
              </a:rPr>
              <a:t> </a:t>
            </a:r>
            <a:r>
              <a:rPr lang="en-US" sz="5000" b="1" dirty="0" err="1">
                <a:solidFill>
                  <a:srgbClr val="002060"/>
                </a:solidFill>
              </a:rPr>
              <a:t>thực</a:t>
            </a:r>
            <a:r>
              <a:rPr lang="en-US" sz="5000" b="1" dirty="0">
                <a:solidFill>
                  <a:srgbClr val="002060"/>
                </a:solidFill>
              </a:rPr>
              <a:t> </a:t>
            </a:r>
            <a:r>
              <a:rPr lang="en-US" sz="5000" b="1" dirty="0" err="1">
                <a:solidFill>
                  <a:srgbClr val="002060"/>
                </a:solidFill>
              </a:rPr>
              <a:t>uy</a:t>
            </a:r>
            <a:r>
              <a:rPr lang="en-US" sz="5000" b="1" dirty="0">
                <a:solidFill>
                  <a:srgbClr val="002060"/>
                </a:solidFill>
              </a:rPr>
              <a:t> </a:t>
            </a:r>
            <a:r>
              <a:rPr lang="en-US" sz="5000" b="1" dirty="0" err="1">
                <a:solidFill>
                  <a:srgbClr val="002060"/>
                </a:solidFill>
              </a:rPr>
              <a:t>dũng</a:t>
            </a:r>
            <a:r>
              <a:rPr lang="en-US" sz="5000" b="1" dirty="0">
                <a:solidFill>
                  <a:srgbClr val="002060"/>
                </a:solidFill>
              </a:rPr>
              <a:t> </a:t>
            </a:r>
            <a:r>
              <a:rPr lang="en-US" sz="5000" b="1" dirty="0" err="1">
                <a:solidFill>
                  <a:srgbClr val="002060"/>
                </a:solidFill>
              </a:rPr>
              <a:t>Ngài</a:t>
            </a:r>
            <a:r>
              <a:rPr lang="en-US" sz="5000" b="1" dirty="0">
                <a:solidFill>
                  <a:srgbClr val="002060"/>
                </a:solidFill>
              </a:rPr>
              <a:t> </a:t>
            </a:r>
            <a:r>
              <a:rPr lang="en-US" sz="5000" b="1" dirty="0" err="1">
                <a:solidFill>
                  <a:srgbClr val="002060"/>
                </a:solidFill>
              </a:rPr>
              <a:t>đã</a:t>
            </a:r>
            <a:r>
              <a:rPr lang="en-US" sz="5000" b="1" dirty="0">
                <a:solidFill>
                  <a:srgbClr val="002060"/>
                </a:solidFill>
              </a:rPr>
              <a:t> </a:t>
            </a:r>
            <a:r>
              <a:rPr lang="en-US" sz="5000" b="1" dirty="0" err="1">
                <a:solidFill>
                  <a:srgbClr val="002060"/>
                </a:solidFill>
              </a:rPr>
              <a:t>vinh</a:t>
            </a:r>
            <a:r>
              <a:rPr lang="en-US" sz="5000" b="1" dirty="0">
                <a:solidFill>
                  <a:srgbClr val="002060"/>
                </a:solidFill>
              </a:rPr>
              <a:t> </a:t>
            </a:r>
            <a:r>
              <a:rPr lang="en-US" sz="5000" b="1" dirty="0" err="1">
                <a:solidFill>
                  <a:srgbClr val="002060"/>
                </a:solidFill>
              </a:rPr>
              <a:t>thắng</a:t>
            </a:r>
            <a:r>
              <a:rPr lang="en-US" sz="5000" b="1" dirty="0">
                <a:solidFill>
                  <a:srgbClr val="002060"/>
                </a:solidFill>
              </a:rPr>
              <a:t>, </a:t>
            </a:r>
            <a:r>
              <a:rPr lang="en-US" sz="5000" b="1" dirty="0" err="1">
                <a:solidFill>
                  <a:srgbClr val="002060"/>
                </a:solidFill>
              </a:rPr>
              <a:t>vinh</a:t>
            </a:r>
            <a:r>
              <a:rPr lang="en-US" sz="5000" b="1" dirty="0">
                <a:solidFill>
                  <a:srgbClr val="002060"/>
                </a:solidFill>
              </a:rPr>
              <a:t> </a:t>
            </a:r>
            <a:r>
              <a:rPr lang="en-US" sz="5000" b="1" dirty="0" err="1">
                <a:solidFill>
                  <a:srgbClr val="002060"/>
                </a:solidFill>
              </a:rPr>
              <a:t>thắng</a:t>
            </a:r>
            <a:r>
              <a:rPr lang="en-US" sz="5000" b="1" dirty="0">
                <a:solidFill>
                  <a:srgbClr val="002060"/>
                </a:solidFill>
              </a:rPr>
              <a:t> </a:t>
            </a:r>
            <a:r>
              <a:rPr lang="en-US" sz="5000" b="1" dirty="0" err="1">
                <a:solidFill>
                  <a:srgbClr val="002060"/>
                </a:solidFill>
              </a:rPr>
              <a:t>nhờ</a:t>
            </a:r>
            <a:r>
              <a:rPr lang="en-US" sz="5000" b="1" dirty="0">
                <a:solidFill>
                  <a:srgbClr val="002060"/>
                </a:solidFill>
              </a:rPr>
              <a:t> </a:t>
            </a:r>
            <a:r>
              <a:rPr lang="en-US" sz="5000" b="1" dirty="0" err="1">
                <a:solidFill>
                  <a:srgbClr val="002060"/>
                </a:solidFill>
              </a:rPr>
              <a:t>cánh</a:t>
            </a:r>
            <a:r>
              <a:rPr lang="en-US" sz="5000" b="1" dirty="0">
                <a:solidFill>
                  <a:srgbClr val="002060"/>
                </a:solidFill>
              </a:rPr>
              <a:t> </a:t>
            </a:r>
            <a:r>
              <a:rPr lang="en-US" sz="5000" b="1" dirty="0" err="1">
                <a:solidFill>
                  <a:srgbClr val="002060"/>
                </a:solidFill>
              </a:rPr>
              <a:t>tay</a:t>
            </a:r>
            <a:r>
              <a:rPr lang="en-US" sz="5000" b="1" dirty="0">
                <a:solidFill>
                  <a:srgbClr val="002060"/>
                </a:solidFill>
              </a:rPr>
              <a:t> </a:t>
            </a:r>
            <a:r>
              <a:rPr lang="en-US" sz="5000" b="1" dirty="0" err="1">
                <a:solidFill>
                  <a:srgbClr val="002060"/>
                </a:solidFill>
              </a:rPr>
              <a:t>thánh</a:t>
            </a:r>
            <a:r>
              <a:rPr lang="en-US" sz="5000" b="1" dirty="0">
                <a:solidFill>
                  <a:srgbClr val="002060"/>
                </a:solidFill>
              </a:rPr>
              <a:t> </a:t>
            </a:r>
            <a:r>
              <a:rPr lang="en-US" sz="5000" b="1" dirty="0" err="1">
                <a:solidFill>
                  <a:srgbClr val="002060"/>
                </a:solidFill>
              </a:rPr>
              <a:t>thiện</a:t>
            </a:r>
            <a:r>
              <a:rPr lang="en-US" sz="5000" b="1" dirty="0">
                <a:solidFill>
                  <a:srgbClr val="002060"/>
                </a:solidFill>
              </a:rPr>
              <a:t> </a:t>
            </a:r>
            <a:r>
              <a:rPr lang="en-US" sz="5000" b="1" dirty="0" err="1">
                <a:solidFill>
                  <a:srgbClr val="002060"/>
                </a:solidFill>
              </a:rPr>
              <a:t>của</a:t>
            </a:r>
            <a:r>
              <a:rPr lang="en-US" sz="5000" b="1" dirty="0">
                <a:solidFill>
                  <a:srgbClr val="002060"/>
                </a:solidFill>
              </a:rPr>
              <a:t> </a:t>
            </a:r>
            <a:r>
              <a:rPr lang="en-US" sz="5000" b="1" dirty="0" err="1">
                <a:solidFill>
                  <a:srgbClr val="002060"/>
                </a:solidFill>
              </a:rPr>
              <a:t>Ngài</a:t>
            </a:r>
            <a:r>
              <a:rPr lang="en-US" sz="5000" b="1" dirty="0">
                <a:solidFill>
                  <a:srgbClr val="002060"/>
                </a:solidFill>
              </a:rPr>
              <a:t>.</a:t>
            </a:r>
          </a:p>
        </p:txBody>
      </p:sp>
    </p:spTree>
    <p:extLst>
      <p:ext uri="{BB962C8B-B14F-4D97-AF65-F5344CB8AC3E}">
        <p14:creationId xmlns:p14="http://schemas.microsoft.com/office/powerpoint/2010/main" val="3886628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rPr>
              <a:t>Đk</a:t>
            </a:r>
            <a:r>
              <a:rPr lang="en-US" sz="7300" b="1" u="sng" dirty="0">
                <a:solidFill>
                  <a:srgbClr val="C00000"/>
                </a:solidFill>
              </a:rPr>
              <a:t>:</a:t>
            </a:r>
            <a:r>
              <a:rPr lang="en-US" sz="7300" b="1" dirty="0">
                <a:solidFill>
                  <a:srgbClr val="002060"/>
                </a:solidFill>
              </a:rPr>
              <a:t> </a:t>
            </a:r>
            <a:r>
              <a:rPr lang="vi-VN" sz="7300" b="1" dirty="0">
                <a:solidFill>
                  <a:srgbClr val="002060"/>
                </a:solidFill>
              </a:rPr>
              <a:t>Chúa mạc khải đức công </a:t>
            </a:r>
            <a:r>
              <a:rPr lang="en-US" sz="7300" b="1" dirty="0" err="1">
                <a:solidFill>
                  <a:srgbClr val="002060"/>
                </a:solidFill>
              </a:rPr>
              <a:t>chính</a:t>
            </a:r>
            <a:r>
              <a:rPr lang="vi-VN" sz="7300" b="1" dirty="0">
                <a:solidFill>
                  <a:srgbClr val="002060"/>
                </a:solidFill>
              </a:rPr>
              <a:t> của Ngài trước mặt chư dân.</a:t>
            </a:r>
            <a:endParaRPr lang="en-US" sz="7300" b="1" dirty="0">
              <a:solidFill>
                <a:srgbClr val="002060"/>
              </a:solidFill>
            </a:endParaRPr>
          </a:p>
        </p:txBody>
      </p:sp>
    </p:spTree>
    <p:extLst>
      <p:ext uri="{BB962C8B-B14F-4D97-AF65-F5344CB8AC3E}">
        <p14:creationId xmlns:p14="http://schemas.microsoft.com/office/powerpoint/2010/main" val="1096721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C00000"/>
                </a:solidFill>
              </a:rPr>
              <a:t>Tk2:</a:t>
            </a:r>
            <a:r>
              <a:rPr lang="en-US" sz="5000" b="1" dirty="0">
                <a:solidFill>
                  <a:srgbClr val="002060"/>
                </a:solidFill>
              </a:rPr>
              <a:t> </a:t>
            </a:r>
            <a:r>
              <a:rPr lang="vi-VN" sz="5000" b="1" dirty="0">
                <a:solidFill>
                  <a:srgbClr val="002060"/>
                </a:solidFill>
              </a:rPr>
              <a:t>Chúa nay dọi chiếu trên ta hồng ân cứu độ. Mạc khải cùng vạn quốc đức công bình đây. Tình thương, lòng trung tín rầy Ngài lại nhớ, ban xuống nhà Ích-diên, chính dân riêng Ngài.</a:t>
            </a:r>
            <a:endParaRPr lang="en-US" sz="5000" b="1" dirty="0">
              <a:solidFill>
                <a:srgbClr val="002060"/>
              </a:solidFill>
            </a:endParaRPr>
          </a:p>
        </p:txBody>
      </p:sp>
    </p:spTree>
    <p:extLst>
      <p:ext uri="{BB962C8B-B14F-4D97-AF65-F5344CB8AC3E}">
        <p14:creationId xmlns:p14="http://schemas.microsoft.com/office/powerpoint/2010/main" val="1739988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C00000"/>
                </a:solidFill>
              </a:rPr>
              <a:t>Tk3:</a:t>
            </a:r>
            <a:r>
              <a:rPr lang="en-US" sz="5000" b="1" dirty="0">
                <a:solidFill>
                  <a:srgbClr val="002060"/>
                </a:solidFill>
              </a:rPr>
              <a:t> </a:t>
            </a:r>
            <a:r>
              <a:rPr lang="vi-VN" sz="5000" b="1" dirty="0">
                <a:solidFill>
                  <a:srgbClr val="002060"/>
                </a:solidFill>
              </a:rPr>
              <a:t>Khắp nơi toàn cõi dương gian rầy đã ngắm nhìn, nhìn Chúa dùng quyền phép cứu độ trần gian. Nào mau ngợi khen Chúa, địa cầu muôn nơi, vui sướng đàn hát lên, hỉ hoan reo hò.</a:t>
            </a:r>
            <a:endParaRPr lang="en-US" sz="5000" b="1" dirty="0">
              <a:solidFill>
                <a:srgbClr val="002060"/>
              </a:solidFill>
            </a:endParaRPr>
          </a:p>
        </p:txBody>
      </p:sp>
    </p:spTree>
    <p:extLst>
      <p:ext uri="{BB962C8B-B14F-4D97-AF65-F5344CB8AC3E}">
        <p14:creationId xmlns:p14="http://schemas.microsoft.com/office/powerpoint/2010/main" val="584361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rPr>
              <a:t>Đk</a:t>
            </a:r>
            <a:r>
              <a:rPr lang="en-US" sz="7300" b="1" u="sng" dirty="0">
                <a:solidFill>
                  <a:srgbClr val="C00000"/>
                </a:solidFill>
              </a:rPr>
              <a:t>:</a:t>
            </a:r>
            <a:r>
              <a:rPr lang="en-US" sz="7300" b="1" dirty="0">
                <a:solidFill>
                  <a:srgbClr val="002060"/>
                </a:solidFill>
              </a:rPr>
              <a:t> </a:t>
            </a:r>
            <a:r>
              <a:rPr lang="vi-VN" sz="7300" b="1" dirty="0">
                <a:solidFill>
                  <a:srgbClr val="002060"/>
                </a:solidFill>
              </a:rPr>
              <a:t>Chúa mạc khải đức công </a:t>
            </a:r>
            <a:r>
              <a:rPr lang="en-US" sz="7300" b="1" dirty="0" err="1">
                <a:solidFill>
                  <a:srgbClr val="002060"/>
                </a:solidFill>
              </a:rPr>
              <a:t>chính</a:t>
            </a:r>
            <a:r>
              <a:rPr lang="vi-VN" sz="7300" b="1" dirty="0">
                <a:solidFill>
                  <a:srgbClr val="002060"/>
                </a:solidFill>
              </a:rPr>
              <a:t> của Ngài trước mặt chư dân.</a:t>
            </a:r>
            <a:endParaRPr lang="en-US" sz="7300" b="1" dirty="0">
              <a:solidFill>
                <a:srgbClr val="002060"/>
              </a:solidFill>
            </a:endParaRPr>
          </a:p>
        </p:txBody>
      </p:sp>
    </p:spTree>
    <p:extLst>
      <p:ext uri="{BB962C8B-B14F-4D97-AF65-F5344CB8AC3E}">
        <p14:creationId xmlns:p14="http://schemas.microsoft.com/office/powerpoint/2010/main" val="1096721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4753224" cy="646331"/>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Thiên Chúa là Tình Yêu.</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352800"/>
          </a:xfrm>
        </p:spPr>
        <p:txBody>
          <a:bodyPr>
            <a:noAutofit/>
          </a:bodyPr>
          <a:lstStyle/>
          <a:p>
            <a:pPr algn="just">
              <a:lnSpc>
                <a:spcPct val="120000"/>
              </a:lnSpc>
            </a:pPr>
            <a:r>
              <a:rPr lang="vi-VN" sz="4800" b="1" dirty="0">
                <a:solidFill>
                  <a:srgbClr val="002060"/>
                </a:solidFill>
              </a:rPr>
              <a:t>Chúa nói: Nếu ai yêu mến Thầy, thì sẽ giữ lời Thầy. Cha Thầy sẽ yêu thương người ấy, Cha Thầy và Thầy sẽ đến và ở lại nơi người ấy.</a:t>
            </a:r>
            <a:endParaRPr lang="en-US" sz="60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3637592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300" b="1" u="sng" dirty="0" err="1">
                <a:solidFill>
                  <a:srgbClr val="C00000"/>
                </a:solidFill>
              </a:rPr>
              <a:t>Đk</a:t>
            </a:r>
            <a:r>
              <a:rPr lang="en-US" sz="7300" b="1" u="sng" dirty="0">
                <a:solidFill>
                  <a:srgbClr val="C00000"/>
                </a:solidFill>
              </a:rPr>
              <a:t>:</a:t>
            </a:r>
            <a:r>
              <a:rPr lang="en-US" sz="7300" b="1" dirty="0">
                <a:solidFill>
                  <a:srgbClr val="002060"/>
                </a:solidFill>
              </a:rPr>
              <a:t> </a:t>
            </a:r>
            <a:r>
              <a:rPr lang="vi-VN" sz="7300" b="1" dirty="0">
                <a:solidFill>
                  <a:srgbClr val="002060"/>
                </a:solidFill>
              </a:rPr>
              <a:t>Chúa mạc khải đức công </a:t>
            </a:r>
            <a:r>
              <a:rPr lang="en-US" sz="7300" b="1" dirty="0" err="1">
                <a:solidFill>
                  <a:srgbClr val="002060"/>
                </a:solidFill>
              </a:rPr>
              <a:t>chính</a:t>
            </a:r>
            <a:r>
              <a:rPr lang="vi-VN" sz="7300" b="1" dirty="0">
                <a:solidFill>
                  <a:srgbClr val="002060"/>
                </a:solidFill>
              </a:rPr>
              <a:t> của Ngài trước mặt chư dân.</a:t>
            </a:r>
            <a:endParaRPr lang="en-US" sz="7300" b="1" dirty="0">
              <a:solidFill>
                <a:srgbClr val="002060"/>
              </a:solidFill>
            </a:endParaRPr>
          </a:p>
        </p:txBody>
      </p:sp>
    </p:spTree>
    <p:extLst>
      <p:ext uri="{BB962C8B-B14F-4D97-AF65-F5344CB8AC3E}">
        <p14:creationId xmlns:p14="http://schemas.microsoft.com/office/powerpoint/2010/main" val="1614619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48046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a:solidFill>
                  <a:srgbClr val="002060"/>
                </a:solidFill>
                <a:effectLst>
                  <a:outerShdw blurRad="38100" dist="38100" dir="2700000" algn="tl">
                    <a:srgbClr val="000000">
                      <a:alpha val="43137"/>
                    </a:srgbClr>
                  </a:outerShdw>
                </a:effectLst>
                <a:cs typeface="Times New Roman" pitchFamily="18" charset="0"/>
              </a:rPr>
              <a:t>s</a:t>
            </a:r>
            <a:r>
              <a:rPr lang="vi-VN" sz="6600" b="1" dirty="0" smtClean="0">
                <a:solidFill>
                  <a:srgbClr val="002060"/>
                </a:solidFill>
                <a:effectLst>
                  <a:outerShdw blurRad="38100" dist="38100" dir="2700000" algn="tl">
                    <a:srgbClr val="000000">
                      <a:alpha val="43137"/>
                    </a:srgbClr>
                  </a:outerShdw>
                </a:effectLst>
                <a:latin typeface="+mj-lt"/>
                <a:cs typeface="Times New Roman" pitchFamily="18" charset="0"/>
              </a:rPr>
              <a:t>inh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bởi Đức Chúa Cha từ trước muôn đời.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rPr>
              <a:t>được sinh ra mà không phải được tạo thành, đồng bản thể với Đức Chúa </a:t>
            </a:r>
            <a:r>
              <a:rPr lang="vi-VN" sz="6000" b="1" dirty="0" smtClean="0">
                <a:solidFill>
                  <a:srgbClr val="002060"/>
                </a:solidFill>
                <a:effectLst>
                  <a:outerShdw blurRad="38100" dist="38100" dir="2700000" algn="tl">
                    <a:srgbClr val="000000">
                      <a:alpha val="43137"/>
                    </a:srgbClr>
                  </a:outerShdw>
                </a:effectLst>
                <a:latin typeface="+mj-lt"/>
              </a:rPr>
              <a:t>Cha</a:t>
            </a:r>
            <a:r>
              <a:rPr lang="en-US" sz="6000" b="1" dirty="0" smtClean="0">
                <a:solidFill>
                  <a:srgbClr val="002060"/>
                </a:solidFill>
                <a:effectLst>
                  <a:outerShdw blurRad="38100" dist="38100" dir="2700000" algn="tl">
                    <a:srgbClr val="000000">
                      <a:alpha val="43137"/>
                    </a:srgbClr>
                  </a:outerShdw>
                </a:effectLst>
                <a:latin typeface="+mj-lt"/>
              </a:rPr>
              <a:t>,</a:t>
            </a:r>
            <a:r>
              <a:rPr lang="vi-VN" sz="6000" b="1" dirty="0" smtClean="0">
                <a:solidFill>
                  <a:srgbClr val="002060"/>
                </a:solidFill>
                <a:effectLst>
                  <a:outerShdw blurRad="38100" dist="38100" dir="2700000" algn="tl">
                    <a:srgbClr val="000000">
                      <a:alpha val="43137"/>
                    </a:srgbClr>
                  </a:outerShdw>
                </a:effectLst>
                <a:latin typeface="+mj-lt"/>
              </a:rPr>
              <a:t> </a:t>
            </a:r>
            <a:r>
              <a:rPr lang="vi-VN" sz="6000" b="1" dirty="0">
                <a:solidFill>
                  <a:srgbClr val="002060"/>
                </a:solidFill>
                <a:effectLst>
                  <a:outerShdw blurRad="38100" dist="38100" dir="2700000" algn="tl">
                    <a:srgbClr val="000000">
                      <a:alpha val="43137"/>
                    </a:srgbClr>
                  </a:outerShdw>
                </a:effectLst>
                <a:latin typeface="+mj-lt"/>
              </a:rPr>
              <a:t>nhờ Người mà muôn vật được tạo thành.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2060"/>
                </a:solidFill>
                <a:effectLst>
                  <a:outerShdw blurRad="38100" dist="38100" dir="2700000" algn="tl">
                    <a:srgbClr val="000000">
                      <a:alpha val="43137"/>
                    </a:srgbClr>
                  </a:outerShdw>
                </a:effectLst>
                <a:latin typeface="+mj-lt"/>
              </a:rPr>
              <a:t> </a:t>
            </a:r>
            <a:r>
              <a:rPr lang="vi-VN" sz="7200" b="1" dirty="0">
                <a:solidFill>
                  <a:srgbClr val="002060"/>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a:t>
            </a:r>
            <a:r>
              <a:rPr lang="vi-VN" sz="6000" b="1" dirty="0" smtClean="0">
                <a:solidFill>
                  <a:srgbClr val="002060"/>
                </a:solidFill>
                <a:effectLst>
                  <a:outerShdw blurRad="38100" dist="38100" dir="2700000" algn="tl">
                    <a:srgbClr val="000000">
                      <a:alpha val="43137"/>
                    </a:srgbClr>
                  </a:outerShdw>
                </a:effectLst>
                <a:latin typeface="+mj-lt"/>
                <a:cs typeface="Times New Roman" pitchFamily="18" charset="0"/>
              </a:rPr>
              <a:t>Philatô</a:t>
            </a:r>
            <a:r>
              <a:rPr lang="en-US" sz="6000" b="1" dirty="0" smtClean="0">
                <a:solidFill>
                  <a:srgbClr val="002060"/>
                </a:solidFill>
                <a:effectLst>
                  <a:outerShdw blurRad="38100" dist="38100" dir="2700000" algn="tl">
                    <a:srgbClr val="000000">
                      <a:alpha val="43137"/>
                    </a:srgbClr>
                  </a:outerShdw>
                </a:effectLst>
                <a:latin typeface="+mj-lt"/>
                <a:cs typeface="Times New Roman" pitchFamily="18" charset="0"/>
              </a:rPr>
              <a:t>.</a:t>
            </a:r>
            <a:r>
              <a:rPr lang="vi-VN" sz="6000" b="1" dirty="0" smtClean="0">
                <a:solidFill>
                  <a:srgbClr val="002060"/>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Người chịu khổ hình và mai táng, ngày thứ ba Người sống lại như lời Thánh Kinh.</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lnSpc>
                <a:spcPct val="110000"/>
              </a:lnSpc>
            </a:pPr>
            <a:r>
              <a:rPr lang="vi-VN" sz="4800" b="1" dirty="0">
                <a:solidFill>
                  <a:srgbClr val="002060"/>
                </a:solidFill>
              </a:rPr>
              <a:t>Chúa nói: Nếu ai yêu mến Thầy, thì sẽ giữ lời Thầy. Cha Thầy sẽ yêu thương người ấy, Cha Thầy và Thầy sẽ đến và ở lại nơi người ấy.</a:t>
            </a:r>
            <a:endParaRPr lang="en-US" sz="6000"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255174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mj-lt"/>
              </a:rPr>
              <a:t>Người được phụng thờ và tôn vinh cùng với Đức Chúa Cha và Đức Chúa </a:t>
            </a:r>
            <a:r>
              <a:rPr lang="vi-VN" sz="6000" b="1" dirty="0" smtClean="0">
                <a:solidFill>
                  <a:srgbClr val="002060"/>
                </a:solidFill>
                <a:effectLst>
                  <a:outerShdw blurRad="38100" dist="38100" dir="2700000" algn="tl">
                    <a:srgbClr val="000000">
                      <a:alpha val="43137"/>
                    </a:srgbClr>
                  </a:outerShdw>
                </a:effectLst>
                <a:latin typeface="+mj-lt"/>
              </a:rPr>
              <a:t>Con</a:t>
            </a:r>
            <a:r>
              <a:rPr lang="en-US" sz="6000" b="1" dirty="0" smtClean="0">
                <a:solidFill>
                  <a:srgbClr val="002060"/>
                </a:solidFill>
                <a:effectLst>
                  <a:outerShdw blurRad="38100" dist="38100" dir="2700000" algn="tl">
                    <a:srgbClr val="000000">
                      <a:alpha val="43137"/>
                    </a:srgbClr>
                  </a:outerShdw>
                </a:effectLst>
                <a:latin typeface="+mj-lt"/>
              </a:rPr>
              <a:t>.</a:t>
            </a:r>
            <a:r>
              <a:rPr lang="vi-VN" sz="6000" b="1" dirty="0" smtClean="0">
                <a:solidFill>
                  <a:srgbClr val="002060"/>
                </a:solidFill>
                <a:effectLst>
                  <a:outerShdw blurRad="38100" dist="38100" dir="2700000" algn="tl">
                    <a:srgbClr val="000000">
                      <a:alpha val="43137"/>
                    </a:srgbClr>
                  </a:outerShdw>
                </a:effectLst>
                <a:latin typeface="+mj-lt"/>
              </a:rPr>
              <a:t> </a:t>
            </a:r>
            <a:r>
              <a:rPr lang="vi-VN" sz="6000" b="1" dirty="0">
                <a:solidFill>
                  <a:srgbClr val="002060"/>
                </a:solidFill>
                <a:effectLst>
                  <a:outerShdw blurRad="38100" dist="38100" dir="2700000" algn="tl">
                    <a:srgbClr val="000000">
                      <a:alpha val="43137"/>
                    </a:srgbClr>
                  </a:outerShdw>
                </a:effectLst>
                <a:latin typeface="+mj-lt"/>
              </a:rPr>
              <a:t>Người đã dùng các tiên tri mà phán dạy.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2743200" y="707231"/>
            <a:ext cx="60198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2514600" y="1657350"/>
            <a:ext cx="6477000" cy="2062103"/>
          </a:xfrm>
          <a:prstGeom prst="rect">
            <a:avLst/>
          </a:prstGeom>
        </p:spPr>
        <p:txBody>
          <a:bodyPr wrap="square">
            <a:spAutoFit/>
          </a:bodyPr>
          <a:lstStyle/>
          <a:p>
            <a:pPr algn="just"/>
            <a:r>
              <a:rPr lang="vi-VN" sz="3200" dirty="0">
                <a:solidFill>
                  <a:prstClr val="black"/>
                </a:solidFill>
              </a:rPr>
              <a:t>Anh chị em thân mến, dấu chỉ chúng ta sống hiệp thông với Đức Giêsu là tuân giữ giới răn yêu thương mà Người đã trối lại.</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9600" b="1" dirty="0" smtClean="0">
                <a:solidFill>
                  <a:srgbClr val="FF0000"/>
                </a:solidFill>
              </a:rPr>
              <a:t>XIN DÂNG 18</a:t>
            </a:r>
            <a:r>
              <a:rPr lang="en-US" sz="8800" dirty="0">
                <a:solidFill>
                  <a:srgbClr val="FF0000"/>
                </a:solidFill>
              </a:rPr>
              <a:t/>
            </a:r>
            <a:br>
              <a:rPr lang="en-US" sz="8800" dirty="0">
                <a:solidFill>
                  <a:srgbClr val="FF0000"/>
                </a:solidFill>
              </a:rPr>
            </a:br>
            <a:r>
              <a:rPr lang="en-US" sz="5200" dirty="0" err="1" smtClean="0">
                <a:solidFill>
                  <a:srgbClr val="FF0000"/>
                </a:solidFill>
              </a:rPr>
              <a:t>Nguyễn</a:t>
            </a:r>
            <a:r>
              <a:rPr lang="en-US" sz="5200" dirty="0" smtClean="0">
                <a:solidFill>
                  <a:srgbClr val="FF0000"/>
                </a:solidFill>
              </a:rPr>
              <a:t> </a:t>
            </a:r>
            <a:r>
              <a:rPr lang="en-US" sz="5200" dirty="0" err="1" smtClean="0">
                <a:solidFill>
                  <a:srgbClr val="FF0000"/>
                </a:solidFill>
              </a:rPr>
              <a:t>Tiến</a:t>
            </a:r>
            <a:r>
              <a:rPr lang="en-US" sz="5200" dirty="0" smtClean="0">
                <a:solidFill>
                  <a:srgbClr val="FF0000"/>
                </a:solidFill>
              </a:rPr>
              <a:t> </a:t>
            </a:r>
            <a:r>
              <a:rPr lang="en-US" sz="5200" dirty="0" err="1" smtClean="0">
                <a:solidFill>
                  <a:srgbClr val="FF0000"/>
                </a:solidFill>
              </a:rPr>
              <a:t>Dũng</a:t>
            </a:r>
            <a:endParaRPr lang="en-US" altLang="en-US" sz="52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71450"/>
            <a:ext cx="9144000" cy="4991100"/>
          </a:xfrm>
        </p:spPr>
        <p:txBody>
          <a:bodyPr>
            <a:noAutofit/>
          </a:bodyPr>
          <a:lstStyle/>
          <a:p>
            <a:pPr marL="27385" indent="0" algn="just">
              <a:lnSpc>
                <a:spcPct val="90000"/>
              </a:lnSpc>
              <a:buNone/>
            </a:pPr>
            <a:r>
              <a:rPr lang="en-US" altLang="en-US" sz="50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0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dirty="0">
                <a:solidFill>
                  <a:srgbClr val="002060"/>
                </a:solidFill>
                <a:latin typeface="+mj-lt"/>
              </a:rPr>
              <a:t>Xin dâng về Ngài đây tấm lòng thành tâm mến yêu. Tin yêu trọn niềm vì tình Ngài ôi quá bao la. Cho con trọn đời một tình yêu ôi quá cao vời. Ngài dìu con mỗi bước con đi bên Ngài còn lo lắng chi.</a:t>
            </a:r>
            <a:endParaRPr lang="en-US" altLang="en-US" sz="5000" b="1" dirty="0">
              <a:solidFill>
                <a:srgbClr val="002060"/>
              </a:solidFill>
              <a:latin typeface="+mj-lt"/>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19050"/>
            <a:ext cx="9144000" cy="5162550"/>
          </a:xfrm>
        </p:spPr>
        <p:txBody>
          <a:bodyPr>
            <a:noAutofit/>
          </a:bodyPr>
          <a:lstStyle/>
          <a:p>
            <a:pPr marL="27385" indent="0" algn="just">
              <a:buNone/>
            </a:pPr>
            <a:r>
              <a:rPr lang="en-US" altLang="en-US" sz="47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dirty="0" smtClean="0">
                <a:solidFill>
                  <a:srgbClr val="002060"/>
                </a:solidFill>
                <a:latin typeface="+mj-lt"/>
              </a:rPr>
              <a:t>Nguyện </a:t>
            </a:r>
            <a:r>
              <a:rPr lang="vi-VN" sz="4700" b="1" dirty="0">
                <a:solidFill>
                  <a:srgbClr val="002060"/>
                </a:solidFill>
                <a:latin typeface="+mj-lt"/>
              </a:rPr>
              <a:t>dâng lên Chúa này bánh thơm đây ly rượu nồng. Tình yêu hiến dâng đây tim hồng ủ ấp bao </a:t>
            </a:r>
            <a:r>
              <a:rPr lang="vi-VN" sz="4700" b="1" dirty="0" smtClean="0">
                <a:solidFill>
                  <a:srgbClr val="002060"/>
                </a:solidFill>
                <a:latin typeface="+mj-lt"/>
              </a:rPr>
              <a:t>mộng mơ</a:t>
            </a:r>
            <a:r>
              <a:rPr lang="en-US" sz="4700" b="1" dirty="0">
                <a:solidFill>
                  <a:srgbClr val="002060"/>
                </a:solidFill>
                <a:latin typeface="+mj-lt"/>
              </a:rPr>
              <a:t>.</a:t>
            </a:r>
            <a:r>
              <a:rPr lang="en-US" sz="4700" b="1" dirty="0" smtClean="0">
                <a:solidFill>
                  <a:srgbClr val="FF0000"/>
                </a:solidFill>
                <a:latin typeface="+mj-lt"/>
              </a:rPr>
              <a:t> </a:t>
            </a:r>
            <a:r>
              <a:rPr lang="vi-VN" sz="4700" b="1" dirty="0" smtClean="0">
                <a:solidFill>
                  <a:srgbClr val="002060"/>
                </a:solidFill>
                <a:latin typeface="+mj-lt"/>
              </a:rPr>
              <a:t>Nguyện </a:t>
            </a:r>
            <a:r>
              <a:rPr lang="vi-VN" sz="4700" b="1" dirty="0">
                <a:solidFill>
                  <a:srgbClr val="002060"/>
                </a:solidFill>
                <a:latin typeface="+mj-lt"/>
              </a:rPr>
              <a:t>xin bánh thơm Ngài yêu mến cho nên thần lương. Rượu nồng con dâng nên Máu Ngài ngất ngây tâm hồn.</a:t>
            </a:r>
            <a:endParaRPr lang="en-US" altLang="en-US" sz="4700" b="1" dirty="0">
              <a:solidFill>
                <a:srgbClr val="002060"/>
              </a:solidFill>
              <a:latin typeface="+mj-lt"/>
            </a:endParaRPr>
          </a:p>
          <a:p>
            <a:pPr marL="27385" indent="0" algn="just">
              <a:buNone/>
            </a:pPr>
            <a:endParaRPr lang="en-US" altLang="en-US" sz="4700" b="1" dirty="0">
              <a:solidFill>
                <a:srgbClr val="002060"/>
              </a:solidFill>
              <a:latin typeface="+mj-lt"/>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6836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171450"/>
            <a:ext cx="9144000" cy="4838700"/>
          </a:xfrm>
        </p:spPr>
        <p:txBody>
          <a:bodyPr>
            <a:noAutofit/>
          </a:bodyPr>
          <a:lstStyle/>
          <a:p>
            <a:pPr marL="27385" indent="0" algn="just">
              <a:lnSpc>
                <a:spcPct val="90000"/>
              </a:lnSpc>
              <a:buNone/>
            </a:pPr>
            <a:r>
              <a:rPr lang="en-US" altLang="en-US" sz="50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0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dirty="0" smtClean="0">
                <a:solidFill>
                  <a:srgbClr val="002060"/>
                </a:solidFill>
                <a:latin typeface="+mj-lt"/>
              </a:rPr>
              <a:t>Xin </a:t>
            </a:r>
            <a:r>
              <a:rPr lang="vi-VN" sz="5000" b="1" dirty="0">
                <a:solidFill>
                  <a:srgbClr val="002060"/>
                </a:solidFill>
                <a:latin typeface="+mj-lt"/>
              </a:rPr>
              <a:t>dâng về Ngài bao ước vọng đời con Chúa ơi! Cho con một đời nguyện trọn tình luôn vững tin yêu. Luôn tin cậy Ngài dù nhiều phen con đã lỗi lầm. Vì trần gian những kiếp đam mê xin Ngài dìu tay đỡ nâng</a:t>
            </a:r>
            <a:endParaRPr lang="en-US" altLang="en-US" sz="5000" b="1" dirty="0">
              <a:solidFill>
                <a:srgbClr val="002060"/>
              </a:solidFill>
              <a:latin typeface="+mj-lt"/>
            </a:endParaRPr>
          </a:p>
        </p:txBody>
      </p:sp>
    </p:spTree>
    <p:extLst>
      <p:ext uri="{BB962C8B-B14F-4D97-AF65-F5344CB8AC3E}">
        <p14:creationId xmlns:p14="http://schemas.microsoft.com/office/powerpoint/2010/main" val="3109901089"/>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19050"/>
            <a:ext cx="9144000" cy="5162550"/>
          </a:xfrm>
        </p:spPr>
        <p:txBody>
          <a:bodyPr>
            <a:noAutofit/>
          </a:bodyPr>
          <a:lstStyle/>
          <a:p>
            <a:pPr marL="27385" indent="0" algn="just">
              <a:buNone/>
            </a:pPr>
            <a:r>
              <a:rPr lang="en-US" altLang="en-US" sz="47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dirty="0" smtClean="0">
                <a:solidFill>
                  <a:srgbClr val="002060"/>
                </a:solidFill>
                <a:latin typeface="+mj-lt"/>
              </a:rPr>
              <a:t>Nguyện </a:t>
            </a:r>
            <a:r>
              <a:rPr lang="vi-VN" sz="4700" b="1" dirty="0">
                <a:solidFill>
                  <a:srgbClr val="002060"/>
                </a:solidFill>
                <a:latin typeface="+mj-lt"/>
              </a:rPr>
              <a:t>dâng lên Chúa này bánh thơm đây ly rượu nồng. Tình yêu hiến dâng đây tim hồng ủ ấp bao </a:t>
            </a:r>
            <a:r>
              <a:rPr lang="vi-VN" sz="4700" b="1" dirty="0" smtClean="0">
                <a:solidFill>
                  <a:srgbClr val="002060"/>
                </a:solidFill>
                <a:latin typeface="+mj-lt"/>
              </a:rPr>
              <a:t>mộng mơ</a:t>
            </a:r>
            <a:r>
              <a:rPr lang="en-US" sz="4700" b="1" dirty="0">
                <a:solidFill>
                  <a:srgbClr val="002060"/>
                </a:solidFill>
                <a:latin typeface="+mj-lt"/>
              </a:rPr>
              <a:t>.</a:t>
            </a:r>
            <a:r>
              <a:rPr lang="en-US" sz="4700" b="1" dirty="0" smtClean="0">
                <a:solidFill>
                  <a:srgbClr val="FF0000"/>
                </a:solidFill>
                <a:latin typeface="+mj-lt"/>
              </a:rPr>
              <a:t> </a:t>
            </a:r>
            <a:r>
              <a:rPr lang="vi-VN" sz="4700" b="1" dirty="0" smtClean="0">
                <a:solidFill>
                  <a:srgbClr val="002060"/>
                </a:solidFill>
                <a:latin typeface="+mj-lt"/>
              </a:rPr>
              <a:t>Nguyện </a:t>
            </a:r>
            <a:r>
              <a:rPr lang="vi-VN" sz="4700" b="1" dirty="0">
                <a:solidFill>
                  <a:srgbClr val="002060"/>
                </a:solidFill>
                <a:latin typeface="+mj-lt"/>
              </a:rPr>
              <a:t>xin bánh thơm Ngài yêu mến cho nên thần lương. Rượu nồng con dâng nên Máu Ngài ngất ngây tâm hồn.</a:t>
            </a:r>
            <a:endParaRPr lang="en-US" altLang="en-US" sz="4700" b="1" dirty="0">
              <a:solidFill>
                <a:srgbClr val="002060"/>
              </a:solidFill>
              <a:latin typeface="+mj-lt"/>
            </a:endParaRPr>
          </a:p>
          <a:p>
            <a:pPr marL="27385" indent="0" algn="just">
              <a:buNone/>
            </a:pPr>
            <a:endParaRPr lang="en-US" altLang="en-US" sz="4700" b="1" dirty="0">
              <a:solidFill>
                <a:srgbClr val="002060"/>
              </a:solidFill>
              <a:latin typeface="+mj-lt"/>
            </a:endParaRPr>
          </a:p>
        </p:txBody>
      </p:sp>
    </p:spTree>
    <p:extLst>
      <p:ext uri="{BB962C8B-B14F-4D97-AF65-F5344CB8AC3E}">
        <p14:creationId xmlns:p14="http://schemas.microsoft.com/office/powerpoint/2010/main" val="2054020373"/>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7200" b="1" dirty="0" smtClean="0">
                <a:solidFill>
                  <a:srgbClr val="FF0000"/>
                </a:solidFill>
              </a:rPr>
              <a:t>NÊN NHƯ THẦY YÊU</a:t>
            </a:r>
            <a:r>
              <a:rPr lang="vi-VN" sz="9600" b="1" dirty="0">
                <a:solidFill>
                  <a:srgbClr val="FF0000"/>
                </a:solidFill>
              </a:rPr>
              <a:t/>
            </a:r>
            <a:br>
              <a:rPr lang="vi-VN" sz="9600" b="1" dirty="0">
                <a:solidFill>
                  <a:srgbClr val="FF0000"/>
                </a:solidFill>
              </a:rPr>
            </a:br>
            <a:r>
              <a:rPr lang="en-US" sz="5400" b="1" i="1" dirty="0" err="1" smtClean="0">
                <a:solidFill>
                  <a:srgbClr val="002060"/>
                </a:solidFill>
              </a:rPr>
              <a:t>Thiên</a:t>
            </a:r>
            <a:r>
              <a:rPr lang="en-US" sz="5400" b="1" i="1" dirty="0" smtClean="0">
                <a:solidFill>
                  <a:srgbClr val="002060"/>
                </a:solidFill>
              </a:rPr>
              <a:t> </a:t>
            </a:r>
            <a:r>
              <a:rPr lang="en-US" sz="5400" b="1" i="1" dirty="0" err="1" smtClean="0">
                <a:solidFill>
                  <a:srgbClr val="002060"/>
                </a:solidFill>
              </a:rPr>
              <a:t>Lý</a:t>
            </a:r>
            <a:endParaRPr lang="en-US" sz="138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4876800"/>
          </a:xfrm>
        </p:spPr>
        <p:txBody>
          <a:bodyPr>
            <a:noAutofit/>
          </a:bodyPr>
          <a:lstStyle/>
          <a:p>
            <a:pPr marL="27432" indent="0" algn="just">
              <a:buNone/>
            </a:pP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smtClean="0">
                <a:solidFill>
                  <a:srgbClr val="002060"/>
                </a:solidFill>
                <a:latin typeface="+mj-lt"/>
              </a:rPr>
              <a:t>Thầy </a:t>
            </a:r>
            <a:r>
              <a:rPr lang="vi-VN" sz="5200" b="1" dirty="0">
                <a:solidFill>
                  <a:srgbClr val="002060"/>
                </a:solidFill>
                <a:latin typeface="+mj-lt"/>
              </a:rPr>
              <a:t>đã </a:t>
            </a:r>
            <a:r>
              <a:rPr lang="vi-VN" sz="5200" b="1" dirty="0" smtClean="0">
                <a:solidFill>
                  <a:srgbClr val="002060"/>
                </a:solidFill>
                <a:latin typeface="+mj-lt"/>
              </a:rPr>
              <a:t>yêu</a:t>
            </a:r>
            <a:r>
              <a:rPr lang="en-US" sz="5200" b="1" dirty="0" smtClean="0">
                <a:solidFill>
                  <a:srgbClr val="002060"/>
                </a:solidFill>
                <a:latin typeface="+mj-lt"/>
              </a:rPr>
              <a:t> </a:t>
            </a:r>
            <a:r>
              <a:rPr lang="vi-VN" sz="5200" b="1" dirty="0" smtClean="0">
                <a:solidFill>
                  <a:srgbClr val="002060"/>
                </a:solidFill>
                <a:latin typeface="+mj-lt"/>
              </a:rPr>
              <a:t>con </a:t>
            </a:r>
            <a:r>
              <a:rPr lang="vi-VN" sz="5200" b="1" dirty="0">
                <a:solidFill>
                  <a:srgbClr val="002060"/>
                </a:solidFill>
                <a:latin typeface="+mj-lt"/>
              </a:rPr>
              <a:t>hơn cả </a:t>
            </a:r>
            <a:r>
              <a:rPr lang="vi-VN" sz="5200" b="1" dirty="0" smtClean="0">
                <a:solidFill>
                  <a:srgbClr val="002060"/>
                </a:solidFill>
                <a:latin typeface="+mj-lt"/>
              </a:rPr>
              <a:t>mạng</a:t>
            </a:r>
            <a:r>
              <a:rPr lang="en-US" sz="5200" b="1" dirty="0" smtClean="0">
                <a:solidFill>
                  <a:srgbClr val="002060"/>
                </a:solidFill>
                <a:latin typeface="+mj-lt"/>
              </a:rPr>
              <a:t> </a:t>
            </a:r>
            <a:r>
              <a:rPr lang="vi-VN" sz="5200" b="1" dirty="0" smtClean="0">
                <a:solidFill>
                  <a:srgbClr val="002060"/>
                </a:solidFill>
                <a:latin typeface="+mj-lt"/>
              </a:rPr>
              <a:t>sống</a:t>
            </a:r>
            <a:r>
              <a:rPr lang="en-US" sz="5200" b="1" dirty="0" smtClean="0">
                <a:solidFill>
                  <a:srgbClr val="002060"/>
                </a:solidFill>
                <a:latin typeface="+mj-lt"/>
              </a:rPr>
              <a:t>.</a:t>
            </a:r>
            <a:r>
              <a:rPr lang="vi-VN" sz="5200" b="1" dirty="0" smtClean="0">
                <a:solidFill>
                  <a:srgbClr val="002060"/>
                </a:solidFill>
                <a:latin typeface="+mj-lt"/>
              </a:rPr>
              <a:t> </a:t>
            </a:r>
            <a:r>
              <a:rPr lang="vi-VN" sz="5200" b="1" dirty="0">
                <a:solidFill>
                  <a:srgbClr val="002060"/>
                </a:solidFill>
                <a:latin typeface="+mj-lt"/>
              </a:rPr>
              <a:t>Thầy đã yêu </a:t>
            </a:r>
            <a:r>
              <a:rPr lang="vi-VN" sz="5200" b="1" dirty="0" smtClean="0">
                <a:solidFill>
                  <a:srgbClr val="002060"/>
                </a:solidFill>
                <a:latin typeface="+mj-lt"/>
              </a:rPr>
              <a:t>như </a:t>
            </a:r>
            <a:r>
              <a:rPr lang="vi-VN" sz="5200" b="1" dirty="0">
                <a:solidFill>
                  <a:srgbClr val="002060"/>
                </a:solidFill>
                <a:latin typeface="+mj-lt"/>
              </a:rPr>
              <a:t>Cha Thầy yêu </a:t>
            </a:r>
            <a:r>
              <a:rPr lang="vi-VN" sz="5200" b="1" dirty="0" smtClean="0">
                <a:solidFill>
                  <a:srgbClr val="002060"/>
                </a:solidFill>
                <a:latin typeface="+mj-lt"/>
              </a:rPr>
              <a:t>thương</a:t>
            </a:r>
            <a:r>
              <a:rPr lang="vi-VN" sz="5200" b="1" dirty="0">
                <a:solidFill>
                  <a:srgbClr val="002060"/>
                </a:solidFill>
                <a:latin typeface="+mj-lt"/>
              </a:rPr>
              <a:t>. Có tình nào </a:t>
            </a:r>
            <a:r>
              <a:rPr lang="vi-VN" sz="5200" b="1" dirty="0" smtClean="0">
                <a:solidFill>
                  <a:srgbClr val="002060"/>
                </a:solidFill>
                <a:latin typeface="+mj-lt"/>
              </a:rPr>
              <a:t>cao lớn </a:t>
            </a:r>
            <a:r>
              <a:rPr lang="vi-VN" sz="5200" b="1" dirty="0">
                <a:solidFill>
                  <a:srgbClr val="002060"/>
                </a:solidFill>
                <a:latin typeface="+mj-lt"/>
              </a:rPr>
              <a:t>hơn tình </a:t>
            </a:r>
            <a:r>
              <a:rPr lang="vi-VN" sz="5200" b="1" dirty="0" smtClean="0">
                <a:solidFill>
                  <a:srgbClr val="002060"/>
                </a:solidFill>
                <a:latin typeface="+mj-lt"/>
              </a:rPr>
              <a:t>người</a:t>
            </a:r>
            <a:r>
              <a:rPr lang="en-US" sz="5200" b="1" dirty="0" smtClean="0">
                <a:solidFill>
                  <a:srgbClr val="002060"/>
                </a:solidFill>
                <a:latin typeface="+mj-lt"/>
              </a:rPr>
              <a:t> </a:t>
            </a:r>
            <a:r>
              <a:rPr lang="vi-VN" sz="5200" b="1" dirty="0" smtClean="0">
                <a:solidFill>
                  <a:srgbClr val="002060"/>
                </a:solidFill>
                <a:latin typeface="+mj-lt"/>
              </a:rPr>
              <a:t>vì </a:t>
            </a:r>
            <a:r>
              <a:rPr lang="vi-VN" sz="5200" b="1" dirty="0">
                <a:solidFill>
                  <a:srgbClr val="002060"/>
                </a:solidFill>
                <a:latin typeface="+mj-lt"/>
              </a:rPr>
              <a:t>yêu đã hiến thân </a:t>
            </a:r>
            <a:r>
              <a:rPr lang="en-US" sz="5200" b="1" dirty="0" smtClean="0">
                <a:solidFill>
                  <a:srgbClr val="002060"/>
                </a:solidFill>
                <a:latin typeface="+mj-lt"/>
              </a:rPr>
              <a:t>v</a:t>
            </a:r>
            <a:r>
              <a:rPr lang="vi-VN" sz="5200" b="1" dirty="0" smtClean="0">
                <a:solidFill>
                  <a:srgbClr val="002060"/>
                </a:solidFill>
                <a:latin typeface="+mj-lt"/>
              </a:rPr>
              <a:t>à </a:t>
            </a:r>
            <a:r>
              <a:rPr lang="vi-VN" sz="5200" b="1" dirty="0">
                <a:solidFill>
                  <a:srgbClr val="002060"/>
                </a:solidFill>
                <a:latin typeface="+mj-lt"/>
              </a:rPr>
              <a:t>thí mạng vì </a:t>
            </a:r>
            <a:r>
              <a:rPr lang="vi-VN" sz="5200" b="1" dirty="0" smtClean="0">
                <a:solidFill>
                  <a:srgbClr val="002060"/>
                </a:solidFill>
                <a:latin typeface="+mj-lt"/>
              </a:rPr>
              <a:t>bạn </a:t>
            </a:r>
            <a:r>
              <a:rPr lang="vi-VN" sz="5200" b="1" dirty="0">
                <a:solidFill>
                  <a:srgbClr val="002060"/>
                </a:solidFill>
                <a:latin typeface="+mj-lt"/>
              </a:rPr>
              <a:t>hữu </a:t>
            </a:r>
            <a:r>
              <a:rPr lang="vi-VN" sz="5200" b="1" dirty="0" smtClean="0">
                <a:solidFill>
                  <a:srgbClr val="002060"/>
                </a:solidFill>
                <a:latin typeface="+mj-lt"/>
              </a:rPr>
              <a:t>mình</a:t>
            </a:r>
            <a:r>
              <a:rPr lang="en-US" sz="5200" b="1" dirty="0" smtClean="0">
                <a:solidFill>
                  <a:srgbClr val="FF0000"/>
                </a:solidFill>
                <a:latin typeface="+mj-lt"/>
              </a:rPr>
              <a:t>…</a:t>
            </a:r>
            <a:endParaRPr lang="en-US" sz="5200" b="1" dirty="0">
              <a:solidFill>
                <a:srgbClr val="002060"/>
              </a:solidFill>
              <a:latin typeface="+mj-lt"/>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4857750"/>
          </a:xfrm>
        </p:spPr>
        <p:txBody>
          <a:bodyPr>
            <a:noAutofit/>
          </a:bodyPr>
          <a:lstStyle/>
          <a:p>
            <a:pPr marL="27432" indent="0" algn="just">
              <a:buNone/>
            </a:pPr>
            <a:r>
              <a:rPr lang="en-US" sz="5070" b="1" dirty="0" smtClean="0">
                <a:solidFill>
                  <a:srgbClr val="FF0000"/>
                </a:solidFill>
                <a:latin typeface="+mj-lt"/>
              </a:rPr>
              <a:t>…</a:t>
            </a:r>
            <a:r>
              <a:rPr lang="en-US" sz="5070" b="1" dirty="0" smtClean="0">
                <a:solidFill>
                  <a:srgbClr val="002060"/>
                </a:solidFill>
                <a:latin typeface="+mj-lt"/>
              </a:rPr>
              <a:t>V</a:t>
            </a:r>
            <a:r>
              <a:rPr lang="vi-VN" sz="5070" b="1" dirty="0" smtClean="0">
                <a:solidFill>
                  <a:srgbClr val="002060"/>
                </a:solidFill>
                <a:latin typeface="+mj-lt"/>
              </a:rPr>
              <a:t>ì </a:t>
            </a:r>
            <a:r>
              <a:rPr lang="vi-VN" sz="5070" b="1" dirty="0">
                <a:solidFill>
                  <a:srgbClr val="002060"/>
                </a:solidFill>
                <a:latin typeface="+mj-lt"/>
              </a:rPr>
              <a:t>Chúa yêu </a:t>
            </a:r>
            <a:r>
              <a:rPr lang="vi-VN" sz="5070" b="1" dirty="0" smtClean="0">
                <a:solidFill>
                  <a:srgbClr val="002060"/>
                </a:solidFill>
                <a:latin typeface="+mj-lt"/>
              </a:rPr>
              <a:t>con </a:t>
            </a:r>
            <a:r>
              <a:rPr lang="vi-VN" sz="5070" b="1" dirty="0">
                <a:solidFill>
                  <a:srgbClr val="002060"/>
                </a:solidFill>
                <a:latin typeface="+mj-lt"/>
              </a:rPr>
              <a:t>đã làm gương </a:t>
            </a:r>
            <a:r>
              <a:rPr lang="vi-VN" sz="5070" b="1" dirty="0" smtClean="0">
                <a:solidFill>
                  <a:srgbClr val="002060"/>
                </a:solidFill>
                <a:latin typeface="+mj-lt"/>
              </a:rPr>
              <a:t>trước</a:t>
            </a:r>
            <a:r>
              <a:rPr lang="en-US" sz="5070" b="1" dirty="0" smtClean="0">
                <a:solidFill>
                  <a:srgbClr val="002060"/>
                </a:solidFill>
                <a:latin typeface="+mj-lt"/>
              </a:rPr>
              <a:t>. </a:t>
            </a:r>
            <a:r>
              <a:rPr lang="vi-VN" sz="5070" b="1" dirty="0" smtClean="0">
                <a:solidFill>
                  <a:srgbClr val="002060"/>
                </a:solidFill>
                <a:latin typeface="+mj-lt"/>
              </a:rPr>
              <a:t>Để </a:t>
            </a:r>
            <a:r>
              <a:rPr lang="vi-VN" sz="5070" b="1" dirty="0">
                <a:solidFill>
                  <a:srgbClr val="002060"/>
                </a:solidFill>
                <a:latin typeface="+mj-lt"/>
              </a:rPr>
              <a:t>chúng con </a:t>
            </a:r>
            <a:r>
              <a:rPr lang="vi-VN" sz="5070" b="1" dirty="0" smtClean="0">
                <a:solidFill>
                  <a:srgbClr val="002060"/>
                </a:solidFill>
                <a:latin typeface="+mj-lt"/>
              </a:rPr>
              <a:t>noi </a:t>
            </a:r>
            <a:r>
              <a:rPr lang="vi-VN" sz="5070" b="1" dirty="0">
                <a:solidFill>
                  <a:srgbClr val="002060"/>
                </a:solidFill>
                <a:latin typeface="+mj-lt"/>
              </a:rPr>
              <a:t>theo mà yêu </a:t>
            </a:r>
            <a:r>
              <a:rPr lang="vi-VN" sz="5070" b="1" dirty="0" smtClean="0">
                <a:solidFill>
                  <a:srgbClr val="002060"/>
                </a:solidFill>
                <a:latin typeface="+mj-lt"/>
              </a:rPr>
              <a:t>nhau</a:t>
            </a:r>
            <a:r>
              <a:rPr lang="vi-VN" sz="5070" b="1" dirty="0">
                <a:solidFill>
                  <a:srgbClr val="002060"/>
                </a:solidFill>
                <a:latin typeface="+mj-lt"/>
              </a:rPr>
              <a:t>. Thi hành </a:t>
            </a:r>
            <a:r>
              <a:rPr lang="vi-VN" sz="5070" b="1" dirty="0" smtClean="0">
                <a:solidFill>
                  <a:srgbClr val="002060"/>
                </a:solidFill>
                <a:latin typeface="+mj-lt"/>
              </a:rPr>
              <a:t>điều</a:t>
            </a:r>
            <a:r>
              <a:rPr lang="en-US" sz="5070" b="1" dirty="0" smtClean="0">
                <a:solidFill>
                  <a:srgbClr val="002060"/>
                </a:solidFill>
                <a:latin typeface="+mj-lt"/>
              </a:rPr>
              <a:t> </a:t>
            </a:r>
            <a:r>
              <a:rPr lang="vi-VN" sz="5070" b="1" dirty="0" smtClean="0">
                <a:solidFill>
                  <a:srgbClr val="002060"/>
                </a:solidFill>
                <a:latin typeface="+mj-lt"/>
              </a:rPr>
              <a:t>răn </a:t>
            </a:r>
            <a:r>
              <a:rPr lang="vi-VN" sz="5070" b="1" dirty="0">
                <a:solidFill>
                  <a:srgbClr val="002060"/>
                </a:solidFill>
                <a:latin typeface="+mj-lt"/>
              </a:rPr>
              <a:t>Chúa </a:t>
            </a:r>
            <a:r>
              <a:rPr lang="vi-VN" sz="5070" b="1" dirty="0" smtClean="0">
                <a:solidFill>
                  <a:srgbClr val="002060"/>
                </a:solidFill>
                <a:latin typeface="+mj-lt"/>
              </a:rPr>
              <a:t>như lời</a:t>
            </a:r>
            <a:r>
              <a:rPr lang="en-US" sz="5070" b="1" dirty="0" smtClean="0">
                <a:solidFill>
                  <a:srgbClr val="002060"/>
                </a:solidFill>
                <a:latin typeface="+mj-lt"/>
              </a:rPr>
              <a:t> </a:t>
            </a:r>
            <a:r>
              <a:rPr lang="vi-VN" sz="5070" b="1" dirty="0" smtClean="0">
                <a:solidFill>
                  <a:srgbClr val="002060"/>
                </a:solidFill>
                <a:latin typeface="+mj-lt"/>
              </a:rPr>
              <a:t>Thầy</a:t>
            </a:r>
            <a:r>
              <a:rPr lang="vi-VN" sz="5070" b="1" dirty="0">
                <a:solidFill>
                  <a:srgbClr val="002060"/>
                </a:solidFill>
                <a:latin typeface="+mj-lt"/>
              </a:rPr>
              <a:t> </a:t>
            </a:r>
            <a:r>
              <a:rPr lang="en-US" sz="5070" b="1" dirty="0" smtClean="0">
                <a:solidFill>
                  <a:srgbClr val="002060"/>
                </a:solidFill>
                <a:latin typeface="+mj-lt"/>
              </a:rPr>
              <a:t>t</a:t>
            </a:r>
            <a:r>
              <a:rPr lang="vi-VN" sz="5070" b="1" dirty="0" smtClean="0">
                <a:solidFill>
                  <a:srgbClr val="002060"/>
                </a:solidFill>
                <a:latin typeface="+mj-lt"/>
              </a:rPr>
              <a:t>ruyền </a:t>
            </a:r>
            <a:r>
              <a:rPr lang="vi-VN" sz="5070" b="1" dirty="0">
                <a:solidFill>
                  <a:srgbClr val="002060"/>
                </a:solidFill>
                <a:latin typeface="+mj-lt"/>
              </a:rPr>
              <a:t>ban. Giữ vững trong </a:t>
            </a:r>
            <a:r>
              <a:rPr lang="vi-VN" sz="5070" b="1" dirty="0" smtClean="0">
                <a:solidFill>
                  <a:srgbClr val="002060"/>
                </a:solidFill>
                <a:latin typeface="+mj-lt"/>
              </a:rPr>
              <a:t>lòng </a:t>
            </a:r>
            <a:r>
              <a:rPr lang="vi-VN" sz="5070" b="1" dirty="0">
                <a:solidFill>
                  <a:srgbClr val="002060"/>
                </a:solidFill>
                <a:latin typeface="+mj-lt"/>
              </a:rPr>
              <a:t>một tình yêu </a:t>
            </a:r>
            <a:r>
              <a:rPr lang="vi-VN" sz="5070" b="1" dirty="0" smtClean="0">
                <a:solidFill>
                  <a:srgbClr val="002060"/>
                </a:solidFill>
                <a:latin typeface="+mj-lt"/>
              </a:rPr>
              <a:t>Thầy </a:t>
            </a:r>
            <a:r>
              <a:rPr lang="vi-VN" sz="5070" b="1" dirty="0">
                <a:solidFill>
                  <a:srgbClr val="002060"/>
                </a:solidFill>
                <a:latin typeface="+mj-lt"/>
              </a:rPr>
              <a:t>các </a:t>
            </a:r>
            <a:r>
              <a:rPr lang="vi-VN" sz="5070" b="1" dirty="0" smtClean="0">
                <a:solidFill>
                  <a:srgbClr val="002060"/>
                </a:solidFill>
                <a:latin typeface="+mj-lt"/>
              </a:rPr>
              <a:t>con</a:t>
            </a:r>
            <a:r>
              <a:rPr lang="vi-VN" sz="5070" b="1" dirty="0">
                <a:solidFill>
                  <a:srgbClr val="002060"/>
                </a:solidFill>
                <a:latin typeface="+mj-lt"/>
              </a:rPr>
              <a:t>.</a:t>
            </a:r>
            <a:endParaRPr lang="en-US" sz="5070" b="1" dirty="0">
              <a:solidFill>
                <a:srgbClr val="002060"/>
              </a:solidFill>
              <a:latin typeface="+mj-lt"/>
            </a:endParaRPr>
          </a:p>
        </p:txBody>
      </p:sp>
    </p:spTree>
    <p:extLst>
      <p:ext uri="{BB962C8B-B14F-4D97-AF65-F5344CB8AC3E}">
        <p14:creationId xmlns:p14="http://schemas.microsoft.com/office/powerpoint/2010/main" val="6732902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49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9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9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900" b="1" dirty="0" err="1" smtClean="0">
                <a:solidFill>
                  <a:srgbClr val="002060"/>
                </a:solidFill>
                <a:latin typeface="+mj-lt"/>
              </a:rPr>
              <a:t>Ôi</a:t>
            </a:r>
            <a:r>
              <a:rPr lang="vi-VN" sz="4900" b="1" dirty="0" smtClean="0">
                <a:solidFill>
                  <a:srgbClr val="002060"/>
                </a:solidFill>
                <a:latin typeface="+mj-lt"/>
              </a:rPr>
              <a:t> </a:t>
            </a:r>
            <a:r>
              <a:rPr lang="vi-VN" sz="4900" b="1" dirty="0">
                <a:solidFill>
                  <a:srgbClr val="002060"/>
                </a:solidFill>
                <a:latin typeface="+mj-lt"/>
              </a:rPr>
              <a:t>tình yêu </a:t>
            </a:r>
            <a:r>
              <a:rPr lang="vi-VN" sz="4900" b="1" dirty="0" smtClean="0">
                <a:solidFill>
                  <a:srgbClr val="002060"/>
                </a:solidFill>
                <a:latin typeface="+mj-lt"/>
              </a:rPr>
              <a:t>Chúa </a:t>
            </a:r>
            <a:r>
              <a:rPr lang="vi-VN" sz="4900" b="1" dirty="0">
                <a:solidFill>
                  <a:srgbClr val="002060"/>
                </a:solidFill>
                <a:latin typeface="+mj-lt"/>
              </a:rPr>
              <a:t>rất </a:t>
            </a:r>
            <a:r>
              <a:rPr lang="vi-VN" sz="4900" b="1" dirty="0" smtClean="0">
                <a:solidFill>
                  <a:srgbClr val="002060"/>
                </a:solidFill>
                <a:latin typeface="+mj-lt"/>
              </a:rPr>
              <a:t>nhiệm </a:t>
            </a:r>
            <a:r>
              <a:rPr lang="vi-VN" sz="4900" b="1" dirty="0">
                <a:solidFill>
                  <a:srgbClr val="002060"/>
                </a:solidFill>
                <a:latin typeface="+mj-lt"/>
              </a:rPr>
              <a:t>mầu và thẳm </a:t>
            </a:r>
            <a:r>
              <a:rPr lang="vi-VN" sz="4900" b="1" dirty="0" smtClean="0">
                <a:solidFill>
                  <a:srgbClr val="002060"/>
                </a:solidFill>
                <a:latin typeface="+mj-lt"/>
              </a:rPr>
              <a:t>sâu</a:t>
            </a:r>
            <a:r>
              <a:rPr lang="en-US" sz="4900" b="1" dirty="0" smtClean="0">
                <a:solidFill>
                  <a:srgbClr val="002060"/>
                </a:solidFill>
                <a:latin typeface="+mj-lt"/>
              </a:rPr>
              <a:t>. </a:t>
            </a:r>
            <a:r>
              <a:rPr lang="en-US" sz="4900" b="1" dirty="0">
                <a:solidFill>
                  <a:srgbClr val="002060"/>
                </a:solidFill>
                <a:latin typeface="+mj-lt"/>
              </a:rPr>
              <a:t>Â</a:t>
            </a:r>
            <a:r>
              <a:rPr lang="vi-VN" sz="4900" b="1" dirty="0" smtClean="0">
                <a:solidFill>
                  <a:srgbClr val="002060"/>
                </a:solidFill>
                <a:latin typeface="+mj-lt"/>
              </a:rPr>
              <a:t>n </a:t>
            </a:r>
            <a:r>
              <a:rPr lang="vi-VN" sz="4900" b="1" dirty="0">
                <a:solidFill>
                  <a:srgbClr val="002060"/>
                </a:solidFill>
                <a:latin typeface="+mj-lt"/>
              </a:rPr>
              <a:t>tình của </a:t>
            </a:r>
            <a:r>
              <a:rPr lang="vi-VN" sz="4900" b="1" dirty="0" smtClean="0">
                <a:solidFill>
                  <a:srgbClr val="002060"/>
                </a:solidFill>
                <a:latin typeface="+mj-lt"/>
              </a:rPr>
              <a:t>Chúa khôn</a:t>
            </a:r>
            <a:r>
              <a:rPr lang="en-US" sz="4900" b="1" dirty="0" smtClean="0">
                <a:solidFill>
                  <a:srgbClr val="002060"/>
                </a:solidFill>
                <a:latin typeface="+mj-lt"/>
              </a:rPr>
              <a:t> </a:t>
            </a:r>
            <a:r>
              <a:rPr lang="vi-VN" sz="4900" b="1" dirty="0" smtClean="0">
                <a:solidFill>
                  <a:srgbClr val="002060"/>
                </a:solidFill>
                <a:latin typeface="+mj-lt"/>
              </a:rPr>
              <a:t>lường </a:t>
            </a:r>
            <a:r>
              <a:rPr lang="vi-VN" sz="4900" b="1" dirty="0">
                <a:solidFill>
                  <a:srgbClr val="002060"/>
                </a:solidFill>
                <a:latin typeface="+mj-lt"/>
              </a:rPr>
              <a:t>nào ai </a:t>
            </a:r>
            <a:r>
              <a:rPr lang="vi-VN" sz="4900" b="1" dirty="0" smtClean="0">
                <a:solidFill>
                  <a:srgbClr val="002060"/>
                </a:solidFill>
                <a:latin typeface="+mj-lt"/>
              </a:rPr>
              <a:t>suy</a:t>
            </a:r>
            <a:r>
              <a:rPr lang="en-US" sz="4900" b="1" dirty="0" smtClean="0">
                <a:solidFill>
                  <a:srgbClr val="002060"/>
                </a:solidFill>
                <a:latin typeface="+mj-lt"/>
              </a:rPr>
              <a:t> </a:t>
            </a:r>
            <a:r>
              <a:rPr lang="vi-VN" sz="4900" b="1" dirty="0" smtClean="0">
                <a:solidFill>
                  <a:srgbClr val="002060"/>
                </a:solidFill>
                <a:latin typeface="+mj-lt"/>
              </a:rPr>
              <a:t>thấu</a:t>
            </a:r>
            <a:r>
              <a:rPr lang="en-US" sz="4900" b="1" dirty="0" smtClean="0">
                <a:solidFill>
                  <a:srgbClr val="002060"/>
                </a:solidFill>
                <a:latin typeface="+mj-lt"/>
              </a:rPr>
              <a:t>. </a:t>
            </a:r>
            <a:r>
              <a:rPr lang="vi-VN" sz="4900" b="1" dirty="0" smtClean="0">
                <a:solidFill>
                  <a:srgbClr val="002060"/>
                </a:solidFill>
                <a:latin typeface="+mj-lt"/>
              </a:rPr>
              <a:t>Chúa </a:t>
            </a:r>
            <a:r>
              <a:rPr lang="vi-VN" sz="4900" b="1" dirty="0">
                <a:solidFill>
                  <a:srgbClr val="002060"/>
                </a:solidFill>
                <a:latin typeface="+mj-lt"/>
              </a:rPr>
              <a:t>muốn con </a:t>
            </a:r>
            <a:r>
              <a:rPr lang="vi-VN" sz="4900" b="1" dirty="0" smtClean="0">
                <a:solidFill>
                  <a:srgbClr val="002060"/>
                </a:solidFill>
                <a:latin typeface="+mj-lt"/>
              </a:rPr>
              <a:t>đây tuân</a:t>
            </a:r>
            <a:r>
              <a:rPr lang="en-US" sz="4900" b="1" dirty="0" smtClean="0">
                <a:solidFill>
                  <a:srgbClr val="002060"/>
                </a:solidFill>
                <a:latin typeface="+mj-lt"/>
              </a:rPr>
              <a:t> </a:t>
            </a:r>
            <a:r>
              <a:rPr lang="vi-VN" sz="4900" b="1" dirty="0" smtClean="0">
                <a:solidFill>
                  <a:srgbClr val="002060"/>
                </a:solidFill>
                <a:latin typeface="+mj-lt"/>
              </a:rPr>
              <a:t>theo </a:t>
            </a:r>
            <a:r>
              <a:rPr lang="vi-VN" sz="4900" b="1" dirty="0">
                <a:solidFill>
                  <a:srgbClr val="002060"/>
                </a:solidFill>
                <a:latin typeface="+mj-lt"/>
              </a:rPr>
              <a:t>giới luật của </a:t>
            </a:r>
            <a:r>
              <a:rPr lang="vi-VN" sz="4900" b="1" dirty="0" smtClean="0">
                <a:solidFill>
                  <a:srgbClr val="002060"/>
                </a:solidFill>
                <a:latin typeface="+mj-lt"/>
              </a:rPr>
              <a:t>Chúa</a:t>
            </a:r>
            <a:r>
              <a:rPr lang="vi-VN" sz="4900" b="1" dirty="0">
                <a:solidFill>
                  <a:srgbClr val="002060"/>
                </a:solidFill>
                <a:latin typeface="+mj-lt"/>
              </a:rPr>
              <a:t>. </a:t>
            </a:r>
            <a:r>
              <a:rPr lang="vi-VN" sz="4900" b="1" dirty="0" smtClean="0">
                <a:solidFill>
                  <a:srgbClr val="002060"/>
                </a:solidFill>
                <a:latin typeface="+mj-lt"/>
              </a:rPr>
              <a:t>Hãy </a:t>
            </a:r>
            <a:r>
              <a:rPr lang="vi-VN" sz="4900" b="1" dirty="0">
                <a:solidFill>
                  <a:srgbClr val="002060"/>
                </a:solidFill>
                <a:latin typeface="+mj-lt"/>
              </a:rPr>
              <a:t>mến yêu </a:t>
            </a:r>
            <a:r>
              <a:rPr lang="vi-VN" sz="4900" b="1" dirty="0" smtClean="0">
                <a:solidFill>
                  <a:srgbClr val="002060"/>
                </a:solidFill>
                <a:latin typeface="+mj-lt"/>
              </a:rPr>
              <a:t>nhau </a:t>
            </a:r>
            <a:r>
              <a:rPr lang="vi-VN" sz="4900" b="1" dirty="0">
                <a:solidFill>
                  <a:srgbClr val="002060"/>
                </a:solidFill>
                <a:latin typeface="+mj-lt"/>
              </a:rPr>
              <a:t>như </a:t>
            </a:r>
            <a:r>
              <a:rPr lang="vi-VN" sz="4900" b="1" dirty="0" smtClean="0">
                <a:solidFill>
                  <a:srgbClr val="002060"/>
                </a:solidFill>
                <a:latin typeface="+mj-lt"/>
              </a:rPr>
              <a:t>Thầy </a:t>
            </a:r>
            <a:r>
              <a:rPr lang="vi-VN" sz="4900" b="1" dirty="0">
                <a:solidFill>
                  <a:srgbClr val="002060"/>
                </a:solidFill>
                <a:latin typeface="+mj-lt"/>
              </a:rPr>
              <a:t>yêu mến các </a:t>
            </a:r>
            <a:r>
              <a:rPr lang="vi-VN" sz="4900" b="1" dirty="0" smtClean="0">
                <a:solidFill>
                  <a:srgbClr val="002060"/>
                </a:solidFill>
                <a:latin typeface="+mj-lt"/>
              </a:rPr>
              <a:t>con</a:t>
            </a:r>
            <a:r>
              <a:rPr lang="vi-VN" sz="4900" b="1" dirty="0">
                <a:solidFill>
                  <a:srgbClr val="002060"/>
                </a:solidFill>
                <a:latin typeface="+mj-lt"/>
              </a:rPr>
              <a:t>.</a:t>
            </a: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52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err="1" smtClean="0">
                <a:solidFill>
                  <a:srgbClr val="002060"/>
                </a:solidFill>
                <a:latin typeface="+mj-lt"/>
              </a:rPr>
              <a:t>Th</a:t>
            </a:r>
            <a:r>
              <a:rPr lang="vi-VN" sz="5200" b="1" dirty="0" smtClean="0">
                <a:solidFill>
                  <a:srgbClr val="002060"/>
                </a:solidFill>
                <a:latin typeface="+mj-lt"/>
              </a:rPr>
              <a:t>ầy </a:t>
            </a:r>
            <a:r>
              <a:rPr lang="vi-VN" sz="5200" b="1" dirty="0">
                <a:solidFill>
                  <a:srgbClr val="002060"/>
                </a:solidFill>
                <a:latin typeface="+mj-lt"/>
              </a:rPr>
              <a:t>đã tuân </a:t>
            </a:r>
            <a:r>
              <a:rPr lang="en-US" sz="5200" b="1" dirty="0" smtClean="0">
                <a:solidFill>
                  <a:srgbClr val="002060"/>
                </a:solidFill>
                <a:latin typeface="+mj-lt"/>
              </a:rPr>
              <a:t>the</a:t>
            </a:r>
            <a:r>
              <a:rPr lang="vi-VN" sz="5200" b="1" dirty="0" smtClean="0">
                <a:solidFill>
                  <a:srgbClr val="002060"/>
                </a:solidFill>
                <a:latin typeface="+mj-lt"/>
              </a:rPr>
              <a:t>o </a:t>
            </a:r>
            <a:r>
              <a:rPr lang="vi-VN" sz="5200" b="1" dirty="0">
                <a:solidFill>
                  <a:srgbClr val="002060"/>
                </a:solidFill>
                <a:latin typeface="+mj-lt"/>
              </a:rPr>
              <a:t>lệnh truyền của </a:t>
            </a:r>
            <a:r>
              <a:rPr lang="vi-VN" sz="5200" b="1" dirty="0" smtClean="0">
                <a:solidFill>
                  <a:srgbClr val="002060"/>
                </a:solidFill>
                <a:latin typeface="+mj-lt"/>
              </a:rPr>
              <a:t>Cha. </a:t>
            </a:r>
            <a:r>
              <a:rPr lang="vi-VN" sz="5200" b="1" dirty="0">
                <a:solidFill>
                  <a:srgbClr val="002060"/>
                </a:solidFill>
                <a:latin typeface="+mj-lt"/>
              </a:rPr>
              <a:t>Hạnh phúc bao </a:t>
            </a:r>
            <a:r>
              <a:rPr lang="vi-VN" sz="5200" b="1" dirty="0" smtClean="0">
                <a:solidFill>
                  <a:srgbClr val="002060"/>
                </a:solidFill>
                <a:latin typeface="+mj-lt"/>
              </a:rPr>
              <a:t>la </a:t>
            </a:r>
            <a:r>
              <a:rPr lang="vi-VN" sz="5200" b="1" dirty="0">
                <a:solidFill>
                  <a:srgbClr val="002060"/>
                </a:solidFill>
                <a:latin typeface="+mj-lt"/>
              </a:rPr>
              <a:t>trong tình yêu </a:t>
            </a:r>
            <a:r>
              <a:rPr lang="vi-VN" sz="5200" b="1" dirty="0" smtClean="0">
                <a:solidFill>
                  <a:srgbClr val="002060"/>
                </a:solidFill>
                <a:latin typeface="+mj-lt"/>
              </a:rPr>
              <a:t>Cha.</a:t>
            </a:r>
            <a:r>
              <a:rPr lang="en-US" sz="5200" b="1" dirty="0" smtClean="0">
                <a:solidFill>
                  <a:srgbClr val="002060"/>
                </a:solidFill>
                <a:latin typeface="+mj-lt"/>
              </a:rPr>
              <a:t> </a:t>
            </a:r>
            <a:r>
              <a:rPr lang="en-US" sz="5200" b="1" dirty="0" err="1" smtClean="0">
                <a:solidFill>
                  <a:srgbClr val="002060"/>
                </a:solidFill>
                <a:latin typeface="+mj-lt"/>
              </a:rPr>
              <a:t>Đó</a:t>
            </a:r>
            <a:r>
              <a:rPr lang="en-US" sz="5200" b="1" dirty="0" smtClean="0">
                <a:solidFill>
                  <a:srgbClr val="002060"/>
                </a:solidFill>
                <a:latin typeface="+mj-lt"/>
              </a:rPr>
              <a:t> </a:t>
            </a:r>
            <a:r>
              <a:rPr lang="en-US" sz="5200" b="1" dirty="0" err="1" smtClean="0">
                <a:solidFill>
                  <a:srgbClr val="002060"/>
                </a:solidFill>
                <a:latin typeface="+mj-lt"/>
              </a:rPr>
              <a:t>là</a:t>
            </a:r>
            <a:r>
              <a:rPr lang="en-US" sz="5200" b="1" dirty="0" smtClean="0">
                <a:solidFill>
                  <a:srgbClr val="002060"/>
                </a:solidFill>
                <a:latin typeface="+mj-lt"/>
              </a:rPr>
              <a:t> </a:t>
            </a:r>
            <a:r>
              <a:rPr lang="en-US" sz="5200" b="1" dirty="0" err="1" smtClean="0">
                <a:solidFill>
                  <a:srgbClr val="002060"/>
                </a:solidFill>
                <a:latin typeface="+mj-lt"/>
              </a:rPr>
              <a:t>niềm</a:t>
            </a:r>
            <a:r>
              <a:rPr lang="en-US" sz="5200" b="1" dirty="0" smtClean="0">
                <a:solidFill>
                  <a:srgbClr val="002060"/>
                </a:solidFill>
                <a:latin typeface="+mj-lt"/>
              </a:rPr>
              <a:t> </a:t>
            </a:r>
            <a:r>
              <a:rPr lang="en-US" sz="5200" b="1" dirty="0" err="1" smtClean="0">
                <a:solidFill>
                  <a:srgbClr val="002060"/>
                </a:solidFill>
                <a:latin typeface="+mj-lt"/>
              </a:rPr>
              <a:t>vui</a:t>
            </a:r>
            <a:r>
              <a:rPr lang="en-US" sz="5200" b="1" dirty="0" smtClean="0">
                <a:solidFill>
                  <a:srgbClr val="002060"/>
                </a:solidFill>
                <a:latin typeface="+mj-lt"/>
              </a:rPr>
              <a:t> </a:t>
            </a:r>
            <a:r>
              <a:rPr lang="en-US" sz="5200" b="1" dirty="0" err="1" smtClean="0">
                <a:solidFill>
                  <a:srgbClr val="002060"/>
                </a:solidFill>
                <a:latin typeface="+mj-lt"/>
              </a:rPr>
              <a:t>lớn</a:t>
            </a:r>
            <a:r>
              <a:rPr lang="en-US" sz="5200" b="1" dirty="0" smtClean="0">
                <a:solidFill>
                  <a:srgbClr val="002060"/>
                </a:solidFill>
                <a:latin typeface="+mj-lt"/>
              </a:rPr>
              <a:t> </a:t>
            </a:r>
            <a:r>
              <a:rPr lang="en-US" sz="5200" b="1" dirty="0" err="1" smtClean="0">
                <a:solidFill>
                  <a:srgbClr val="002060"/>
                </a:solidFill>
                <a:latin typeface="+mj-lt"/>
              </a:rPr>
              <a:t>nên</a:t>
            </a:r>
            <a:r>
              <a:rPr lang="en-US" sz="5200" b="1" dirty="0" smtClean="0">
                <a:solidFill>
                  <a:srgbClr val="002060"/>
                </a:solidFill>
                <a:latin typeface="+mj-lt"/>
              </a:rPr>
              <a:t> </a:t>
            </a:r>
            <a:r>
              <a:rPr lang="en-US" sz="5200" b="1" dirty="0" err="1" smtClean="0">
                <a:solidFill>
                  <a:srgbClr val="002060"/>
                </a:solidFill>
                <a:latin typeface="+mj-lt"/>
              </a:rPr>
              <a:t>Thầy</a:t>
            </a:r>
            <a:r>
              <a:rPr lang="en-US" sz="5200" b="1" dirty="0" smtClean="0">
                <a:solidFill>
                  <a:srgbClr val="002060"/>
                </a:solidFill>
                <a:latin typeface="+mj-lt"/>
              </a:rPr>
              <a:t> </a:t>
            </a:r>
            <a:r>
              <a:rPr lang="en-US" sz="5200" b="1" dirty="0" err="1" smtClean="0">
                <a:solidFill>
                  <a:srgbClr val="002060"/>
                </a:solidFill>
                <a:latin typeface="+mj-lt"/>
              </a:rPr>
              <a:t>truyền</a:t>
            </a:r>
            <a:r>
              <a:rPr lang="en-US" sz="5200" b="1" dirty="0" smtClean="0">
                <a:solidFill>
                  <a:srgbClr val="002060"/>
                </a:solidFill>
                <a:latin typeface="+mj-lt"/>
              </a:rPr>
              <a:t> </a:t>
            </a:r>
            <a:r>
              <a:rPr lang="en-US" sz="5200" b="1" dirty="0" err="1" smtClean="0">
                <a:solidFill>
                  <a:srgbClr val="002060"/>
                </a:solidFill>
                <a:latin typeface="+mj-lt"/>
              </a:rPr>
              <a:t>dạy</a:t>
            </a:r>
            <a:r>
              <a:rPr lang="en-US" sz="5200" b="1" dirty="0" smtClean="0">
                <a:solidFill>
                  <a:srgbClr val="002060"/>
                </a:solidFill>
                <a:latin typeface="+mj-lt"/>
              </a:rPr>
              <a:t> con. </a:t>
            </a:r>
            <a:r>
              <a:rPr lang="en-US" sz="5200" b="1" dirty="0" err="1" smtClean="0">
                <a:solidFill>
                  <a:srgbClr val="002060"/>
                </a:solidFill>
                <a:latin typeface="+mj-lt"/>
              </a:rPr>
              <a:t>Nếu</a:t>
            </a:r>
            <a:r>
              <a:rPr lang="en-US" sz="5200" b="1" dirty="0" smtClean="0">
                <a:solidFill>
                  <a:srgbClr val="002060"/>
                </a:solidFill>
                <a:latin typeface="+mj-lt"/>
              </a:rPr>
              <a:t> </a:t>
            </a:r>
            <a:r>
              <a:rPr lang="en-US" sz="5200" b="1" dirty="0" err="1" smtClean="0">
                <a:solidFill>
                  <a:srgbClr val="002060"/>
                </a:solidFill>
                <a:latin typeface="+mj-lt"/>
              </a:rPr>
              <a:t>các</a:t>
            </a:r>
            <a:r>
              <a:rPr lang="en-US" sz="5200" b="1" dirty="0" smtClean="0">
                <a:solidFill>
                  <a:srgbClr val="002060"/>
                </a:solidFill>
                <a:latin typeface="+mj-lt"/>
              </a:rPr>
              <a:t> con </a:t>
            </a:r>
            <a:r>
              <a:rPr lang="en-US" sz="5200" b="1" dirty="0" err="1" smtClean="0">
                <a:solidFill>
                  <a:srgbClr val="002060"/>
                </a:solidFill>
                <a:latin typeface="+mj-lt"/>
              </a:rPr>
              <a:t>tuân</a:t>
            </a:r>
            <a:r>
              <a:rPr lang="en-US" sz="5200" b="1" dirty="0" smtClean="0">
                <a:solidFill>
                  <a:srgbClr val="002060"/>
                </a:solidFill>
                <a:latin typeface="+mj-lt"/>
              </a:rPr>
              <a:t> </a:t>
            </a:r>
            <a:r>
              <a:rPr lang="en-US" sz="5200" b="1" dirty="0" err="1" smtClean="0">
                <a:solidFill>
                  <a:srgbClr val="002060"/>
                </a:solidFill>
                <a:latin typeface="+mj-lt"/>
              </a:rPr>
              <a:t>giữ</a:t>
            </a:r>
            <a:r>
              <a:rPr lang="en-US" sz="5200" b="1" dirty="0" smtClean="0">
                <a:solidFill>
                  <a:srgbClr val="002060"/>
                </a:solidFill>
                <a:latin typeface="+mj-lt"/>
              </a:rPr>
              <a:t> </a:t>
            </a:r>
            <a:r>
              <a:rPr lang="en-US" sz="5200" b="1" dirty="0" err="1" smtClean="0">
                <a:solidFill>
                  <a:srgbClr val="002060"/>
                </a:solidFill>
                <a:latin typeface="+mj-lt"/>
              </a:rPr>
              <a:t>là</a:t>
            </a:r>
            <a:r>
              <a:rPr lang="en-US" sz="5200" b="1" dirty="0" smtClean="0">
                <a:solidFill>
                  <a:srgbClr val="002060"/>
                </a:solidFill>
                <a:latin typeface="+mj-lt"/>
              </a:rPr>
              <a:t> ở </a:t>
            </a:r>
            <a:r>
              <a:rPr lang="en-US" sz="5200" b="1" dirty="0" err="1" smtClean="0">
                <a:solidFill>
                  <a:srgbClr val="002060"/>
                </a:solidFill>
                <a:latin typeface="+mj-lt"/>
              </a:rPr>
              <a:t>lại</a:t>
            </a:r>
            <a:r>
              <a:rPr lang="en-US" sz="5200" b="1" dirty="0" smtClean="0">
                <a:solidFill>
                  <a:srgbClr val="002060"/>
                </a:solidFill>
                <a:latin typeface="+mj-lt"/>
              </a:rPr>
              <a:t> </a:t>
            </a:r>
            <a:r>
              <a:rPr lang="en-US" sz="5200" b="1" dirty="0" err="1" smtClean="0">
                <a:solidFill>
                  <a:srgbClr val="002060"/>
                </a:solidFill>
                <a:latin typeface="+mj-lt"/>
              </a:rPr>
              <a:t>trong</a:t>
            </a:r>
            <a:r>
              <a:rPr lang="en-US" sz="5200" b="1" dirty="0" smtClean="0">
                <a:solidFill>
                  <a:srgbClr val="002060"/>
                </a:solidFill>
                <a:latin typeface="+mj-lt"/>
              </a:rPr>
              <a:t> </a:t>
            </a:r>
            <a:r>
              <a:rPr lang="en-US" sz="5200" b="1" dirty="0" err="1" smtClean="0">
                <a:solidFill>
                  <a:srgbClr val="002060"/>
                </a:solidFill>
                <a:latin typeface="+mj-lt"/>
              </a:rPr>
              <a:t>Thầy</a:t>
            </a:r>
            <a:r>
              <a:rPr lang="en-US" sz="5200" b="1" dirty="0" smtClean="0">
                <a:solidFill>
                  <a:srgbClr val="FF0000"/>
                </a:solidFill>
                <a:latin typeface="+mj-lt"/>
              </a:rPr>
              <a:t>…</a:t>
            </a:r>
            <a:endParaRPr lang="en-US" sz="5200" b="1" dirty="0">
              <a:solidFill>
                <a:srgbClr val="FF0000"/>
              </a:solidFill>
              <a:latin typeface="+mj-lt"/>
            </a:endParaRPr>
          </a:p>
        </p:txBody>
      </p:sp>
    </p:spTree>
    <p:extLst>
      <p:ext uri="{BB962C8B-B14F-4D97-AF65-F5344CB8AC3E}">
        <p14:creationId xmlns:p14="http://schemas.microsoft.com/office/powerpoint/2010/main" val="1644249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a:solidFill>
                  <a:srgbClr val="FF0000"/>
                </a:solidFill>
              </a:rPr>
              <a:t>TRĂM TRIỆU LỜI CA</a:t>
            </a:r>
            <a:r>
              <a:rPr lang="en-US" sz="28700" dirty="0">
                <a:solidFill>
                  <a:srgbClr val="FF0000"/>
                </a:solidFill>
              </a:rPr>
              <a:t/>
            </a:r>
            <a:br>
              <a:rPr lang="en-US" sz="28700" dirty="0">
                <a:solidFill>
                  <a:srgbClr val="FF0000"/>
                </a:solidFill>
              </a:rPr>
            </a:br>
            <a:r>
              <a:rPr lang="en-US" sz="2000" dirty="0">
                <a:solidFill>
                  <a:srgbClr val="FF0000"/>
                </a:solidFill>
              </a:rPr>
              <a:t>Gm. </a:t>
            </a:r>
            <a:r>
              <a:rPr lang="en-US" sz="2000" dirty="0" err="1">
                <a:solidFill>
                  <a:srgbClr val="FF0000"/>
                </a:solidFill>
              </a:rPr>
              <a:t>Nguyễn</a:t>
            </a:r>
            <a:r>
              <a:rPr lang="en-US" sz="2000" dirty="0">
                <a:solidFill>
                  <a:srgbClr val="FF0000"/>
                </a:solidFill>
              </a:rPr>
              <a:t> </a:t>
            </a:r>
            <a:r>
              <a:rPr lang="en-US" sz="2000" dirty="0" err="1">
                <a:solidFill>
                  <a:srgbClr val="FF0000"/>
                </a:solidFill>
              </a:rPr>
              <a:t>Văn</a:t>
            </a:r>
            <a:r>
              <a:rPr lang="en-US" sz="2000" dirty="0">
                <a:solidFill>
                  <a:srgbClr val="FF0000"/>
                </a:solidFill>
              </a:rPr>
              <a:t> </a:t>
            </a:r>
            <a:r>
              <a:rPr lang="en-US" sz="2000" dirty="0" err="1">
                <a:solidFill>
                  <a:srgbClr val="FF0000"/>
                </a:solidFill>
              </a:rPr>
              <a:t>Hòa</a:t>
            </a:r>
            <a:r>
              <a:rPr lang="en-US" sz="2000" dirty="0">
                <a:solidFill>
                  <a:srgbClr val="FF0000"/>
                </a:solidFill>
              </a:rPr>
              <a:t> - </a:t>
            </a:r>
            <a:r>
              <a:rPr lang="en-US" sz="2000" dirty="0" err="1">
                <a:solidFill>
                  <a:srgbClr val="FF0000"/>
                </a:solidFill>
              </a:rPr>
              <a:t>Lm</a:t>
            </a:r>
            <a:r>
              <a:rPr lang="en-US" sz="2000" dirty="0">
                <a:solidFill>
                  <a:srgbClr val="FF0000"/>
                </a:solidFill>
              </a:rPr>
              <a:t>. </a:t>
            </a:r>
            <a:r>
              <a:rPr lang="en-US" sz="2000" dirty="0" err="1">
                <a:solidFill>
                  <a:srgbClr val="FF0000"/>
                </a:solidFill>
              </a:rPr>
              <a:t>Tiến</a:t>
            </a:r>
            <a:r>
              <a:rPr lang="en-US" sz="2000" dirty="0">
                <a:solidFill>
                  <a:srgbClr val="FF0000"/>
                </a:solidFill>
              </a:rPr>
              <a:t> </a:t>
            </a:r>
            <a:r>
              <a:rPr lang="en-US" sz="2000" dirty="0" err="1">
                <a:solidFill>
                  <a:srgbClr val="FF0000"/>
                </a:solidFill>
              </a:rPr>
              <a:t>Dũng</a:t>
            </a:r>
            <a:endParaRPr lang="en-US" sz="5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984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200" b="1" dirty="0" smtClean="0">
                <a:solidFill>
                  <a:srgbClr val="FF0000"/>
                </a:solidFill>
                <a:latin typeface="+mj-lt"/>
              </a:rPr>
              <a:t>…</a:t>
            </a:r>
            <a:r>
              <a:rPr lang="en-US" sz="5200" b="1" dirty="0" smtClean="0">
                <a:solidFill>
                  <a:srgbClr val="002060"/>
                </a:solidFill>
                <a:latin typeface="+mj-lt"/>
              </a:rPr>
              <a:t> </a:t>
            </a:r>
            <a:r>
              <a:rPr lang="vi-VN" sz="5200" b="1" dirty="0" smtClean="0">
                <a:solidFill>
                  <a:srgbClr val="002060"/>
                </a:solidFill>
                <a:latin typeface="+mj-lt"/>
              </a:rPr>
              <a:t>Thầy </a:t>
            </a:r>
            <a:r>
              <a:rPr lang="vi-VN" sz="5200" b="1" dirty="0">
                <a:solidFill>
                  <a:srgbClr val="002060"/>
                </a:solidFill>
                <a:latin typeface="+mj-lt"/>
              </a:rPr>
              <a:t>đã không </a:t>
            </a:r>
            <a:r>
              <a:rPr lang="en-US" sz="5200" b="1" dirty="0" smtClean="0">
                <a:solidFill>
                  <a:srgbClr val="002060"/>
                </a:solidFill>
                <a:latin typeface="+mj-lt"/>
              </a:rPr>
              <a:t>x</a:t>
            </a:r>
            <a:r>
              <a:rPr lang="vi-VN" sz="5200" b="1" dirty="0" smtClean="0">
                <a:solidFill>
                  <a:srgbClr val="002060"/>
                </a:solidFill>
                <a:latin typeface="+mj-lt"/>
              </a:rPr>
              <a:t>em </a:t>
            </a:r>
            <a:r>
              <a:rPr lang="vi-VN" sz="5200" b="1" dirty="0">
                <a:solidFill>
                  <a:srgbClr val="002060"/>
                </a:solidFill>
                <a:latin typeface="+mj-lt"/>
              </a:rPr>
              <a:t>con là </a:t>
            </a:r>
            <a:r>
              <a:rPr lang="vi-VN" sz="5200" b="1" dirty="0" smtClean="0">
                <a:solidFill>
                  <a:srgbClr val="002060"/>
                </a:solidFill>
                <a:latin typeface="+mj-lt"/>
              </a:rPr>
              <a:t>tôi</a:t>
            </a:r>
            <a:r>
              <a:rPr lang="en-US" sz="5200" b="1" dirty="0" smtClean="0">
                <a:solidFill>
                  <a:srgbClr val="002060"/>
                </a:solidFill>
                <a:latin typeface="+mj-lt"/>
              </a:rPr>
              <a:t> </a:t>
            </a:r>
            <a:r>
              <a:rPr lang="vi-VN" sz="5200" b="1" dirty="0" smtClean="0">
                <a:solidFill>
                  <a:srgbClr val="002060"/>
                </a:solidFill>
                <a:latin typeface="+mj-lt"/>
              </a:rPr>
              <a:t>tớ</a:t>
            </a:r>
            <a:r>
              <a:rPr lang="en-US" sz="5200" b="1" dirty="0" smtClean="0">
                <a:solidFill>
                  <a:srgbClr val="002060"/>
                </a:solidFill>
                <a:latin typeface="+mj-lt"/>
              </a:rPr>
              <a:t>. </a:t>
            </a:r>
            <a:r>
              <a:rPr lang="vi-VN" sz="5200" b="1" dirty="0" smtClean="0">
                <a:solidFill>
                  <a:srgbClr val="002060"/>
                </a:solidFill>
                <a:latin typeface="+mj-lt"/>
              </a:rPr>
              <a:t>Vì </a:t>
            </a:r>
            <a:r>
              <a:rPr lang="vi-VN" sz="5200" b="1" dirty="0">
                <a:solidFill>
                  <a:srgbClr val="002060"/>
                </a:solidFill>
                <a:latin typeface="+mj-lt"/>
              </a:rPr>
              <a:t>các con </a:t>
            </a:r>
            <a:r>
              <a:rPr lang="vi-VN" sz="5200" b="1" dirty="0" smtClean="0">
                <a:solidFill>
                  <a:srgbClr val="002060"/>
                </a:solidFill>
                <a:latin typeface="+mj-lt"/>
              </a:rPr>
              <a:t>nay </a:t>
            </a:r>
            <a:r>
              <a:rPr lang="vi-VN" sz="5200" b="1" dirty="0">
                <a:solidFill>
                  <a:srgbClr val="002060"/>
                </a:solidFill>
                <a:latin typeface="+mj-lt"/>
              </a:rPr>
              <a:t>chính là anh </a:t>
            </a:r>
            <a:r>
              <a:rPr lang="vi-VN" sz="5200" b="1" dirty="0" smtClean="0">
                <a:solidFill>
                  <a:srgbClr val="002060"/>
                </a:solidFill>
                <a:latin typeface="+mj-lt"/>
              </a:rPr>
              <a:t>em</a:t>
            </a:r>
            <a:r>
              <a:rPr lang="vi-VN" sz="5200" b="1" dirty="0">
                <a:solidFill>
                  <a:srgbClr val="002060"/>
                </a:solidFill>
                <a:latin typeface="+mj-lt"/>
              </a:rPr>
              <a:t>. Bởi vì kẻ </a:t>
            </a:r>
            <a:r>
              <a:rPr lang="vi-VN" sz="5200" b="1" dirty="0" smtClean="0">
                <a:solidFill>
                  <a:srgbClr val="002060"/>
                </a:solidFill>
                <a:latin typeface="+mj-lt"/>
              </a:rPr>
              <a:t>tôi tớ</a:t>
            </a:r>
            <a:r>
              <a:rPr lang="en-US" sz="5200" b="1" dirty="0" smtClean="0">
                <a:solidFill>
                  <a:srgbClr val="002060"/>
                </a:solidFill>
                <a:latin typeface="+mj-lt"/>
              </a:rPr>
              <a:t> </a:t>
            </a:r>
            <a:r>
              <a:rPr lang="vi-VN" sz="5200" b="1" dirty="0" smtClean="0">
                <a:solidFill>
                  <a:srgbClr val="002060"/>
                </a:solidFill>
                <a:latin typeface="+mj-lt"/>
              </a:rPr>
              <a:t>không </a:t>
            </a:r>
            <a:r>
              <a:rPr lang="vi-VN" sz="5200" b="1" dirty="0">
                <a:solidFill>
                  <a:srgbClr val="002060"/>
                </a:solidFill>
                <a:latin typeface="+mj-lt"/>
              </a:rPr>
              <a:t>hiểu việc </a:t>
            </a:r>
            <a:r>
              <a:rPr lang="vi-VN" sz="5200" b="1" dirty="0" smtClean="0">
                <a:solidFill>
                  <a:srgbClr val="002060"/>
                </a:solidFill>
                <a:latin typeface="+mj-lt"/>
              </a:rPr>
              <a:t>chủ </a:t>
            </a:r>
            <a:r>
              <a:rPr lang="vi-VN" sz="5200" b="1" dirty="0">
                <a:solidFill>
                  <a:srgbClr val="002060"/>
                </a:solidFill>
                <a:latin typeface="+mj-lt"/>
              </a:rPr>
              <a:t>nó. Với dấu </a:t>
            </a:r>
            <a:r>
              <a:rPr lang="vi-VN" sz="5200" b="1" dirty="0" smtClean="0">
                <a:solidFill>
                  <a:srgbClr val="002060"/>
                </a:solidFill>
                <a:latin typeface="+mj-lt"/>
              </a:rPr>
              <a:t>ái</a:t>
            </a:r>
            <a:r>
              <a:rPr lang="en-US" sz="5200" b="1" dirty="0" smtClean="0">
                <a:solidFill>
                  <a:srgbClr val="002060"/>
                </a:solidFill>
                <a:latin typeface="+mj-lt"/>
              </a:rPr>
              <a:t> </a:t>
            </a:r>
            <a:r>
              <a:rPr lang="vi-VN" sz="5200" b="1" dirty="0" smtClean="0">
                <a:solidFill>
                  <a:srgbClr val="002060"/>
                </a:solidFill>
                <a:latin typeface="+mj-lt"/>
              </a:rPr>
              <a:t>này </a:t>
            </a:r>
            <a:r>
              <a:rPr lang="vi-VN" sz="5200" b="1" dirty="0">
                <a:solidFill>
                  <a:srgbClr val="002060"/>
                </a:solidFill>
                <a:latin typeface="+mj-lt"/>
              </a:rPr>
              <a:t>nên Thầy </a:t>
            </a:r>
            <a:r>
              <a:rPr lang="vi-VN" sz="5200" b="1" dirty="0" smtClean="0">
                <a:solidFill>
                  <a:srgbClr val="002060"/>
                </a:solidFill>
                <a:latin typeface="+mj-lt"/>
              </a:rPr>
              <a:t>đã</a:t>
            </a:r>
            <a:r>
              <a:rPr lang="en-US" sz="5200" b="1" dirty="0" smtClean="0">
                <a:solidFill>
                  <a:srgbClr val="002060"/>
                </a:solidFill>
                <a:latin typeface="+mj-lt"/>
              </a:rPr>
              <a:t> </a:t>
            </a:r>
            <a:r>
              <a:rPr lang="vi-VN" sz="5200" b="1" dirty="0" smtClean="0">
                <a:solidFill>
                  <a:srgbClr val="002060"/>
                </a:solidFill>
                <a:latin typeface="+mj-lt"/>
              </a:rPr>
              <a:t>chọn </a:t>
            </a:r>
            <a:r>
              <a:rPr lang="vi-VN" sz="5200" b="1" dirty="0">
                <a:solidFill>
                  <a:srgbClr val="002060"/>
                </a:solidFill>
                <a:latin typeface="+mj-lt"/>
              </a:rPr>
              <a:t>các </a:t>
            </a:r>
            <a:r>
              <a:rPr lang="vi-VN" sz="5200" b="1" dirty="0" smtClean="0">
                <a:solidFill>
                  <a:srgbClr val="002060"/>
                </a:solidFill>
                <a:latin typeface="+mj-lt"/>
              </a:rPr>
              <a:t>con</a:t>
            </a:r>
            <a:r>
              <a:rPr lang="vi-VN" sz="5200" b="1" dirty="0">
                <a:solidFill>
                  <a:srgbClr val="002060"/>
                </a:solidFill>
                <a:latin typeface="+mj-lt"/>
              </a:rPr>
              <a:t>.</a:t>
            </a:r>
            <a:endParaRPr lang="en-US" sz="5200" b="1" dirty="0">
              <a:solidFill>
                <a:srgbClr val="002060"/>
              </a:solidFill>
              <a:latin typeface="+mj-lt"/>
            </a:endParaRPr>
          </a:p>
        </p:txBody>
      </p:sp>
    </p:spTree>
    <p:extLst>
      <p:ext uri="{BB962C8B-B14F-4D97-AF65-F5344CB8AC3E}">
        <p14:creationId xmlns:p14="http://schemas.microsoft.com/office/powerpoint/2010/main" val="40938836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49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9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9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900" b="1" dirty="0" err="1" smtClean="0">
                <a:solidFill>
                  <a:srgbClr val="002060"/>
                </a:solidFill>
                <a:latin typeface="+mj-lt"/>
              </a:rPr>
              <a:t>Ôi</a:t>
            </a:r>
            <a:r>
              <a:rPr lang="vi-VN" sz="4900" b="1" dirty="0" smtClean="0">
                <a:solidFill>
                  <a:srgbClr val="002060"/>
                </a:solidFill>
                <a:latin typeface="+mj-lt"/>
              </a:rPr>
              <a:t> </a:t>
            </a:r>
            <a:r>
              <a:rPr lang="vi-VN" sz="4900" b="1" dirty="0">
                <a:solidFill>
                  <a:srgbClr val="002060"/>
                </a:solidFill>
                <a:latin typeface="+mj-lt"/>
              </a:rPr>
              <a:t>tình yêu </a:t>
            </a:r>
            <a:r>
              <a:rPr lang="vi-VN" sz="4900" b="1" dirty="0" smtClean="0">
                <a:solidFill>
                  <a:srgbClr val="002060"/>
                </a:solidFill>
                <a:latin typeface="+mj-lt"/>
              </a:rPr>
              <a:t>Chúa </a:t>
            </a:r>
            <a:r>
              <a:rPr lang="vi-VN" sz="4900" b="1" dirty="0">
                <a:solidFill>
                  <a:srgbClr val="002060"/>
                </a:solidFill>
                <a:latin typeface="+mj-lt"/>
              </a:rPr>
              <a:t>rất </a:t>
            </a:r>
            <a:r>
              <a:rPr lang="vi-VN" sz="4900" b="1" dirty="0" smtClean="0">
                <a:solidFill>
                  <a:srgbClr val="002060"/>
                </a:solidFill>
                <a:latin typeface="+mj-lt"/>
              </a:rPr>
              <a:t>nhiệm </a:t>
            </a:r>
            <a:r>
              <a:rPr lang="vi-VN" sz="4900" b="1" dirty="0">
                <a:solidFill>
                  <a:srgbClr val="002060"/>
                </a:solidFill>
                <a:latin typeface="+mj-lt"/>
              </a:rPr>
              <a:t>mầu và thẳm </a:t>
            </a:r>
            <a:r>
              <a:rPr lang="vi-VN" sz="4900" b="1" dirty="0" smtClean="0">
                <a:solidFill>
                  <a:srgbClr val="002060"/>
                </a:solidFill>
                <a:latin typeface="+mj-lt"/>
              </a:rPr>
              <a:t>sâu</a:t>
            </a:r>
            <a:r>
              <a:rPr lang="en-US" sz="4900" b="1" dirty="0" smtClean="0">
                <a:solidFill>
                  <a:srgbClr val="002060"/>
                </a:solidFill>
                <a:latin typeface="+mj-lt"/>
              </a:rPr>
              <a:t>. </a:t>
            </a:r>
            <a:r>
              <a:rPr lang="en-US" sz="4900" b="1" dirty="0">
                <a:solidFill>
                  <a:srgbClr val="002060"/>
                </a:solidFill>
                <a:latin typeface="+mj-lt"/>
              </a:rPr>
              <a:t>Â</a:t>
            </a:r>
            <a:r>
              <a:rPr lang="vi-VN" sz="4900" b="1" dirty="0" smtClean="0">
                <a:solidFill>
                  <a:srgbClr val="002060"/>
                </a:solidFill>
                <a:latin typeface="+mj-lt"/>
              </a:rPr>
              <a:t>n </a:t>
            </a:r>
            <a:r>
              <a:rPr lang="vi-VN" sz="4900" b="1" dirty="0">
                <a:solidFill>
                  <a:srgbClr val="002060"/>
                </a:solidFill>
                <a:latin typeface="+mj-lt"/>
              </a:rPr>
              <a:t>tình của </a:t>
            </a:r>
            <a:r>
              <a:rPr lang="vi-VN" sz="4900" b="1" dirty="0" smtClean="0">
                <a:solidFill>
                  <a:srgbClr val="002060"/>
                </a:solidFill>
                <a:latin typeface="+mj-lt"/>
              </a:rPr>
              <a:t>Chúa khôn</a:t>
            </a:r>
            <a:r>
              <a:rPr lang="en-US" sz="4900" b="1" dirty="0" smtClean="0">
                <a:solidFill>
                  <a:srgbClr val="002060"/>
                </a:solidFill>
                <a:latin typeface="+mj-lt"/>
              </a:rPr>
              <a:t> </a:t>
            </a:r>
            <a:r>
              <a:rPr lang="vi-VN" sz="4900" b="1" dirty="0" smtClean="0">
                <a:solidFill>
                  <a:srgbClr val="002060"/>
                </a:solidFill>
                <a:latin typeface="+mj-lt"/>
              </a:rPr>
              <a:t>lường </a:t>
            </a:r>
            <a:r>
              <a:rPr lang="vi-VN" sz="4900" b="1" dirty="0">
                <a:solidFill>
                  <a:srgbClr val="002060"/>
                </a:solidFill>
                <a:latin typeface="+mj-lt"/>
              </a:rPr>
              <a:t>nào ai </a:t>
            </a:r>
            <a:r>
              <a:rPr lang="vi-VN" sz="4900" b="1" dirty="0" smtClean="0">
                <a:solidFill>
                  <a:srgbClr val="002060"/>
                </a:solidFill>
                <a:latin typeface="+mj-lt"/>
              </a:rPr>
              <a:t>suy</a:t>
            </a:r>
            <a:r>
              <a:rPr lang="en-US" sz="4900" b="1" dirty="0" smtClean="0">
                <a:solidFill>
                  <a:srgbClr val="002060"/>
                </a:solidFill>
                <a:latin typeface="+mj-lt"/>
              </a:rPr>
              <a:t> </a:t>
            </a:r>
            <a:r>
              <a:rPr lang="vi-VN" sz="4900" b="1" dirty="0" smtClean="0">
                <a:solidFill>
                  <a:srgbClr val="002060"/>
                </a:solidFill>
                <a:latin typeface="+mj-lt"/>
              </a:rPr>
              <a:t>thấu</a:t>
            </a:r>
            <a:r>
              <a:rPr lang="en-US" sz="4900" b="1" dirty="0" smtClean="0">
                <a:solidFill>
                  <a:srgbClr val="002060"/>
                </a:solidFill>
                <a:latin typeface="+mj-lt"/>
              </a:rPr>
              <a:t>. </a:t>
            </a:r>
            <a:r>
              <a:rPr lang="vi-VN" sz="4900" b="1" dirty="0" smtClean="0">
                <a:solidFill>
                  <a:srgbClr val="002060"/>
                </a:solidFill>
                <a:latin typeface="+mj-lt"/>
              </a:rPr>
              <a:t>Chúa </a:t>
            </a:r>
            <a:r>
              <a:rPr lang="vi-VN" sz="4900" b="1" dirty="0">
                <a:solidFill>
                  <a:srgbClr val="002060"/>
                </a:solidFill>
                <a:latin typeface="+mj-lt"/>
              </a:rPr>
              <a:t>muốn con </a:t>
            </a:r>
            <a:r>
              <a:rPr lang="vi-VN" sz="4900" b="1" dirty="0" smtClean="0">
                <a:solidFill>
                  <a:srgbClr val="002060"/>
                </a:solidFill>
                <a:latin typeface="+mj-lt"/>
              </a:rPr>
              <a:t>đây tuân</a:t>
            </a:r>
            <a:r>
              <a:rPr lang="en-US" sz="4900" b="1" dirty="0" smtClean="0">
                <a:solidFill>
                  <a:srgbClr val="002060"/>
                </a:solidFill>
                <a:latin typeface="+mj-lt"/>
              </a:rPr>
              <a:t> </a:t>
            </a:r>
            <a:r>
              <a:rPr lang="vi-VN" sz="4900" b="1" dirty="0" smtClean="0">
                <a:solidFill>
                  <a:srgbClr val="002060"/>
                </a:solidFill>
                <a:latin typeface="+mj-lt"/>
              </a:rPr>
              <a:t>theo </a:t>
            </a:r>
            <a:r>
              <a:rPr lang="vi-VN" sz="4900" b="1" dirty="0">
                <a:solidFill>
                  <a:srgbClr val="002060"/>
                </a:solidFill>
                <a:latin typeface="+mj-lt"/>
              </a:rPr>
              <a:t>giới luật của </a:t>
            </a:r>
            <a:r>
              <a:rPr lang="vi-VN" sz="4900" b="1" dirty="0" smtClean="0">
                <a:solidFill>
                  <a:srgbClr val="002060"/>
                </a:solidFill>
                <a:latin typeface="+mj-lt"/>
              </a:rPr>
              <a:t>Chúa</a:t>
            </a:r>
            <a:r>
              <a:rPr lang="vi-VN" sz="4900" b="1" dirty="0">
                <a:solidFill>
                  <a:srgbClr val="002060"/>
                </a:solidFill>
                <a:latin typeface="+mj-lt"/>
              </a:rPr>
              <a:t>. </a:t>
            </a:r>
            <a:r>
              <a:rPr lang="vi-VN" sz="4900" b="1" dirty="0" smtClean="0">
                <a:solidFill>
                  <a:srgbClr val="002060"/>
                </a:solidFill>
                <a:latin typeface="+mj-lt"/>
              </a:rPr>
              <a:t>Hãy </a:t>
            </a:r>
            <a:r>
              <a:rPr lang="vi-VN" sz="4900" b="1" dirty="0">
                <a:solidFill>
                  <a:srgbClr val="002060"/>
                </a:solidFill>
                <a:latin typeface="+mj-lt"/>
              </a:rPr>
              <a:t>mến yêu </a:t>
            </a:r>
            <a:r>
              <a:rPr lang="vi-VN" sz="4900" b="1" dirty="0" smtClean="0">
                <a:solidFill>
                  <a:srgbClr val="002060"/>
                </a:solidFill>
                <a:latin typeface="+mj-lt"/>
              </a:rPr>
              <a:t>nhau </a:t>
            </a:r>
            <a:r>
              <a:rPr lang="vi-VN" sz="4900" b="1" dirty="0">
                <a:solidFill>
                  <a:srgbClr val="002060"/>
                </a:solidFill>
                <a:latin typeface="+mj-lt"/>
              </a:rPr>
              <a:t>như </a:t>
            </a:r>
            <a:r>
              <a:rPr lang="vi-VN" sz="4900" b="1" dirty="0" smtClean="0">
                <a:solidFill>
                  <a:srgbClr val="002060"/>
                </a:solidFill>
                <a:latin typeface="+mj-lt"/>
              </a:rPr>
              <a:t>Thầy </a:t>
            </a:r>
            <a:r>
              <a:rPr lang="vi-VN" sz="4900" b="1" dirty="0">
                <a:solidFill>
                  <a:srgbClr val="002060"/>
                </a:solidFill>
                <a:latin typeface="+mj-lt"/>
              </a:rPr>
              <a:t>yêu mến các </a:t>
            </a:r>
            <a:r>
              <a:rPr lang="vi-VN" sz="4900" b="1" dirty="0" smtClean="0">
                <a:solidFill>
                  <a:srgbClr val="002060"/>
                </a:solidFill>
                <a:latin typeface="+mj-lt"/>
              </a:rPr>
              <a:t>con</a:t>
            </a:r>
            <a:r>
              <a:rPr lang="vi-VN" sz="4900" b="1" dirty="0">
                <a:solidFill>
                  <a:srgbClr val="002060"/>
                </a:solidFill>
                <a:latin typeface="+mj-lt"/>
              </a:rPr>
              <a:t>.</a:t>
            </a:r>
          </a:p>
        </p:txBody>
      </p:sp>
    </p:spTree>
    <p:extLst>
      <p:ext uri="{BB962C8B-B14F-4D97-AF65-F5344CB8AC3E}">
        <p14:creationId xmlns:p14="http://schemas.microsoft.com/office/powerpoint/2010/main" val="30027353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52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2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dirty="0" smtClean="0">
                <a:solidFill>
                  <a:srgbClr val="002060"/>
                </a:solidFill>
                <a:latin typeface="+mj-lt"/>
              </a:rPr>
              <a:t>Nào </a:t>
            </a:r>
            <a:r>
              <a:rPr lang="vi-VN" sz="5200" b="1" dirty="0">
                <a:solidFill>
                  <a:srgbClr val="002060"/>
                </a:solidFill>
                <a:latin typeface="+mj-lt"/>
              </a:rPr>
              <a:t>hãy hân </a:t>
            </a:r>
            <a:r>
              <a:rPr lang="vi-VN" sz="5200" b="1" dirty="0" smtClean="0">
                <a:solidFill>
                  <a:srgbClr val="002060"/>
                </a:solidFill>
                <a:latin typeface="+mj-lt"/>
              </a:rPr>
              <a:t>hoan </a:t>
            </a:r>
            <a:r>
              <a:rPr lang="vi-VN" sz="5200" b="1" dirty="0">
                <a:solidFill>
                  <a:srgbClr val="002060"/>
                </a:solidFill>
                <a:latin typeface="+mj-lt"/>
              </a:rPr>
              <a:t>lên đường theo </a:t>
            </a:r>
            <a:r>
              <a:rPr lang="vi-VN" sz="5200" b="1" dirty="0" smtClean="0">
                <a:solidFill>
                  <a:srgbClr val="002060"/>
                </a:solidFill>
                <a:latin typeface="+mj-lt"/>
              </a:rPr>
              <a:t>Chúa</a:t>
            </a:r>
            <a:r>
              <a:rPr lang="en-US" sz="5200" b="1" dirty="0" smtClean="0">
                <a:solidFill>
                  <a:srgbClr val="002060"/>
                </a:solidFill>
                <a:latin typeface="+mj-lt"/>
              </a:rPr>
              <a:t>. </a:t>
            </a:r>
            <a:r>
              <a:rPr lang="vi-VN" sz="5200" b="1" dirty="0" smtClean="0">
                <a:solidFill>
                  <a:srgbClr val="002060"/>
                </a:solidFill>
                <a:latin typeface="+mj-lt"/>
              </a:rPr>
              <a:t>Nhịp </a:t>
            </a:r>
            <a:r>
              <a:rPr lang="vi-VN" sz="5200" b="1" dirty="0">
                <a:solidFill>
                  <a:srgbClr val="002060"/>
                </a:solidFill>
                <a:latin typeface="+mj-lt"/>
              </a:rPr>
              <a:t>bước yêu </a:t>
            </a:r>
            <a:r>
              <a:rPr lang="vi-VN" sz="5200" b="1" dirty="0" smtClean="0">
                <a:solidFill>
                  <a:srgbClr val="002060"/>
                </a:solidFill>
                <a:latin typeface="+mj-lt"/>
              </a:rPr>
              <a:t>thương </a:t>
            </a:r>
            <a:r>
              <a:rPr lang="vi-VN" sz="5200" b="1" dirty="0">
                <a:solidFill>
                  <a:srgbClr val="002060"/>
                </a:solidFill>
                <a:latin typeface="+mj-lt"/>
              </a:rPr>
              <a:t>tới mọi tha </a:t>
            </a:r>
            <a:r>
              <a:rPr lang="vi-VN" sz="5200" b="1" dirty="0" smtClean="0">
                <a:solidFill>
                  <a:srgbClr val="002060"/>
                </a:solidFill>
                <a:latin typeface="+mj-lt"/>
              </a:rPr>
              <a:t>nhân</a:t>
            </a:r>
            <a:r>
              <a:rPr lang="vi-VN" sz="5200" b="1" dirty="0">
                <a:solidFill>
                  <a:srgbClr val="002060"/>
                </a:solidFill>
                <a:latin typeface="+mj-lt"/>
              </a:rPr>
              <a:t>. Mở rộng vòng </a:t>
            </a:r>
            <a:r>
              <a:rPr lang="vi-VN" sz="5200" b="1" dirty="0" smtClean="0">
                <a:solidFill>
                  <a:srgbClr val="002060"/>
                </a:solidFill>
                <a:latin typeface="+mj-lt"/>
              </a:rPr>
              <a:t>tay </a:t>
            </a:r>
            <a:r>
              <a:rPr lang="vi-VN" sz="5200" b="1" dirty="0">
                <a:solidFill>
                  <a:srgbClr val="002060"/>
                </a:solidFill>
                <a:latin typeface="+mj-lt"/>
              </a:rPr>
              <a:t>lớn </a:t>
            </a:r>
            <a:r>
              <a:rPr lang="vi-VN" sz="5200" b="1" dirty="0" smtClean="0">
                <a:solidFill>
                  <a:srgbClr val="002060"/>
                </a:solidFill>
                <a:latin typeface="+mj-lt"/>
              </a:rPr>
              <a:t>chia </a:t>
            </a:r>
            <a:r>
              <a:rPr lang="vi-VN" sz="5200" b="1" dirty="0">
                <a:solidFill>
                  <a:srgbClr val="002060"/>
                </a:solidFill>
                <a:latin typeface="+mj-lt"/>
              </a:rPr>
              <a:t>sẻ và ủi an. Nối kết ân tình với một tình yêu </a:t>
            </a:r>
            <a:r>
              <a:rPr lang="vi-VN" sz="5200" b="1" dirty="0" smtClean="0">
                <a:solidFill>
                  <a:srgbClr val="002060"/>
                </a:solidFill>
                <a:latin typeface="+mj-lt"/>
              </a:rPr>
              <a:t>chân</a:t>
            </a:r>
            <a:r>
              <a:rPr lang="en-US" sz="5200" b="1" dirty="0" smtClean="0">
                <a:solidFill>
                  <a:srgbClr val="002060"/>
                </a:solidFill>
                <a:latin typeface="+mj-lt"/>
              </a:rPr>
              <a:t> </a:t>
            </a:r>
            <a:r>
              <a:rPr lang="vi-VN" sz="5200" b="1" dirty="0" smtClean="0">
                <a:solidFill>
                  <a:srgbClr val="002060"/>
                </a:solidFill>
                <a:latin typeface="+mj-lt"/>
              </a:rPr>
              <a:t>thành</a:t>
            </a:r>
            <a:r>
              <a:rPr lang="en-US" sz="5200" b="1" dirty="0" smtClean="0">
                <a:solidFill>
                  <a:srgbClr val="FF0000"/>
                </a:solidFill>
                <a:latin typeface="+mj-lt"/>
              </a:rPr>
              <a:t>…</a:t>
            </a:r>
            <a:endParaRPr lang="en-US" sz="5200" b="1" dirty="0">
              <a:solidFill>
                <a:srgbClr val="002060"/>
              </a:solidFill>
              <a:latin typeface="+mj-lt"/>
            </a:endParaRPr>
          </a:p>
        </p:txBody>
      </p:sp>
    </p:spTree>
    <p:extLst>
      <p:ext uri="{BB962C8B-B14F-4D97-AF65-F5344CB8AC3E}">
        <p14:creationId xmlns:p14="http://schemas.microsoft.com/office/powerpoint/2010/main" val="8547194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5200" b="1" dirty="0" smtClean="0">
                <a:solidFill>
                  <a:srgbClr val="FF0000"/>
                </a:solidFill>
                <a:latin typeface="+mj-lt"/>
              </a:rPr>
              <a:t>…</a:t>
            </a:r>
            <a:r>
              <a:rPr lang="en-US" sz="5200" b="1" dirty="0">
                <a:solidFill>
                  <a:srgbClr val="002060"/>
                </a:solidFill>
                <a:latin typeface="+mj-lt"/>
              </a:rPr>
              <a:t> </a:t>
            </a:r>
            <a:r>
              <a:rPr lang="vi-VN" sz="5200" b="1" dirty="0" smtClean="0">
                <a:solidFill>
                  <a:srgbClr val="002060"/>
                </a:solidFill>
                <a:latin typeface="+mj-lt"/>
              </a:rPr>
              <a:t>Và </a:t>
            </a:r>
            <a:r>
              <a:rPr lang="vi-VN" sz="5200" b="1" dirty="0">
                <a:solidFill>
                  <a:srgbClr val="002060"/>
                </a:solidFill>
                <a:latin typeface="+mj-lt"/>
              </a:rPr>
              <a:t>mãi trung </a:t>
            </a:r>
            <a:r>
              <a:rPr lang="vi-VN" sz="5200" b="1" dirty="0" smtClean="0">
                <a:solidFill>
                  <a:srgbClr val="002060"/>
                </a:solidFill>
                <a:latin typeface="+mj-lt"/>
              </a:rPr>
              <a:t>kiên </a:t>
            </a:r>
            <a:r>
              <a:rPr lang="vi-VN" sz="5200" b="1" dirty="0">
                <a:solidFill>
                  <a:srgbClr val="002060"/>
                </a:solidFill>
                <a:latin typeface="+mj-lt"/>
              </a:rPr>
              <a:t>sống đời dâng </a:t>
            </a:r>
            <a:r>
              <a:rPr lang="en-US" sz="5200" b="1" dirty="0" smtClean="0">
                <a:solidFill>
                  <a:srgbClr val="002060"/>
                </a:solidFill>
                <a:latin typeface="+mj-lt"/>
              </a:rPr>
              <a:t>h</a:t>
            </a:r>
            <a:r>
              <a:rPr lang="vi-VN" sz="5200" b="1" dirty="0" smtClean="0">
                <a:solidFill>
                  <a:srgbClr val="002060"/>
                </a:solidFill>
                <a:latin typeface="+mj-lt"/>
              </a:rPr>
              <a:t>iến</a:t>
            </a:r>
            <a:r>
              <a:rPr lang="en-US" sz="5200" b="1" dirty="0" smtClean="0">
                <a:solidFill>
                  <a:srgbClr val="002060"/>
                </a:solidFill>
                <a:latin typeface="+mj-lt"/>
              </a:rPr>
              <a:t>.</a:t>
            </a:r>
            <a:r>
              <a:rPr lang="vi-VN" sz="5200" b="1" dirty="0">
                <a:solidFill>
                  <a:srgbClr val="002060"/>
                </a:solidFill>
                <a:latin typeface="+mj-lt"/>
              </a:rPr>
              <a:t> </a:t>
            </a:r>
            <a:r>
              <a:rPr lang="en-US" sz="5200" b="1" dirty="0">
                <a:solidFill>
                  <a:srgbClr val="002060"/>
                </a:solidFill>
                <a:latin typeface="+mj-lt"/>
              </a:rPr>
              <a:t>D</a:t>
            </a:r>
            <a:r>
              <a:rPr lang="vi-VN" sz="5200" b="1" dirty="0">
                <a:solidFill>
                  <a:srgbClr val="002060"/>
                </a:solidFill>
                <a:latin typeface="+mj-lt"/>
              </a:rPr>
              <a:t>ù vẫn khó </a:t>
            </a:r>
            <a:r>
              <a:rPr lang="vi-VN" sz="5200" b="1" dirty="0" smtClean="0">
                <a:solidFill>
                  <a:srgbClr val="002060"/>
                </a:solidFill>
                <a:latin typeface="+mj-lt"/>
              </a:rPr>
              <a:t>khăn </a:t>
            </a:r>
            <a:r>
              <a:rPr lang="vi-VN" sz="5200" b="1" dirty="0">
                <a:solidFill>
                  <a:srgbClr val="002060"/>
                </a:solidFill>
                <a:latin typeface="+mj-lt"/>
              </a:rPr>
              <a:t>vất vả trên </a:t>
            </a:r>
            <a:r>
              <a:rPr lang="vi-VN" sz="5200" b="1" dirty="0" smtClean="0">
                <a:solidFill>
                  <a:srgbClr val="002060"/>
                </a:solidFill>
                <a:latin typeface="+mj-lt"/>
              </a:rPr>
              <a:t>vai</a:t>
            </a:r>
            <a:r>
              <a:rPr lang="vi-VN" sz="5200" b="1" dirty="0">
                <a:solidFill>
                  <a:srgbClr val="002060"/>
                </a:solidFill>
                <a:latin typeface="+mj-lt"/>
              </a:rPr>
              <a:t>. Xây dựng niềm </a:t>
            </a:r>
            <a:r>
              <a:rPr lang="vi-VN" sz="5200" b="1" dirty="0" smtClean="0">
                <a:solidFill>
                  <a:srgbClr val="002060"/>
                </a:solidFill>
                <a:latin typeface="+mj-lt"/>
              </a:rPr>
              <a:t>tin </a:t>
            </a:r>
            <a:r>
              <a:rPr lang="vi-VN" sz="5200" b="1" dirty="0">
                <a:solidFill>
                  <a:srgbClr val="002060"/>
                </a:solidFill>
                <a:latin typeface="+mj-lt"/>
              </a:rPr>
              <a:t>mới cho đời nở hoa trái. </a:t>
            </a:r>
            <a:r>
              <a:rPr lang="en-US" sz="5200" b="1" dirty="0" err="1" smtClean="0">
                <a:solidFill>
                  <a:srgbClr val="002060"/>
                </a:solidFill>
                <a:latin typeface="+mj-lt"/>
              </a:rPr>
              <a:t>Chúa</a:t>
            </a:r>
            <a:r>
              <a:rPr lang="en-US" sz="5200" b="1" dirty="0" smtClean="0">
                <a:solidFill>
                  <a:srgbClr val="002060"/>
                </a:solidFill>
                <a:latin typeface="+mj-lt"/>
              </a:rPr>
              <a:t>  </a:t>
            </a:r>
            <a:r>
              <a:rPr lang="en-US" sz="5200" b="1" dirty="0" err="1" smtClean="0">
                <a:solidFill>
                  <a:srgbClr val="002060"/>
                </a:solidFill>
                <a:latin typeface="+mj-lt"/>
              </a:rPr>
              <a:t>đã</a:t>
            </a:r>
            <a:r>
              <a:rPr lang="en-US" sz="5200" b="1" dirty="0" smtClean="0">
                <a:solidFill>
                  <a:srgbClr val="002060"/>
                </a:solidFill>
                <a:latin typeface="+mj-lt"/>
              </a:rPr>
              <a:t>  </a:t>
            </a:r>
            <a:r>
              <a:rPr lang="en-US" sz="5200" b="1" dirty="0" err="1" smtClean="0">
                <a:solidFill>
                  <a:srgbClr val="002060"/>
                </a:solidFill>
                <a:latin typeface="+mj-lt"/>
              </a:rPr>
              <a:t>cắt</a:t>
            </a:r>
            <a:r>
              <a:rPr lang="en-US" sz="5200" b="1" dirty="0" smtClean="0">
                <a:solidFill>
                  <a:srgbClr val="002060"/>
                </a:solidFill>
                <a:latin typeface="+mj-lt"/>
              </a:rPr>
              <a:t> </a:t>
            </a:r>
            <a:r>
              <a:rPr lang="en-US" sz="5200" b="1" dirty="0" err="1" smtClean="0">
                <a:solidFill>
                  <a:srgbClr val="002060"/>
                </a:solidFill>
                <a:latin typeface="+mj-lt"/>
              </a:rPr>
              <a:t>đặt</a:t>
            </a:r>
            <a:r>
              <a:rPr lang="en-US" sz="5200" b="1" dirty="0" smtClean="0">
                <a:solidFill>
                  <a:srgbClr val="002060"/>
                </a:solidFill>
                <a:latin typeface="+mj-lt"/>
              </a:rPr>
              <a:t> </a:t>
            </a:r>
            <a:r>
              <a:rPr lang="en-US" sz="5200" b="1" dirty="0" err="1" smtClean="0">
                <a:solidFill>
                  <a:srgbClr val="002060"/>
                </a:solidFill>
                <a:latin typeface="+mj-lt"/>
              </a:rPr>
              <a:t>trong</a:t>
            </a:r>
            <a:r>
              <a:rPr lang="en-US" sz="5200" b="1" dirty="0" smtClean="0">
                <a:solidFill>
                  <a:srgbClr val="002060"/>
                </a:solidFill>
                <a:latin typeface="+mj-lt"/>
              </a:rPr>
              <a:t> </a:t>
            </a:r>
            <a:r>
              <a:rPr lang="en-US" sz="5200" b="1" dirty="0" err="1" smtClean="0">
                <a:solidFill>
                  <a:srgbClr val="002060"/>
                </a:solidFill>
                <a:latin typeface="+mj-lt"/>
              </a:rPr>
              <a:t>lòng</a:t>
            </a:r>
            <a:r>
              <a:rPr lang="en-US" sz="5200" b="1" dirty="0" smtClean="0">
                <a:solidFill>
                  <a:srgbClr val="002060"/>
                </a:solidFill>
                <a:latin typeface="+mj-lt"/>
              </a:rPr>
              <a:t> </a:t>
            </a:r>
            <a:r>
              <a:rPr lang="en-US" sz="5200" b="1" dirty="0" err="1" smtClean="0">
                <a:solidFill>
                  <a:srgbClr val="002060"/>
                </a:solidFill>
                <a:latin typeface="+mj-lt"/>
              </a:rPr>
              <a:t>mỗi</a:t>
            </a:r>
            <a:r>
              <a:rPr lang="en-US" sz="5200" b="1" dirty="0" smtClean="0">
                <a:solidFill>
                  <a:srgbClr val="002060"/>
                </a:solidFill>
                <a:latin typeface="+mj-lt"/>
              </a:rPr>
              <a:t> </a:t>
            </a:r>
            <a:r>
              <a:rPr lang="en-US" sz="5200" b="1" dirty="0" err="1" smtClean="0">
                <a:solidFill>
                  <a:srgbClr val="002060"/>
                </a:solidFill>
                <a:latin typeface="+mj-lt"/>
              </a:rPr>
              <a:t>người</a:t>
            </a:r>
            <a:r>
              <a:rPr lang="en-US" sz="5200" b="1" dirty="0" smtClean="0">
                <a:solidFill>
                  <a:srgbClr val="002060"/>
                </a:solidFill>
                <a:latin typeface="+mj-lt"/>
              </a:rPr>
              <a:t> </a:t>
            </a:r>
            <a:r>
              <a:rPr lang="en-US" sz="5200" b="1" dirty="0" err="1" smtClean="0">
                <a:solidFill>
                  <a:srgbClr val="002060"/>
                </a:solidFill>
                <a:latin typeface="+mj-lt"/>
              </a:rPr>
              <a:t>chúng</a:t>
            </a:r>
            <a:r>
              <a:rPr lang="en-US" sz="5200" b="1" dirty="0" smtClean="0">
                <a:solidFill>
                  <a:srgbClr val="002060"/>
                </a:solidFill>
                <a:latin typeface="+mj-lt"/>
              </a:rPr>
              <a:t> con.</a:t>
            </a:r>
            <a:endParaRPr lang="en-US" sz="5200" b="1" dirty="0">
              <a:solidFill>
                <a:srgbClr val="002060"/>
              </a:solidFill>
              <a:latin typeface="+mj-lt"/>
            </a:endParaRPr>
          </a:p>
        </p:txBody>
      </p:sp>
    </p:spTree>
    <p:extLst>
      <p:ext uri="{BB962C8B-B14F-4D97-AF65-F5344CB8AC3E}">
        <p14:creationId xmlns:p14="http://schemas.microsoft.com/office/powerpoint/2010/main" val="12493747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0" indent="0" algn="just">
              <a:buNone/>
            </a:pPr>
            <a:r>
              <a:rPr lang="en-US" sz="49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9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9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900" b="1" dirty="0" err="1" smtClean="0">
                <a:solidFill>
                  <a:srgbClr val="002060"/>
                </a:solidFill>
                <a:latin typeface="+mj-lt"/>
              </a:rPr>
              <a:t>Ôi</a:t>
            </a:r>
            <a:r>
              <a:rPr lang="vi-VN" sz="4900" b="1" dirty="0" smtClean="0">
                <a:solidFill>
                  <a:srgbClr val="002060"/>
                </a:solidFill>
                <a:latin typeface="+mj-lt"/>
              </a:rPr>
              <a:t> </a:t>
            </a:r>
            <a:r>
              <a:rPr lang="vi-VN" sz="4900" b="1" dirty="0">
                <a:solidFill>
                  <a:srgbClr val="002060"/>
                </a:solidFill>
                <a:latin typeface="+mj-lt"/>
              </a:rPr>
              <a:t>tình yêu </a:t>
            </a:r>
            <a:r>
              <a:rPr lang="vi-VN" sz="4900" b="1" dirty="0" smtClean="0">
                <a:solidFill>
                  <a:srgbClr val="002060"/>
                </a:solidFill>
                <a:latin typeface="+mj-lt"/>
              </a:rPr>
              <a:t>Chúa </a:t>
            </a:r>
            <a:r>
              <a:rPr lang="vi-VN" sz="4900" b="1" dirty="0">
                <a:solidFill>
                  <a:srgbClr val="002060"/>
                </a:solidFill>
                <a:latin typeface="+mj-lt"/>
              </a:rPr>
              <a:t>rất </a:t>
            </a:r>
            <a:r>
              <a:rPr lang="vi-VN" sz="4900" b="1" dirty="0" smtClean="0">
                <a:solidFill>
                  <a:srgbClr val="002060"/>
                </a:solidFill>
                <a:latin typeface="+mj-lt"/>
              </a:rPr>
              <a:t>nhiệm </a:t>
            </a:r>
            <a:r>
              <a:rPr lang="vi-VN" sz="4900" b="1" dirty="0">
                <a:solidFill>
                  <a:srgbClr val="002060"/>
                </a:solidFill>
                <a:latin typeface="+mj-lt"/>
              </a:rPr>
              <a:t>mầu và thẳm </a:t>
            </a:r>
            <a:r>
              <a:rPr lang="vi-VN" sz="4900" b="1" dirty="0" smtClean="0">
                <a:solidFill>
                  <a:srgbClr val="002060"/>
                </a:solidFill>
                <a:latin typeface="+mj-lt"/>
              </a:rPr>
              <a:t>sâu</a:t>
            </a:r>
            <a:r>
              <a:rPr lang="en-US" sz="4900" b="1" dirty="0" smtClean="0">
                <a:solidFill>
                  <a:srgbClr val="002060"/>
                </a:solidFill>
                <a:latin typeface="+mj-lt"/>
              </a:rPr>
              <a:t>. </a:t>
            </a:r>
            <a:r>
              <a:rPr lang="en-US" sz="4900" b="1" dirty="0">
                <a:solidFill>
                  <a:srgbClr val="002060"/>
                </a:solidFill>
                <a:latin typeface="+mj-lt"/>
              </a:rPr>
              <a:t>Â</a:t>
            </a:r>
            <a:r>
              <a:rPr lang="vi-VN" sz="4900" b="1" dirty="0" smtClean="0">
                <a:solidFill>
                  <a:srgbClr val="002060"/>
                </a:solidFill>
                <a:latin typeface="+mj-lt"/>
              </a:rPr>
              <a:t>n </a:t>
            </a:r>
            <a:r>
              <a:rPr lang="vi-VN" sz="4900" b="1" dirty="0">
                <a:solidFill>
                  <a:srgbClr val="002060"/>
                </a:solidFill>
                <a:latin typeface="+mj-lt"/>
              </a:rPr>
              <a:t>tình của </a:t>
            </a:r>
            <a:r>
              <a:rPr lang="vi-VN" sz="4900" b="1" dirty="0" smtClean="0">
                <a:solidFill>
                  <a:srgbClr val="002060"/>
                </a:solidFill>
                <a:latin typeface="+mj-lt"/>
              </a:rPr>
              <a:t>Chúa khôn</a:t>
            </a:r>
            <a:r>
              <a:rPr lang="en-US" sz="4900" b="1" dirty="0" smtClean="0">
                <a:solidFill>
                  <a:srgbClr val="002060"/>
                </a:solidFill>
                <a:latin typeface="+mj-lt"/>
              </a:rPr>
              <a:t> </a:t>
            </a:r>
            <a:r>
              <a:rPr lang="vi-VN" sz="4900" b="1" dirty="0" smtClean="0">
                <a:solidFill>
                  <a:srgbClr val="002060"/>
                </a:solidFill>
                <a:latin typeface="+mj-lt"/>
              </a:rPr>
              <a:t>lường </a:t>
            </a:r>
            <a:r>
              <a:rPr lang="vi-VN" sz="4900" b="1" dirty="0">
                <a:solidFill>
                  <a:srgbClr val="002060"/>
                </a:solidFill>
                <a:latin typeface="+mj-lt"/>
              </a:rPr>
              <a:t>nào ai </a:t>
            </a:r>
            <a:r>
              <a:rPr lang="vi-VN" sz="4900" b="1" dirty="0" smtClean="0">
                <a:solidFill>
                  <a:srgbClr val="002060"/>
                </a:solidFill>
                <a:latin typeface="+mj-lt"/>
              </a:rPr>
              <a:t>suy</a:t>
            </a:r>
            <a:r>
              <a:rPr lang="en-US" sz="4900" b="1" dirty="0" smtClean="0">
                <a:solidFill>
                  <a:srgbClr val="002060"/>
                </a:solidFill>
                <a:latin typeface="+mj-lt"/>
              </a:rPr>
              <a:t> </a:t>
            </a:r>
            <a:r>
              <a:rPr lang="vi-VN" sz="4900" b="1" dirty="0" smtClean="0">
                <a:solidFill>
                  <a:srgbClr val="002060"/>
                </a:solidFill>
                <a:latin typeface="+mj-lt"/>
              </a:rPr>
              <a:t>thấu</a:t>
            </a:r>
            <a:r>
              <a:rPr lang="en-US" sz="4900" b="1" dirty="0" smtClean="0">
                <a:solidFill>
                  <a:srgbClr val="002060"/>
                </a:solidFill>
                <a:latin typeface="+mj-lt"/>
              </a:rPr>
              <a:t>. </a:t>
            </a:r>
            <a:r>
              <a:rPr lang="vi-VN" sz="4900" b="1" dirty="0" smtClean="0">
                <a:solidFill>
                  <a:srgbClr val="002060"/>
                </a:solidFill>
                <a:latin typeface="+mj-lt"/>
              </a:rPr>
              <a:t>Chúa </a:t>
            </a:r>
            <a:r>
              <a:rPr lang="vi-VN" sz="4900" b="1" dirty="0">
                <a:solidFill>
                  <a:srgbClr val="002060"/>
                </a:solidFill>
                <a:latin typeface="+mj-lt"/>
              </a:rPr>
              <a:t>muốn con </a:t>
            </a:r>
            <a:r>
              <a:rPr lang="vi-VN" sz="4900" b="1" dirty="0" smtClean="0">
                <a:solidFill>
                  <a:srgbClr val="002060"/>
                </a:solidFill>
                <a:latin typeface="+mj-lt"/>
              </a:rPr>
              <a:t>đây tuân</a:t>
            </a:r>
            <a:r>
              <a:rPr lang="en-US" sz="4900" b="1" dirty="0" smtClean="0">
                <a:solidFill>
                  <a:srgbClr val="002060"/>
                </a:solidFill>
                <a:latin typeface="+mj-lt"/>
              </a:rPr>
              <a:t> </a:t>
            </a:r>
            <a:r>
              <a:rPr lang="vi-VN" sz="4900" b="1" dirty="0" smtClean="0">
                <a:solidFill>
                  <a:srgbClr val="002060"/>
                </a:solidFill>
                <a:latin typeface="+mj-lt"/>
              </a:rPr>
              <a:t>theo </a:t>
            </a:r>
            <a:r>
              <a:rPr lang="vi-VN" sz="4900" b="1" dirty="0">
                <a:solidFill>
                  <a:srgbClr val="002060"/>
                </a:solidFill>
                <a:latin typeface="+mj-lt"/>
              </a:rPr>
              <a:t>giới luật của </a:t>
            </a:r>
            <a:r>
              <a:rPr lang="vi-VN" sz="4900" b="1" dirty="0" smtClean="0">
                <a:solidFill>
                  <a:srgbClr val="002060"/>
                </a:solidFill>
                <a:latin typeface="+mj-lt"/>
              </a:rPr>
              <a:t>Chúa</a:t>
            </a:r>
            <a:r>
              <a:rPr lang="vi-VN" sz="4900" b="1" dirty="0">
                <a:solidFill>
                  <a:srgbClr val="002060"/>
                </a:solidFill>
                <a:latin typeface="+mj-lt"/>
              </a:rPr>
              <a:t>. </a:t>
            </a:r>
            <a:r>
              <a:rPr lang="vi-VN" sz="4900" b="1" dirty="0" smtClean="0">
                <a:solidFill>
                  <a:srgbClr val="002060"/>
                </a:solidFill>
                <a:latin typeface="+mj-lt"/>
              </a:rPr>
              <a:t>Hãy </a:t>
            </a:r>
            <a:r>
              <a:rPr lang="vi-VN" sz="4900" b="1" dirty="0">
                <a:solidFill>
                  <a:srgbClr val="002060"/>
                </a:solidFill>
                <a:latin typeface="+mj-lt"/>
              </a:rPr>
              <a:t>mến yêu </a:t>
            </a:r>
            <a:r>
              <a:rPr lang="vi-VN" sz="4900" b="1" dirty="0" smtClean="0">
                <a:solidFill>
                  <a:srgbClr val="002060"/>
                </a:solidFill>
                <a:latin typeface="+mj-lt"/>
              </a:rPr>
              <a:t>nhau </a:t>
            </a:r>
            <a:r>
              <a:rPr lang="vi-VN" sz="4900" b="1" dirty="0">
                <a:solidFill>
                  <a:srgbClr val="002060"/>
                </a:solidFill>
                <a:latin typeface="+mj-lt"/>
              </a:rPr>
              <a:t>như </a:t>
            </a:r>
            <a:r>
              <a:rPr lang="vi-VN" sz="4900" b="1" dirty="0" smtClean="0">
                <a:solidFill>
                  <a:srgbClr val="002060"/>
                </a:solidFill>
                <a:latin typeface="+mj-lt"/>
              </a:rPr>
              <a:t>Thầy </a:t>
            </a:r>
            <a:r>
              <a:rPr lang="vi-VN" sz="4900" b="1" dirty="0">
                <a:solidFill>
                  <a:srgbClr val="002060"/>
                </a:solidFill>
                <a:latin typeface="+mj-lt"/>
              </a:rPr>
              <a:t>yêu mến các </a:t>
            </a:r>
            <a:r>
              <a:rPr lang="vi-VN" sz="4900" b="1" dirty="0" smtClean="0">
                <a:solidFill>
                  <a:srgbClr val="002060"/>
                </a:solidFill>
                <a:latin typeface="+mj-lt"/>
              </a:rPr>
              <a:t>con</a:t>
            </a:r>
            <a:r>
              <a:rPr lang="vi-VN" sz="4900" b="1" dirty="0">
                <a:solidFill>
                  <a:srgbClr val="002060"/>
                </a:solidFill>
                <a:latin typeface="+mj-lt"/>
              </a:rPr>
              <a:t>.</a:t>
            </a:r>
          </a:p>
        </p:txBody>
      </p:sp>
    </p:spTree>
    <p:extLst>
      <p:ext uri="{BB962C8B-B14F-4D97-AF65-F5344CB8AC3E}">
        <p14:creationId xmlns:p14="http://schemas.microsoft.com/office/powerpoint/2010/main" val="30027353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61789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7200" b="1" dirty="0" smtClean="0">
                <a:solidFill>
                  <a:srgbClr val="FF0000"/>
                </a:solidFill>
              </a:rPr>
              <a:t>THÁNG </a:t>
            </a:r>
            <a:r>
              <a:rPr lang="vi-VN" sz="7200" b="1" dirty="0" smtClean="0">
                <a:solidFill>
                  <a:srgbClr val="FF0000"/>
                </a:solidFill>
              </a:rPr>
              <a:t>HOA</a:t>
            </a:r>
            <a:r>
              <a:rPr lang="vi-VN" sz="13800" dirty="0" smtClean="0">
                <a:solidFill>
                  <a:srgbClr val="FF0000"/>
                </a:solidFill>
              </a:rPr>
              <a:t/>
            </a:r>
            <a:br>
              <a:rPr lang="vi-VN" sz="13800" dirty="0" smtClean="0">
                <a:solidFill>
                  <a:srgbClr val="FF0000"/>
                </a:solidFill>
              </a:rPr>
            </a:br>
            <a:r>
              <a:rPr lang="en-US" sz="7200" i="1" dirty="0" err="1">
                <a:solidFill>
                  <a:srgbClr val="002060"/>
                </a:solidFill>
              </a:rPr>
              <a:t>D</a:t>
            </a:r>
            <a:r>
              <a:rPr lang="en-US" sz="7200" i="1" dirty="0" err="1" smtClean="0">
                <a:solidFill>
                  <a:srgbClr val="002060"/>
                </a:solidFill>
              </a:rPr>
              <a:t>uy</a:t>
            </a:r>
            <a:r>
              <a:rPr lang="en-US" sz="7200" i="1" dirty="0" smtClean="0">
                <a:solidFill>
                  <a:srgbClr val="002060"/>
                </a:solidFill>
              </a:rPr>
              <a:t> </a:t>
            </a:r>
            <a:r>
              <a:rPr lang="en-US" sz="7200" i="1" dirty="0" err="1" smtClean="0">
                <a:solidFill>
                  <a:srgbClr val="002060"/>
                </a:solidFill>
              </a:rPr>
              <a:t>Tân</a:t>
            </a:r>
            <a:endParaRPr lang="en-US" sz="80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982582"/>
          </a:xfrm>
          <a:prstGeom prst="rect">
            <a:avLst/>
          </a:prstGeom>
        </p:spPr>
        <p:txBody>
          <a:bodyPr wrap="square">
            <a:spAutoFit/>
          </a:bodyPr>
          <a:lstStyle/>
          <a:p>
            <a:pPr algn="just">
              <a:lnSpc>
                <a:spcPct val="110000"/>
              </a:lnSpc>
            </a:pPr>
            <a:r>
              <a:rPr lang="en-US" sz="4900" b="1" u="sng" dirty="0" err="1">
                <a:solidFill>
                  <a:srgbClr val="FF0000"/>
                </a:solidFill>
                <a:latin typeface="+mj-lt"/>
                <a:ea typeface="SimHei" pitchFamily="49" charset="-122"/>
                <a:cs typeface="Times New Roman" pitchFamily="18" charset="0"/>
              </a:rPr>
              <a:t>Đk</a:t>
            </a:r>
            <a:r>
              <a:rPr lang="en-US" sz="4900" b="1" u="sng" dirty="0">
                <a:solidFill>
                  <a:srgbClr val="FF0000"/>
                </a:solidFill>
                <a:latin typeface="+mj-lt"/>
                <a:ea typeface="SimHei" pitchFamily="49" charset="-122"/>
                <a:cs typeface="Times New Roman" pitchFamily="18" charset="0"/>
              </a:rPr>
              <a:t>:</a:t>
            </a:r>
            <a:r>
              <a:rPr lang="en-US" sz="49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900" b="1" dirty="0" smtClean="0">
                <a:solidFill>
                  <a:srgbClr val="002060"/>
                </a:solidFill>
                <a:latin typeface="+mj-lt"/>
              </a:rPr>
              <a:t>Đây </a:t>
            </a:r>
            <a:r>
              <a:rPr lang="vi-VN" sz="4900" b="1" dirty="0">
                <a:solidFill>
                  <a:srgbClr val="002060"/>
                </a:solidFill>
                <a:latin typeface="+mj-lt"/>
              </a:rPr>
              <a:t>tháng hoa chúng con trung thành thật thà. Dâng tiến hoa lòng mến dâng lời cung chúc. Hương sắc bay tỏa ngát nhan Mẹ diễm phúc. Muôn tháng hoa lòng mến yêu Mẹ không nhòa. </a:t>
            </a:r>
            <a:endParaRPr lang="en-US" sz="4900" b="1" dirty="0">
              <a:solidFill>
                <a:srgbClr val="002060"/>
              </a:solidFill>
              <a:latin typeface="+mj-l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5658"/>
            <a:ext cx="9144000" cy="5082353"/>
          </a:xfrm>
          <a:prstGeom prst="rect">
            <a:avLst/>
          </a:prstGeom>
        </p:spPr>
        <p:txBody>
          <a:bodyPr wrap="square">
            <a:spAutoFit/>
          </a:bodyPr>
          <a:lstStyle/>
          <a:p>
            <a:pPr lvl="0" algn="just">
              <a:lnSpc>
                <a:spcPct val="110000"/>
              </a:lnSpc>
              <a:defRPr/>
            </a:pPr>
            <a:r>
              <a:rPr lang="en-US" sz="5000" b="1" u="sng" dirty="0" smtClean="0">
                <a:solidFill>
                  <a:srgbClr val="FF0000"/>
                </a:solidFill>
                <a:latin typeface="+mj-lt"/>
                <a:ea typeface="SimHei" pitchFamily="49" charset="-122"/>
                <a:cs typeface="Times New Roman" pitchFamily="18" charset="0"/>
              </a:rPr>
              <a:t>T</a:t>
            </a:r>
            <a:r>
              <a:rPr kumimoji="0" lang="en-US" sz="5000" b="1" i="0" u="sng" strike="noStrike" kern="1200" cap="none" spc="0" normalizeH="0" baseline="0" noProof="0" dirty="0" smtClean="0">
                <a:ln>
                  <a:noFill/>
                </a:ln>
                <a:solidFill>
                  <a:srgbClr val="FF0000"/>
                </a:solidFill>
                <a:effectLst/>
                <a:uLnTx/>
                <a:uFillTx/>
                <a:latin typeface="+mj-lt"/>
                <a:ea typeface="SimHei" pitchFamily="49" charset="-122"/>
                <a:cs typeface="Times New Roman" pitchFamily="18" charset="0"/>
              </a:rPr>
              <a:t>k1</a:t>
            </a:r>
            <a:r>
              <a:rPr kumimoji="0" lang="en-US" sz="5000" b="1" i="0" u="sng" strike="noStrike" kern="1200" cap="none" spc="0" normalizeH="0" baseline="0" noProof="0" dirty="0">
                <a:ln>
                  <a:noFill/>
                </a:ln>
                <a:solidFill>
                  <a:srgbClr val="FF0000"/>
                </a:solidFill>
                <a:effectLst/>
                <a:uLnTx/>
                <a:uFillTx/>
                <a:latin typeface="+mj-lt"/>
                <a:ea typeface="SimHei" pitchFamily="49" charset="-122"/>
                <a:cs typeface="Times New Roman" pitchFamily="18" charset="0"/>
              </a:rPr>
              <a:t>:</a:t>
            </a:r>
            <a:r>
              <a:rPr kumimoji="0" lang="en-US" sz="50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mj-lt"/>
                <a:ea typeface="SimHei" pitchFamily="49" charset="-122"/>
                <a:cs typeface="Times New Roman" pitchFamily="18" charset="0"/>
              </a:rPr>
              <a:t> </a:t>
            </a:r>
            <a:r>
              <a:rPr lang="vi-VN" sz="5000" b="1" dirty="0" smtClean="0">
                <a:solidFill>
                  <a:srgbClr val="002060"/>
                </a:solidFill>
                <a:latin typeface="+mj-lt"/>
              </a:rPr>
              <a:t>Đây </a:t>
            </a:r>
            <a:r>
              <a:rPr lang="vi-VN" sz="5000" b="1" dirty="0">
                <a:solidFill>
                  <a:srgbClr val="002060"/>
                </a:solidFill>
                <a:latin typeface="+mj-lt"/>
              </a:rPr>
              <a:t>muôn hoa đẹp còn tươi thắm xinh vô ngần, đây muôn tâm hồn bay theo lời ca tiến dâng. Ôi Maria! Mẹ tung xuống muôn hoa trời, để đời chúng con đẹp vui nhớ quê xa vời. </a:t>
            </a:r>
            <a:endParaRPr lang="en-US" sz="5000" b="1" dirty="0">
              <a:solidFill>
                <a:srgbClr val="002060"/>
              </a:solidFill>
              <a:latin typeface="+mj-lt"/>
            </a:endParaRPr>
          </a:p>
        </p:txBody>
      </p:sp>
    </p:spTree>
    <p:extLst>
      <p:ext uri="{BB962C8B-B14F-4D97-AF65-F5344CB8AC3E}">
        <p14:creationId xmlns:p14="http://schemas.microsoft.com/office/powerpoint/2010/main" val="1356713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4705350"/>
          </a:xfrm>
        </p:spPr>
        <p:txBody>
          <a:bodyPr>
            <a:noAutofit/>
          </a:bodyPr>
          <a:lstStyle/>
          <a:p>
            <a:pPr marL="27432" indent="0" algn="just">
              <a:lnSpc>
                <a:spcPct val="120000"/>
              </a:lnSpc>
              <a:buNone/>
            </a:pPr>
            <a:r>
              <a:rPr lang="en-US" sz="65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65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6500" b="1" dirty="0" err="1" smtClean="0">
                <a:solidFill>
                  <a:srgbClr val="002060"/>
                </a:solidFill>
              </a:rPr>
              <a:t>Ngàn</a:t>
            </a:r>
            <a:r>
              <a:rPr lang="en-US" sz="6500" b="1" dirty="0" smtClean="0">
                <a:solidFill>
                  <a:srgbClr val="002060"/>
                </a:solidFill>
              </a:rPr>
              <a:t> </a:t>
            </a:r>
            <a:r>
              <a:rPr lang="en-US" sz="6500" b="1" dirty="0" err="1">
                <a:solidFill>
                  <a:srgbClr val="002060"/>
                </a:solidFill>
              </a:rPr>
              <a:t>lời</a:t>
            </a:r>
            <a:r>
              <a:rPr lang="en-US" sz="6500" b="1" dirty="0">
                <a:solidFill>
                  <a:srgbClr val="002060"/>
                </a:solidFill>
              </a:rPr>
              <a:t> ca </a:t>
            </a:r>
            <a:r>
              <a:rPr lang="en-US" sz="6500" b="1" dirty="0" err="1">
                <a:solidFill>
                  <a:srgbClr val="002060"/>
                </a:solidFill>
              </a:rPr>
              <a:t>vang</a:t>
            </a:r>
            <a:r>
              <a:rPr lang="en-US" sz="6500" b="1" dirty="0">
                <a:solidFill>
                  <a:srgbClr val="002060"/>
                </a:solidFill>
              </a:rPr>
              <a:t> </a:t>
            </a:r>
            <a:r>
              <a:rPr lang="en-US" sz="6500" b="1" dirty="0" err="1">
                <a:solidFill>
                  <a:srgbClr val="002060"/>
                </a:solidFill>
              </a:rPr>
              <a:t>mừng</a:t>
            </a:r>
            <a:r>
              <a:rPr lang="en-US" sz="6500" b="1" dirty="0">
                <a:solidFill>
                  <a:srgbClr val="002060"/>
                </a:solidFill>
              </a:rPr>
              <a:t> </a:t>
            </a:r>
            <a:r>
              <a:rPr lang="en-US" sz="6500" b="1" dirty="0" err="1">
                <a:solidFill>
                  <a:srgbClr val="002060"/>
                </a:solidFill>
              </a:rPr>
              <a:t>Chúa</a:t>
            </a:r>
            <a:r>
              <a:rPr lang="en-US" sz="6500" b="1" dirty="0">
                <a:solidFill>
                  <a:srgbClr val="002060"/>
                </a:solidFill>
              </a:rPr>
              <a:t> </a:t>
            </a:r>
            <a:r>
              <a:rPr lang="en-US" sz="6500" b="1" dirty="0" err="1">
                <a:solidFill>
                  <a:srgbClr val="002060"/>
                </a:solidFill>
              </a:rPr>
              <a:t>uy</a:t>
            </a:r>
            <a:r>
              <a:rPr lang="en-US" sz="6500" b="1" dirty="0">
                <a:solidFill>
                  <a:srgbClr val="002060"/>
                </a:solidFill>
              </a:rPr>
              <a:t> </a:t>
            </a:r>
            <a:r>
              <a:rPr lang="en-US" sz="6500" b="1" dirty="0" err="1">
                <a:solidFill>
                  <a:srgbClr val="002060"/>
                </a:solidFill>
              </a:rPr>
              <a:t>linh</a:t>
            </a:r>
            <a:r>
              <a:rPr lang="en-US" sz="6500" b="1" dirty="0">
                <a:solidFill>
                  <a:srgbClr val="002060"/>
                </a:solidFill>
              </a:rPr>
              <a:t>, </a:t>
            </a:r>
            <a:r>
              <a:rPr lang="en-US" sz="6500" b="1" dirty="0" err="1">
                <a:solidFill>
                  <a:srgbClr val="002060"/>
                </a:solidFill>
              </a:rPr>
              <a:t>ngàn</a:t>
            </a:r>
            <a:r>
              <a:rPr lang="en-US" sz="6500" b="1" dirty="0">
                <a:solidFill>
                  <a:srgbClr val="002060"/>
                </a:solidFill>
              </a:rPr>
              <a:t> </a:t>
            </a:r>
            <a:r>
              <a:rPr lang="en-US" sz="6500" b="1" dirty="0" err="1">
                <a:solidFill>
                  <a:srgbClr val="002060"/>
                </a:solidFill>
              </a:rPr>
              <a:t>lời</a:t>
            </a:r>
            <a:r>
              <a:rPr lang="en-US" sz="6500" b="1" dirty="0">
                <a:solidFill>
                  <a:srgbClr val="002060"/>
                </a:solidFill>
              </a:rPr>
              <a:t> ca </a:t>
            </a:r>
            <a:r>
              <a:rPr lang="en-US" sz="6500" b="1" dirty="0" err="1">
                <a:solidFill>
                  <a:srgbClr val="002060"/>
                </a:solidFill>
              </a:rPr>
              <a:t>vang</a:t>
            </a:r>
            <a:r>
              <a:rPr lang="en-US" sz="6500" b="1" dirty="0">
                <a:solidFill>
                  <a:srgbClr val="002060"/>
                </a:solidFill>
              </a:rPr>
              <a:t> </a:t>
            </a:r>
            <a:r>
              <a:rPr lang="en-US" sz="6500" b="1" dirty="0" err="1">
                <a:solidFill>
                  <a:srgbClr val="002060"/>
                </a:solidFill>
              </a:rPr>
              <a:t>một</a:t>
            </a:r>
            <a:r>
              <a:rPr lang="en-US" sz="6500" b="1" dirty="0">
                <a:solidFill>
                  <a:srgbClr val="002060"/>
                </a:solidFill>
              </a:rPr>
              <a:t> </a:t>
            </a:r>
            <a:r>
              <a:rPr lang="en-US" sz="6500" b="1" dirty="0" err="1">
                <a:solidFill>
                  <a:srgbClr val="002060"/>
                </a:solidFill>
              </a:rPr>
              <a:t>khúc</a:t>
            </a:r>
            <a:r>
              <a:rPr lang="en-US" sz="6500" b="1" dirty="0">
                <a:solidFill>
                  <a:srgbClr val="002060"/>
                </a:solidFill>
              </a:rPr>
              <a:t> ca </a:t>
            </a:r>
            <a:r>
              <a:rPr lang="en-US" sz="6500" b="1" dirty="0" err="1">
                <a:solidFill>
                  <a:srgbClr val="002060"/>
                </a:solidFill>
              </a:rPr>
              <a:t>thanh</a:t>
            </a:r>
            <a:r>
              <a:rPr lang="en-US" sz="6500" b="1" dirty="0">
                <a:solidFill>
                  <a:srgbClr val="002060"/>
                </a:solidFill>
              </a:rPr>
              <a:t> </a:t>
            </a:r>
            <a:r>
              <a:rPr lang="en-US" sz="6500" b="1" dirty="0" err="1">
                <a:solidFill>
                  <a:srgbClr val="002060"/>
                </a:solidFill>
              </a:rPr>
              <a:t>bình</a:t>
            </a:r>
            <a:r>
              <a:rPr lang="en-US" sz="6500" b="1" dirty="0">
                <a:solidFill>
                  <a:srgbClr val="002060"/>
                </a:solidFill>
              </a:rPr>
              <a:t>.</a:t>
            </a:r>
            <a:endParaRPr lang="en-US" sz="65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107939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982582"/>
          </a:xfrm>
          <a:prstGeom prst="rect">
            <a:avLst/>
          </a:prstGeom>
        </p:spPr>
        <p:txBody>
          <a:bodyPr wrap="square">
            <a:spAutoFit/>
          </a:bodyPr>
          <a:lstStyle/>
          <a:p>
            <a:pPr algn="just">
              <a:lnSpc>
                <a:spcPct val="110000"/>
              </a:lnSpc>
            </a:pPr>
            <a:r>
              <a:rPr lang="en-US" sz="4900" b="1" u="sng" dirty="0" err="1">
                <a:solidFill>
                  <a:srgbClr val="FF0000"/>
                </a:solidFill>
                <a:ea typeface="SimHei" pitchFamily="49" charset="-122"/>
                <a:cs typeface="Times New Roman" pitchFamily="18" charset="0"/>
              </a:rPr>
              <a:t>Đk</a:t>
            </a:r>
            <a:r>
              <a:rPr lang="en-US" sz="4900" b="1" u="sng" dirty="0">
                <a:solidFill>
                  <a:srgbClr val="FF0000"/>
                </a:solidFill>
                <a:ea typeface="SimHei" pitchFamily="49" charset="-122"/>
                <a:cs typeface="Times New Roman" pitchFamily="18" charset="0"/>
              </a:rPr>
              <a:t>:</a:t>
            </a:r>
            <a:r>
              <a:rPr lang="en-US" sz="4900" b="1" dirty="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4900" b="1" dirty="0" smtClean="0">
                <a:solidFill>
                  <a:srgbClr val="002060"/>
                </a:solidFill>
                <a:latin typeface="+mj-lt"/>
              </a:rPr>
              <a:t>Đây </a:t>
            </a:r>
            <a:r>
              <a:rPr lang="vi-VN" sz="4900" b="1" dirty="0">
                <a:solidFill>
                  <a:srgbClr val="002060"/>
                </a:solidFill>
                <a:latin typeface="+mj-lt"/>
              </a:rPr>
              <a:t>tháng hoa chúng con trung thành thật thà. Dâng tiến hoa lòng mến dâng lời cung chúc. Hương sắc bay tỏa ngát nhan Mẹ diễm phúc. Muôn tháng hoa lòng mến yêu Mẹ không nhòa. </a:t>
            </a:r>
            <a:endParaRPr lang="en-US" sz="4900" b="1" dirty="0">
              <a:solidFill>
                <a:srgbClr val="002060"/>
              </a:solidFill>
            </a:endParaRPr>
          </a:p>
        </p:txBody>
      </p:sp>
    </p:spTree>
    <p:extLst>
      <p:ext uri="{BB962C8B-B14F-4D97-AF65-F5344CB8AC3E}">
        <p14:creationId xmlns:p14="http://schemas.microsoft.com/office/powerpoint/2010/main" val="8063283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6178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3714750"/>
          </a:xfrm>
        </p:spPr>
        <p:txBody>
          <a:bodyPr>
            <a:noAutofit/>
          </a:bodyPr>
          <a:lstStyle/>
          <a:p>
            <a:pPr marL="27432" indent="0" algn="just">
              <a:lnSpc>
                <a:spcPct val="120000"/>
              </a:lnSpc>
              <a:buNone/>
            </a:pPr>
            <a:r>
              <a:rPr lang="en-US" sz="6500" b="1" u="sng" dirty="0" err="1"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65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65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6500" b="1" dirty="0">
                <a:solidFill>
                  <a:srgbClr val="002060"/>
                </a:solidFill>
              </a:rPr>
              <a:t>Xin </a:t>
            </a:r>
            <a:r>
              <a:rPr lang="en-US" sz="6500" b="1" dirty="0" err="1">
                <a:solidFill>
                  <a:srgbClr val="002060"/>
                </a:solidFill>
              </a:rPr>
              <a:t>dâng</a:t>
            </a:r>
            <a:r>
              <a:rPr lang="en-US" sz="6500" b="1" dirty="0">
                <a:solidFill>
                  <a:srgbClr val="002060"/>
                </a:solidFill>
              </a:rPr>
              <a:t> </a:t>
            </a:r>
            <a:r>
              <a:rPr lang="en-US" sz="6500" b="1" dirty="0" err="1">
                <a:solidFill>
                  <a:srgbClr val="002060"/>
                </a:solidFill>
              </a:rPr>
              <a:t>Chúa</a:t>
            </a:r>
            <a:r>
              <a:rPr lang="en-US" sz="6500" b="1" dirty="0">
                <a:solidFill>
                  <a:srgbClr val="002060"/>
                </a:solidFill>
              </a:rPr>
              <a:t> </a:t>
            </a:r>
            <a:r>
              <a:rPr lang="en-US" sz="6500" b="1" dirty="0" err="1">
                <a:solidFill>
                  <a:srgbClr val="002060"/>
                </a:solidFill>
              </a:rPr>
              <a:t>trăm</a:t>
            </a:r>
            <a:r>
              <a:rPr lang="en-US" sz="6500" b="1" dirty="0">
                <a:solidFill>
                  <a:srgbClr val="002060"/>
                </a:solidFill>
              </a:rPr>
              <a:t> </a:t>
            </a:r>
            <a:r>
              <a:rPr lang="en-US" sz="6500" b="1" dirty="0" err="1">
                <a:solidFill>
                  <a:srgbClr val="002060"/>
                </a:solidFill>
              </a:rPr>
              <a:t>triệu</a:t>
            </a:r>
            <a:r>
              <a:rPr lang="en-US" sz="6500" b="1" dirty="0">
                <a:solidFill>
                  <a:srgbClr val="002060"/>
                </a:solidFill>
              </a:rPr>
              <a:t> </a:t>
            </a:r>
            <a:r>
              <a:rPr lang="en-US" sz="6500" b="1" dirty="0" err="1">
                <a:solidFill>
                  <a:srgbClr val="002060"/>
                </a:solidFill>
              </a:rPr>
              <a:t>lời</a:t>
            </a:r>
            <a:r>
              <a:rPr lang="en-US" sz="6500" b="1" dirty="0">
                <a:solidFill>
                  <a:srgbClr val="002060"/>
                </a:solidFill>
              </a:rPr>
              <a:t> ca, </a:t>
            </a:r>
            <a:r>
              <a:rPr lang="en-US" sz="6500" b="1" dirty="0" err="1">
                <a:solidFill>
                  <a:srgbClr val="002060"/>
                </a:solidFill>
              </a:rPr>
              <a:t>trăm</a:t>
            </a:r>
            <a:r>
              <a:rPr lang="en-US" sz="6500" b="1" dirty="0">
                <a:solidFill>
                  <a:srgbClr val="002060"/>
                </a:solidFill>
              </a:rPr>
              <a:t> </a:t>
            </a:r>
            <a:r>
              <a:rPr lang="en-US" sz="6500" b="1" dirty="0" err="1">
                <a:solidFill>
                  <a:srgbClr val="002060"/>
                </a:solidFill>
              </a:rPr>
              <a:t>triệu</a:t>
            </a:r>
            <a:r>
              <a:rPr lang="en-US" sz="6500" b="1" dirty="0">
                <a:solidFill>
                  <a:srgbClr val="002060"/>
                </a:solidFill>
              </a:rPr>
              <a:t> </a:t>
            </a:r>
            <a:r>
              <a:rPr lang="en-US" sz="6500" b="1" dirty="0" err="1">
                <a:solidFill>
                  <a:srgbClr val="002060"/>
                </a:solidFill>
              </a:rPr>
              <a:t>lời</a:t>
            </a:r>
            <a:r>
              <a:rPr lang="en-US" sz="6500" b="1" dirty="0">
                <a:solidFill>
                  <a:srgbClr val="002060"/>
                </a:solidFill>
              </a:rPr>
              <a:t> ca, </a:t>
            </a:r>
            <a:r>
              <a:rPr lang="en-US" sz="6500" b="1" dirty="0" err="1">
                <a:solidFill>
                  <a:srgbClr val="002060"/>
                </a:solidFill>
              </a:rPr>
              <a:t>trăm</a:t>
            </a:r>
            <a:r>
              <a:rPr lang="en-US" sz="6500" b="1" dirty="0">
                <a:solidFill>
                  <a:srgbClr val="002060"/>
                </a:solidFill>
              </a:rPr>
              <a:t> </a:t>
            </a:r>
            <a:r>
              <a:rPr lang="en-US" sz="6500" b="1" dirty="0" err="1">
                <a:solidFill>
                  <a:srgbClr val="002060"/>
                </a:solidFill>
              </a:rPr>
              <a:t>triệu</a:t>
            </a:r>
            <a:r>
              <a:rPr lang="en-US" sz="6500" b="1" dirty="0">
                <a:solidFill>
                  <a:srgbClr val="002060"/>
                </a:solidFill>
              </a:rPr>
              <a:t> </a:t>
            </a:r>
            <a:r>
              <a:rPr lang="en-US" sz="6500" b="1" dirty="0" err="1">
                <a:solidFill>
                  <a:srgbClr val="002060"/>
                </a:solidFill>
              </a:rPr>
              <a:t>lời</a:t>
            </a:r>
            <a:r>
              <a:rPr lang="en-US" sz="6500" b="1" dirty="0">
                <a:solidFill>
                  <a:srgbClr val="002060"/>
                </a:solidFill>
              </a:rPr>
              <a:t> </a:t>
            </a:r>
            <a:r>
              <a:rPr lang="en-US" sz="6500" b="1" dirty="0" smtClean="0">
                <a:solidFill>
                  <a:srgbClr val="002060"/>
                </a:solidFill>
              </a:rPr>
              <a:t>ca.</a:t>
            </a:r>
            <a:endParaRPr lang="en-US" sz="6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235001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4838700"/>
          </a:xfrm>
        </p:spPr>
        <p:txBody>
          <a:bodyPr>
            <a:noAutofit/>
          </a:bodyPr>
          <a:lstStyle/>
          <a:p>
            <a:pPr marL="27432" indent="0" algn="just">
              <a:lnSpc>
                <a:spcPct val="120000"/>
              </a:lnSpc>
              <a:buNone/>
            </a:pPr>
            <a:r>
              <a:rPr lang="en-US" sz="65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65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6500" b="1" dirty="0" err="1">
                <a:solidFill>
                  <a:srgbClr val="002060"/>
                </a:solidFill>
              </a:rPr>
              <a:t>Từng</a:t>
            </a:r>
            <a:r>
              <a:rPr lang="en-US" sz="6500" b="1" dirty="0">
                <a:solidFill>
                  <a:srgbClr val="002060"/>
                </a:solidFill>
              </a:rPr>
              <a:t> </a:t>
            </a:r>
            <a:r>
              <a:rPr lang="en-US" sz="6500" b="1" dirty="0" err="1">
                <a:solidFill>
                  <a:srgbClr val="002060"/>
                </a:solidFill>
              </a:rPr>
              <a:t>ngàn</a:t>
            </a:r>
            <a:r>
              <a:rPr lang="en-US" sz="6500" b="1" dirty="0">
                <a:solidFill>
                  <a:srgbClr val="002060"/>
                </a:solidFill>
              </a:rPr>
              <a:t> </a:t>
            </a:r>
            <a:r>
              <a:rPr lang="en-US" sz="6500" b="1" dirty="0" err="1">
                <a:solidFill>
                  <a:srgbClr val="002060"/>
                </a:solidFill>
              </a:rPr>
              <a:t>dân</a:t>
            </a:r>
            <a:r>
              <a:rPr lang="en-US" sz="6500" b="1" dirty="0">
                <a:solidFill>
                  <a:srgbClr val="002060"/>
                </a:solidFill>
              </a:rPr>
              <a:t> ca </a:t>
            </a:r>
            <a:r>
              <a:rPr lang="en-US" sz="6500" b="1" dirty="0" err="1">
                <a:solidFill>
                  <a:srgbClr val="002060"/>
                </a:solidFill>
              </a:rPr>
              <a:t>một</a:t>
            </a:r>
            <a:r>
              <a:rPr lang="en-US" sz="6500" b="1" dirty="0">
                <a:solidFill>
                  <a:srgbClr val="002060"/>
                </a:solidFill>
              </a:rPr>
              <a:t> </a:t>
            </a:r>
            <a:r>
              <a:rPr lang="en-US" sz="6500" b="1" dirty="0" err="1">
                <a:solidFill>
                  <a:srgbClr val="002060"/>
                </a:solidFill>
              </a:rPr>
              <a:t>khúc</a:t>
            </a:r>
            <a:r>
              <a:rPr lang="en-US" sz="6500" b="1" dirty="0">
                <a:solidFill>
                  <a:srgbClr val="002060"/>
                </a:solidFill>
              </a:rPr>
              <a:t> </a:t>
            </a:r>
            <a:r>
              <a:rPr lang="en-US" sz="6500" b="1" dirty="0" err="1">
                <a:solidFill>
                  <a:srgbClr val="002060"/>
                </a:solidFill>
              </a:rPr>
              <a:t>vinh</a:t>
            </a:r>
            <a:r>
              <a:rPr lang="en-US" sz="6500" b="1" dirty="0">
                <a:solidFill>
                  <a:srgbClr val="002060"/>
                </a:solidFill>
              </a:rPr>
              <a:t> </a:t>
            </a:r>
            <a:r>
              <a:rPr lang="en-US" sz="6500" b="1" dirty="0" err="1">
                <a:solidFill>
                  <a:srgbClr val="002060"/>
                </a:solidFill>
              </a:rPr>
              <a:t>quang</a:t>
            </a:r>
            <a:r>
              <a:rPr lang="en-US" sz="6500" b="1" dirty="0">
                <a:solidFill>
                  <a:srgbClr val="002060"/>
                </a:solidFill>
              </a:rPr>
              <a:t>, </a:t>
            </a:r>
            <a:r>
              <a:rPr lang="en-US" sz="6500" b="1" dirty="0" err="1">
                <a:solidFill>
                  <a:srgbClr val="002060"/>
                </a:solidFill>
              </a:rPr>
              <a:t>từng</a:t>
            </a:r>
            <a:r>
              <a:rPr lang="en-US" sz="6500" b="1" dirty="0">
                <a:solidFill>
                  <a:srgbClr val="002060"/>
                </a:solidFill>
              </a:rPr>
              <a:t> </a:t>
            </a:r>
            <a:r>
              <a:rPr lang="en-US" sz="6500" b="1" dirty="0" err="1">
                <a:solidFill>
                  <a:srgbClr val="002060"/>
                </a:solidFill>
              </a:rPr>
              <a:t>ngàn</a:t>
            </a:r>
            <a:r>
              <a:rPr lang="en-US" sz="6500" b="1" dirty="0">
                <a:solidFill>
                  <a:srgbClr val="002060"/>
                </a:solidFill>
              </a:rPr>
              <a:t> </a:t>
            </a:r>
            <a:r>
              <a:rPr lang="en-US" sz="6500" b="1" dirty="0" err="1">
                <a:solidFill>
                  <a:srgbClr val="002060"/>
                </a:solidFill>
              </a:rPr>
              <a:t>dân</a:t>
            </a:r>
            <a:r>
              <a:rPr lang="en-US" sz="6500" b="1" dirty="0">
                <a:solidFill>
                  <a:srgbClr val="002060"/>
                </a:solidFill>
              </a:rPr>
              <a:t> ca </a:t>
            </a:r>
            <a:r>
              <a:rPr lang="en-US" sz="6500" b="1" dirty="0" err="1">
                <a:solidFill>
                  <a:srgbClr val="002060"/>
                </a:solidFill>
              </a:rPr>
              <a:t>một</a:t>
            </a:r>
            <a:r>
              <a:rPr lang="en-US" sz="6500" b="1" dirty="0">
                <a:solidFill>
                  <a:srgbClr val="002060"/>
                </a:solidFill>
              </a:rPr>
              <a:t> </a:t>
            </a:r>
            <a:r>
              <a:rPr lang="en-US" sz="6500" b="1" dirty="0" err="1">
                <a:solidFill>
                  <a:srgbClr val="002060"/>
                </a:solidFill>
              </a:rPr>
              <a:t>khúc</a:t>
            </a:r>
            <a:r>
              <a:rPr lang="en-US" sz="6500" b="1" dirty="0">
                <a:solidFill>
                  <a:srgbClr val="002060"/>
                </a:solidFill>
              </a:rPr>
              <a:t> ca </a:t>
            </a:r>
            <a:r>
              <a:rPr lang="en-US" sz="6500" b="1" dirty="0" err="1">
                <a:solidFill>
                  <a:srgbClr val="002060"/>
                </a:solidFill>
              </a:rPr>
              <a:t>khải</a:t>
            </a:r>
            <a:r>
              <a:rPr lang="en-US" sz="6500" b="1" dirty="0">
                <a:solidFill>
                  <a:srgbClr val="002060"/>
                </a:solidFill>
              </a:rPr>
              <a:t> </a:t>
            </a:r>
            <a:r>
              <a:rPr lang="en-US" sz="6500" b="1" dirty="0" err="1">
                <a:solidFill>
                  <a:srgbClr val="002060"/>
                </a:solidFill>
              </a:rPr>
              <a:t>hoàn</a:t>
            </a:r>
            <a:r>
              <a:rPr lang="en-US" sz="6500" b="1" dirty="0">
                <a:solidFill>
                  <a:srgbClr val="002060"/>
                </a:solidFill>
              </a:rPr>
              <a:t>.</a:t>
            </a:r>
            <a:endParaRPr lang="en-US" sz="6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378786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TotalTime>
  <Words>1372</Words>
  <Application>Microsoft Office PowerPoint</Application>
  <PresentationFormat>On-screen Show (16:9)</PresentationFormat>
  <Paragraphs>89</Paragraphs>
  <Slides>71</Slides>
  <Notes>0</Notes>
  <HiddenSlides>0</HiddenSlides>
  <MMClips>0</MMClips>
  <ScaleCrop>false</ScaleCrop>
  <HeadingPairs>
    <vt:vector size="4" baseType="variant">
      <vt:variant>
        <vt:lpstr>Theme</vt:lpstr>
      </vt:variant>
      <vt:variant>
        <vt:i4>23</vt:i4>
      </vt:variant>
      <vt:variant>
        <vt:lpstr>Slide Titles</vt:lpstr>
      </vt:variant>
      <vt:variant>
        <vt:i4>71</vt:i4>
      </vt:variant>
    </vt:vector>
  </HeadingPairs>
  <TitlesOfParts>
    <vt:vector size="94" baseType="lpstr">
      <vt:lpstr>Office Theme</vt:lpstr>
      <vt:lpstr>10_Office Theme</vt:lpstr>
      <vt:lpstr>36_Default Design</vt:lpstr>
      <vt:lpstr>37_Default Design</vt:lpstr>
      <vt:lpstr>8_Office Theme</vt:lpstr>
      <vt:lpstr>11_Office Theme</vt:lpstr>
      <vt:lpstr>21_Office Theme</vt:lpstr>
      <vt:lpstr>9_Office Theme</vt:lpstr>
      <vt:lpstr>1_Office Theme</vt:lpstr>
      <vt:lpstr>12_Office Theme</vt:lpstr>
      <vt:lpstr>22_Office Theme</vt:lpstr>
      <vt:lpstr>23_Office Theme</vt:lpstr>
      <vt:lpstr>2_Office Theme</vt:lpstr>
      <vt:lpstr>3_Office Theme</vt:lpstr>
      <vt:lpstr>7_Office Theme</vt:lpstr>
      <vt:lpstr>4_Office Theme</vt:lpstr>
      <vt:lpstr>5_Office Theme</vt:lpstr>
      <vt:lpstr>6_Office Theme</vt:lpstr>
      <vt:lpstr>13_Office Theme</vt:lpstr>
      <vt:lpstr>14_Office Theme</vt:lpstr>
      <vt:lpstr>15_Office Theme</vt:lpstr>
      <vt:lpstr>16_Office Theme</vt:lpstr>
      <vt:lpstr>17_Office Theme</vt:lpstr>
      <vt:lpstr>PowerPoint Presentation</vt:lpstr>
      <vt:lpstr>Tập Hát Cộng Đoàn</vt:lpstr>
      <vt:lpstr>Đk: Chúa mạc khải đức công chính của Ngài trước mặt chư dân.</vt:lpstr>
      <vt:lpstr>Chúa nói: Nếu ai yêu mến Thầy, thì sẽ giữ lời Thầy. Cha Thầy sẽ yêu thương người ấy, Cha Thầy và Thầy sẽ đến và ở lại nơi người ấy.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 </vt:lpstr>
      <vt:lpstr>THÁNH VỊNH 97 CHÚA NHẬT VI PHỤC SINH NĂM B LM KIM LONG 03 Câu</vt:lpstr>
      <vt:lpstr>Đk: Chúa mạc khải đức công chính của Ngài trước mặt chư dân.</vt:lpstr>
      <vt:lpstr>Tk1: Hát lên một khúc tân ca ngợi khen Chúa Trời. Vì Chúa đã tạo tác biết bao kỳ công. Nhờ tay thực uy dũng Ngài đã vinh thắng, vinh thắng nhờ cánh tay thánh thiện của Ngài.</vt:lpstr>
      <vt:lpstr>Đk: Chúa mạc khải đức công chính của Ngài trước mặt chư dân.</vt:lpstr>
      <vt:lpstr>Tk2: Chúa nay dọi chiếu trên ta hồng ân cứu độ. Mạc khải cùng vạn quốc đức công bình đây. Tình thương, lòng trung tín rầy Ngài lại nhớ, ban xuống nhà Ích-diên, chính dân riêng Ngài.</vt:lpstr>
      <vt:lpstr>Tk3: Khắp nơi toàn cõi dương gian rầy đã ngắm nhìn, nhìn Chúa dùng quyền phép cứu độ trần gian. Nào mau ngợi khen Chúa, địa cầu muôn nơi, vui sướng đàn hát lên, hỉ hoan reo hò.</vt:lpstr>
      <vt:lpstr>Đk: Chúa mạc khải đức công chính của Ngài trước mặt chư dân.</vt:lpstr>
      <vt:lpstr> </vt:lpstr>
      <vt:lpstr>Chúa nói: Nếu ai yêu mến Thầy, thì sẽ giữ lời Thầy. Cha Thầy sẽ yêu thương người ấy, Cha Thầy và Thầy sẽ đến và ở lại nơi người ấy.</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186</cp:revision>
  <dcterms:created xsi:type="dcterms:W3CDTF">2021-05-09T08:36:44Z</dcterms:created>
  <dcterms:modified xsi:type="dcterms:W3CDTF">2024-05-03T13:01:05Z</dcterms:modified>
</cp:coreProperties>
</file>