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4016" r:id="rId7"/>
    <p:sldMasterId id="2147484064" r:id="rId8"/>
    <p:sldMasterId id="2147484076" r:id="rId9"/>
    <p:sldMasterId id="2147484172" r:id="rId10"/>
    <p:sldMasterId id="2147484184" r:id="rId11"/>
    <p:sldMasterId id="2147484196" r:id="rId12"/>
    <p:sldMasterId id="2147484208" r:id="rId13"/>
    <p:sldMasterId id="2147484232" r:id="rId14"/>
    <p:sldMasterId id="2147484244" r:id="rId15"/>
  </p:sldMasterIdLst>
  <p:notesMasterIdLst>
    <p:notesMasterId r:id="rId89"/>
  </p:notesMasterIdLst>
  <p:sldIdLst>
    <p:sldId id="256" r:id="rId16"/>
    <p:sldId id="359" r:id="rId17"/>
    <p:sldId id="9948" r:id="rId18"/>
    <p:sldId id="9949" r:id="rId19"/>
    <p:sldId id="9845" r:id="rId20"/>
    <p:sldId id="9810" r:id="rId21"/>
    <p:sldId id="9811" r:id="rId22"/>
    <p:sldId id="9812" r:id="rId23"/>
    <p:sldId id="9813" r:id="rId24"/>
    <p:sldId id="9848" r:id="rId25"/>
    <p:sldId id="9846" r:id="rId26"/>
    <p:sldId id="9771" r:id="rId27"/>
    <p:sldId id="9773" r:id="rId28"/>
    <p:sldId id="9774" r:id="rId29"/>
    <p:sldId id="9775" r:id="rId30"/>
    <p:sldId id="9776" r:id="rId31"/>
    <p:sldId id="9777" r:id="rId32"/>
    <p:sldId id="9778" r:id="rId33"/>
    <p:sldId id="9688" r:id="rId34"/>
    <p:sldId id="2361" r:id="rId35"/>
    <p:sldId id="9831" r:id="rId36"/>
    <p:sldId id="9832" r:id="rId37"/>
    <p:sldId id="9833" r:id="rId38"/>
    <p:sldId id="9938" r:id="rId39"/>
    <p:sldId id="9835" r:id="rId40"/>
    <p:sldId id="9939" r:id="rId41"/>
    <p:sldId id="9837" r:id="rId42"/>
    <p:sldId id="9940" r:id="rId43"/>
    <p:sldId id="9689" r:id="rId44"/>
    <p:sldId id="9842" r:id="rId45"/>
    <p:sldId id="9828" r:id="rId46"/>
    <p:sldId id="9659" r:id="rId47"/>
    <p:sldId id="9644" r:id="rId48"/>
    <p:sldId id="9645" r:id="rId49"/>
    <p:sldId id="9646" r:id="rId50"/>
    <p:sldId id="9647" r:id="rId51"/>
    <p:sldId id="9648" r:id="rId52"/>
    <p:sldId id="9649" r:id="rId53"/>
    <p:sldId id="9650" r:id="rId54"/>
    <p:sldId id="9651" r:id="rId55"/>
    <p:sldId id="9652" r:id="rId56"/>
    <p:sldId id="9653" r:id="rId57"/>
    <p:sldId id="9654" r:id="rId58"/>
    <p:sldId id="9655" r:id="rId59"/>
    <p:sldId id="9656" r:id="rId60"/>
    <p:sldId id="9779" r:id="rId61"/>
    <p:sldId id="258" r:id="rId62"/>
    <p:sldId id="1134" r:id="rId63"/>
    <p:sldId id="1161" r:id="rId64"/>
    <p:sldId id="1139" r:id="rId65"/>
    <p:sldId id="9806" r:id="rId66"/>
    <p:sldId id="9941" r:id="rId67"/>
    <p:sldId id="9784" r:id="rId68"/>
    <p:sldId id="9669" r:id="rId69"/>
    <p:sldId id="9789" r:id="rId70"/>
    <p:sldId id="9850" r:id="rId71"/>
    <p:sldId id="9921" r:id="rId72"/>
    <p:sldId id="9929" r:id="rId73"/>
    <p:sldId id="9942" r:id="rId74"/>
    <p:sldId id="9692" r:id="rId75"/>
    <p:sldId id="9943" r:id="rId76"/>
    <p:sldId id="9944" r:id="rId77"/>
    <p:sldId id="9931" r:id="rId78"/>
    <p:sldId id="9945" r:id="rId79"/>
    <p:sldId id="9946" r:id="rId80"/>
    <p:sldId id="9691" r:id="rId81"/>
    <p:sldId id="9829" r:id="rId82"/>
    <p:sldId id="9934" r:id="rId83"/>
    <p:sldId id="9935" r:id="rId84"/>
    <p:sldId id="9936" r:id="rId85"/>
    <p:sldId id="9937" r:id="rId86"/>
    <p:sldId id="9947" r:id="rId87"/>
    <p:sldId id="9830"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89" d="100"/>
          <a:sy n="89" d="100"/>
        </p:scale>
        <p:origin x="-2650" y="-1253"/>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notesMaster" Target="notesMasters/notesMaster1.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069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83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79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727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3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231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1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056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003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2711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059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3578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077016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460615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8245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936647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137126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40551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719195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680488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081688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48268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520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593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631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88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196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387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7933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073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669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8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15604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5327653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325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6.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giữa</a:t>
            </a:r>
            <a:r>
              <a:rPr lang="en-US" sz="5000" b="1" dirty="0">
                <a:solidFill>
                  <a:srgbClr val="002060"/>
                </a:solidFill>
                <a:latin typeface="+mj-lt"/>
              </a:rPr>
              <a:t> </a:t>
            </a:r>
            <a:r>
              <a:rPr lang="en-US" sz="5000" b="1" dirty="0" err="1">
                <a:solidFill>
                  <a:srgbClr val="002060"/>
                </a:solidFill>
                <a:latin typeface="+mj-lt"/>
              </a:rPr>
              <a:t>chốn</a:t>
            </a:r>
            <a:r>
              <a:rPr lang="en-US" sz="5000" b="1" dirty="0">
                <a:solidFill>
                  <a:srgbClr val="002060"/>
                </a:solidFill>
                <a:latin typeface="+mj-lt"/>
              </a:rPr>
              <a:t> </a:t>
            </a:r>
            <a:r>
              <a:rPr lang="en-US" sz="5000" b="1" dirty="0" err="1">
                <a:solidFill>
                  <a:srgbClr val="002060"/>
                </a:solidFill>
                <a:latin typeface="+mj-lt"/>
              </a:rPr>
              <a:t>huy</a:t>
            </a:r>
            <a:r>
              <a:rPr lang="en-US" sz="5000" b="1" dirty="0">
                <a:solidFill>
                  <a:srgbClr val="002060"/>
                </a:solidFill>
                <a:latin typeface="+mj-lt"/>
              </a:rPr>
              <a:t> </a:t>
            </a:r>
            <a:r>
              <a:rPr lang="en-US" sz="5000" b="1" dirty="0" err="1">
                <a:solidFill>
                  <a:srgbClr val="002060"/>
                </a:solidFill>
                <a:latin typeface="+mj-lt"/>
              </a:rPr>
              <a:t>hoàng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trên</a:t>
            </a:r>
            <a:r>
              <a:rPr lang="en-US" sz="5000" b="1" dirty="0">
                <a:solidFill>
                  <a:srgbClr val="002060"/>
                </a:solidFill>
                <a:latin typeface="+mj-lt"/>
              </a:rPr>
              <a:t> </a:t>
            </a:r>
            <a:r>
              <a:rPr lang="en-US" sz="5000" b="1" dirty="0" err="1">
                <a:solidFill>
                  <a:srgbClr val="002060"/>
                </a:solidFill>
                <a:latin typeface="+mj-lt"/>
              </a:rPr>
              <a:t>cõi</a:t>
            </a:r>
            <a:r>
              <a:rPr lang="en-US" sz="5000" b="1" dirty="0">
                <a:solidFill>
                  <a:srgbClr val="002060"/>
                </a:solidFill>
                <a:latin typeface="+mj-lt"/>
              </a:rPr>
              <a:t> </a:t>
            </a:r>
            <a:r>
              <a:rPr lang="en-US" sz="5000" b="1" dirty="0" err="1">
                <a:solidFill>
                  <a:srgbClr val="002060"/>
                </a:solidFill>
                <a:latin typeface="+mj-lt"/>
              </a:rPr>
              <a:t>Thiên</a:t>
            </a:r>
            <a:r>
              <a:rPr lang="en-US" sz="5000" b="1" dirty="0">
                <a:solidFill>
                  <a:srgbClr val="002060"/>
                </a:solidFill>
                <a:latin typeface="+mj-lt"/>
              </a:rPr>
              <a:t> </a:t>
            </a:r>
            <a:r>
              <a:rPr lang="en-US" sz="5000" b="1" dirty="0" err="1">
                <a:solidFill>
                  <a:srgbClr val="002060"/>
                </a:solidFill>
                <a:latin typeface="+mj-lt"/>
              </a:rPr>
              <a:t>Đàng</a:t>
            </a:r>
            <a:r>
              <a:rPr lang="en-US" sz="5000" b="1" dirty="0">
                <a:solidFill>
                  <a:srgbClr val="002060"/>
                </a:solidFill>
                <a:latin typeface="+mj-lt"/>
              </a:rPr>
              <a:t>. </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7849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600" b="1" i="1" u="sng" dirty="0">
                <a:solidFill>
                  <a:srgbClr val="C00000"/>
                </a:solidFill>
                <a:latin typeface="+mj-lt"/>
                <a:cs typeface="Times New Roman" panose="02020603050405020304" pitchFamily="18" charset="0"/>
              </a:rPr>
              <a:t>Chủ tế: </a:t>
            </a:r>
            <a:r>
              <a:rPr lang="vi-VN" sz="5600" b="1" i="1" dirty="0">
                <a:solidFill>
                  <a:srgbClr val="C00000"/>
                </a:solidFill>
                <a:latin typeface="+mj-lt"/>
                <a:cs typeface="Times New Roman" panose="02020603050405020304" pitchFamily="18" charset="0"/>
              </a:rPr>
              <a:t>Vinh danh Thiên Chúa trên các tầng trời. </a:t>
            </a:r>
            <a:r>
              <a:rPr lang="vi-VN" sz="5600" b="1" dirty="0">
                <a:solidFill>
                  <a:srgbClr val="002060"/>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76200"/>
            <a:ext cx="9144000" cy="4857750"/>
          </a:xfrm>
        </p:spPr>
        <p:txBody>
          <a:bodyPr/>
          <a:lstStyle/>
          <a:p>
            <a:pPr algn="just" eaLnBrk="1" hangingPunct="1"/>
            <a:r>
              <a:rPr lang="en-US" sz="5600" b="1" dirty="0" err="1">
                <a:solidFill>
                  <a:srgbClr val="002060"/>
                </a:solidFill>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con ca </a:t>
            </a:r>
            <a:r>
              <a:rPr lang="en-US" sz="5600" b="1" dirty="0" err="1">
                <a:solidFill>
                  <a:srgbClr val="002060"/>
                </a:solidFill>
                <a:latin typeface="+mj-lt"/>
                <a:cs typeface="Times New Roman" panose="02020603050405020304" pitchFamily="18" charset="0"/>
              </a:rPr>
              <a:t>ngợi</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con </a:t>
            </a:r>
            <a:r>
              <a:rPr lang="en-US" sz="5600" b="1" dirty="0" err="1">
                <a:solidFill>
                  <a:srgbClr val="002060"/>
                </a:solidFill>
                <a:latin typeface="+mj-lt"/>
                <a:cs typeface="Times New Roman" panose="02020603050405020304" pitchFamily="18" charset="0"/>
              </a:rPr>
              <a:t>chúc</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tụng</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con </a:t>
            </a:r>
            <a:r>
              <a:rPr lang="en-US" sz="5600" b="1" dirty="0" err="1">
                <a:solidFill>
                  <a:srgbClr val="002060"/>
                </a:solidFill>
                <a:latin typeface="+mj-lt"/>
                <a:cs typeface="Times New Roman" panose="02020603050405020304" pitchFamily="18" charset="0"/>
              </a:rPr>
              <a:t>thờ</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lạy</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con </a:t>
            </a:r>
            <a:r>
              <a:rPr lang="en-US" sz="5600" b="1" dirty="0" err="1">
                <a:solidFill>
                  <a:srgbClr val="002060"/>
                </a:solidFill>
                <a:latin typeface="+mj-lt"/>
                <a:cs typeface="Times New Roman" panose="02020603050405020304" pitchFamily="18" charset="0"/>
              </a:rPr>
              <a:t>tôn</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vinh</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con </a:t>
            </a:r>
            <a:r>
              <a:rPr lang="en-US" sz="5600" b="1" dirty="0" err="1">
                <a:solidFill>
                  <a:srgbClr val="002060"/>
                </a:solidFill>
                <a:latin typeface="+mj-lt"/>
                <a:cs typeface="Times New Roman" panose="02020603050405020304" pitchFamily="18" charset="0"/>
              </a:rPr>
              <a:t>cảm</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tạ</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vì</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vinh</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quang</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cao</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cả</a:t>
            </a:r>
            <a:r>
              <a:rPr lang="en-US" sz="5600" b="1" dirty="0">
                <a:solidFill>
                  <a:srgbClr val="002060"/>
                </a:solidFill>
                <a:latin typeface="+mj-lt"/>
                <a:cs typeface="Times New Roman" panose="02020603050405020304" pitchFamily="18" charset="0"/>
              </a:rPr>
              <a:t> </a:t>
            </a:r>
            <a:r>
              <a:rPr lang="en-US" sz="5600" b="1" dirty="0" err="1">
                <a:solidFill>
                  <a:srgbClr val="002060"/>
                </a:solidFill>
                <a:latin typeface="+mj-lt"/>
                <a:cs typeface="Times New Roman" panose="02020603050405020304" pitchFamily="18" charset="0"/>
              </a:rPr>
              <a:t>Chúa</a:t>
            </a:r>
            <a:r>
              <a:rPr lang="en-US" sz="56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5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7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700" b="1" dirty="0">
                <a:solidFill>
                  <a:srgbClr val="002060"/>
                </a:solidFill>
                <a:latin typeface="+mj-lt"/>
                <a:cs typeface="Times New Roman" panose="02020603050405020304" pitchFamily="18" charset="0"/>
              </a:rPr>
              <a:t>Chúa xoá tội trần gian, </a:t>
            </a:r>
            <a:r>
              <a:rPr lang="en-US" sz="5700" b="1" dirty="0">
                <a:solidFill>
                  <a:srgbClr val="002060"/>
                </a:solidFill>
                <a:latin typeface="+mj-lt"/>
                <a:cs typeface="Times New Roman" panose="02020603050405020304" pitchFamily="18" charset="0"/>
              </a:rPr>
              <a:t>x</a:t>
            </a:r>
            <a:r>
              <a:rPr lang="vi-VN" sz="5700" b="1" dirty="0" smtClean="0">
                <a:solidFill>
                  <a:srgbClr val="002060"/>
                </a:solidFill>
                <a:latin typeface="+mj-lt"/>
                <a:cs typeface="Times New Roman" panose="02020603050405020304" pitchFamily="18" charset="0"/>
              </a:rPr>
              <a:t>in </a:t>
            </a:r>
            <a:r>
              <a:rPr lang="vi-VN" sz="5700" b="1" dirty="0">
                <a:solidFill>
                  <a:srgbClr val="002060"/>
                </a:solidFill>
                <a:latin typeface="+mj-lt"/>
                <a:cs typeface="Times New Roman" panose="02020603050405020304" pitchFamily="18" charset="0"/>
              </a:rPr>
              <a:t>nhận lời chúng con cầu khẩn. Chúa ngự bên hữu Đức Chúa Cha, xin thương, xin thương, xin thương xót chúng con.</a:t>
            </a:r>
            <a:endParaRPr lang="en-US" sz="57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dirty="0" err="1">
                <a:solidFill>
                  <a:srgbClr val="C00000"/>
                </a:solidFill>
                <a:latin typeface="+mj-lt"/>
                <a:cs typeface="Times New Roman" panose="02020603050405020304" pitchFamily="18" charset="0"/>
              </a:rPr>
              <a:t>Vì</a:t>
            </a:r>
            <a:r>
              <a:rPr lang="en-US" sz="5400" b="1" dirty="0">
                <a:solidFill>
                  <a:srgbClr val="C00000"/>
                </a:solidFill>
                <a:latin typeface="+mj-lt"/>
                <a:cs typeface="Times New Roman" panose="02020603050405020304" pitchFamily="18" charset="0"/>
              </a:rPr>
              <a:t> </a:t>
            </a:r>
            <a:r>
              <a:rPr lang="en-US" sz="5400" b="1" dirty="0" err="1">
                <a:solidFill>
                  <a:srgbClr val="C00000"/>
                </a:solidFill>
                <a:latin typeface="+mj-lt"/>
                <a:cs typeface="Times New Roman" panose="02020603050405020304" pitchFamily="18" charset="0"/>
              </a:rPr>
              <a:t>lạy</a:t>
            </a:r>
            <a:r>
              <a:rPr lang="en-US" sz="5400" b="1" dirty="0">
                <a:solidFill>
                  <a:srgbClr val="C00000"/>
                </a:solidFill>
                <a:latin typeface="+mj-lt"/>
                <a:cs typeface="Times New Roman" panose="02020603050405020304" pitchFamily="18" charset="0"/>
              </a:rPr>
              <a:t> </a:t>
            </a:r>
            <a:r>
              <a:rPr lang="en-US" sz="5400" b="1" dirty="0" err="1">
                <a:solidFill>
                  <a:srgbClr val="C00000"/>
                </a:solidFill>
                <a:latin typeface="+mj-lt"/>
                <a:cs typeface="Times New Roman" panose="02020603050405020304" pitchFamily="18" charset="0"/>
              </a:rPr>
              <a:t>Chúa</a:t>
            </a:r>
            <a:r>
              <a:rPr lang="en-US" sz="5400" b="1" dirty="0">
                <a:solidFill>
                  <a:srgbClr val="C00000"/>
                </a:solidFill>
                <a:latin typeface="+mj-lt"/>
                <a:cs typeface="Times New Roman" panose="02020603050405020304" pitchFamily="18" charset="0"/>
              </a:rPr>
              <a:t> </a:t>
            </a:r>
            <a:r>
              <a:rPr lang="en-US" sz="5400" b="1" dirty="0" err="1">
                <a:solidFill>
                  <a:srgbClr val="C00000"/>
                </a:solidFill>
                <a:latin typeface="+mj-lt"/>
                <a:cs typeface="Times New Roman" panose="02020603050405020304" pitchFamily="18" charset="0"/>
              </a:rPr>
              <a:t>Giê-su</a:t>
            </a:r>
            <a:r>
              <a:rPr lang="en-US" sz="5400" b="1" dirty="0">
                <a:solidFill>
                  <a:srgbClr val="C00000"/>
                </a:solidFill>
                <a:latin typeface="+mj-lt"/>
                <a:cs typeface="Times New Roman" panose="02020603050405020304" pitchFamily="18" charset="0"/>
              </a:rPr>
              <a:t> Ki-</a:t>
            </a:r>
            <a:r>
              <a:rPr lang="en-US" sz="5400" b="1" dirty="0" err="1">
                <a:solidFill>
                  <a:srgbClr val="C00000"/>
                </a:solidFill>
                <a:latin typeface="+mj-lt"/>
                <a:cs typeface="Times New Roman" panose="02020603050405020304" pitchFamily="18" charset="0"/>
              </a:rPr>
              <a:t>tô</a:t>
            </a:r>
            <a:r>
              <a:rPr lang="en-US" sz="5400" b="1" dirty="0">
                <a:solidFill>
                  <a:srgbClr val="C0000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chỉ</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có</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là</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Đấng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Thánh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chỉ</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có</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là</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chỉ</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có</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là</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Đấng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Tối</a:t>
            </a:r>
            <a:r>
              <a:rPr lang="en-US" sz="5400" b="1" dirty="0">
                <a:solidFill>
                  <a:srgbClr val="002060"/>
                </a:solidFill>
                <a:latin typeface="+mj-lt"/>
                <a:cs typeface="Times New Roman" panose="02020603050405020304" pitchFamily="18" charset="0"/>
              </a:rPr>
              <a:t> Cao, </a:t>
            </a:r>
            <a:r>
              <a:rPr lang="en-US" sz="5400" b="1" dirty="0" err="1">
                <a:solidFill>
                  <a:srgbClr val="002060"/>
                </a:solidFill>
                <a:latin typeface="+mj-lt"/>
                <a:cs typeface="Times New Roman" panose="02020603050405020304" pitchFamily="18" charset="0"/>
              </a:rPr>
              <a:t>cùng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Đức</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Thánh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Thần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trong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vinh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quang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Đức</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Cha. </a:t>
            </a:r>
            <a:r>
              <a:rPr lang="en-US" sz="5400" b="1" u="sng" dirty="0">
                <a:solidFill>
                  <a:srgbClr val="C00000"/>
                </a:solidFill>
                <a:latin typeface="+mj-lt"/>
                <a:cs typeface="Times New Roman" panose="02020603050405020304" pitchFamily="18" charset="0"/>
              </a:rPr>
              <a:t>A-men. A-men. </a:t>
            </a:r>
            <a:endParaRPr lang="vi-VN" sz="5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61884"/>
          </a:xfrm>
          <a:prstGeom prst="rect">
            <a:avLst/>
          </a:prstGeom>
          <a:noFill/>
        </p:spPr>
        <p:txBody>
          <a:bodyPr wrap="square" rtlCol="0">
            <a:spAutoFit/>
          </a:bodyPr>
          <a:lstStyle/>
          <a:p>
            <a:r>
              <a:rPr lang="vi-VN" sz="3800" dirty="0">
                <a:solidFill>
                  <a:srgbClr val="000099"/>
                </a:solidFill>
              </a:rPr>
              <a:t>Đức Giê-su được cất lên ngay trước mắt các ông.</a:t>
            </a:r>
            <a:endParaRPr lang="en-US" sz="38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46</a:t>
            </a:r>
            <a:br>
              <a:rPr lang="en-US" b="1" dirty="0">
                <a:solidFill>
                  <a:srgbClr val="C00000"/>
                </a:solidFill>
              </a:rPr>
            </a:br>
            <a:r>
              <a:rPr lang="en-US" b="1" dirty="0">
                <a:solidFill>
                  <a:srgbClr val="C00000"/>
                </a:solidFill>
              </a:rPr>
              <a:t>CHÚA NHẬT CHÚA THĂNG THIÊN</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179743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rPr>
              <a:t>Đk</a:t>
            </a:r>
            <a:r>
              <a:rPr lang="en-US" sz="7200" b="1" u="sng" dirty="0">
                <a:solidFill>
                  <a:srgbClr val="C00000"/>
                </a:solidFill>
              </a:rPr>
              <a:t>:</a:t>
            </a:r>
            <a:r>
              <a:rPr lang="en-US" sz="7200" b="1" dirty="0">
                <a:solidFill>
                  <a:srgbClr val="002060"/>
                </a:solidFill>
              </a:rPr>
              <a:t> </a:t>
            </a:r>
            <a:r>
              <a:rPr lang="vi-VN" sz="7200" b="1" dirty="0">
                <a:solidFill>
                  <a:srgbClr val="002060"/>
                </a:solidFill>
              </a:rPr>
              <a:t>Chúa tiến lên giữa tiếng reo mừng, Chúa tiến lên trong tiếng kèn vang.</a:t>
            </a:r>
            <a:endParaRPr lang="en-US" sz="7200" b="1" dirty="0">
              <a:solidFill>
                <a:srgbClr val="002060"/>
              </a:solidFill>
            </a:endParaRPr>
          </a:p>
        </p:txBody>
      </p:sp>
    </p:spTree>
    <p:extLst>
      <p:ext uri="{BB962C8B-B14F-4D97-AF65-F5344CB8AC3E}">
        <p14:creationId xmlns:p14="http://schemas.microsoft.com/office/powerpoint/2010/main" val="4084024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1" u="sng" dirty="0">
                <a:solidFill>
                  <a:srgbClr val="C00000"/>
                </a:solidFill>
              </a:rPr>
              <a:t>Tk1:</a:t>
            </a:r>
            <a:r>
              <a:rPr lang="en-US" sz="6000" b="1" dirty="0">
                <a:solidFill>
                  <a:srgbClr val="002060"/>
                </a:solidFill>
              </a:rPr>
              <a:t> </a:t>
            </a:r>
            <a:r>
              <a:rPr lang="vi-VN" sz="6000" b="1" dirty="0">
                <a:solidFill>
                  <a:srgbClr val="002060"/>
                </a:solidFill>
              </a:rPr>
              <a:t>Vỗ tay đi nào muôn dân hỡi, tán tụng Thiên Chúa, mau hò reo. Vì Chúa Đấng Tối Cao khả úy, là Đại Vương thống trị địa cầu.</a:t>
            </a:r>
            <a:endParaRPr lang="en-US" sz="6000" b="1" dirty="0">
              <a:solidFill>
                <a:srgbClr val="002060"/>
              </a:solidFill>
            </a:endParaRPr>
          </a:p>
        </p:txBody>
      </p:sp>
    </p:spTree>
    <p:extLst>
      <p:ext uri="{BB962C8B-B14F-4D97-AF65-F5344CB8AC3E}">
        <p14:creationId xmlns:p14="http://schemas.microsoft.com/office/powerpoint/2010/main" val="1605805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rPr>
              <a:t>Đk</a:t>
            </a:r>
            <a:r>
              <a:rPr lang="en-US" sz="7200" b="1" u="sng" dirty="0">
                <a:solidFill>
                  <a:srgbClr val="C00000"/>
                </a:solidFill>
              </a:rPr>
              <a:t>:</a:t>
            </a:r>
            <a:r>
              <a:rPr lang="en-US" sz="7200" b="1" dirty="0">
                <a:solidFill>
                  <a:srgbClr val="002060"/>
                </a:solidFill>
              </a:rPr>
              <a:t> </a:t>
            </a:r>
            <a:r>
              <a:rPr lang="vi-VN" sz="7200" b="1" dirty="0">
                <a:solidFill>
                  <a:srgbClr val="002060"/>
                </a:solidFill>
              </a:rPr>
              <a:t>Chúa tiến lên giữa tiếng reo mừng, Chúa tiến lên trong tiếng kèn vang.</a:t>
            </a:r>
            <a:endParaRPr lang="en-US" sz="7200" b="1" dirty="0">
              <a:solidFill>
                <a:srgbClr val="002060"/>
              </a:solidFill>
            </a:endParaRPr>
          </a:p>
        </p:txBody>
      </p:sp>
    </p:spTree>
    <p:extLst>
      <p:ext uri="{BB962C8B-B14F-4D97-AF65-F5344CB8AC3E}">
        <p14:creationId xmlns:p14="http://schemas.microsoft.com/office/powerpoint/2010/main" val="256374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b="1" u="sng" dirty="0">
                <a:solidFill>
                  <a:srgbClr val="C00000"/>
                </a:solidFill>
              </a:rPr>
              <a:t>Tk2:</a:t>
            </a:r>
            <a:r>
              <a:rPr lang="en-US" sz="5900" b="1" dirty="0">
                <a:solidFill>
                  <a:srgbClr val="002060"/>
                </a:solidFill>
              </a:rPr>
              <a:t> </a:t>
            </a:r>
            <a:r>
              <a:rPr lang="vi-VN" sz="5900" b="1" dirty="0">
                <a:solidFill>
                  <a:srgbClr val="002060"/>
                </a:solidFill>
              </a:rPr>
              <a:t>Chúa đi lên ngàn câu hoan chúc, Chúa ngự lên giữa điệu kèn vang. Đàn hát hãy tấu vang mừng Chúa, và hòa ca kính Vua ta </a:t>
            </a:r>
            <a:r>
              <a:rPr lang="en-US" sz="5900" b="1" dirty="0" err="1" smtClean="0">
                <a:solidFill>
                  <a:srgbClr val="002060"/>
                </a:solidFill>
              </a:rPr>
              <a:t>nào</a:t>
            </a:r>
            <a:r>
              <a:rPr lang="en-US" sz="5900" b="1" dirty="0" smtClean="0">
                <a:solidFill>
                  <a:srgbClr val="002060"/>
                </a:solidFill>
              </a:rPr>
              <a:t>.</a:t>
            </a:r>
            <a:endParaRPr lang="en-US" sz="5900" b="1" dirty="0">
              <a:solidFill>
                <a:srgbClr val="002060"/>
              </a:solidFill>
            </a:endParaRPr>
          </a:p>
        </p:txBody>
      </p:sp>
    </p:spTree>
    <p:extLst>
      <p:ext uri="{BB962C8B-B14F-4D97-AF65-F5344CB8AC3E}">
        <p14:creationId xmlns:p14="http://schemas.microsoft.com/office/powerpoint/2010/main" val="49644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rPr>
              <a:t>Đk</a:t>
            </a:r>
            <a:r>
              <a:rPr lang="en-US" sz="7200" b="1" u="sng" dirty="0">
                <a:solidFill>
                  <a:srgbClr val="C00000"/>
                </a:solidFill>
              </a:rPr>
              <a:t>:</a:t>
            </a:r>
            <a:r>
              <a:rPr lang="en-US" sz="7200" b="1" dirty="0">
                <a:solidFill>
                  <a:srgbClr val="002060"/>
                </a:solidFill>
              </a:rPr>
              <a:t> </a:t>
            </a:r>
            <a:r>
              <a:rPr lang="vi-VN" sz="7200" b="1" dirty="0">
                <a:solidFill>
                  <a:srgbClr val="002060"/>
                </a:solidFill>
              </a:rPr>
              <a:t>Chúa tiến lên giữa tiếng reo mừng, Chúa tiến lên trong tiếng kèn vang.</a:t>
            </a:r>
            <a:endParaRPr lang="en-US" sz="7200" b="1" dirty="0">
              <a:solidFill>
                <a:srgbClr val="002060"/>
              </a:solidFill>
            </a:endParaRPr>
          </a:p>
        </p:txBody>
      </p:sp>
    </p:spTree>
    <p:extLst>
      <p:ext uri="{BB962C8B-B14F-4D97-AF65-F5344CB8AC3E}">
        <p14:creationId xmlns:p14="http://schemas.microsoft.com/office/powerpoint/2010/main" val="783124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700" b="1" u="sng" dirty="0">
                <a:solidFill>
                  <a:srgbClr val="C00000"/>
                </a:solidFill>
              </a:rPr>
              <a:t>Tk3:</a:t>
            </a:r>
            <a:r>
              <a:rPr lang="en-US" sz="5700" b="1" dirty="0">
                <a:solidFill>
                  <a:srgbClr val="002060"/>
                </a:solidFill>
              </a:rPr>
              <a:t> </a:t>
            </a:r>
            <a:r>
              <a:rPr lang="vi-VN" sz="5700" b="1" dirty="0">
                <a:solidFill>
                  <a:srgbClr val="002060"/>
                </a:solidFill>
              </a:rPr>
              <a:t>Đức Vua cai trị cả thế giới, tiến Ngài muôn khúc ca tuyệt luân. Này Chúa vẫn thống trị vạn quốc, hằng ngự trên thánh ngai của Ngài.</a:t>
            </a:r>
            <a:endParaRPr lang="en-US" sz="5700" b="1" dirty="0">
              <a:solidFill>
                <a:srgbClr val="002060"/>
              </a:solidFill>
            </a:endParaRPr>
          </a:p>
        </p:txBody>
      </p:sp>
    </p:spTree>
    <p:extLst>
      <p:ext uri="{BB962C8B-B14F-4D97-AF65-F5344CB8AC3E}">
        <p14:creationId xmlns:p14="http://schemas.microsoft.com/office/powerpoint/2010/main" val="2303786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rPr>
              <a:t>Đk</a:t>
            </a:r>
            <a:r>
              <a:rPr lang="en-US" sz="7200" b="1" u="sng" dirty="0">
                <a:solidFill>
                  <a:srgbClr val="C00000"/>
                </a:solidFill>
              </a:rPr>
              <a:t>:</a:t>
            </a:r>
            <a:r>
              <a:rPr lang="en-US" sz="7200" b="1" dirty="0">
                <a:solidFill>
                  <a:srgbClr val="002060"/>
                </a:solidFill>
              </a:rPr>
              <a:t> </a:t>
            </a:r>
            <a:r>
              <a:rPr lang="vi-VN" sz="7200" b="1" dirty="0">
                <a:solidFill>
                  <a:srgbClr val="002060"/>
                </a:solidFill>
              </a:rPr>
              <a:t>Chúa tiến lên giữa tiếng reo mừng, Chúa tiến lên trong tiếng kèn vang.</a:t>
            </a:r>
            <a:endParaRPr lang="en-US" sz="7200" b="1" dirty="0">
              <a:solidFill>
                <a:srgbClr val="002060"/>
              </a:solidFill>
            </a:endParaRPr>
          </a:p>
        </p:txBody>
      </p:sp>
    </p:spTree>
    <p:extLst>
      <p:ext uri="{BB962C8B-B14F-4D97-AF65-F5344CB8AC3E}">
        <p14:creationId xmlns:p14="http://schemas.microsoft.com/office/powerpoint/2010/main" val="409802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TextBox 3"/>
          <p:cNvSpPr txBox="1"/>
          <p:nvPr/>
        </p:nvSpPr>
        <p:spPr>
          <a:xfrm>
            <a:off x="91291" y="3545646"/>
            <a:ext cx="8594387" cy="1569660"/>
          </a:xfrm>
          <a:prstGeom prst="rect">
            <a:avLst/>
          </a:prstGeom>
          <a:noFill/>
        </p:spPr>
        <p:txBody>
          <a:bodyPr wrap="square" rtlCol="0">
            <a:spAutoFit/>
          </a:bodyPr>
          <a:lstStyle/>
          <a:p>
            <a:r>
              <a:rPr lang="en-US" sz="3200" dirty="0" err="1">
                <a:solidFill>
                  <a:schemeClr val="bg2">
                    <a:lumMod val="90000"/>
                  </a:schemeClr>
                </a:solidFill>
              </a:rPr>
              <a:t>Bài</a:t>
            </a:r>
            <a:r>
              <a:rPr lang="en-US" sz="3200" dirty="0">
                <a:solidFill>
                  <a:schemeClr val="bg2">
                    <a:lumMod val="90000"/>
                  </a:schemeClr>
                </a:solidFill>
              </a:rPr>
              <a:t> </a:t>
            </a:r>
            <a:r>
              <a:rPr lang="en-US" sz="3200" dirty="0" err="1">
                <a:solidFill>
                  <a:schemeClr val="bg2">
                    <a:lumMod val="90000"/>
                  </a:schemeClr>
                </a:solidFill>
              </a:rPr>
              <a:t>Đọc</a:t>
            </a:r>
            <a:r>
              <a:rPr lang="en-US" sz="3200" dirty="0">
                <a:solidFill>
                  <a:schemeClr val="bg2">
                    <a:lumMod val="90000"/>
                  </a:schemeClr>
                </a:solidFill>
              </a:rPr>
              <a:t> 2</a:t>
            </a:r>
          </a:p>
          <a:p>
            <a:r>
              <a:rPr lang="vi-VN" sz="3200" dirty="0">
                <a:solidFill>
                  <a:schemeClr val="bg1"/>
                </a:solidFill>
              </a:rPr>
              <a:t>Bài trích thư của thánh Phao-lô tông đồ gửi tín hữu Ê-phê-xô.</a:t>
            </a:r>
            <a:endParaRPr lang="en-US" sz="3200" dirty="0">
              <a:solidFill>
                <a:schemeClr val="bg1"/>
              </a:solidFill>
            </a:endParaRPr>
          </a:p>
        </p:txBody>
      </p:sp>
      <p:sp>
        <p:nvSpPr>
          <p:cNvPr id="5" name="TextBox 4"/>
          <p:cNvSpPr txBox="1"/>
          <p:nvPr/>
        </p:nvSpPr>
        <p:spPr>
          <a:xfrm>
            <a:off x="76200" y="338341"/>
            <a:ext cx="7720383"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đã </a:t>
            </a:r>
            <a:r>
              <a:rPr lang="vi-VN" sz="3600" dirty="0" smtClean="0">
                <a:solidFill>
                  <a:srgbClr val="003399"/>
                </a:solidFill>
              </a:rPr>
              <a:t>đặt</a:t>
            </a:r>
            <a:endParaRPr lang="en-US" sz="3600" dirty="0">
              <a:solidFill>
                <a:srgbClr val="003399"/>
              </a:solidFill>
            </a:endParaRPr>
          </a:p>
          <a:p>
            <a:r>
              <a:rPr lang="vi-VN" sz="3600" dirty="0" smtClean="0">
                <a:solidFill>
                  <a:srgbClr val="003399"/>
                </a:solidFill>
              </a:rPr>
              <a:t>Đức </a:t>
            </a:r>
            <a:r>
              <a:rPr lang="vi-VN" sz="3600" dirty="0">
                <a:solidFill>
                  <a:srgbClr val="003399"/>
                </a:solidFill>
              </a:rPr>
              <a:t>Ki-tô ngự bên hữu Người trên trời.</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rPr>
              <a:t>Đk</a:t>
            </a:r>
            <a:r>
              <a:rPr lang="en-US" sz="7200" b="1" u="sng" dirty="0">
                <a:solidFill>
                  <a:srgbClr val="C00000"/>
                </a:solidFill>
              </a:rPr>
              <a:t>:</a:t>
            </a:r>
            <a:r>
              <a:rPr lang="en-US" sz="7200" b="1" dirty="0">
                <a:solidFill>
                  <a:srgbClr val="002060"/>
                </a:solidFill>
              </a:rPr>
              <a:t> </a:t>
            </a:r>
            <a:r>
              <a:rPr lang="vi-VN" sz="7200" b="1" dirty="0">
                <a:solidFill>
                  <a:srgbClr val="002060"/>
                </a:solidFill>
              </a:rPr>
              <a:t>Chúa tiến lên giữa tiếng reo mừng, Chúa tiến lên trong tiếng kèn vang.</a:t>
            </a:r>
            <a:endParaRPr lang="en-US" sz="7200" b="1" dirty="0">
              <a:solidFill>
                <a:srgbClr val="002060"/>
              </a:solidFill>
            </a:endParaRPr>
          </a:p>
        </p:txBody>
      </p:sp>
    </p:spTree>
    <p:extLst>
      <p:ext uri="{BB962C8B-B14F-4D97-AF65-F5344CB8AC3E}">
        <p14:creationId xmlns:p14="http://schemas.microsoft.com/office/powerpoint/2010/main" val="1481559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900" b="1" dirty="0">
                <a:solidFill>
                  <a:srgbClr val="002060"/>
                </a:solidFill>
              </a:rPr>
              <a:t>Chúa nói: “Các con hãy ra đi giảng dạy muôn dân, và đây Thầy ở cùng các con mọi ngày cho đến tận thế.” </a:t>
            </a:r>
            <a:endParaRPr lang="en-US" sz="59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u="sng" dirty="0">
                <a:solidFill>
                  <a:srgbClr val="C00000"/>
                </a:solidFill>
              </a:rPr>
              <a:t>Alleluia</a:t>
            </a:r>
            <a:r>
              <a:rPr lang="en-US" sz="3600" dirty="0">
                <a:solidFill>
                  <a:srgbClr val="C00000"/>
                </a:solidFill>
              </a:rPr>
              <a:t>… </a:t>
            </a:r>
          </a:p>
        </p:txBody>
      </p:sp>
    </p:spTree>
    <p:extLst>
      <p:ext uri="{BB962C8B-B14F-4D97-AF65-F5344CB8AC3E}">
        <p14:creationId xmlns:p14="http://schemas.microsoft.com/office/powerpoint/2010/main" val="4111818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a:solidFill>
                  <a:srgbClr val="002060"/>
                </a:solidFill>
                <a:effectLst>
                  <a:outerShdw blurRad="38100" dist="38100" dir="2700000" algn="tl">
                    <a:srgbClr val="000000">
                      <a:alpha val="43137"/>
                    </a:srgbClr>
                  </a:outerShdw>
                </a:effectLst>
                <a:cs typeface="Times New Roman" pitchFamily="18" charset="0"/>
              </a:rPr>
              <a:t>s</a:t>
            </a:r>
            <a:r>
              <a:rPr lang="vi-VN" sz="6600" b="1" dirty="0" smtClean="0">
                <a:solidFill>
                  <a:srgbClr val="002060"/>
                </a:solidFill>
                <a:effectLst>
                  <a:outerShdw blurRad="38100" dist="38100" dir="2700000" algn="tl">
                    <a:srgbClr val="000000">
                      <a:alpha val="43137"/>
                    </a:srgbClr>
                  </a:outerShdw>
                </a:effectLst>
                <a:latin typeface="+mj-lt"/>
                <a:cs typeface="Times New Roman" pitchFamily="18" charset="0"/>
              </a:rPr>
              <a:t>inh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a:t>
            </a:r>
            <a:r>
              <a:rPr lang="vi-VN" sz="6000" b="1" dirty="0" smtClean="0">
                <a:solidFill>
                  <a:srgbClr val="002060"/>
                </a:solidFill>
                <a:effectLst>
                  <a:outerShdw blurRad="38100" dist="38100" dir="2700000" algn="tl">
                    <a:srgbClr val="000000">
                      <a:alpha val="43137"/>
                    </a:srgbClr>
                  </a:outerShdw>
                </a:effectLst>
                <a:latin typeface="+mj-lt"/>
              </a:rPr>
              <a:t>Cha</a:t>
            </a:r>
            <a:r>
              <a:rPr lang="en-US" sz="6000" b="1" dirty="0" smtClean="0">
                <a:solidFill>
                  <a:srgbClr val="002060"/>
                </a:solidFill>
                <a:effectLst>
                  <a:outerShdw blurRad="38100" dist="38100" dir="2700000" algn="tl">
                    <a:srgbClr val="000000">
                      <a:alpha val="43137"/>
                    </a:srgbClr>
                  </a:outerShdw>
                </a:effectLst>
                <a:latin typeface="+mj-lt"/>
              </a:rPr>
              <a:t>,</a:t>
            </a:r>
            <a:r>
              <a:rPr lang="vi-VN" sz="6000" b="1" dirty="0" smtClean="0">
                <a:solidFill>
                  <a:srgbClr val="002060"/>
                </a:solidFill>
                <a:effectLst>
                  <a:outerShdw blurRad="38100" dist="38100" dir="2700000" algn="tl">
                    <a:srgbClr val="000000">
                      <a:alpha val="43137"/>
                    </a:srgbClr>
                  </a:outerShdw>
                </a:effectLst>
                <a:latin typeface="+mj-lt"/>
              </a:rPr>
              <a:t> </a:t>
            </a:r>
            <a:r>
              <a:rPr lang="vi-VN" sz="6000" b="1" dirty="0">
                <a:solidFill>
                  <a:srgbClr val="002060"/>
                </a:solidFill>
                <a:effectLst>
                  <a:outerShdw blurRad="38100" dist="38100" dir="2700000" algn="tl">
                    <a:srgbClr val="000000">
                      <a:alpha val="43137"/>
                    </a:srgbClr>
                  </a:outerShdw>
                </a:effectLst>
                <a:latin typeface="+mj-lt"/>
              </a:rPr>
              <a:t>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900" b="1" dirty="0">
                <a:solidFill>
                  <a:srgbClr val="002060"/>
                </a:solidFill>
              </a:rPr>
              <a:t>Chúa nói: “Các con hãy ra đi giảng dạy muôn dân, và đây Thầy ở cùng các con mọi ngày cho đến tận thế.” </a:t>
            </a:r>
            <a:endParaRPr lang="en-US" sz="59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u="sng" dirty="0">
                <a:solidFill>
                  <a:srgbClr val="C00000"/>
                </a:solidFill>
              </a:rPr>
              <a:t>Alleluia</a:t>
            </a:r>
            <a:r>
              <a:rPr lang="en-US" sz="3600" dirty="0">
                <a:solidFill>
                  <a:srgbClr val="C00000"/>
                </a:solidFill>
              </a:rPr>
              <a:t>… </a:t>
            </a:r>
          </a:p>
        </p:txBody>
      </p:sp>
    </p:spTree>
    <p:extLst>
      <p:ext uri="{BB962C8B-B14F-4D97-AF65-F5344CB8AC3E}">
        <p14:creationId xmlns:p14="http://schemas.microsoft.com/office/powerpoint/2010/main" val="2663974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a:t>
            </a:r>
            <a:r>
              <a:rPr lang="vi-VN" sz="6000" b="1" dirty="0" smtClean="0">
                <a:solidFill>
                  <a:srgbClr val="002060"/>
                </a:solidFill>
                <a:effectLst>
                  <a:outerShdw blurRad="38100" dist="38100" dir="2700000" algn="tl">
                    <a:srgbClr val="000000">
                      <a:alpha val="43137"/>
                    </a:srgbClr>
                  </a:outerShdw>
                </a:effectLst>
                <a:latin typeface="+mj-lt"/>
                <a:cs typeface="Times New Roman" pitchFamily="18" charset="0"/>
              </a:rPr>
              <a:t>Philatô</a:t>
            </a:r>
            <a:r>
              <a:rPr lang="en-US" sz="6000" b="1" dirty="0" smtClean="0">
                <a:solidFill>
                  <a:srgbClr val="00206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206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a:t>
            </a:r>
            <a:r>
              <a:rPr lang="vi-VN" sz="6000" b="1" dirty="0" smtClean="0">
                <a:solidFill>
                  <a:srgbClr val="002060"/>
                </a:solidFill>
                <a:effectLst>
                  <a:outerShdw blurRad="38100" dist="38100" dir="2700000" algn="tl">
                    <a:srgbClr val="000000">
                      <a:alpha val="43137"/>
                    </a:srgbClr>
                  </a:outerShdw>
                </a:effectLst>
                <a:latin typeface="+mj-lt"/>
              </a:rPr>
              <a:t>Con</a:t>
            </a:r>
            <a:r>
              <a:rPr lang="en-US" sz="6000" b="1" dirty="0" smtClean="0">
                <a:solidFill>
                  <a:srgbClr val="002060"/>
                </a:solidFill>
                <a:effectLst>
                  <a:outerShdw blurRad="38100" dist="38100" dir="2700000" algn="tl">
                    <a:srgbClr val="000000">
                      <a:alpha val="43137"/>
                    </a:srgbClr>
                  </a:outerShdw>
                </a:effectLst>
                <a:latin typeface="+mj-lt"/>
              </a:rPr>
              <a:t>.</a:t>
            </a:r>
            <a:r>
              <a:rPr lang="vi-VN" sz="6000" b="1" dirty="0" smtClean="0">
                <a:solidFill>
                  <a:srgbClr val="002060"/>
                </a:solidFill>
                <a:effectLst>
                  <a:outerShdw blurRad="38100" dist="38100" dir="2700000" algn="tl">
                    <a:srgbClr val="000000">
                      <a:alpha val="43137"/>
                    </a:srgbClr>
                  </a:outerShdw>
                </a:effectLst>
                <a:latin typeface="+mj-lt"/>
              </a:rPr>
              <a:t> </a:t>
            </a:r>
            <a:r>
              <a:rPr lang="vi-VN" sz="6000" b="1" dirty="0">
                <a:solidFill>
                  <a:srgbClr val="002060"/>
                </a:solidFill>
                <a:effectLst>
                  <a:outerShdw blurRad="38100" dist="38100" dir="2700000" algn="tl">
                    <a:srgbClr val="000000">
                      <a:alpha val="43137"/>
                    </a:srgbClr>
                  </a:outerShdw>
                </a:effectLst>
                <a:latin typeface="+mj-lt"/>
              </a:rPr>
              <a:t>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76600" y="209550"/>
            <a:ext cx="57150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3124200" y="1352550"/>
            <a:ext cx="5791200" cy="3539430"/>
          </a:xfrm>
          <a:prstGeom prst="rect">
            <a:avLst/>
          </a:prstGeom>
        </p:spPr>
        <p:txBody>
          <a:bodyPr wrap="square">
            <a:spAutoFit/>
          </a:bodyPr>
          <a:lstStyle/>
          <a:p>
            <a:pPr algn="just"/>
            <a:r>
              <a:rPr lang="vi-VN" sz="3200" dirty="0">
                <a:solidFill>
                  <a:prstClr val="black"/>
                </a:solidFill>
              </a:rPr>
              <a:t>Chúng ta cầu xin Chúa cho mỗi người chúng ta luôn biết hướng lòng về quê hương đích thực ở trên trời và cũng biết cùng nhau xây dựng Nướ</a:t>
            </a:r>
            <a:r>
              <a:rPr lang="en-US" sz="3200" dirty="0">
                <a:solidFill>
                  <a:prstClr val="black"/>
                </a:solidFill>
              </a:rPr>
              <a:t>c</a:t>
            </a:r>
            <a:r>
              <a:rPr lang="vi-VN" sz="3200" dirty="0">
                <a:solidFill>
                  <a:prstClr val="black"/>
                </a:solidFill>
              </a:rPr>
              <a:t> Trời ngay ở đời này bằng đời sống yêu thương phục vụ.</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smtClean="0">
                <a:solidFill>
                  <a:srgbClr val="FF0000"/>
                </a:solidFill>
              </a:rPr>
              <a:t>BÁNH THƠM RƯỢU NỒNG</a:t>
            </a:r>
            <a:r>
              <a:rPr lang="en-US" sz="23900" dirty="0">
                <a:solidFill>
                  <a:srgbClr val="FF0000"/>
                </a:solidFill>
              </a:rPr>
              <a:t/>
            </a:r>
            <a:br>
              <a:rPr lang="en-US" sz="23900" dirty="0">
                <a:solidFill>
                  <a:srgbClr val="FF0000"/>
                </a:solidFill>
              </a:rPr>
            </a:br>
            <a:r>
              <a:rPr lang="en-US" sz="5400" b="1" dirty="0" err="1">
                <a:solidFill>
                  <a:srgbClr val="002060"/>
                </a:solidFill>
              </a:rPr>
              <a:t>Giang</a:t>
            </a:r>
            <a:r>
              <a:rPr lang="en-US" sz="5400" b="1" dirty="0">
                <a:solidFill>
                  <a:srgbClr val="002060"/>
                </a:solidFill>
              </a:rPr>
              <a:t> </a:t>
            </a:r>
            <a:r>
              <a:rPr lang="en-US" sz="5400" b="1" dirty="0" err="1">
                <a:solidFill>
                  <a:srgbClr val="002060"/>
                </a:solidFill>
              </a:rPr>
              <a:t>Ân</a:t>
            </a:r>
            <a:endParaRPr lang="en-US" altLang="en-US" sz="5400" b="1" dirty="0">
              <a:solidFill>
                <a:srgbClr val="002060"/>
              </a:solidFill>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2060"/>
                </a:solidFill>
                <a:latin typeface="+mj-lt"/>
              </a:rPr>
              <a:t>Dâng lên Ngài này bánh thơm với ly rượu nồng là lễ dâng con dâng lòng thành.  Con góp về từ ruộng nương từ đôi tay vun xới tháng ngày,  cùng nắng mưa bao nhiêu nhọc nhằn giọt mồ hôi đổ trên nương đồng. </a:t>
            </a:r>
            <a:endParaRPr lang="en-US" altLang="en-US" sz="4700" b="1" dirty="0">
              <a:solidFill>
                <a:srgbClr val="002060"/>
              </a:solidFill>
              <a:latin typeface="+mj-lt"/>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7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2060"/>
                </a:solidFill>
                <a:latin typeface="+mj-lt"/>
              </a:rPr>
              <a:t>Ôi, Chúa toàn năng Chúa ngự trên cao trên các vì sao,  lòng Chúa yêu thương con vời vợi mà con biết lấy chi đáp đền! </a:t>
            </a:r>
            <a:r>
              <a:rPr lang="vi-VN" sz="4700" b="1" dirty="0" smtClean="0">
                <a:solidFill>
                  <a:srgbClr val="002060"/>
                </a:solidFill>
                <a:latin typeface="+mj-lt"/>
              </a:rPr>
              <a:t>Xin</a:t>
            </a:r>
            <a:r>
              <a:rPr lang="vi-VN" sz="4700" b="1" dirty="0">
                <a:solidFill>
                  <a:srgbClr val="002060"/>
                </a:solidFill>
                <a:latin typeface="+mj-lt"/>
              </a:rPr>
              <a:t>, xin nguyện dâng Ngài cuộc đời con làm lễ dâng toàn </a:t>
            </a:r>
            <a:r>
              <a:rPr lang="vi-VN" sz="4700" b="1" dirty="0" smtClean="0">
                <a:solidFill>
                  <a:srgbClr val="002060"/>
                </a:solidFill>
                <a:latin typeface="+mj-lt"/>
              </a:rPr>
              <a:t>thiêu</a:t>
            </a:r>
            <a:r>
              <a:rPr lang="en-US" sz="4700" b="1" dirty="0" smtClean="0">
                <a:solidFill>
                  <a:srgbClr val="002060"/>
                </a:solidFill>
                <a:latin typeface="+mj-lt"/>
              </a:rPr>
              <a:t> </a:t>
            </a:r>
            <a:r>
              <a:rPr lang="en-US" sz="4700" b="1" dirty="0" err="1" smtClean="0">
                <a:solidFill>
                  <a:srgbClr val="002060"/>
                </a:solidFill>
                <a:latin typeface="+mj-lt"/>
              </a:rPr>
              <a:t>với</a:t>
            </a:r>
            <a:r>
              <a:rPr lang="en-US" sz="4700" b="1" dirty="0" smtClean="0">
                <a:solidFill>
                  <a:srgbClr val="002060"/>
                </a:solidFill>
                <a:latin typeface="+mj-lt"/>
              </a:rPr>
              <a:t> </a:t>
            </a:r>
            <a:r>
              <a:rPr lang="en-US" sz="4700" b="1" dirty="0" err="1" smtClean="0">
                <a:solidFill>
                  <a:srgbClr val="002060"/>
                </a:solidFill>
                <a:latin typeface="+mj-lt"/>
              </a:rPr>
              <a:t>bao</a:t>
            </a:r>
            <a:r>
              <a:rPr lang="en-US" sz="4700" b="1" dirty="0" smtClean="0">
                <a:solidFill>
                  <a:srgbClr val="002060"/>
                </a:solidFill>
                <a:latin typeface="+mj-lt"/>
              </a:rPr>
              <a:t> </a:t>
            </a:r>
            <a:r>
              <a:rPr lang="en-US" sz="4700" b="1" dirty="0" err="1" smtClean="0">
                <a:solidFill>
                  <a:srgbClr val="002060"/>
                </a:solidFill>
                <a:latin typeface="+mj-lt"/>
              </a:rPr>
              <a:t>tình</a:t>
            </a:r>
            <a:r>
              <a:rPr lang="en-US" sz="4700" b="1" dirty="0" smtClean="0">
                <a:solidFill>
                  <a:srgbClr val="002060"/>
                </a:solidFill>
                <a:latin typeface="+mj-lt"/>
              </a:rPr>
              <a:t> </a:t>
            </a:r>
            <a:r>
              <a:rPr lang="en-US" sz="4700" b="1" dirty="0" err="1" smtClean="0">
                <a:solidFill>
                  <a:srgbClr val="002060"/>
                </a:solidFill>
                <a:latin typeface="+mj-lt"/>
              </a:rPr>
              <a:t>yêu</a:t>
            </a:r>
            <a:r>
              <a:rPr lang="en-US" sz="4700" b="1" dirty="0" smtClean="0">
                <a:solidFill>
                  <a:srgbClr val="002060"/>
                </a:solidFill>
                <a:latin typeface="+mj-lt"/>
              </a:rPr>
              <a:t>.</a:t>
            </a:r>
            <a:endParaRPr lang="en-US" altLang="en-US" sz="4700" b="1" dirty="0">
              <a:solidFill>
                <a:srgbClr val="002060"/>
              </a:solidFill>
              <a:latin typeface="+mj-lt"/>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smtClean="0">
                <a:solidFill>
                  <a:srgbClr val="002060"/>
                </a:solidFill>
                <a:latin typeface="+mj-lt"/>
              </a:rPr>
              <a:t>Đây </a:t>
            </a:r>
            <a:r>
              <a:rPr lang="vi-VN" sz="4700" b="1" dirty="0">
                <a:solidFill>
                  <a:srgbClr val="002060"/>
                </a:solidFill>
                <a:latin typeface="+mj-lt"/>
              </a:rPr>
              <a:t>muôn người cùng hát vang câu ca rộn ràng lời chúc khen tri ân nồng nàn. </a:t>
            </a:r>
            <a:r>
              <a:rPr lang="vi-VN" sz="4700" b="1" dirty="0" smtClean="0">
                <a:solidFill>
                  <a:srgbClr val="002060"/>
                </a:solidFill>
                <a:latin typeface="+mj-lt"/>
              </a:rPr>
              <a:t>Dâng </a:t>
            </a:r>
            <a:r>
              <a:rPr lang="vi-VN" sz="4700" b="1" dirty="0">
                <a:solidFill>
                  <a:srgbClr val="002060"/>
                </a:solidFill>
                <a:latin typeface="+mj-lt"/>
              </a:rPr>
              <a:t>tiến Ngài tựa trầm hương ngào ngạt bay hương thơm ngất </a:t>
            </a:r>
            <a:r>
              <a:rPr lang="vi-VN" sz="4700" b="1" dirty="0" smtClean="0">
                <a:solidFill>
                  <a:srgbClr val="002060"/>
                </a:solidFill>
                <a:latin typeface="+mj-lt"/>
              </a:rPr>
              <a:t>trời,</a:t>
            </a:r>
            <a:r>
              <a:rPr lang="en-US" sz="4700" b="1" dirty="0">
                <a:solidFill>
                  <a:srgbClr val="002060"/>
                </a:solidFill>
                <a:latin typeface="+mj-lt"/>
              </a:rPr>
              <a:t> </a:t>
            </a:r>
            <a:r>
              <a:rPr lang="vi-VN" sz="4700" b="1" dirty="0" smtClean="0">
                <a:solidFill>
                  <a:srgbClr val="002060"/>
                </a:solidFill>
                <a:latin typeface="+mj-lt"/>
              </a:rPr>
              <a:t>người </a:t>
            </a:r>
            <a:r>
              <a:rPr lang="vi-VN" sz="4700" b="1" dirty="0">
                <a:solidFill>
                  <a:srgbClr val="002060"/>
                </a:solidFill>
                <a:latin typeface="+mj-lt"/>
              </a:rPr>
              <a:t>nắm tay chung xây cuộc đời cùng dâng lên lễ dâng tuyệt vời. </a:t>
            </a:r>
            <a:endParaRPr lang="en-US" altLang="en-US" sz="4700" b="1" dirty="0">
              <a:solidFill>
                <a:srgbClr val="002060"/>
              </a:solidFill>
              <a:latin typeface="+mj-lt"/>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7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2060"/>
                </a:solidFill>
                <a:latin typeface="+mj-lt"/>
              </a:rPr>
              <a:t>Ôi, Chúa toàn năng Chúa ngự trên cao trên các vì sao,  lòng Chúa yêu thương con vời vợi mà con biết lấy chi đáp đền! </a:t>
            </a:r>
            <a:r>
              <a:rPr lang="vi-VN" sz="4700" b="1" dirty="0" smtClean="0">
                <a:solidFill>
                  <a:srgbClr val="002060"/>
                </a:solidFill>
                <a:latin typeface="+mj-lt"/>
              </a:rPr>
              <a:t>Xin</a:t>
            </a:r>
            <a:r>
              <a:rPr lang="vi-VN" sz="4700" b="1" dirty="0">
                <a:solidFill>
                  <a:srgbClr val="002060"/>
                </a:solidFill>
                <a:latin typeface="+mj-lt"/>
              </a:rPr>
              <a:t>, xin nguyện dâng Ngài cuộc đời con làm lễ dâng toàn </a:t>
            </a:r>
            <a:r>
              <a:rPr lang="vi-VN" sz="4700" b="1" dirty="0" smtClean="0">
                <a:solidFill>
                  <a:srgbClr val="002060"/>
                </a:solidFill>
                <a:latin typeface="+mj-lt"/>
              </a:rPr>
              <a:t>thiêu</a:t>
            </a:r>
            <a:r>
              <a:rPr lang="en-US" sz="4700" b="1" dirty="0" smtClean="0">
                <a:solidFill>
                  <a:srgbClr val="002060"/>
                </a:solidFill>
                <a:latin typeface="+mj-lt"/>
              </a:rPr>
              <a:t> </a:t>
            </a:r>
            <a:r>
              <a:rPr lang="en-US" sz="4700" b="1" dirty="0" err="1" smtClean="0">
                <a:solidFill>
                  <a:srgbClr val="002060"/>
                </a:solidFill>
                <a:latin typeface="+mj-lt"/>
              </a:rPr>
              <a:t>với</a:t>
            </a:r>
            <a:r>
              <a:rPr lang="en-US" sz="4700" b="1" dirty="0" smtClean="0">
                <a:solidFill>
                  <a:srgbClr val="002060"/>
                </a:solidFill>
                <a:latin typeface="+mj-lt"/>
              </a:rPr>
              <a:t> </a:t>
            </a:r>
            <a:r>
              <a:rPr lang="en-US" sz="4700" b="1" dirty="0" err="1" smtClean="0">
                <a:solidFill>
                  <a:srgbClr val="002060"/>
                </a:solidFill>
                <a:latin typeface="+mj-lt"/>
              </a:rPr>
              <a:t>bao</a:t>
            </a:r>
            <a:r>
              <a:rPr lang="en-US" sz="4700" b="1" dirty="0" smtClean="0">
                <a:solidFill>
                  <a:srgbClr val="002060"/>
                </a:solidFill>
                <a:latin typeface="+mj-lt"/>
              </a:rPr>
              <a:t> </a:t>
            </a:r>
            <a:r>
              <a:rPr lang="en-US" sz="4700" b="1" dirty="0" err="1" smtClean="0">
                <a:solidFill>
                  <a:srgbClr val="002060"/>
                </a:solidFill>
                <a:latin typeface="+mj-lt"/>
              </a:rPr>
              <a:t>tình</a:t>
            </a:r>
            <a:r>
              <a:rPr lang="en-US" sz="4700" b="1" dirty="0" smtClean="0">
                <a:solidFill>
                  <a:srgbClr val="002060"/>
                </a:solidFill>
                <a:latin typeface="+mj-lt"/>
              </a:rPr>
              <a:t> </a:t>
            </a:r>
            <a:r>
              <a:rPr lang="en-US" sz="4700" b="1" dirty="0" err="1" smtClean="0">
                <a:solidFill>
                  <a:srgbClr val="002060"/>
                </a:solidFill>
                <a:latin typeface="+mj-lt"/>
              </a:rPr>
              <a:t>yêu</a:t>
            </a:r>
            <a:r>
              <a:rPr lang="en-US" sz="4700" b="1" dirty="0" smtClean="0">
                <a:solidFill>
                  <a:srgbClr val="002060"/>
                </a:solidFill>
                <a:latin typeface="+mj-lt"/>
              </a:rPr>
              <a:t>.</a:t>
            </a:r>
            <a:endParaRPr lang="en-US" altLang="en-US" sz="4700" b="1" dirty="0">
              <a:solidFill>
                <a:srgbClr val="002060"/>
              </a:solidFill>
              <a:latin typeface="+mj-lt"/>
            </a:endParaRPr>
          </a:p>
        </p:txBody>
      </p:sp>
    </p:spTree>
    <p:extLst>
      <p:ext uri="{BB962C8B-B14F-4D97-AF65-F5344CB8AC3E}">
        <p14:creationId xmlns:p14="http://schemas.microsoft.com/office/powerpoint/2010/main" val="399815439"/>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ĐÃ </a:t>
            </a: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VỀ TRỜI</a:t>
            </a:r>
          </a:p>
          <a:p>
            <a:pPr marL="27432" indent="0" algn="ctr">
              <a:lnSpc>
                <a:spcPct val="120000"/>
              </a:lnSpc>
              <a:buNone/>
            </a:pPr>
            <a:r>
              <a:rPr lang="en-US" sz="5400" b="1" i="1" dirty="0" err="1"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Thế</a:t>
            </a:r>
            <a:r>
              <a:rPr lang="en-US" sz="5400" b="1" i="1"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Thông</a:t>
            </a:r>
            <a:endParaRPr lang="en-US" sz="2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2577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238750"/>
          </a:xfrm>
        </p:spPr>
        <p:txBody>
          <a:bodyPr>
            <a:noAutofit/>
          </a:bodyPr>
          <a:lstStyle/>
          <a:p>
            <a:pPr marL="27432" indent="0" algn="just">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Này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đoàn con hãy lên đường giảng rao chân lý. Đi khắp nơi đem Phúc Âm cho người nhân thế an vui. Này đoàn </a:t>
            </a:r>
            <a:r>
              <a:rPr lang="vi-VN"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r>
              <a:rPr lang="vi-VN"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Ta ở cùng đoàn con mãi mãi. Chúa Thánh Linh sẽ sáng soi điều Ta đã dạy bấy nay.</a:t>
            </a:r>
            <a:endPar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68327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7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Ầ</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 </a:t>
            </a:r>
            <a:r>
              <a:rPr lang="vi-VN"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vang Thiên Cung hân hoan vui hát ca. Kìa Ngài ngự lên oai phong bên hữu Đức Chúa Cha. Xa xa dáng mây bay mờ lối. Thiên Cung chói ngời khắp trời vui. Này giờ Ngài đăng quang thống trị với quyền </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năng</a:t>
            </a:r>
            <a:r>
              <a:rPr lang="en-US" sz="4700" b="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endParaRPr lang="en-US"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18405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62550"/>
          </a:xfrm>
        </p:spPr>
        <p:txBody>
          <a:bodyPr>
            <a:noAutofit/>
          </a:bodyPr>
          <a:lstStyle/>
          <a:p>
            <a:pPr marL="27432" indent="0" algn="just">
              <a:buNone/>
            </a:pPr>
            <a:r>
              <a:rPr lang="en-US" sz="4700" b="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Trời cao dương gian say sưa con ngước trông. Này hồn triền miên dạt dào niềm mơ không bến bờ.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Nghe</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câu</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ủi</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an </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 </a:t>
            </a:r>
            <a:r>
              <a:rPr lang="vi-VN"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còn đó. Tin yêu vững lòng chớ sợ lo.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Ngày</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về</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quê</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sướng</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vui</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thỏa</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bao</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ngóng</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chờ</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en-US"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61416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4800" b="1" dirty="0">
                <a:solidFill>
                  <a:srgbClr val="FF0000"/>
                </a:solidFill>
              </a:rPr>
              <a:t>HÔM NAY MỪNG CHÚA LÊN TRỜI </a:t>
            </a:r>
          </a:p>
          <a:p>
            <a:pPr marL="27432" indent="0" algn="ctr">
              <a:lnSpc>
                <a:spcPct val="120000"/>
              </a:lnSpc>
              <a:buNone/>
            </a:pPr>
            <a:r>
              <a:rPr lang="en-US" sz="4800" b="1" i="1" dirty="0">
                <a:solidFill>
                  <a:srgbClr val="002060"/>
                </a:solidFill>
              </a:rPr>
              <a:t>Mi </a:t>
            </a:r>
            <a:r>
              <a:rPr lang="en-US" sz="4800" b="1" i="1" dirty="0" err="1">
                <a:solidFill>
                  <a:srgbClr val="002060"/>
                </a:solidFill>
              </a:rPr>
              <a:t>Trầm</a:t>
            </a:r>
            <a:endParaRPr lang="en-US" sz="8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Nà</a:t>
            </a:r>
            <a:r>
              <a:rPr lang="vi-VN" sz="49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y </a:t>
            </a:r>
            <a:r>
              <a:rPr lang="vi-VN" sz="49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người ơi cớ sao còn lặng nhìn về đâu. Ngơ ngác say theo bóng mây trôi về phủ vây ngất ngây. Này người ơi sao mải nhìn trời mây lãng đãng. Chúa lên cao đến mai sau Ngài sẽ trở lại huy hoàng.</a:t>
            </a:r>
            <a:endParaRPr lang="en-US" sz="49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7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Ầ</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 </a:t>
            </a:r>
            <a:r>
              <a:rPr lang="vi-VN"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vang Thiên Cung hân hoan vui hát ca. Kìa Ngài ngự lên oai phong bên hữu Đức Chúa Cha. Xa xa dáng mây bay mờ lối. Thiên Cung chói ngời khắp trời vui. Này giờ Ngài đăng quang thống trị với quyền </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năng</a:t>
            </a:r>
            <a:r>
              <a:rPr lang="en-US" sz="4700" b="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endParaRPr lang="en-US"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53904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62550"/>
          </a:xfrm>
        </p:spPr>
        <p:txBody>
          <a:bodyPr>
            <a:noAutofit/>
          </a:bodyPr>
          <a:lstStyle/>
          <a:p>
            <a:pPr marL="27432" indent="0" algn="just">
              <a:buNone/>
            </a:pPr>
            <a:r>
              <a:rPr lang="en-US" sz="4700" b="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Trời cao dương gian say sưa con ngước trông. Này hồn triền miên dạt dào niềm mơ không bến bờ.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Nghe</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câu</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ủi</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an </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 </a:t>
            </a:r>
            <a:r>
              <a:rPr lang="vi-VN"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còn đó. Tin yêu vững lòng chớ sợ lo.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Ngày</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về</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quê</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sướng</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vui</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thỏa</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bao</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ngóng</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chờ</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en-US"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243006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Này</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đoàn</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sống</a:t>
            </a:r>
            <a:r>
              <a:rPr lang="vi-VN"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trung thành cậy tin yêu </a:t>
            </a:r>
            <a:r>
              <a:rPr lang="vi-VN"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mến</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n</a:t>
            </a:r>
            <a:r>
              <a:rPr lang="vi-VN"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ên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chứng nhân cho Nước Cha giữa đời tăm tối, Chúa ơi! Trời vợi xa, thế nhân còn vương mang oán ghét. Chắp đôi tay thiết tha xin tình Cha dẫn về bến yêu.</a:t>
            </a:r>
            <a:endPar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7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Ầ</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 </a:t>
            </a:r>
            <a:r>
              <a:rPr lang="vi-VN"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vang Thiên Cung hân hoan vui hát ca. Kìa Ngài ngự lên oai phong bên hữu Đức Chúa Cha. Xa xa dáng mây bay mờ lối. Thiên Cung chói ngời khắp trời vui. Này giờ Ngài đăng quang thống trị với quyền </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năng</a:t>
            </a:r>
            <a:r>
              <a:rPr lang="en-US" sz="4700" b="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endParaRPr lang="en-US"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06130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62550"/>
          </a:xfrm>
        </p:spPr>
        <p:txBody>
          <a:bodyPr>
            <a:noAutofit/>
          </a:bodyPr>
          <a:lstStyle/>
          <a:p>
            <a:pPr marL="27432" indent="0" algn="just">
              <a:buNone/>
            </a:pPr>
            <a:r>
              <a:rPr lang="en-US" sz="4700" b="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Trời cao dương gian say sưa con ngước trông. Này hồn triền miên dạt dào niềm mơ không bến bờ.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Nghe</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câu</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ủi</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an </a:t>
            </a:r>
            <a:r>
              <a:rPr lang="vi-VN"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 </a:t>
            </a:r>
            <a:r>
              <a:rPr lang="vi-VN"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còn đó. Tin yêu vững lòng chớ sợ lo.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Ngày</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về</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quê</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sướng</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vui</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thỏa</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bao</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ngóng</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chờ</a:t>
            </a:r>
            <a:r>
              <a:rPr lang="en-US" sz="47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en-US" sz="4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95086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7532091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8233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8558"/>
            <a:ext cx="91440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Ca </a:t>
            </a:r>
            <a:r>
              <a:rPr kumimoji="0" lang="en-US" sz="6000" b="1" i="0" u="sng"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kết</a:t>
            </a:r>
            <a:r>
              <a:rPr kumimoji="0" lang="en-US" sz="6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0" u="sng"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lễ</a:t>
            </a:r>
            <a:endParaRPr kumimoji="0" lang="en-US" sz="6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THÁNH</a:t>
            </a:r>
            <a:r>
              <a:rPr kumimoji="0" lang="en-US" sz="6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LỄ CUỘC </a:t>
            </a:r>
            <a:r>
              <a:rPr kumimoji="0" lang="en-US" sz="60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ĐỜi</a:t>
            </a:r>
            <a:endPar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5143500"/>
          </a:xfrm>
        </p:spPr>
        <p:txBody>
          <a:bodyPr>
            <a:noAutofit/>
          </a:bodyPr>
          <a:lstStyle/>
          <a:p>
            <a:pPr marL="0" indent="0" algn="just">
              <a:lnSpc>
                <a:spcPct val="110000"/>
              </a:lnSpc>
              <a:buNone/>
            </a:pPr>
            <a:r>
              <a:rPr lang="en-US" sz="51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1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 cùng về thôi vì cuộc lễ hết rồi đi muôn phương trời gieo Tin Mừng khắp nơi </a:t>
            </a:r>
            <a:r>
              <a:rPr lang="vi-VN" sz="51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 </a:t>
            </a:r>
            <a:r>
              <a:rPr lang="vi-VN" sz="51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xuống thế làm người và đã chết giữa trời đây tin vui cho đời Người đã sống lại rồi.</a:t>
            </a:r>
            <a:endParaRPr lang="en-US" sz="51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50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000" b="1" dirty="0" err="1">
                <a:solidFill>
                  <a:srgbClr val="002060"/>
                </a:solidFill>
              </a:rPr>
              <a:t>Hôm</a:t>
            </a:r>
            <a:r>
              <a:rPr lang="en-US" sz="5000" b="1" dirty="0">
                <a:solidFill>
                  <a:srgbClr val="002060"/>
                </a:solidFill>
              </a:rPr>
              <a:t> nay </a:t>
            </a:r>
            <a:r>
              <a:rPr lang="en-US" sz="5000" b="1" dirty="0" err="1">
                <a:solidFill>
                  <a:srgbClr val="002060"/>
                </a:solidFill>
              </a:rPr>
              <a:t>mừng</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trần</a:t>
            </a:r>
            <a:r>
              <a:rPr lang="en-US" sz="5000" b="1" dirty="0">
                <a:solidFill>
                  <a:srgbClr val="002060"/>
                </a:solidFill>
              </a:rPr>
              <a:t> </a:t>
            </a:r>
            <a:r>
              <a:rPr lang="en-US" sz="5000" b="1" dirty="0" err="1">
                <a:solidFill>
                  <a:srgbClr val="002060"/>
                </a:solidFill>
              </a:rPr>
              <a:t>hoàn</a:t>
            </a:r>
            <a:r>
              <a:rPr lang="en-US" sz="5000" b="1" dirty="0">
                <a:solidFill>
                  <a:srgbClr val="002060"/>
                </a:solidFill>
              </a:rPr>
              <a:t> </a:t>
            </a:r>
            <a:r>
              <a:rPr lang="en-US" sz="5000" b="1" dirty="0" err="1">
                <a:solidFill>
                  <a:srgbClr val="002060"/>
                </a:solidFill>
              </a:rPr>
              <a:t>vang</a:t>
            </a:r>
            <a:r>
              <a:rPr lang="en-US" sz="5000" b="1" dirty="0">
                <a:solidFill>
                  <a:srgbClr val="002060"/>
                </a:solidFill>
              </a:rPr>
              <a:t> </a:t>
            </a:r>
            <a:r>
              <a:rPr lang="en-US" sz="5000" b="1" dirty="0" err="1">
                <a:solidFill>
                  <a:srgbClr val="002060"/>
                </a:solidFill>
              </a:rPr>
              <a:t>tiếng</a:t>
            </a:r>
            <a:r>
              <a:rPr lang="en-US" sz="5000" b="1" dirty="0">
                <a:solidFill>
                  <a:srgbClr val="002060"/>
                </a:solidFill>
              </a:rPr>
              <a:t> ca. </a:t>
            </a:r>
            <a:r>
              <a:rPr lang="en-US" sz="5000" b="1" dirty="0" err="1">
                <a:solidFill>
                  <a:srgbClr val="002060"/>
                </a:solidFill>
              </a:rPr>
              <a:t>Hôm</a:t>
            </a:r>
            <a:r>
              <a:rPr lang="en-US" sz="5000" b="1" dirty="0">
                <a:solidFill>
                  <a:srgbClr val="002060"/>
                </a:solidFill>
              </a:rPr>
              <a:t> nay </a:t>
            </a:r>
            <a:r>
              <a:rPr lang="en-US" sz="5000" b="1" dirty="0" err="1">
                <a:solidFill>
                  <a:srgbClr val="002060"/>
                </a:solidFill>
              </a:rPr>
              <a:t>mừng</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triều</a:t>
            </a:r>
            <a:r>
              <a:rPr lang="en-US" sz="5000" b="1" dirty="0">
                <a:solidFill>
                  <a:srgbClr val="002060"/>
                </a:solidFill>
              </a:rPr>
              <a:t> </a:t>
            </a:r>
            <a:r>
              <a:rPr lang="en-US" sz="5000" b="1" dirty="0" err="1">
                <a:solidFill>
                  <a:srgbClr val="002060"/>
                </a:solidFill>
              </a:rPr>
              <a:t>thần</a:t>
            </a:r>
            <a:r>
              <a:rPr lang="en-US" sz="5000" b="1" dirty="0">
                <a:solidFill>
                  <a:srgbClr val="002060"/>
                </a:solidFill>
              </a:rPr>
              <a:t> </a:t>
            </a:r>
            <a:r>
              <a:rPr lang="en-US" sz="5000" b="1" dirty="0" err="1">
                <a:solidFill>
                  <a:srgbClr val="002060"/>
                </a:solidFill>
              </a:rPr>
              <a:t>vang</a:t>
            </a:r>
            <a:r>
              <a:rPr lang="en-US" sz="5000" b="1" dirty="0">
                <a:solidFill>
                  <a:srgbClr val="002060"/>
                </a:solidFill>
              </a:rPr>
              <a:t> </a:t>
            </a:r>
            <a:r>
              <a:rPr lang="en-US" sz="5000" b="1" dirty="0" err="1">
                <a:solidFill>
                  <a:srgbClr val="002060"/>
                </a:solidFill>
              </a:rPr>
              <a:t>câu</a:t>
            </a:r>
            <a:r>
              <a:rPr lang="en-US" sz="5000" b="1" dirty="0">
                <a:solidFill>
                  <a:srgbClr val="002060"/>
                </a:solidFill>
              </a:rPr>
              <a:t> </a:t>
            </a:r>
            <a:r>
              <a:rPr lang="en-US" sz="5000" b="1" dirty="0" err="1">
                <a:solidFill>
                  <a:srgbClr val="002060"/>
                </a:solidFill>
              </a:rPr>
              <a:t>hát</a:t>
            </a:r>
            <a:r>
              <a:rPr lang="en-US" sz="5000" b="1" dirty="0">
                <a:solidFill>
                  <a:srgbClr val="002060"/>
                </a:solidFill>
              </a:rPr>
              <a:t>. </a:t>
            </a:r>
            <a:r>
              <a:rPr lang="en-US" sz="5000" b="1" dirty="0" err="1">
                <a:solidFill>
                  <a:srgbClr val="002060"/>
                </a:solidFill>
              </a:rPr>
              <a:t>Này</a:t>
            </a:r>
            <a:r>
              <a:rPr lang="en-US" sz="5000" b="1" dirty="0">
                <a:solidFill>
                  <a:srgbClr val="002060"/>
                </a:solidFill>
              </a:rPr>
              <a:t> </a:t>
            </a:r>
            <a:r>
              <a:rPr lang="en-US" sz="5000" b="1" dirty="0" err="1">
                <a:solidFill>
                  <a:srgbClr val="002060"/>
                </a:solidFill>
              </a:rPr>
              <a:t>ngày</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quang</a:t>
            </a:r>
            <a:r>
              <a:rPr lang="en-US" sz="5000" b="1" dirty="0">
                <a:solidFill>
                  <a:srgbClr val="002060"/>
                </a:solidFill>
              </a:rPr>
              <a:t> </a:t>
            </a:r>
            <a:r>
              <a:rPr lang="en-US" sz="5000" b="1" dirty="0" err="1">
                <a:solidFill>
                  <a:srgbClr val="002060"/>
                </a:solidFill>
              </a:rPr>
              <a:t>rạng</a:t>
            </a:r>
            <a:r>
              <a:rPr lang="en-US" sz="5000" b="1" dirty="0">
                <a:solidFill>
                  <a:srgbClr val="002060"/>
                </a:solidFill>
              </a:rPr>
              <a:t> </a:t>
            </a:r>
            <a:r>
              <a:rPr lang="en-US" sz="5000" b="1" dirty="0" err="1">
                <a:solidFill>
                  <a:srgbClr val="002060"/>
                </a:solidFill>
              </a:rPr>
              <a:t>ngời</a:t>
            </a:r>
            <a:r>
              <a:rPr lang="en-US" sz="5000" b="1" dirty="0">
                <a:solidFill>
                  <a:srgbClr val="002060"/>
                </a:solidFill>
              </a:rPr>
              <a:t> </a:t>
            </a:r>
            <a:r>
              <a:rPr lang="en-US" sz="5000" b="1" dirty="0" err="1">
                <a:solidFill>
                  <a:srgbClr val="002060"/>
                </a:solidFill>
              </a:rPr>
              <a:t>ánh</a:t>
            </a:r>
            <a:r>
              <a:rPr lang="en-US" sz="5000" b="1" dirty="0">
                <a:solidFill>
                  <a:srgbClr val="002060"/>
                </a:solidFill>
              </a:rPr>
              <a:t> </a:t>
            </a:r>
            <a:r>
              <a:rPr lang="en-US" sz="5000" b="1" dirty="0" err="1">
                <a:solidFill>
                  <a:srgbClr val="002060"/>
                </a:solidFill>
              </a:rPr>
              <a:t>sáng</a:t>
            </a:r>
            <a:r>
              <a:rPr lang="en-US" sz="5000" b="1" dirty="0">
                <a:solidFill>
                  <a:srgbClr val="002060"/>
                </a:solidFill>
              </a:rPr>
              <a:t> </a:t>
            </a:r>
            <a:r>
              <a:rPr lang="en-US" sz="5000" b="1" dirty="0" err="1">
                <a:solidFill>
                  <a:srgbClr val="002060"/>
                </a:solidFill>
              </a:rPr>
              <a:t>khúc</a:t>
            </a:r>
            <a:r>
              <a:rPr lang="en-US" sz="5000" b="1" dirty="0">
                <a:solidFill>
                  <a:srgbClr val="002060"/>
                </a:solidFill>
              </a:rPr>
              <a:t> </a:t>
            </a:r>
            <a:r>
              <a:rPr lang="en-US" sz="5000" b="1" dirty="0" err="1">
                <a:solidFill>
                  <a:srgbClr val="002060"/>
                </a:solidFill>
              </a:rPr>
              <a:t>nhạc</a:t>
            </a:r>
            <a:r>
              <a:rPr lang="en-US" sz="5000" b="1" dirty="0">
                <a:solidFill>
                  <a:srgbClr val="002060"/>
                </a:solidFill>
              </a:rPr>
              <a:t> </a:t>
            </a:r>
            <a:r>
              <a:rPr lang="en-US" sz="5000" b="1" dirty="0" err="1">
                <a:solidFill>
                  <a:srgbClr val="002060"/>
                </a:solidFill>
              </a:rPr>
              <a:t>mừng</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đất</a:t>
            </a:r>
            <a:r>
              <a:rPr lang="en-US" sz="5000" b="1" dirty="0">
                <a:solidFill>
                  <a:srgbClr val="002060"/>
                </a:solidFill>
              </a:rPr>
              <a:t> </a:t>
            </a:r>
            <a:r>
              <a:rPr lang="en-US" sz="5000" b="1" dirty="0" err="1">
                <a:solidFill>
                  <a:srgbClr val="002060"/>
                </a:solidFill>
              </a:rPr>
              <a:t>hoà</a:t>
            </a:r>
            <a:r>
              <a:rPr lang="en-US" sz="5000" b="1" dirty="0">
                <a:solidFill>
                  <a:srgbClr val="002060"/>
                </a:solidFill>
              </a:rPr>
              <a:t> ca. </a:t>
            </a:r>
            <a:endParaRPr lang="en-US" sz="5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10000"/>
              </a:lnSpc>
              <a:buNone/>
            </a:pPr>
            <a:r>
              <a:rPr lang="en-US" sz="51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1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1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 cùng về tôi và tiếp nối cuộc lễ, sống giữa cuộc đời như đèn sáng chiếu soi.  Cho muôn muôn người nhận biết Chúa là Chúa, Người là Đường, Sự Thật và Sự Sống chúng ta</a:t>
            </a:r>
            <a:r>
              <a:rPr lang="vi-VN" sz="51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vi-VN" sz="51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55145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4972050"/>
          </a:xfrm>
        </p:spPr>
        <p:txBody>
          <a:bodyPr>
            <a:noAutofit/>
          </a:bodyPr>
          <a:lstStyle/>
          <a:p>
            <a:pPr marL="0" indent="0" algn="just">
              <a:lnSpc>
                <a:spcPct val="110000"/>
              </a:lnSpc>
              <a:buNone/>
            </a:pPr>
            <a:r>
              <a:rPr lang="en-US" sz="49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9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Lên </a:t>
            </a:r>
            <a:r>
              <a:rPr lang="vi-VN" sz="49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đường ta đi làm nhân chứng giữa đời đem tin cho </a:t>
            </a:r>
            <a:r>
              <a:rPr lang="vi-VN"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r>
              <a:rPr lang="en-US"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đây</a:t>
            </a:r>
            <a:r>
              <a:rPr lang="en-US"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ân</a:t>
            </a:r>
            <a:r>
              <a:rPr lang="en-US"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a:t>
            </a:r>
            <a:r>
              <a:rPr lang="en-US"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biển</a:t>
            </a:r>
            <a:r>
              <a:rPr lang="en-US"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khơi</a:t>
            </a:r>
            <a:r>
              <a:rPr lang="vi-VN" sz="49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Chúa nối kết loài người tình người mãi rạng ngời trong tương lai muôn đời tình </a:t>
            </a:r>
            <a:r>
              <a:rPr lang="vi-VN"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trời</a:t>
            </a:r>
            <a:r>
              <a:rPr lang="en-US"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đất</a:t>
            </a:r>
            <a:r>
              <a:rPr lang="en-US"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tuyệt</a:t>
            </a:r>
            <a:r>
              <a:rPr lang="en-US"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9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vời</a:t>
            </a:r>
            <a:r>
              <a:rPr lang="en-US" sz="49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en-US" sz="49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10000"/>
              </a:lnSpc>
              <a:buNone/>
            </a:pPr>
            <a:r>
              <a:rPr lang="en-US" sz="51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1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1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1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 cùng về tôi và tiếp nối cuộc lễ, sống giữa cuộc đời như đèn sáng chiếu soi.  Cho muôn muôn người nhận biết Chúa là Chúa, Người là Đường, Sự Thật và Sự Sống chúng ta</a:t>
            </a:r>
            <a:r>
              <a:rPr lang="vi-VN" sz="51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vi-VN" sz="51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763634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giữa</a:t>
            </a:r>
            <a:r>
              <a:rPr lang="en-US" sz="5000" b="1" dirty="0">
                <a:solidFill>
                  <a:srgbClr val="002060"/>
                </a:solidFill>
                <a:latin typeface="+mj-lt"/>
              </a:rPr>
              <a:t> </a:t>
            </a:r>
            <a:r>
              <a:rPr lang="en-US" sz="5000" b="1" dirty="0" err="1">
                <a:solidFill>
                  <a:srgbClr val="002060"/>
                </a:solidFill>
                <a:latin typeface="+mj-lt"/>
              </a:rPr>
              <a:t>chốn</a:t>
            </a:r>
            <a:r>
              <a:rPr lang="en-US" sz="5000" b="1" dirty="0">
                <a:solidFill>
                  <a:srgbClr val="002060"/>
                </a:solidFill>
                <a:latin typeface="+mj-lt"/>
              </a:rPr>
              <a:t> </a:t>
            </a:r>
            <a:r>
              <a:rPr lang="en-US" sz="5000" b="1" dirty="0" err="1">
                <a:solidFill>
                  <a:srgbClr val="002060"/>
                </a:solidFill>
                <a:latin typeface="+mj-lt"/>
              </a:rPr>
              <a:t>huy</a:t>
            </a:r>
            <a:r>
              <a:rPr lang="en-US" sz="5000" b="1" dirty="0">
                <a:solidFill>
                  <a:srgbClr val="002060"/>
                </a:solidFill>
                <a:latin typeface="+mj-lt"/>
              </a:rPr>
              <a:t> </a:t>
            </a:r>
            <a:r>
              <a:rPr lang="en-US" sz="5000" b="1" dirty="0" err="1">
                <a:solidFill>
                  <a:srgbClr val="002060"/>
                </a:solidFill>
                <a:latin typeface="+mj-lt"/>
              </a:rPr>
              <a:t>hoàng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trên</a:t>
            </a:r>
            <a:r>
              <a:rPr lang="en-US" sz="5000" b="1" dirty="0">
                <a:solidFill>
                  <a:srgbClr val="002060"/>
                </a:solidFill>
                <a:latin typeface="+mj-lt"/>
              </a:rPr>
              <a:t> </a:t>
            </a:r>
            <a:r>
              <a:rPr lang="en-US" sz="5000" b="1" dirty="0" err="1">
                <a:solidFill>
                  <a:srgbClr val="002060"/>
                </a:solidFill>
                <a:latin typeface="+mj-lt"/>
              </a:rPr>
              <a:t>cõi</a:t>
            </a:r>
            <a:r>
              <a:rPr lang="en-US" sz="5000" b="1" dirty="0">
                <a:solidFill>
                  <a:srgbClr val="002060"/>
                </a:solidFill>
                <a:latin typeface="+mj-lt"/>
              </a:rPr>
              <a:t> </a:t>
            </a:r>
            <a:r>
              <a:rPr lang="en-US" sz="5000" b="1" dirty="0" err="1">
                <a:solidFill>
                  <a:srgbClr val="002060"/>
                </a:solidFill>
                <a:latin typeface="+mj-lt"/>
              </a:rPr>
              <a:t>Thiên</a:t>
            </a:r>
            <a:r>
              <a:rPr lang="en-US" sz="5000" b="1" dirty="0">
                <a:solidFill>
                  <a:srgbClr val="002060"/>
                </a:solidFill>
                <a:latin typeface="+mj-lt"/>
              </a:rPr>
              <a:t> </a:t>
            </a:r>
            <a:r>
              <a:rPr lang="en-US" sz="5000" b="1" dirty="0" err="1">
                <a:solidFill>
                  <a:srgbClr val="002060"/>
                </a:solidFill>
                <a:latin typeface="+mj-lt"/>
              </a:rPr>
              <a:t>Đàng</a:t>
            </a:r>
            <a:r>
              <a:rPr lang="en-US" sz="5000" b="1" dirty="0">
                <a:solidFill>
                  <a:srgbClr val="002060"/>
                </a:solidFill>
                <a:latin typeface="+mj-lt"/>
              </a:rPr>
              <a:t>. </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2060"/>
                </a:solidFill>
                <a:latin typeface="+mj-lt"/>
              </a:rPr>
              <a:t>Vui lên muôn nước muôn người đời trần gian sẽ qua. Vui lên muôn nước muôn người chờ về nơi thiên quốc. Họp mừng bên Cha tình Người bao la chốn thiên đình chung tiếng hoà ca. </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1668</Words>
  <Application>Microsoft Office PowerPoint</Application>
  <PresentationFormat>On-screen Show (16:9)</PresentationFormat>
  <Paragraphs>93</Paragraphs>
  <Slides>73</Slides>
  <Notes>0</Notes>
  <HiddenSlides>0</HiddenSlides>
  <MMClips>0</MMClips>
  <ScaleCrop>false</ScaleCrop>
  <HeadingPairs>
    <vt:vector size="4" baseType="variant">
      <vt:variant>
        <vt:lpstr>Theme</vt:lpstr>
      </vt:variant>
      <vt:variant>
        <vt:i4>15</vt:i4>
      </vt:variant>
      <vt:variant>
        <vt:lpstr>Slide Titles</vt:lpstr>
      </vt:variant>
      <vt:variant>
        <vt:i4>73</vt:i4>
      </vt:variant>
    </vt:vector>
  </HeadingPairs>
  <TitlesOfParts>
    <vt:vector size="88" baseType="lpstr">
      <vt:lpstr>Office Theme</vt:lpstr>
      <vt:lpstr>10_Office Theme</vt:lpstr>
      <vt:lpstr>36_Default Design</vt:lpstr>
      <vt:lpstr>37_Default Design</vt:lpstr>
      <vt:lpstr>6_Office Theme</vt:lpstr>
      <vt:lpstr>8_Office Theme</vt:lpstr>
      <vt:lpstr>9_Office Theme</vt:lpstr>
      <vt:lpstr>12_Office Theme</vt:lpstr>
      <vt:lpstr>22_Office Theme</vt:lpstr>
      <vt:lpstr>5_Office Theme</vt:lpstr>
      <vt:lpstr>13_Office Theme</vt:lpstr>
      <vt:lpstr>14_Office Theme</vt:lpstr>
      <vt:lpstr>2_Office Theme</vt:lpstr>
      <vt:lpstr>7_Office Theme</vt:lpstr>
      <vt:lpstr>21_Office Theme</vt:lpstr>
      <vt:lpstr>PowerPoint Presentation</vt:lpstr>
      <vt:lpstr>Tập Hát Cộng Đoàn</vt:lpstr>
      <vt:lpstr>Đk: Chúa tiến lên giữa tiếng reo mừng, Chúa tiến lên trong tiếng kèn vang.</vt:lpstr>
      <vt:lpstr>Chúa nói: “Các con hãy ra đi giảng dạy muôn dân, và đây Thầy ở cùng các con mọi ngày cho đến tận thế.”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THÁNH VỊNH 46 CHÚA NHẬT CHÚA THĂNG THIÊN NĂM B LM KIM LONG 03 Câu</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nào.</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 </vt:lpstr>
      <vt:lpstr>Chúa nói: “Các con hãy ra đi giảng dạy muôn dân, và đây Thầy ở cùng các con mọi ngày cho đến tận thế.”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206</cp:revision>
  <dcterms:created xsi:type="dcterms:W3CDTF">2021-05-09T08:36:44Z</dcterms:created>
  <dcterms:modified xsi:type="dcterms:W3CDTF">2024-05-08T22:12:24Z</dcterms:modified>
</cp:coreProperties>
</file>