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3972" r:id="rId12"/>
    <p:sldMasterId id="2147484080" r:id="rId13"/>
    <p:sldMasterId id="2147484248" r:id="rId14"/>
    <p:sldMasterId id="2147484260" r:id="rId15"/>
    <p:sldMasterId id="2147484284" r:id="rId16"/>
    <p:sldMasterId id="2147484296" r:id="rId17"/>
  </p:sldMasterIdLst>
  <p:notesMasterIdLst>
    <p:notesMasterId r:id="rId95"/>
  </p:notesMasterIdLst>
  <p:sldIdLst>
    <p:sldId id="256" r:id="rId18"/>
    <p:sldId id="9877" r:id="rId19"/>
    <p:sldId id="9960" r:id="rId20"/>
    <p:sldId id="9961" r:id="rId21"/>
    <p:sldId id="9945" r:id="rId22"/>
    <p:sldId id="2146" r:id="rId23"/>
    <p:sldId id="9520" r:id="rId24"/>
    <p:sldId id="9958" r:id="rId25"/>
    <p:sldId id="1982" r:id="rId26"/>
    <p:sldId id="9903" r:id="rId27"/>
    <p:sldId id="9928" r:id="rId28"/>
    <p:sldId id="9959" r:id="rId29"/>
    <p:sldId id="9946" r:id="rId30"/>
    <p:sldId id="9846" r:id="rId31"/>
    <p:sldId id="9848" r:id="rId32"/>
    <p:sldId id="9849" r:id="rId33"/>
    <p:sldId id="9850" r:id="rId34"/>
    <p:sldId id="9851" r:id="rId35"/>
    <p:sldId id="9852" r:id="rId36"/>
    <p:sldId id="9853" r:id="rId37"/>
    <p:sldId id="9948" r:id="rId38"/>
    <p:sldId id="9883" r:id="rId39"/>
    <p:sldId id="9835" r:id="rId40"/>
    <p:sldId id="9863" r:id="rId41"/>
    <p:sldId id="9864" r:id="rId42"/>
    <p:sldId id="9952" r:id="rId43"/>
    <p:sldId id="9866" r:id="rId44"/>
    <p:sldId id="9953" r:id="rId45"/>
    <p:sldId id="9868" r:id="rId46"/>
    <p:sldId id="9954" r:id="rId47"/>
    <p:sldId id="9930" r:id="rId48"/>
    <p:sldId id="9955" r:id="rId49"/>
    <p:sldId id="9884" r:id="rId50"/>
    <p:sldId id="9837" r:id="rId51"/>
    <p:sldId id="9756" r:id="rId52"/>
    <p:sldId id="9899" r:id="rId53"/>
    <p:sldId id="9885" r:id="rId54"/>
    <p:sldId id="9886" r:id="rId55"/>
    <p:sldId id="9887" r:id="rId56"/>
    <p:sldId id="9888" r:id="rId57"/>
    <p:sldId id="9889" r:id="rId58"/>
    <p:sldId id="9890" r:id="rId59"/>
    <p:sldId id="9891" r:id="rId60"/>
    <p:sldId id="9892" r:id="rId61"/>
    <p:sldId id="9893" r:id="rId62"/>
    <p:sldId id="9894" r:id="rId63"/>
    <p:sldId id="9895" r:id="rId64"/>
    <p:sldId id="9896" r:id="rId65"/>
    <p:sldId id="9897" r:id="rId66"/>
    <p:sldId id="9898" r:id="rId67"/>
    <p:sldId id="9902" r:id="rId68"/>
    <p:sldId id="9805" r:id="rId69"/>
    <p:sldId id="9962" r:id="rId70"/>
    <p:sldId id="9804" r:id="rId71"/>
    <p:sldId id="9963" r:id="rId72"/>
    <p:sldId id="9964" r:id="rId73"/>
    <p:sldId id="9806" r:id="rId74"/>
    <p:sldId id="9965" r:id="rId75"/>
    <p:sldId id="9966" r:id="rId76"/>
    <p:sldId id="9669" r:id="rId77"/>
    <p:sldId id="9949" r:id="rId78"/>
    <p:sldId id="9901" r:id="rId79"/>
    <p:sldId id="9384" r:id="rId80"/>
    <p:sldId id="2344" r:id="rId81"/>
    <p:sldId id="9967" r:id="rId82"/>
    <p:sldId id="9920" r:id="rId83"/>
    <p:sldId id="9968" r:id="rId84"/>
    <p:sldId id="9692" r:id="rId85"/>
    <p:sldId id="9969" r:id="rId86"/>
    <p:sldId id="9900" r:id="rId87"/>
    <p:sldId id="9950" r:id="rId88"/>
    <p:sldId id="9828" r:id="rId89"/>
    <p:sldId id="9829" r:id="rId90"/>
    <p:sldId id="9831" r:id="rId91"/>
    <p:sldId id="9970" r:id="rId92"/>
    <p:sldId id="9971" r:id="rId93"/>
    <p:sldId id="9951"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152"/>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notesMaster" Target="notesMasters/notesMaster1.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80" Type="http://schemas.openxmlformats.org/officeDocument/2006/relationships/slide" Target="slides/slide63.xml"/><Relationship Id="rId85"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5/24/2024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5/24/2024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6000" b="1" u="sng" dirty="0" smtClean="0">
                <a:solidFill>
                  <a:srgbClr val="FF0000"/>
                </a:solidFill>
                <a:latin typeface="+mj-lt"/>
                <a:ea typeface="Tahoma" pitchFamily="34" charset="0"/>
                <a:cs typeface="Times New Roman" pitchFamily="18" charset="0"/>
              </a:rPr>
              <a:t>Tk2:</a:t>
            </a:r>
            <a:r>
              <a:rPr lang="en-US" sz="6000" dirty="0">
                <a:latin typeface="+mj-lt"/>
              </a:rPr>
              <a:t> </a:t>
            </a:r>
            <a:r>
              <a:rPr lang="vi-VN" sz="6000" b="1" dirty="0">
                <a:solidFill>
                  <a:schemeClr val="accent4">
                    <a:lumMod val="50000"/>
                  </a:schemeClr>
                </a:solidFill>
                <a:latin typeface="+mj-lt"/>
              </a:rPr>
              <a:t>Trong tâm tình tin yêu con bước vào phục bái kính </a:t>
            </a:r>
            <a:r>
              <a:rPr lang="vi-VN" sz="6000" b="1" dirty="0" smtClean="0">
                <a:solidFill>
                  <a:schemeClr val="accent4">
                    <a:lumMod val="50000"/>
                  </a:schemeClr>
                </a:solidFill>
                <a:latin typeface="+mj-lt"/>
              </a:rPr>
              <a:t>thờ.</a:t>
            </a:r>
            <a:r>
              <a:rPr lang="en-US" sz="6000" b="1" dirty="0" smtClean="0">
                <a:solidFill>
                  <a:schemeClr val="accent4">
                    <a:lumMod val="50000"/>
                  </a:schemeClr>
                </a:solidFill>
                <a:latin typeface="+mj-lt"/>
              </a:rPr>
              <a:t> </a:t>
            </a:r>
            <a:r>
              <a:rPr lang="vi-VN" sz="6000" b="1" dirty="0" smtClean="0">
                <a:solidFill>
                  <a:schemeClr val="accent4">
                    <a:lumMod val="50000"/>
                  </a:schemeClr>
                </a:solidFill>
                <a:latin typeface="+mj-lt"/>
              </a:rPr>
              <a:t>Chính </a:t>
            </a:r>
            <a:r>
              <a:rPr lang="vi-VN" sz="6000" b="1" dirty="0">
                <a:solidFill>
                  <a:schemeClr val="accent4">
                    <a:lumMod val="50000"/>
                  </a:schemeClr>
                </a:solidFill>
                <a:latin typeface="+mj-lt"/>
              </a:rPr>
              <a:t>Chúa là sức mạnh, là nguồn sống nơi con nương </a:t>
            </a:r>
            <a:r>
              <a:rPr lang="vi-VN" sz="6000" b="1" dirty="0" smtClean="0">
                <a:solidFill>
                  <a:schemeClr val="accent4">
                    <a:lumMod val="50000"/>
                  </a:schemeClr>
                </a:solidFill>
                <a:latin typeface="+mj-lt"/>
              </a:rPr>
              <a:t>nhờ</a:t>
            </a:r>
            <a:r>
              <a:rPr lang="en-US" sz="6000" b="1" dirty="0" smtClean="0">
                <a:solidFill>
                  <a:srgbClr val="FF0000"/>
                </a:solidFill>
                <a:latin typeface="+mj-lt"/>
              </a:rPr>
              <a:t>…</a:t>
            </a:r>
            <a:endParaRPr lang="vi-VN" sz="6000" b="1" dirty="0">
              <a:solidFill>
                <a:srgbClr val="FF0000"/>
              </a:solidFill>
              <a:latin typeface="+mj-lt"/>
            </a:endParaRP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6000" b="1" dirty="0" smtClean="0">
                <a:solidFill>
                  <a:srgbClr val="FF0000"/>
                </a:solidFill>
                <a:latin typeface="+mj-lt"/>
                <a:ea typeface="Tahoma" pitchFamily="34" charset="0"/>
                <a:cs typeface="Times New Roman" pitchFamily="18" charset="0"/>
              </a:rPr>
              <a:t>…</a:t>
            </a:r>
            <a:r>
              <a:rPr lang="en-US" sz="6000" dirty="0">
                <a:latin typeface="+mj-lt"/>
              </a:rPr>
              <a:t> </a:t>
            </a:r>
            <a:r>
              <a:rPr lang="vi-VN" sz="6000" b="1" dirty="0">
                <a:solidFill>
                  <a:schemeClr val="accent4">
                    <a:lumMod val="50000"/>
                  </a:schemeClr>
                </a:solidFill>
                <a:latin typeface="+mj-lt"/>
              </a:rPr>
              <a:t>Xin dâng trọn đời con tựa em bé nép bên tay 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5500" b="1" u="sng" dirty="0" err="1">
                <a:solidFill>
                  <a:srgbClr val="FF0000"/>
                </a:solidFill>
                <a:latin typeface="+mj-lt"/>
                <a:ea typeface="Tahoma" pitchFamily="34" charset="0"/>
                <a:cs typeface="Times New Roman" pitchFamily="18" charset="0"/>
              </a:rPr>
              <a:t>Đk</a:t>
            </a:r>
            <a:r>
              <a:rPr lang="en-US" sz="5500" b="1" u="sng" dirty="0">
                <a:solidFill>
                  <a:srgbClr val="FF0000"/>
                </a:solidFill>
                <a:latin typeface="+mj-lt"/>
                <a:ea typeface="Tahoma" pitchFamily="34" charset="0"/>
                <a:cs typeface="Times New Roman" pitchFamily="18" charset="0"/>
              </a:rPr>
              <a:t>:</a:t>
            </a:r>
            <a:r>
              <a:rPr lang="en-US" sz="5500" b="1" dirty="0">
                <a:solidFill>
                  <a:srgbClr val="003399"/>
                </a:solidFill>
                <a:latin typeface="+mj-lt"/>
                <a:ea typeface="Tahoma" pitchFamily="34" charset="0"/>
                <a:cs typeface="Times New Roman" pitchFamily="18" charset="0"/>
              </a:rPr>
              <a:t> </a:t>
            </a:r>
            <a:r>
              <a:rPr lang="vi-VN" sz="5500" b="1" dirty="0">
                <a:solidFill>
                  <a:schemeClr val="accent4">
                    <a:lumMod val="50000"/>
                  </a:schemeClr>
                </a:solidFill>
                <a:latin typeface="+mj-lt"/>
              </a:rPr>
              <a:t>Vinh danh Chúa Cha uy hùng toàn năng. Vinh danh Chúa Con cứu độ nhân trần. Vinh danh Thánh Linh chính nguồn ủi an. Vinh danh Ba Ngôi </a:t>
            </a:r>
            <a:r>
              <a:rPr lang="en-US" sz="5500" b="1" dirty="0" err="1" smtClean="0">
                <a:solidFill>
                  <a:schemeClr val="accent4">
                    <a:lumMod val="50000"/>
                  </a:schemeClr>
                </a:solidFill>
                <a:latin typeface="+mj-lt"/>
              </a:rPr>
              <a:t>muôn</a:t>
            </a:r>
            <a:r>
              <a:rPr lang="en-US" sz="5500" b="1" dirty="0" smtClean="0">
                <a:solidFill>
                  <a:schemeClr val="accent4">
                    <a:lumMod val="50000"/>
                  </a:schemeClr>
                </a:solidFill>
                <a:latin typeface="+mj-lt"/>
              </a:rPr>
              <a:t> </a:t>
            </a:r>
            <a:r>
              <a:rPr lang="en-US" sz="5500" b="1" dirty="0" err="1" smtClean="0">
                <a:solidFill>
                  <a:schemeClr val="accent4">
                    <a:lumMod val="50000"/>
                  </a:schemeClr>
                </a:solidFill>
                <a:latin typeface="+mj-lt"/>
              </a:rPr>
              <a:t>đời</a:t>
            </a:r>
            <a:r>
              <a:rPr lang="en-US" sz="5500" b="1" dirty="0" smtClean="0">
                <a:solidFill>
                  <a:schemeClr val="accent4">
                    <a:lumMod val="50000"/>
                  </a:schemeClr>
                </a:solidFill>
                <a:latin typeface="+mj-lt"/>
              </a:rPr>
              <a:t> </a:t>
            </a:r>
            <a:r>
              <a:rPr lang="en-US" sz="5500" b="1" dirty="0" err="1" smtClean="0">
                <a:solidFill>
                  <a:schemeClr val="accent4">
                    <a:lumMod val="50000"/>
                  </a:schemeClr>
                </a:solidFill>
                <a:latin typeface="+mj-lt"/>
              </a:rPr>
              <a:t>không</a:t>
            </a:r>
            <a:r>
              <a:rPr lang="en-US" sz="5500" b="1" dirty="0" smtClean="0">
                <a:solidFill>
                  <a:schemeClr val="accent4">
                    <a:lumMod val="50000"/>
                  </a:schemeClr>
                </a:solidFill>
                <a:latin typeface="+mj-lt"/>
              </a:rPr>
              <a:t> </a:t>
            </a:r>
            <a:r>
              <a:rPr lang="en-US" sz="5500" b="1" dirty="0" err="1" smtClean="0">
                <a:solidFill>
                  <a:schemeClr val="accent4">
                    <a:lumMod val="50000"/>
                  </a:schemeClr>
                </a:solidFill>
                <a:latin typeface="+mj-lt"/>
              </a:rPr>
              <a:t>ngơi</a:t>
            </a:r>
            <a:r>
              <a:rPr lang="en-US" sz="5500" b="1" dirty="0" smtClean="0">
                <a:solidFill>
                  <a:schemeClr val="accent4">
                    <a:lumMod val="50000"/>
                  </a:schemeClr>
                </a:solidFill>
                <a:latin typeface="+mj-lt"/>
              </a:rPr>
              <a:t>.</a:t>
            </a:r>
            <a:endParaRPr lang="en-US" sz="55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681081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r>
              <a:rPr lang="vi-VN" sz="6600" b="1" i="1" u="sng" dirty="0">
                <a:solidFill>
                  <a:srgbClr val="C00000"/>
                </a:solidFill>
                <a:latin typeface="+mj-lt"/>
                <a:cs typeface="Times New Roman" panose="02020603050405020304" pitchFamily="18" charset="0"/>
              </a:rPr>
              <a:t>Chủ tế</a:t>
            </a:r>
            <a:r>
              <a:rPr lang="vi-VN" sz="6600" b="1" i="1" dirty="0">
                <a:solidFill>
                  <a:srgbClr val="C00000"/>
                </a:solidFill>
                <a:latin typeface="+mj-lt"/>
                <a:cs typeface="Times New Roman" panose="02020603050405020304" pitchFamily="18" charset="0"/>
              </a:rPr>
              <a:t>: Vinh danh Thiên Chúa trên các tầng trời. </a:t>
            </a:r>
            <a:r>
              <a:rPr lang="vi-VN" sz="6600" b="1" kern="1200" dirty="0">
                <a:solidFill>
                  <a:srgbClr val="403152"/>
                </a:solidFill>
                <a:latin typeface="+mj-lt"/>
              </a:rPr>
              <a:t>Và bình an dưới thế, bình an dưới thế cho người thiện tâm. </a:t>
            </a: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95250"/>
            <a:ext cx="9144000" cy="5143500"/>
          </a:xfrm>
        </p:spPr>
        <p:txBody>
          <a:bodyPr/>
          <a:lstStyle/>
          <a:p>
            <a:pPr algn="just" eaLnBrk="1" hangingPunct="1"/>
            <a:r>
              <a:rPr lang="en-US" sz="5600" b="1" dirty="0" err="1">
                <a:solidFill>
                  <a:srgbClr val="403152"/>
                </a:solidFill>
                <a:latin typeface="+mj-lt"/>
                <a:cs typeface="Times New Roman" panose="02020603050405020304" pitchFamily="18" charset="0"/>
              </a:rPr>
              <a:t>Chúng</a:t>
            </a:r>
            <a:r>
              <a:rPr lang="en-US" sz="5600" b="1" dirty="0">
                <a:solidFill>
                  <a:srgbClr val="403152"/>
                </a:solidFill>
                <a:latin typeface="+mj-lt"/>
                <a:cs typeface="Times New Roman" panose="02020603050405020304" pitchFamily="18" charset="0"/>
              </a:rPr>
              <a:t> con </a:t>
            </a:r>
            <a:r>
              <a:rPr lang="en-US" sz="5600" b="1" dirty="0" err="1">
                <a:solidFill>
                  <a:srgbClr val="403152"/>
                </a:solidFill>
                <a:latin typeface="+mj-lt"/>
                <a:cs typeface="Times New Roman" panose="02020603050405020304" pitchFamily="18" charset="0"/>
              </a:rPr>
              <a:t>ca</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ngợi</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Chúa</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Chúng</a:t>
            </a:r>
            <a:r>
              <a:rPr lang="en-US" sz="5600" b="1" dirty="0">
                <a:solidFill>
                  <a:srgbClr val="403152"/>
                </a:solidFill>
                <a:latin typeface="+mj-lt"/>
                <a:cs typeface="Times New Roman" panose="02020603050405020304" pitchFamily="18" charset="0"/>
              </a:rPr>
              <a:t> con </a:t>
            </a:r>
            <a:r>
              <a:rPr lang="en-US" sz="5600" b="1" dirty="0" err="1">
                <a:solidFill>
                  <a:srgbClr val="403152"/>
                </a:solidFill>
                <a:latin typeface="+mj-lt"/>
                <a:cs typeface="Times New Roman" panose="02020603050405020304" pitchFamily="18" charset="0"/>
              </a:rPr>
              <a:t>chúc</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tụng</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Chúa</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Chúng</a:t>
            </a:r>
            <a:r>
              <a:rPr lang="en-US" sz="5600" b="1" dirty="0">
                <a:solidFill>
                  <a:srgbClr val="403152"/>
                </a:solidFill>
                <a:latin typeface="+mj-lt"/>
                <a:cs typeface="Times New Roman" panose="02020603050405020304" pitchFamily="18" charset="0"/>
              </a:rPr>
              <a:t> con </a:t>
            </a:r>
            <a:r>
              <a:rPr lang="en-US" sz="5600" b="1" dirty="0" err="1">
                <a:solidFill>
                  <a:srgbClr val="403152"/>
                </a:solidFill>
                <a:latin typeface="+mj-lt"/>
                <a:cs typeface="Times New Roman" panose="02020603050405020304" pitchFamily="18" charset="0"/>
              </a:rPr>
              <a:t>thờ</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lạy</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Chúa</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Chúng</a:t>
            </a:r>
            <a:r>
              <a:rPr lang="en-US" sz="5600" b="1" dirty="0">
                <a:solidFill>
                  <a:srgbClr val="403152"/>
                </a:solidFill>
                <a:latin typeface="+mj-lt"/>
                <a:cs typeface="Times New Roman" panose="02020603050405020304" pitchFamily="18" charset="0"/>
              </a:rPr>
              <a:t> con </a:t>
            </a:r>
            <a:r>
              <a:rPr lang="en-US" sz="5600" b="1" dirty="0" err="1">
                <a:solidFill>
                  <a:srgbClr val="403152"/>
                </a:solidFill>
                <a:latin typeface="+mj-lt"/>
                <a:cs typeface="Times New Roman" panose="02020603050405020304" pitchFamily="18" charset="0"/>
              </a:rPr>
              <a:t>tôn</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vinh</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Chúa</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Chúng</a:t>
            </a:r>
            <a:r>
              <a:rPr lang="en-US" sz="5600" b="1" dirty="0">
                <a:solidFill>
                  <a:srgbClr val="403152"/>
                </a:solidFill>
                <a:latin typeface="+mj-lt"/>
                <a:cs typeface="Times New Roman" panose="02020603050405020304" pitchFamily="18" charset="0"/>
              </a:rPr>
              <a:t> con </a:t>
            </a:r>
            <a:r>
              <a:rPr lang="en-US" sz="5600" b="1" dirty="0" err="1">
                <a:solidFill>
                  <a:srgbClr val="403152"/>
                </a:solidFill>
                <a:latin typeface="+mj-lt"/>
                <a:cs typeface="Times New Roman" panose="02020603050405020304" pitchFamily="18" charset="0"/>
              </a:rPr>
              <a:t>cảm</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tạ</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Chúa</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vì</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vinh</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quang</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cao</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cả</a:t>
            </a:r>
            <a:r>
              <a:rPr lang="en-US" sz="5600" b="1" dirty="0">
                <a:solidFill>
                  <a:srgbClr val="403152"/>
                </a:solidFill>
                <a:latin typeface="+mj-lt"/>
                <a:cs typeface="Times New Roman" panose="02020603050405020304" pitchFamily="18" charset="0"/>
              </a:rPr>
              <a:t> </a:t>
            </a:r>
            <a:r>
              <a:rPr lang="en-US" sz="5600" b="1" dirty="0" err="1">
                <a:solidFill>
                  <a:srgbClr val="403152"/>
                </a:solidFill>
                <a:latin typeface="+mj-lt"/>
                <a:cs typeface="Times New Roman" panose="02020603050405020304" pitchFamily="18" charset="0"/>
              </a:rPr>
              <a:t>Chúa</a:t>
            </a:r>
            <a:r>
              <a:rPr lang="en-US" sz="5600" b="1" dirty="0">
                <a:solidFill>
                  <a:srgbClr val="403152"/>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500" b="1" dirty="0">
                <a:solidFill>
                  <a:srgbClr val="403152"/>
                </a:solidFill>
                <a:latin typeface="+mj-lt"/>
                <a:cs typeface="Times New Roman" panose="02020603050405020304" pitchFamily="18" charset="0"/>
              </a:rPr>
              <a:t>Lạy Chúa là Thiên Chúa, là Vua trên trời, là Chúa Cha toàn năng. Lạy Con Một Thiên Chúa, </a:t>
            </a:r>
            <a:r>
              <a:rPr lang="vi-VN" sz="55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19050"/>
            <a:ext cx="9144000" cy="5143500"/>
          </a:xfrm>
        </p:spPr>
        <p:txBody>
          <a:bodyPr/>
          <a:lstStyle/>
          <a:p>
            <a:pPr marL="0" indent="0" algn="just" eaLnBrk="1" hangingPunct="1">
              <a:lnSpc>
                <a:spcPct val="120000"/>
              </a:lnSpc>
              <a:buFontTx/>
              <a:buNone/>
            </a:pPr>
            <a:r>
              <a:rPr lang="vi-VN" sz="5600" b="1" dirty="0">
                <a:solidFill>
                  <a:srgbClr val="403152"/>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76200"/>
            <a:ext cx="9144000" cy="5219700"/>
          </a:xfrm>
        </p:spPr>
        <p:txBody>
          <a:bodyPr/>
          <a:lstStyle/>
          <a:p>
            <a:pPr marL="0" indent="0" algn="just" eaLnBrk="1" hangingPunct="1">
              <a:lnSpc>
                <a:spcPct val="120000"/>
              </a:lnSpc>
              <a:buFontTx/>
              <a:buNone/>
            </a:pPr>
            <a:r>
              <a:rPr lang="vi-VN" sz="5600" b="1" dirty="0">
                <a:solidFill>
                  <a:srgbClr val="403152"/>
                </a:solidFill>
                <a:latin typeface="+mj-lt"/>
                <a:cs typeface="Times New Roman" panose="02020603050405020304" pitchFamily="18" charset="0"/>
              </a:rPr>
              <a:t>Chúa xoá tội trần gian, </a:t>
            </a:r>
            <a:r>
              <a:rPr lang="en-US" sz="5600" b="1" dirty="0" smtClean="0">
                <a:solidFill>
                  <a:srgbClr val="403152"/>
                </a:solidFill>
                <a:latin typeface="+mj-lt"/>
                <a:cs typeface="Times New Roman" panose="02020603050405020304" pitchFamily="18" charset="0"/>
              </a:rPr>
              <a:t>x</a:t>
            </a:r>
            <a:r>
              <a:rPr lang="vi-VN" sz="5600" b="1" dirty="0" smtClean="0">
                <a:solidFill>
                  <a:srgbClr val="403152"/>
                </a:solidFill>
                <a:latin typeface="+mj-lt"/>
                <a:cs typeface="Times New Roman" panose="02020603050405020304" pitchFamily="18" charset="0"/>
              </a:rPr>
              <a:t>in </a:t>
            </a:r>
            <a:r>
              <a:rPr lang="vi-VN" sz="5600" b="1" dirty="0">
                <a:solidFill>
                  <a:srgbClr val="403152"/>
                </a:solidFill>
                <a:latin typeface="+mj-lt"/>
                <a:cs typeface="Times New Roman" panose="02020603050405020304" pitchFamily="18" charset="0"/>
              </a:rPr>
              <a:t>nhận lời chúng con cầu khẩn. Chúa ngự bên hữu Đức Chúa Cha, xin thương, xin thương, xin thương xót chúng con.</a:t>
            </a:r>
            <a:endParaRPr lang="en-US" sz="5600" b="1" dirty="0">
              <a:solidFill>
                <a:srgbClr val="403152"/>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buFontTx/>
              <a:buNone/>
            </a:pPr>
            <a:r>
              <a:rPr lang="en-US" sz="5500" b="1" dirty="0" err="1">
                <a:solidFill>
                  <a:srgbClr val="C00000"/>
                </a:solidFill>
                <a:latin typeface="+mj-lt"/>
                <a:cs typeface="Times New Roman" panose="02020603050405020304" pitchFamily="18" charset="0"/>
              </a:rPr>
              <a:t>Vì</a:t>
            </a:r>
            <a:r>
              <a:rPr lang="en-US" sz="5500" b="1" dirty="0">
                <a:solidFill>
                  <a:srgbClr val="C00000"/>
                </a:solidFill>
                <a:latin typeface="+mj-lt"/>
                <a:cs typeface="Times New Roman" panose="02020603050405020304" pitchFamily="18" charset="0"/>
              </a:rPr>
              <a:t> </a:t>
            </a:r>
            <a:r>
              <a:rPr lang="en-US" sz="5500" b="1" dirty="0" err="1">
                <a:solidFill>
                  <a:srgbClr val="C00000"/>
                </a:solidFill>
                <a:latin typeface="+mj-lt"/>
                <a:cs typeface="Times New Roman" panose="02020603050405020304" pitchFamily="18" charset="0"/>
              </a:rPr>
              <a:t>lạy</a:t>
            </a:r>
            <a:r>
              <a:rPr lang="en-US" sz="5500" b="1" dirty="0">
                <a:solidFill>
                  <a:srgbClr val="C00000"/>
                </a:solidFill>
                <a:latin typeface="+mj-lt"/>
                <a:cs typeface="Times New Roman" panose="02020603050405020304" pitchFamily="18" charset="0"/>
              </a:rPr>
              <a:t> </a:t>
            </a:r>
            <a:r>
              <a:rPr lang="en-US" sz="5500" b="1" dirty="0" err="1">
                <a:solidFill>
                  <a:srgbClr val="C00000"/>
                </a:solidFill>
                <a:latin typeface="+mj-lt"/>
                <a:cs typeface="Times New Roman" panose="02020603050405020304" pitchFamily="18" charset="0"/>
              </a:rPr>
              <a:t>Chúa</a:t>
            </a:r>
            <a:r>
              <a:rPr lang="en-US" sz="5500" b="1" dirty="0">
                <a:solidFill>
                  <a:srgbClr val="C00000"/>
                </a:solidFill>
                <a:latin typeface="+mj-lt"/>
                <a:cs typeface="Times New Roman" panose="02020603050405020304" pitchFamily="18" charset="0"/>
              </a:rPr>
              <a:t> </a:t>
            </a:r>
            <a:r>
              <a:rPr lang="en-US" sz="5500" b="1" dirty="0" err="1">
                <a:solidFill>
                  <a:srgbClr val="C00000"/>
                </a:solidFill>
                <a:latin typeface="+mj-lt"/>
                <a:cs typeface="Times New Roman" panose="02020603050405020304" pitchFamily="18" charset="0"/>
              </a:rPr>
              <a:t>Giê-su</a:t>
            </a:r>
            <a:r>
              <a:rPr lang="en-US" sz="5500" b="1" dirty="0">
                <a:solidFill>
                  <a:srgbClr val="C00000"/>
                </a:solidFill>
                <a:latin typeface="+mj-lt"/>
                <a:cs typeface="Times New Roman" panose="02020603050405020304" pitchFamily="18" charset="0"/>
              </a:rPr>
              <a:t> Ki-</a:t>
            </a:r>
            <a:r>
              <a:rPr lang="en-US" sz="5500" b="1" dirty="0" err="1">
                <a:solidFill>
                  <a:srgbClr val="C00000"/>
                </a:solidFill>
                <a:latin typeface="+mj-lt"/>
                <a:cs typeface="Times New Roman" panose="02020603050405020304" pitchFamily="18" charset="0"/>
              </a:rPr>
              <a:t>tô</a:t>
            </a:r>
            <a:r>
              <a:rPr lang="en-US" sz="5500" b="1" dirty="0">
                <a:solidFill>
                  <a:srgbClr val="C00000"/>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chỉ</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có</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Chúa</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là</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Đấng</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Thánh</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chỉ</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có</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Chúa</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là</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Chúa</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chỉ</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có</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Chúa</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là</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Đấng</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Tối</a:t>
            </a:r>
            <a:r>
              <a:rPr lang="en-US" sz="5500" b="1" dirty="0">
                <a:solidFill>
                  <a:srgbClr val="403152"/>
                </a:solidFill>
                <a:latin typeface="+mj-lt"/>
                <a:cs typeface="Times New Roman" panose="02020603050405020304" pitchFamily="18" charset="0"/>
              </a:rPr>
              <a:t> Cao, </a:t>
            </a:r>
            <a:r>
              <a:rPr lang="en-US" sz="5500" b="1" dirty="0" err="1">
                <a:solidFill>
                  <a:srgbClr val="403152"/>
                </a:solidFill>
                <a:latin typeface="+mj-lt"/>
                <a:cs typeface="Times New Roman" panose="02020603050405020304" pitchFamily="18" charset="0"/>
              </a:rPr>
              <a:t>cùng</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Đức</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Chúa</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Thánh</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Thần</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trong</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vinh</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quang</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Đức</a:t>
            </a:r>
            <a:r>
              <a:rPr lang="en-US" sz="5500" b="1" dirty="0">
                <a:solidFill>
                  <a:srgbClr val="403152"/>
                </a:solidFill>
                <a:latin typeface="+mj-lt"/>
                <a:cs typeface="Times New Roman" panose="02020603050405020304" pitchFamily="18" charset="0"/>
              </a:rPr>
              <a:t> </a:t>
            </a:r>
            <a:r>
              <a:rPr lang="en-US" sz="5500" b="1" dirty="0" err="1">
                <a:solidFill>
                  <a:srgbClr val="403152"/>
                </a:solidFill>
                <a:latin typeface="+mj-lt"/>
                <a:cs typeface="Times New Roman" panose="02020603050405020304" pitchFamily="18" charset="0"/>
              </a:rPr>
              <a:t>Chúa</a:t>
            </a:r>
            <a:r>
              <a:rPr lang="en-US" sz="5500" b="1" dirty="0">
                <a:solidFill>
                  <a:srgbClr val="403152"/>
                </a:solidFill>
                <a:latin typeface="+mj-lt"/>
                <a:cs typeface="Times New Roman" panose="02020603050405020304" pitchFamily="18" charset="0"/>
              </a:rPr>
              <a:t> Cha. </a:t>
            </a:r>
            <a:r>
              <a:rPr lang="en-US" sz="5500" b="1" u="sng" dirty="0">
                <a:solidFill>
                  <a:srgbClr val="C00000"/>
                </a:solidFill>
                <a:latin typeface="+mj-lt"/>
                <a:cs typeface="Times New Roman" panose="02020603050405020304" pitchFamily="18" charset="0"/>
              </a:rPr>
              <a:t>A-men. A-men. </a:t>
            </a:r>
            <a:endParaRPr lang="vi-VN" sz="55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p>
        </p:txBody>
      </p:sp>
      <p:sp>
        <p:nvSpPr>
          <p:cNvPr id="9" name="TextBox 8"/>
          <p:cNvSpPr txBox="1"/>
          <p:nvPr/>
        </p:nvSpPr>
        <p:spPr>
          <a:xfrm>
            <a:off x="152400" y="3333750"/>
            <a:ext cx="8382000" cy="1754326"/>
          </a:xfrm>
          <a:prstGeom prst="rect">
            <a:avLst/>
          </a:prstGeom>
          <a:noFill/>
        </p:spPr>
        <p:txBody>
          <a:bodyPr wrap="square" rtlCol="0">
            <a:spAutoFit/>
          </a:bodyPr>
          <a:lstStyle/>
          <a:p>
            <a:pPr algn="just"/>
            <a:r>
              <a:rPr lang="vi-VN" sz="3600" b="1" dirty="0">
                <a:solidFill>
                  <a:srgbClr val="FFFF00"/>
                </a:solidFill>
              </a:rPr>
              <a:t>Trên trời cao cũng như dưới đất thấp, chính Đức Chúa là Thiên Chúa, và ngoài Người ra không có thần nào khác.</a:t>
            </a:r>
            <a:endParaRPr lang="en-US" sz="3600" b="1"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Ca</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32</a:t>
            </a: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Ba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Ngôi</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rgbClr val="403152"/>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rgbClr val="403152"/>
                </a:solidFill>
                <a:effectLst>
                  <a:outerShdw blurRad="38100" dist="38100" dir="2700000" algn="tl">
                    <a:srgbClr val="000000">
                      <a:alpha val="43137"/>
                    </a:srgbClr>
                  </a:outerShdw>
                </a:effectLst>
                <a:latin typeface="+mj-lt"/>
                <a:cs typeface="Tahoma" pitchFamily="34" charset="0"/>
              </a:rPr>
              <a:t>04 </a:t>
            </a:r>
            <a:r>
              <a:rPr lang="en-US" sz="4800" b="1" i="1" dirty="0" err="1" smtClean="0">
                <a:solidFill>
                  <a:srgbClr val="403152"/>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rgbClr val="403152"/>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800" b="1" u="sng" dirty="0" err="1">
                <a:solidFill>
                  <a:srgbClr val="FF0000"/>
                </a:solidFill>
                <a:cs typeface="Times New Roman" pitchFamily="18" charset="0"/>
              </a:rPr>
              <a:t>Đk</a:t>
            </a:r>
            <a:r>
              <a:rPr lang="en-US" sz="7800" b="1" u="sng" dirty="0">
                <a:solidFill>
                  <a:srgbClr val="FF0000"/>
                </a:solidFill>
                <a:cs typeface="Times New Roman" pitchFamily="18" charset="0"/>
              </a:rPr>
              <a:t>:</a:t>
            </a:r>
            <a:r>
              <a:rPr lang="en-US" sz="7800" b="1" dirty="0">
                <a:solidFill>
                  <a:srgbClr val="003399"/>
                </a:solidFill>
                <a:cs typeface="Times New Roman" pitchFamily="18" charset="0"/>
              </a:rPr>
              <a:t> </a:t>
            </a:r>
            <a:r>
              <a:rPr lang="vi-VN" sz="7800" b="1" dirty="0">
                <a:solidFill>
                  <a:schemeClr val="accent4">
                    <a:lumMod val="50000"/>
                  </a:schemeClr>
                </a:solidFill>
              </a:rPr>
              <a:t>Phúc thay quốc gia Chúa chọn làm sản nghiệp. </a:t>
            </a:r>
            <a:endParaRPr lang="en-US" sz="7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500" b="1" u="sng" dirty="0">
                <a:solidFill>
                  <a:srgbClr val="FF0000"/>
                </a:solidFill>
                <a:cs typeface="Times New Roman" pitchFamily="18" charset="0"/>
              </a:rPr>
              <a:t>Tk1:</a:t>
            </a:r>
            <a:r>
              <a:rPr lang="en-US" sz="5500" b="1" dirty="0">
                <a:solidFill>
                  <a:srgbClr val="FF0000"/>
                </a:solidFill>
                <a:cs typeface="Times New Roman" pitchFamily="18" charset="0"/>
              </a:rPr>
              <a:t> </a:t>
            </a:r>
            <a:r>
              <a:rPr lang="vi-VN" sz="5500" b="1" dirty="0">
                <a:solidFill>
                  <a:schemeClr val="accent4">
                    <a:lumMod val="50000"/>
                  </a:schemeClr>
                </a:solidFill>
              </a:rPr>
              <a:t>Lời Thiên Chúa rất ngay thực chân chính, việc tay Ngài </a:t>
            </a:r>
            <a:r>
              <a:rPr lang="vi-VN" sz="5500" b="1" dirty="0" smtClean="0">
                <a:solidFill>
                  <a:schemeClr val="accent4">
                    <a:lumMod val="50000"/>
                  </a:schemeClr>
                </a:solidFill>
              </a:rPr>
              <a:t>th</a:t>
            </a:r>
            <a:r>
              <a:rPr lang="en-US" sz="5500" b="1" dirty="0" err="1" smtClean="0">
                <a:solidFill>
                  <a:schemeClr val="accent4">
                    <a:lumMod val="50000"/>
                  </a:schemeClr>
                </a:solidFill>
              </a:rPr>
              <a:t>ật</a:t>
            </a:r>
            <a:r>
              <a:rPr lang="vi-VN" sz="5500" b="1" dirty="0" smtClean="0">
                <a:solidFill>
                  <a:schemeClr val="accent4">
                    <a:lumMod val="50000"/>
                  </a:schemeClr>
                </a:solidFill>
              </a:rPr>
              <a:t> </a:t>
            </a:r>
            <a:r>
              <a:rPr lang="vi-VN" sz="5500" b="1" dirty="0">
                <a:solidFill>
                  <a:schemeClr val="accent4">
                    <a:lumMod val="50000"/>
                  </a:schemeClr>
                </a:solidFill>
              </a:rPr>
              <a:t>đáng cậy tin, Ngài yêu thích công minh chính trực, tình thương Ngài tràn ngập khắp mọi </a:t>
            </a:r>
            <a:r>
              <a:rPr lang="vi-VN" sz="5500" b="1" dirty="0" smtClean="0">
                <a:solidFill>
                  <a:schemeClr val="accent4">
                    <a:lumMod val="50000"/>
                  </a:schemeClr>
                </a:solidFill>
              </a:rPr>
              <a:t>nơi</a:t>
            </a:r>
            <a:r>
              <a:rPr lang="en-US" sz="5500" b="1" dirty="0" smtClean="0">
                <a:solidFill>
                  <a:schemeClr val="accent4">
                    <a:lumMod val="50000"/>
                  </a:schemeClr>
                </a:solidFill>
              </a:rPr>
              <a:t>.</a:t>
            </a:r>
            <a:endParaRPr lang="en-US" sz="55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800" b="1" u="sng" dirty="0" err="1">
                <a:solidFill>
                  <a:srgbClr val="FF0000"/>
                </a:solidFill>
                <a:cs typeface="Times New Roman" pitchFamily="18" charset="0"/>
              </a:rPr>
              <a:t>Đk</a:t>
            </a:r>
            <a:r>
              <a:rPr lang="en-US" sz="7800" b="1" u="sng" dirty="0">
                <a:solidFill>
                  <a:srgbClr val="FF0000"/>
                </a:solidFill>
                <a:cs typeface="Times New Roman" pitchFamily="18" charset="0"/>
              </a:rPr>
              <a:t>:</a:t>
            </a:r>
            <a:r>
              <a:rPr lang="en-US" sz="7800" b="1" dirty="0">
                <a:solidFill>
                  <a:srgbClr val="003399"/>
                </a:solidFill>
                <a:cs typeface="Times New Roman" pitchFamily="18" charset="0"/>
              </a:rPr>
              <a:t> </a:t>
            </a:r>
            <a:r>
              <a:rPr lang="vi-VN" sz="7800" b="1" dirty="0">
                <a:solidFill>
                  <a:schemeClr val="accent4">
                    <a:lumMod val="50000"/>
                  </a:schemeClr>
                </a:solidFill>
              </a:rPr>
              <a:t>Phúc thay quốc gia Chúa chọn làm sản nghiệp. </a:t>
            </a:r>
            <a:endParaRPr lang="en-US" sz="7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500" b="1" u="sng" dirty="0" smtClean="0">
                <a:solidFill>
                  <a:srgbClr val="FF0000"/>
                </a:solidFill>
                <a:latin typeface="+mn-lt"/>
                <a:cs typeface="Times New Roman" pitchFamily="18" charset="0"/>
              </a:rPr>
              <a:t>Tk2:</a:t>
            </a:r>
            <a:r>
              <a:rPr lang="en-US" sz="5500" b="1" dirty="0">
                <a:solidFill>
                  <a:srgbClr val="FF0000"/>
                </a:solidFill>
                <a:latin typeface="+mn-lt"/>
                <a:cs typeface="Times New Roman" pitchFamily="18" charset="0"/>
              </a:rPr>
              <a:t> </a:t>
            </a:r>
            <a:r>
              <a:rPr lang="vi-VN" sz="5500" b="1" dirty="0">
                <a:solidFill>
                  <a:schemeClr val="accent4">
                    <a:lumMod val="50000"/>
                  </a:schemeClr>
                </a:solidFill>
                <a:latin typeface="+mn-lt"/>
              </a:rPr>
              <a:t>Lời Thiên Chúa </a:t>
            </a:r>
            <a:r>
              <a:rPr lang="vi-VN" sz="5500" b="1" dirty="0" smtClean="0">
                <a:solidFill>
                  <a:schemeClr val="accent4">
                    <a:lumMod val="50000"/>
                  </a:schemeClr>
                </a:solidFill>
                <a:latin typeface="+mn-lt"/>
              </a:rPr>
              <a:t>khi</a:t>
            </a:r>
            <a:r>
              <a:rPr lang="en-US" sz="5500" b="1" dirty="0" smtClean="0">
                <a:solidFill>
                  <a:schemeClr val="accent4">
                    <a:lumMod val="50000"/>
                  </a:schemeClr>
                </a:solidFill>
                <a:latin typeface="+mn-lt"/>
              </a:rPr>
              <a:t>ế</a:t>
            </a:r>
            <a:r>
              <a:rPr lang="vi-VN" sz="5500" b="1" dirty="0" smtClean="0">
                <a:solidFill>
                  <a:schemeClr val="accent4">
                    <a:lumMod val="50000"/>
                  </a:schemeClr>
                </a:solidFill>
                <a:latin typeface="+mn-lt"/>
              </a:rPr>
              <a:t>n </a:t>
            </a:r>
            <a:r>
              <a:rPr lang="vi-VN" sz="5500" b="1" dirty="0">
                <a:solidFill>
                  <a:schemeClr val="accent4">
                    <a:lumMod val="50000"/>
                  </a:schemeClr>
                </a:solidFill>
                <a:latin typeface="+mn-lt"/>
              </a:rPr>
              <a:t>cung trời hiện hữu, làn hơi Ngài tạo tác ngàn sao, Ngài tuyên phán khai sinh các loài, Ngài ra lệnh vạn vật xuất hiện </a:t>
            </a:r>
            <a:r>
              <a:rPr lang="vi-VN" sz="5500" b="1" dirty="0" smtClean="0">
                <a:solidFill>
                  <a:schemeClr val="accent4">
                    <a:lumMod val="50000"/>
                  </a:schemeClr>
                </a:solidFill>
                <a:latin typeface="+mn-lt"/>
              </a:rPr>
              <a:t>ngay</a:t>
            </a:r>
            <a:r>
              <a:rPr lang="en-US" sz="5500" b="1" dirty="0" smtClean="0">
                <a:solidFill>
                  <a:schemeClr val="accent4">
                    <a:lumMod val="50000"/>
                  </a:schemeClr>
                </a:solidFill>
                <a:latin typeface="+mn-lt"/>
              </a:rPr>
              <a:t>.</a:t>
            </a:r>
            <a:endParaRPr lang="en-US" sz="55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800" b="1" u="sng" dirty="0" err="1">
                <a:solidFill>
                  <a:srgbClr val="FF0000"/>
                </a:solidFill>
                <a:cs typeface="Times New Roman" pitchFamily="18" charset="0"/>
              </a:rPr>
              <a:t>Đk</a:t>
            </a:r>
            <a:r>
              <a:rPr lang="en-US" sz="7800" b="1" u="sng" dirty="0">
                <a:solidFill>
                  <a:srgbClr val="FF0000"/>
                </a:solidFill>
                <a:cs typeface="Times New Roman" pitchFamily="18" charset="0"/>
              </a:rPr>
              <a:t>:</a:t>
            </a:r>
            <a:r>
              <a:rPr lang="en-US" sz="7800" b="1" dirty="0">
                <a:solidFill>
                  <a:srgbClr val="003399"/>
                </a:solidFill>
                <a:cs typeface="Times New Roman" pitchFamily="18" charset="0"/>
              </a:rPr>
              <a:t> </a:t>
            </a:r>
            <a:r>
              <a:rPr lang="vi-VN" sz="7800" b="1" dirty="0">
                <a:solidFill>
                  <a:schemeClr val="accent4">
                    <a:lumMod val="50000"/>
                  </a:schemeClr>
                </a:solidFill>
              </a:rPr>
              <a:t>Phúc thay quốc gia Chúa chọn làm sản nghiệp. </a:t>
            </a:r>
            <a:endParaRPr lang="en-US" sz="7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b="1" u="sng" dirty="0">
                <a:solidFill>
                  <a:srgbClr val="FF0000"/>
                </a:solidFill>
                <a:cs typeface="Times New Roman" pitchFamily="18" charset="0"/>
              </a:rPr>
              <a:t>Tk3:</a:t>
            </a:r>
            <a:r>
              <a:rPr lang="en-US" sz="5500" b="1" dirty="0">
                <a:solidFill>
                  <a:srgbClr val="003399"/>
                </a:solidFill>
                <a:cs typeface="Times New Roman" pitchFamily="18" charset="0"/>
              </a:rPr>
              <a:t> </a:t>
            </a:r>
            <a:r>
              <a:rPr lang="vi-VN" sz="5500" b="1" dirty="0">
                <a:solidFill>
                  <a:schemeClr val="accent4">
                    <a:lumMod val="50000"/>
                  </a:schemeClr>
                </a:solidFill>
              </a:rPr>
              <a:t>Ngài đưa mắt dõi theo kẻ thờ kính, kẻ tin cậy lòng Chúa dủ thương. Hầu giải cứu qua tay tử thần, hồi cơ hàn Ngài nhìn tới dưỡng nuôi</a:t>
            </a:r>
            <a:r>
              <a:rPr lang="vi-VN" sz="5500" b="1" dirty="0" smtClean="0">
                <a:solidFill>
                  <a:schemeClr val="accent4">
                    <a:lumMod val="50000"/>
                  </a:schemeClr>
                </a:solidFill>
              </a:rPr>
              <a:t>.</a:t>
            </a:r>
            <a:endParaRPr lang="en-US" sz="55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800" b="1" u="sng" dirty="0" err="1">
                <a:solidFill>
                  <a:srgbClr val="FF0000"/>
                </a:solidFill>
                <a:cs typeface="Times New Roman" pitchFamily="18" charset="0"/>
              </a:rPr>
              <a:t>Đk</a:t>
            </a:r>
            <a:r>
              <a:rPr lang="en-US" sz="7800" b="1" u="sng" dirty="0">
                <a:solidFill>
                  <a:srgbClr val="FF0000"/>
                </a:solidFill>
                <a:cs typeface="Times New Roman" pitchFamily="18" charset="0"/>
              </a:rPr>
              <a:t>:</a:t>
            </a:r>
            <a:r>
              <a:rPr lang="en-US" sz="7800" b="1" dirty="0">
                <a:solidFill>
                  <a:srgbClr val="003399"/>
                </a:solidFill>
                <a:cs typeface="Times New Roman" pitchFamily="18" charset="0"/>
              </a:rPr>
              <a:t> </a:t>
            </a:r>
            <a:r>
              <a:rPr lang="vi-VN" sz="7800" b="1" dirty="0">
                <a:solidFill>
                  <a:schemeClr val="accent4">
                    <a:lumMod val="50000"/>
                  </a:schemeClr>
                </a:solidFill>
              </a:rPr>
              <a:t>Phúc thay quốc gia Chúa chọn làm sản nghiệp. </a:t>
            </a:r>
            <a:endParaRPr lang="en-US" sz="7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2273296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800" b="1" u="sng" dirty="0" err="1">
                <a:solidFill>
                  <a:srgbClr val="FF0000"/>
                </a:solidFill>
                <a:cs typeface="Times New Roman" pitchFamily="18" charset="0"/>
              </a:rPr>
              <a:t>Đk</a:t>
            </a:r>
            <a:r>
              <a:rPr lang="en-US" sz="7800" b="1" u="sng" dirty="0">
                <a:solidFill>
                  <a:srgbClr val="FF0000"/>
                </a:solidFill>
                <a:cs typeface="Times New Roman" pitchFamily="18" charset="0"/>
              </a:rPr>
              <a:t>:</a:t>
            </a:r>
            <a:r>
              <a:rPr lang="en-US" sz="7800" b="1" dirty="0">
                <a:solidFill>
                  <a:srgbClr val="003399"/>
                </a:solidFill>
                <a:cs typeface="Times New Roman" pitchFamily="18" charset="0"/>
              </a:rPr>
              <a:t> </a:t>
            </a:r>
            <a:r>
              <a:rPr lang="vi-VN" sz="7800" b="1" dirty="0">
                <a:solidFill>
                  <a:schemeClr val="accent4">
                    <a:lumMod val="50000"/>
                  </a:schemeClr>
                </a:solidFill>
              </a:rPr>
              <a:t>Phúc thay quốc gia Chúa chọn làm sản nghiệp. </a:t>
            </a:r>
            <a:endParaRPr lang="en-US" sz="7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cs typeface="Times New Roman" pitchFamily="18" charset="0"/>
              </a:rPr>
              <a:t>Tk4:</a:t>
            </a:r>
            <a:r>
              <a:rPr lang="en-US" sz="5400" b="1" dirty="0" smtClean="0">
                <a:solidFill>
                  <a:srgbClr val="003399"/>
                </a:solidFill>
                <a:cs typeface="Times New Roman" pitchFamily="18" charset="0"/>
              </a:rPr>
              <a:t> </a:t>
            </a:r>
            <a:r>
              <a:rPr lang="vi-VN" sz="5400" b="1" dirty="0">
                <a:solidFill>
                  <a:schemeClr val="accent4">
                    <a:lumMod val="50000"/>
                  </a:schemeClr>
                </a:solidFill>
              </a:rPr>
              <a:t>Đoàn con những vững tâm đợi trông Chúa, bởi Chúa hằng phù giúp chở che. Hồng ân Chúa xin thương xuống đầy trên những người hằng bền vững cậy trông. </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800" b="1" u="sng" dirty="0" err="1">
                <a:solidFill>
                  <a:srgbClr val="FF0000"/>
                </a:solidFill>
                <a:cs typeface="Times New Roman" pitchFamily="18" charset="0"/>
              </a:rPr>
              <a:t>Đk</a:t>
            </a:r>
            <a:r>
              <a:rPr lang="en-US" sz="7800" b="1" u="sng" dirty="0">
                <a:solidFill>
                  <a:srgbClr val="FF0000"/>
                </a:solidFill>
                <a:cs typeface="Times New Roman" pitchFamily="18" charset="0"/>
              </a:rPr>
              <a:t>:</a:t>
            </a:r>
            <a:r>
              <a:rPr lang="en-US" sz="7800" b="1" dirty="0">
                <a:solidFill>
                  <a:srgbClr val="003399"/>
                </a:solidFill>
                <a:cs typeface="Times New Roman" pitchFamily="18" charset="0"/>
              </a:rPr>
              <a:t> </a:t>
            </a:r>
            <a:r>
              <a:rPr lang="vi-VN" sz="7800" b="1" dirty="0">
                <a:solidFill>
                  <a:schemeClr val="accent4">
                    <a:lumMod val="50000"/>
                  </a:schemeClr>
                </a:solidFill>
              </a:rPr>
              <a:t>Phúc thay quốc gia Chúa chọn làm sản nghiệp. </a:t>
            </a:r>
            <a:endParaRPr lang="en-US" sz="78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vi-VN" sz="2800" dirty="0">
                <a:solidFill>
                  <a:srgbClr val="FFFF00"/>
                </a:solidFill>
              </a:rPr>
              <a:t>Bài trích thư của thánh Phao-lô tông </a:t>
            </a:r>
            <a:r>
              <a:rPr lang="vi-VN" sz="2800" dirty="0" smtClean="0">
                <a:solidFill>
                  <a:srgbClr val="FFFF00"/>
                </a:solidFill>
              </a:rPr>
              <a:t>đồ</a:t>
            </a:r>
            <a:endParaRPr lang="en-US" sz="2800" dirty="0" smtClean="0">
              <a:solidFill>
                <a:srgbClr val="FFFF00"/>
              </a:solidFill>
            </a:endParaRPr>
          </a:p>
          <a:p>
            <a:r>
              <a:rPr lang="vi-VN" sz="2800" dirty="0" smtClean="0">
                <a:solidFill>
                  <a:srgbClr val="FFFF00"/>
                </a:solidFill>
              </a:rPr>
              <a:t>gửi </a:t>
            </a:r>
            <a:r>
              <a:rPr lang="vi-VN" sz="2800" dirty="0">
                <a:solidFill>
                  <a:srgbClr val="FFFF00"/>
                </a:solidFill>
              </a:rPr>
              <a:t>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300" b="1" u="sng" dirty="0" smtClean="0">
                <a:solidFill>
                  <a:srgbClr val="FF0000"/>
                </a:solidFill>
                <a:latin typeface="+mj-lt"/>
                <a:cs typeface="Times New Roman" pitchFamily="18" charset="0"/>
              </a:rPr>
              <a:t>Alleluia-alleluia:</a:t>
            </a:r>
            <a:r>
              <a:rPr lang="en-US" sz="5300" b="1" dirty="0" smtClean="0">
                <a:solidFill>
                  <a:srgbClr val="0000CC"/>
                </a:solidFill>
                <a:latin typeface="+mj-lt"/>
                <a:cs typeface="Times New Roman" pitchFamily="18" charset="0"/>
              </a:rPr>
              <a:t> </a:t>
            </a:r>
            <a:r>
              <a:rPr lang="vi-VN" sz="5300" b="1" dirty="0">
                <a:solidFill>
                  <a:srgbClr val="403152"/>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5300" b="1" dirty="0" smtClean="0">
                <a:solidFill>
                  <a:srgbClr val="403152"/>
                </a:solidFill>
                <a:latin typeface="+mj-lt"/>
                <a:cs typeface="Times New Roman" pitchFamily="18" charset="0"/>
              </a:rPr>
              <a:t>đời</a:t>
            </a:r>
            <a:r>
              <a:rPr lang="en-US" sz="5300" b="1" dirty="0" smtClean="0">
                <a:solidFill>
                  <a:srgbClr val="403152"/>
                </a:solidFill>
                <a:latin typeface="+mj-lt"/>
                <a:cs typeface="Times New Roman" pitchFamily="18" charset="0"/>
              </a:rPr>
              <a:t>. </a:t>
            </a:r>
            <a:r>
              <a:rPr lang="en-US" sz="53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900" b="1" dirty="0">
                <a:solidFill>
                  <a:srgbClr val="FF0000"/>
                </a:solidFill>
                <a:latin typeface="+mj-lt"/>
                <a:cs typeface="Times New Roman" pitchFamily="18" charset="0"/>
              </a:rPr>
              <a:t>Tôi tin kính một Thiên Chúa là Cha toàn năng, </a:t>
            </a:r>
            <a:r>
              <a:rPr lang="vi-VN" sz="6900" b="1" dirty="0">
                <a:solidFill>
                  <a:schemeClr val="accent4">
                    <a:lumMod val="50000"/>
                  </a:schemeClr>
                </a:solidFill>
                <a:latin typeface="+mj-lt"/>
                <a:cs typeface="Times New Roman" pitchFamily="18" charset="0"/>
              </a:rPr>
              <a:t>Đấng tạo thành trời đất, muôn vật hữu hình và vô hình. </a:t>
            </a:r>
            <a:endParaRPr lang="en-US" sz="69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en-US" sz="6900" b="1" dirty="0" err="1">
                <a:solidFill>
                  <a:schemeClr val="accent4">
                    <a:lumMod val="50000"/>
                  </a:schemeClr>
                </a:solidFill>
                <a:cs typeface="Times New Roman" pitchFamily="18" charset="0"/>
              </a:rPr>
              <a:t>Tôi</a:t>
            </a:r>
            <a:r>
              <a:rPr lang="en-US" sz="6900" b="1" dirty="0">
                <a:solidFill>
                  <a:schemeClr val="accent4">
                    <a:lumMod val="50000"/>
                  </a:schemeClr>
                </a:solidFill>
                <a:cs typeface="Times New Roman" pitchFamily="18" charset="0"/>
              </a:rPr>
              <a:t> tin </a:t>
            </a:r>
            <a:r>
              <a:rPr lang="en-US" sz="6900" b="1" dirty="0" err="1">
                <a:solidFill>
                  <a:schemeClr val="accent4">
                    <a:lumMod val="50000"/>
                  </a:schemeClr>
                </a:solidFill>
                <a:cs typeface="Times New Roman" pitchFamily="18" charset="0"/>
              </a:rPr>
              <a:t>kính</a:t>
            </a:r>
            <a:r>
              <a:rPr lang="en-US" sz="6900" b="1" dirty="0">
                <a:solidFill>
                  <a:schemeClr val="accent4">
                    <a:lumMod val="50000"/>
                  </a:schemeClr>
                </a:solidFill>
                <a:cs typeface="Times New Roman" pitchFamily="18" charset="0"/>
              </a:rPr>
              <a:t> </a:t>
            </a:r>
            <a:r>
              <a:rPr lang="en-US" sz="6900" b="1" dirty="0" err="1">
                <a:solidFill>
                  <a:schemeClr val="accent4">
                    <a:lumMod val="50000"/>
                  </a:schemeClr>
                </a:solidFill>
                <a:cs typeface="Times New Roman" pitchFamily="18" charset="0"/>
              </a:rPr>
              <a:t>một</a:t>
            </a:r>
            <a:r>
              <a:rPr lang="en-US" sz="6900" b="1" dirty="0">
                <a:solidFill>
                  <a:schemeClr val="accent4">
                    <a:lumMod val="50000"/>
                  </a:schemeClr>
                </a:solidFill>
                <a:cs typeface="Times New Roman" pitchFamily="18" charset="0"/>
              </a:rPr>
              <a:t> </a:t>
            </a:r>
            <a:r>
              <a:rPr lang="en-US" sz="6900" b="1" dirty="0" err="1">
                <a:solidFill>
                  <a:schemeClr val="accent4">
                    <a:lumMod val="50000"/>
                  </a:schemeClr>
                </a:solidFill>
                <a:cs typeface="Times New Roman" pitchFamily="18" charset="0"/>
              </a:rPr>
              <a:t>Chúa</a:t>
            </a:r>
            <a:r>
              <a:rPr lang="en-US" sz="6900" b="1" dirty="0">
                <a:solidFill>
                  <a:schemeClr val="accent4">
                    <a:lumMod val="50000"/>
                  </a:schemeClr>
                </a:solidFill>
                <a:cs typeface="Times New Roman" pitchFamily="18" charset="0"/>
              </a:rPr>
              <a:t> </a:t>
            </a:r>
            <a:r>
              <a:rPr lang="en-US" sz="6900" b="1" dirty="0" err="1">
                <a:solidFill>
                  <a:schemeClr val="accent4">
                    <a:lumMod val="50000"/>
                  </a:schemeClr>
                </a:solidFill>
                <a:cs typeface="Times New Roman" pitchFamily="18" charset="0"/>
              </a:rPr>
              <a:t>Giêsu</a:t>
            </a:r>
            <a:r>
              <a:rPr lang="en-US" sz="6900" b="1" dirty="0">
                <a:solidFill>
                  <a:schemeClr val="accent4">
                    <a:lumMod val="50000"/>
                  </a:schemeClr>
                </a:solidFill>
                <a:cs typeface="Times New Roman" pitchFamily="18" charset="0"/>
              </a:rPr>
              <a:t> </a:t>
            </a:r>
            <a:r>
              <a:rPr lang="en-US" sz="6900" b="1" dirty="0" err="1">
                <a:solidFill>
                  <a:schemeClr val="accent4">
                    <a:lumMod val="50000"/>
                  </a:schemeClr>
                </a:solidFill>
                <a:cs typeface="Times New Roman" pitchFamily="18" charset="0"/>
              </a:rPr>
              <a:t>Kitô</a:t>
            </a:r>
            <a:r>
              <a:rPr lang="en-US" sz="6900" b="1" dirty="0">
                <a:solidFill>
                  <a:schemeClr val="accent4">
                    <a:lumMod val="50000"/>
                  </a:schemeClr>
                </a:solidFill>
                <a:cs typeface="Times New Roman" pitchFamily="18" charset="0"/>
              </a:rPr>
              <a:t>, Con </a:t>
            </a:r>
            <a:r>
              <a:rPr lang="en-US" sz="6900" b="1" dirty="0" err="1">
                <a:solidFill>
                  <a:schemeClr val="accent4">
                    <a:lumMod val="50000"/>
                  </a:schemeClr>
                </a:solidFill>
                <a:cs typeface="Times New Roman" pitchFamily="18" charset="0"/>
              </a:rPr>
              <a:t>Một</a:t>
            </a:r>
            <a:r>
              <a:rPr lang="en-US" sz="6900" b="1" dirty="0">
                <a:solidFill>
                  <a:schemeClr val="accent4">
                    <a:lumMod val="50000"/>
                  </a:schemeClr>
                </a:solidFill>
                <a:cs typeface="Times New Roman" pitchFamily="18" charset="0"/>
              </a:rPr>
              <a:t> </a:t>
            </a:r>
            <a:r>
              <a:rPr lang="en-US" sz="6900" b="1" dirty="0" err="1">
                <a:solidFill>
                  <a:schemeClr val="accent4">
                    <a:lumMod val="50000"/>
                  </a:schemeClr>
                </a:solidFill>
                <a:cs typeface="Times New Roman" pitchFamily="18" charset="0"/>
              </a:rPr>
              <a:t>Thiên</a:t>
            </a:r>
            <a:r>
              <a:rPr lang="en-US" sz="6900" b="1" dirty="0">
                <a:solidFill>
                  <a:schemeClr val="accent4">
                    <a:lumMod val="50000"/>
                  </a:schemeClr>
                </a:solidFill>
                <a:cs typeface="Times New Roman" pitchFamily="18" charset="0"/>
              </a:rPr>
              <a:t> </a:t>
            </a:r>
            <a:r>
              <a:rPr lang="en-US" sz="6900" b="1" dirty="0" err="1">
                <a:solidFill>
                  <a:schemeClr val="accent4">
                    <a:lumMod val="50000"/>
                  </a:schemeClr>
                </a:solidFill>
                <a:cs typeface="Times New Roman" pitchFamily="18" charset="0"/>
              </a:rPr>
              <a:t>Chúa</a:t>
            </a:r>
            <a:r>
              <a:rPr lang="en-US" sz="6900" b="1" dirty="0">
                <a:solidFill>
                  <a:schemeClr val="accent4">
                    <a:lumMod val="50000"/>
                  </a:schemeClr>
                </a:solidFill>
                <a:cs typeface="Times New Roman" pitchFamily="18" charset="0"/>
              </a:rPr>
              <a:t>, s</a:t>
            </a:r>
            <a:r>
              <a:rPr lang="vi-VN" sz="6900" b="1" dirty="0" smtClean="0">
                <a:solidFill>
                  <a:schemeClr val="accent4">
                    <a:lumMod val="50000"/>
                  </a:schemeClr>
                </a:solidFill>
                <a:cs typeface="Times New Roman" pitchFamily="18" charset="0"/>
              </a:rPr>
              <a:t>inh </a:t>
            </a:r>
            <a:r>
              <a:rPr lang="vi-VN" sz="6900" b="1" dirty="0">
                <a:solidFill>
                  <a:schemeClr val="accent4">
                    <a:lumMod val="50000"/>
                  </a:schemeClr>
                </a:solidFill>
                <a:cs typeface="Times New Roman" pitchFamily="18" charset="0"/>
              </a:rPr>
              <a:t>bởi Đức Chúa Cha từ trước muôn đời. </a:t>
            </a:r>
            <a:endParaRPr lang="en-US" sz="69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300" b="1" u="sng" dirty="0" smtClean="0">
                <a:solidFill>
                  <a:srgbClr val="FF0000"/>
                </a:solidFill>
                <a:latin typeface="+mj-lt"/>
                <a:cs typeface="Times New Roman" pitchFamily="18" charset="0"/>
              </a:rPr>
              <a:t>Alleluia-alleluia:</a:t>
            </a:r>
            <a:r>
              <a:rPr lang="en-US" sz="5300" b="1" dirty="0" smtClean="0">
                <a:solidFill>
                  <a:srgbClr val="0000CC"/>
                </a:solidFill>
                <a:latin typeface="+mj-lt"/>
                <a:cs typeface="Times New Roman" pitchFamily="18" charset="0"/>
              </a:rPr>
              <a:t> </a:t>
            </a:r>
            <a:r>
              <a:rPr lang="vi-VN" sz="5300" b="1" dirty="0">
                <a:solidFill>
                  <a:srgbClr val="403152"/>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5300" b="1" dirty="0" smtClean="0">
                <a:solidFill>
                  <a:srgbClr val="403152"/>
                </a:solidFill>
                <a:latin typeface="+mj-lt"/>
                <a:cs typeface="Times New Roman" pitchFamily="18" charset="0"/>
              </a:rPr>
              <a:t>đời</a:t>
            </a:r>
            <a:r>
              <a:rPr lang="en-US" sz="5300" b="1" dirty="0" smtClean="0">
                <a:solidFill>
                  <a:srgbClr val="403152"/>
                </a:solidFill>
                <a:latin typeface="+mj-lt"/>
                <a:cs typeface="Times New Roman" pitchFamily="18" charset="0"/>
              </a:rPr>
              <a:t>. </a:t>
            </a:r>
            <a:r>
              <a:rPr lang="en-US" sz="5300" b="1" u="sng" dirty="0" smtClean="0">
                <a:solidFill>
                  <a:srgbClr val="FF0000"/>
                </a:solidFill>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864418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vi-VN" sz="6700" b="1" dirty="0">
                <a:solidFill>
                  <a:schemeClr val="accent4">
                    <a:lumMod val="50000"/>
                  </a:schemeClr>
                </a:solidFill>
                <a:latin typeface="+mj-lt"/>
                <a:cs typeface="Times New Roman" pitchFamily="18" charset="0"/>
              </a:rPr>
              <a:t>Người là Thiên Chúa bởi Thiên Chúa, Ánh Sáng bởi Ánh Sáng,</a:t>
            </a:r>
            <a:r>
              <a:rPr lang="en-US" sz="6700" b="1" dirty="0">
                <a:solidFill>
                  <a:schemeClr val="accent4">
                    <a:lumMod val="50000"/>
                  </a:schemeClr>
                </a:solidFill>
                <a:latin typeface="+mj-lt"/>
                <a:cs typeface="Times New Roman" pitchFamily="18" charset="0"/>
              </a:rPr>
              <a:t> </a:t>
            </a:r>
            <a:r>
              <a:rPr lang="en-US" sz="6700" b="1" dirty="0" err="1">
                <a:solidFill>
                  <a:schemeClr val="accent4">
                    <a:lumMod val="50000"/>
                  </a:schemeClr>
                </a:solidFill>
                <a:latin typeface="+mj-lt"/>
                <a:cs typeface="Times New Roman" pitchFamily="18" charset="0"/>
              </a:rPr>
              <a:t>Thiên</a:t>
            </a:r>
            <a:r>
              <a:rPr lang="en-US" sz="6700" b="1" dirty="0">
                <a:solidFill>
                  <a:schemeClr val="accent4">
                    <a:lumMod val="50000"/>
                  </a:schemeClr>
                </a:solidFill>
                <a:latin typeface="+mj-lt"/>
                <a:cs typeface="Times New Roman" pitchFamily="18" charset="0"/>
              </a:rPr>
              <a:t> </a:t>
            </a:r>
            <a:r>
              <a:rPr lang="en-US" sz="6700" b="1" dirty="0" err="1">
                <a:solidFill>
                  <a:schemeClr val="accent4">
                    <a:lumMod val="50000"/>
                  </a:schemeClr>
                </a:solidFill>
                <a:latin typeface="+mj-lt"/>
                <a:cs typeface="Times New Roman" pitchFamily="18" charset="0"/>
              </a:rPr>
              <a:t>Chúa</a:t>
            </a:r>
            <a:r>
              <a:rPr lang="en-US" sz="6700" b="1" dirty="0">
                <a:solidFill>
                  <a:schemeClr val="accent4">
                    <a:lumMod val="50000"/>
                  </a:schemeClr>
                </a:solidFill>
                <a:latin typeface="+mj-lt"/>
                <a:cs typeface="Times New Roman" pitchFamily="18" charset="0"/>
              </a:rPr>
              <a:t> </a:t>
            </a:r>
            <a:r>
              <a:rPr lang="en-US" sz="6700" b="1" dirty="0" err="1">
                <a:solidFill>
                  <a:schemeClr val="accent4">
                    <a:lumMod val="50000"/>
                  </a:schemeClr>
                </a:solidFill>
                <a:latin typeface="+mj-lt"/>
                <a:cs typeface="Times New Roman" pitchFamily="18" charset="0"/>
              </a:rPr>
              <a:t>thật</a:t>
            </a:r>
            <a:r>
              <a:rPr lang="en-US" sz="6700" b="1" dirty="0">
                <a:solidFill>
                  <a:schemeClr val="accent4">
                    <a:lumMod val="50000"/>
                  </a:schemeClr>
                </a:solidFill>
                <a:latin typeface="+mj-lt"/>
                <a:cs typeface="Times New Roman" pitchFamily="18" charset="0"/>
              </a:rPr>
              <a:t> </a:t>
            </a:r>
            <a:r>
              <a:rPr lang="en-US" sz="6700" b="1" dirty="0" err="1">
                <a:solidFill>
                  <a:schemeClr val="accent4">
                    <a:lumMod val="50000"/>
                  </a:schemeClr>
                </a:solidFill>
                <a:latin typeface="+mj-lt"/>
                <a:cs typeface="Times New Roman" pitchFamily="18" charset="0"/>
              </a:rPr>
              <a:t>bởi</a:t>
            </a:r>
            <a:r>
              <a:rPr lang="en-US" sz="6700" b="1" dirty="0">
                <a:solidFill>
                  <a:schemeClr val="accent4">
                    <a:lumMod val="50000"/>
                  </a:schemeClr>
                </a:solidFill>
                <a:latin typeface="+mj-lt"/>
                <a:cs typeface="Times New Roman" pitchFamily="18" charset="0"/>
              </a:rPr>
              <a:t> </a:t>
            </a:r>
            <a:r>
              <a:rPr lang="en-US" sz="6700" b="1" dirty="0" err="1">
                <a:solidFill>
                  <a:schemeClr val="accent4">
                    <a:lumMod val="50000"/>
                  </a:schemeClr>
                </a:solidFill>
                <a:latin typeface="+mj-lt"/>
                <a:cs typeface="Times New Roman" pitchFamily="18" charset="0"/>
              </a:rPr>
              <a:t>Thiên</a:t>
            </a:r>
            <a:r>
              <a:rPr lang="en-US" sz="6700" b="1" dirty="0">
                <a:solidFill>
                  <a:schemeClr val="accent4">
                    <a:lumMod val="50000"/>
                  </a:schemeClr>
                </a:solidFill>
                <a:latin typeface="+mj-lt"/>
                <a:cs typeface="Times New Roman" pitchFamily="18" charset="0"/>
              </a:rPr>
              <a:t> </a:t>
            </a:r>
            <a:r>
              <a:rPr lang="en-US" sz="6700" b="1" dirty="0" err="1">
                <a:solidFill>
                  <a:schemeClr val="accent4">
                    <a:lumMod val="50000"/>
                  </a:schemeClr>
                </a:solidFill>
                <a:latin typeface="+mj-lt"/>
                <a:cs typeface="Times New Roman" pitchFamily="18" charset="0"/>
              </a:rPr>
              <a:t>Chúa</a:t>
            </a:r>
            <a:r>
              <a:rPr lang="en-US" sz="6700" b="1" dirty="0">
                <a:solidFill>
                  <a:schemeClr val="accent4">
                    <a:lumMod val="50000"/>
                  </a:schemeClr>
                </a:solidFill>
                <a:latin typeface="+mj-lt"/>
                <a:cs typeface="Times New Roman" pitchFamily="18" charset="0"/>
              </a:rPr>
              <a:t> </a:t>
            </a:r>
            <a:r>
              <a:rPr lang="en-US" sz="6700" b="1" dirty="0" err="1">
                <a:solidFill>
                  <a:schemeClr val="accent4">
                    <a:lumMod val="50000"/>
                  </a:schemeClr>
                </a:solidFill>
                <a:latin typeface="+mj-lt"/>
                <a:cs typeface="Times New Roman" pitchFamily="18" charset="0"/>
              </a:rPr>
              <a:t>thật</a:t>
            </a:r>
            <a:r>
              <a:rPr lang="en-US" sz="6700" b="1" dirty="0">
                <a:solidFill>
                  <a:schemeClr val="accent4">
                    <a:lumMod val="50000"/>
                  </a:schemeClr>
                </a:solidFill>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300" b="1" dirty="0">
                <a:solidFill>
                  <a:schemeClr val="accent4">
                    <a:lumMod val="50000"/>
                  </a:schemeClr>
                </a:solidFill>
                <a:latin typeface="+mj-lt"/>
              </a:rPr>
              <a:t>được sinh ra mà không phải được tạo thành, đồng bản thể với Đức Chúa </a:t>
            </a:r>
            <a:r>
              <a:rPr lang="vi-VN" sz="6300" b="1" dirty="0" smtClean="0">
                <a:solidFill>
                  <a:schemeClr val="accent4">
                    <a:lumMod val="50000"/>
                  </a:schemeClr>
                </a:solidFill>
                <a:latin typeface="+mj-lt"/>
              </a:rPr>
              <a:t>Cha</a:t>
            </a:r>
            <a:r>
              <a:rPr lang="en-US" sz="6300" b="1" dirty="0" smtClean="0">
                <a:solidFill>
                  <a:schemeClr val="accent4">
                    <a:lumMod val="50000"/>
                  </a:schemeClr>
                </a:solidFill>
                <a:latin typeface="+mj-lt"/>
              </a:rPr>
              <a:t>,</a:t>
            </a:r>
            <a:r>
              <a:rPr lang="vi-VN" sz="6300" b="1" dirty="0" smtClean="0">
                <a:solidFill>
                  <a:schemeClr val="accent4">
                    <a:lumMod val="50000"/>
                  </a:schemeClr>
                </a:solidFill>
                <a:latin typeface="+mj-lt"/>
              </a:rPr>
              <a:t> </a:t>
            </a:r>
            <a:r>
              <a:rPr lang="vi-VN" sz="6300" b="1" dirty="0">
                <a:solidFill>
                  <a:schemeClr val="accent4">
                    <a:lumMod val="50000"/>
                  </a:schemeClr>
                </a:solidFill>
                <a:latin typeface="+mj-lt"/>
              </a:rPr>
              <a:t>nhờ Người mà muôn vật được tạo thành. </a:t>
            </a:r>
            <a:endParaRPr lang="en-US" sz="63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800" b="1" dirty="0">
                <a:solidFill>
                  <a:schemeClr val="accent4">
                    <a:lumMod val="50000"/>
                  </a:schemeClr>
                </a:solidFill>
                <a:latin typeface="+mj-lt"/>
              </a:rPr>
              <a:t>Vì loài người chúng ta và để cứu độ chúng ta,</a:t>
            </a:r>
            <a:r>
              <a:rPr lang="en-US" sz="7800" b="1" dirty="0">
                <a:solidFill>
                  <a:schemeClr val="accent4">
                    <a:lumMod val="50000"/>
                  </a:schemeClr>
                </a:solidFill>
                <a:latin typeface="+mj-lt"/>
              </a:rPr>
              <a:t> </a:t>
            </a:r>
            <a:r>
              <a:rPr lang="vi-VN" sz="7800" b="1" dirty="0">
                <a:solidFill>
                  <a:schemeClr val="accent4">
                    <a:lumMod val="50000"/>
                  </a:schemeClr>
                </a:solidFill>
                <a:latin typeface="+mj-lt"/>
                <a:cs typeface="Times New Roman" pitchFamily="18" charset="0"/>
              </a:rPr>
              <a:t>Người đã từ trời xuống thế. </a:t>
            </a:r>
            <a:endParaRPr lang="en-US" sz="78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600" b="1" dirty="0">
                <a:solidFill>
                  <a:srgbClr val="403152"/>
                </a:solidFill>
                <a:latin typeface="+mj-lt"/>
                <a:cs typeface="Times New Roman" pitchFamily="18" charset="0"/>
              </a:rPr>
              <a:t>Người chịu đóng đinh vào thập giá vì chúng ta, thời quan Phongxiô </a:t>
            </a:r>
            <a:r>
              <a:rPr lang="vi-VN" sz="5600" b="1" dirty="0" smtClean="0">
                <a:solidFill>
                  <a:srgbClr val="403152"/>
                </a:solidFill>
                <a:latin typeface="+mj-lt"/>
                <a:cs typeface="Times New Roman" pitchFamily="18" charset="0"/>
              </a:rPr>
              <a:t>Philatô</a:t>
            </a:r>
            <a:r>
              <a:rPr lang="en-US" sz="5600" b="1" dirty="0" smtClean="0">
                <a:solidFill>
                  <a:srgbClr val="403152"/>
                </a:solidFill>
                <a:latin typeface="+mj-lt"/>
                <a:cs typeface="Times New Roman" pitchFamily="18" charset="0"/>
              </a:rPr>
              <a:t>.</a:t>
            </a:r>
            <a:r>
              <a:rPr lang="vi-VN" sz="5600" b="1" dirty="0" smtClean="0">
                <a:solidFill>
                  <a:srgbClr val="403152"/>
                </a:solidFill>
                <a:latin typeface="+mj-lt"/>
                <a:cs typeface="Times New Roman" pitchFamily="18" charset="0"/>
              </a:rPr>
              <a:t> </a:t>
            </a:r>
            <a:r>
              <a:rPr lang="vi-VN" sz="5600" b="1" dirty="0">
                <a:solidFill>
                  <a:srgbClr val="403152"/>
                </a:solidFill>
                <a:latin typeface="+mj-lt"/>
                <a:cs typeface="Times New Roman" pitchFamily="18" charset="0"/>
              </a:rPr>
              <a:t>Người chịu khổ hình và mai táng, ngày thứ ba Người sống lại như lời Thánh Kinh.</a:t>
            </a:r>
            <a:endParaRPr lang="en-US" sz="5600" b="1" dirty="0">
              <a:solidFill>
                <a:srgbClr val="403152"/>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Autofit/>
          </a:bodyPr>
          <a:lstStyle/>
          <a:p>
            <a:pPr algn="just"/>
            <a:r>
              <a:rPr lang="vi-VN" sz="5600" b="1" dirty="0">
                <a:solidFill>
                  <a:schemeClr val="accent4">
                    <a:lumMod val="50000"/>
                  </a:schemeClr>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6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3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3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accent4">
                    <a:lumMod val="50000"/>
                  </a:schemeClr>
                </a:solidFill>
                <a:latin typeface="+mj-lt"/>
              </a:rPr>
              <a:t>Người được phụng thờ và tôn vinh cùng với Đức Chúa Cha và Đức Chúa Con: Người đã dùng các tiên tri mà phán dạy.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accent4">
                    <a:lumMod val="50000"/>
                  </a:schemeClr>
                </a:solidFill>
                <a:latin typeface="+mj-lt"/>
              </a:rPr>
              <a:t>Tôi tin Hội Thánh duy nhất thánh thiện công giáo và tông truyền.</a:t>
            </a:r>
            <a:endParaRPr lang="en-US" sz="8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Tôi tuyên xưng có một Phép Rửa để tha tội. Tôi trông đợi kẻ chết sống lại và sự</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00400" y="590550"/>
            <a:ext cx="5943600" cy="3181350"/>
          </a:xfrm>
        </p:spPr>
        <p:txBody>
          <a:bodyPr>
            <a:normAutofit/>
          </a:bodyPr>
          <a:lstStyle/>
          <a:p>
            <a:r>
              <a:rPr lang="en-US" sz="5400" b="1" dirty="0" smtClean="0">
                <a:solidFill>
                  <a:srgbClr val="FF0000"/>
                </a:solidFill>
                <a:effectLst>
                  <a:outerShdw blurRad="38100" dist="38100" dir="2700000" algn="tl">
                    <a:srgbClr val="000000">
                      <a:alpha val="43137"/>
                    </a:srgbClr>
                  </a:outerShdw>
                </a:effectLst>
                <a:cs typeface="Times New Roman" pitchFamily="18" charset="0"/>
              </a:rPr>
              <a:t>Ca </a:t>
            </a:r>
            <a:r>
              <a:rPr lang="en-US" sz="5400" b="1" dirty="0" err="1" smtClean="0">
                <a:solidFill>
                  <a:srgbClr val="FF0000"/>
                </a:solidFill>
                <a:effectLst>
                  <a:outerShdw blurRad="38100" dist="38100" dir="2700000" algn="tl">
                    <a:srgbClr val="000000">
                      <a:alpha val="43137"/>
                    </a:srgbClr>
                  </a:outerShdw>
                </a:effectLst>
                <a:cs typeface="Times New Roman" pitchFamily="18" charset="0"/>
              </a:rPr>
              <a:t>Dâng</a:t>
            </a:r>
            <a:r>
              <a:rPr lang="en-US" sz="5400" b="1" dirty="0" smtClean="0">
                <a:solidFill>
                  <a:srgbClr val="FF0000"/>
                </a:solidFill>
                <a:effectLst>
                  <a:outerShdw blurRad="38100" dist="38100" dir="2700000" algn="tl">
                    <a:srgbClr val="000000">
                      <a:alpha val="43137"/>
                    </a:srgbClr>
                  </a:outerShdw>
                </a:effectLst>
                <a:cs typeface="Times New Roman" pitchFamily="18" charset="0"/>
              </a:rPr>
              <a:t> </a:t>
            </a:r>
            <a:r>
              <a:rPr lang="en-US" sz="5400" b="1" dirty="0" err="1">
                <a:solidFill>
                  <a:srgbClr val="FF0000"/>
                </a:solidFill>
                <a:effectLst>
                  <a:outerShdw blurRad="38100" dist="38100" dir="2700000" algn="tl">
                    <a:srgbClr val="000000">
                      <a:alpha val="43137"/>
                    </a:srgbClr>
                  </a:outerShdw>
                </a:effectLst>
                <a:cs typeface="Times New Roman" pitchFamily="18" charset="0"/>
              </a:rPr>
              <a:t>Lễ</a:t>
            </a:r>
            <a:r>
              <a:rPr lang="en-US" sz="5400" b="1" dirty="0">
                <a:solidFill>
                  <a:srgbClr val="003399"/>
                </a:solidFill>
                <a:effectLst>
                  <a:outerShdw blurRad="38100" dist="38100" dir="2700000" algn="tl">
                    <a:srgbClr val="000000">
                      <a:alpha val="43137"/>
                    </a:srgbClr>
                  </a:outerShdw>
                </a:effectLst>
                <a:cs typeface="Times New Roman" pitchFamily="18" charset="0"/>
              </a:rPr>
              <a:t/>
            </a:r>
            <a:br>
              <a:rPr lang="en-US" sz="5400" b="1" dirty="0">
                <a:solidFill>
                  <a:srgbClr val="003399"/>
                </a:solidFill>
                <a:effectLst>
                  <a:outerShdw blurRad="38100" dist="38100" dir="2700000" algn="tl">
                    <a:srgbClr val="000000">
                      <a:alpha val="43137"/>
                    </a:srgbClr>
                  </a:outerShdw>
                </a:effectLst>
                <a:cs typeface="Times New Roman" pitchFamily="18" charset="0"/>
              </a:rPr>
            </a:br>
            <a:r>
              <a:rPr lang="en-US" sz="3900" b="1" dirty="0" smtClean="0">
                <a:solidFill>
                  <a:srgbClr val="FF0000"/>
                </a:solidFill>
                <a:effectLst>
                  <a:outerShdw blurRad="38100" dist="38100" dir="2700000" algn="tl">
                    <a:srgbClr val="000000">
                      <a:alpha val="43137"/>
                    </a:srgbClr>
                  </a:outerShdw>
                </a:effectLst>
                <a:cs typeface="Times New Roman" pitchFamily="18" charset="0"/>
              </a:rPr>
              <a:t>THƯỢNG TIẾN LÊN BA NGÔI</a:t>
            </a:r>
            <a:r>
              <a:rPr lang="en-US" sz="3600" b="1" dirty="0" smtClean="0">
                <a:solidFill>
                  <a:srgbClr val="C00000"/>
                </a:solidFill>
                <a:effectLst>
                  <a:outerShdw blurRad="38100" dist="38100" dir="2700000" algn="tl">
                    <a:srgbClr val="000000">
                      <a:alpha val="43137"/>
                    </a:srgbClr>
                  </a:outerShdw>
                </a:effectLst>
                <a:cs typeface="Times New Roman" pitchFamily="18" charset="0"/>
              </a:rPr>
              <a:t/>
            </a:r>
            <a:br>
              <a:rPr lang="en-US" sz="3600" b="1" dirty="0" smtClean="0">
                <a:solidFill>
                  <a:srgbClr val="C00000"/>
                </a:solidFill>
                <a:effectLst>
                  <a:outerShdw blurRad="38100" dist="38100" dir="2700000" algn="tl">
                    <a:srgbClr val="000000">
                      <a:alpha val="43137"/>
                    </a:srgbClr>
                  </a:outerShdw>
                </a:effectLst>
                <a:cs typeface="Times New Roman" pitchFamily="18" charset="0"/>
              </a:rPr>
            </a:br>
            <a:r>
              <a:rPr lang="en-US" sz="3600" b="1" i="1" dirty="0" err="1" smtClean="0">
                <a:solidFill>
                  <a:srgbClr val="403152"/>
                </a:solidFill>
                <a:effectLst>
                  <a:outerShdw blurRad="38100" dist="38100" dir="2700000" algn="tl">
                    <a:srgbClr val="000000">
                      <a:alpha val="43137"/>
                    </a:srgbClr>
                  </a:outerShdw>
                </a:effectLst>
                <a:cs typeface="Times New Roman" pitchFamily="18" charset="0"/>
              </a:rPr>
              <a:t>Nguyễn</a:t>
            </a:r>
            <a:r>
              <a:rPr lang="en-US" sz="3600" b="1" i="1" dirty="0" smtClean="0">
                <a:solidFill>
                  <a:srgbClr val="403152"/>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403152"/>
                </a:solidFill>
                <a:effectLst>
                  <a:outerShdw blurRad="38100" dist="38100" dir="2700000" algn="tl">
                    <a:srgbClr val="000000">
                      <a:alpha val="43137"/>
                    </a:srgbClr>
                  </a:outerShdw>
                </a:effectLst>
                <a:cs typeface="Times New Roman" pitchFamily="18" charset="0"/>
              </a:rPr>
              <a:t>Quang</a:t>
            </a:r>
            <a:r>
              <a:rPr lang="en-US" sz="3600" b="1" i="1" dirty="0" smtClean="0">
                <a:solidFill>
                  <a:srgbClr val="403152"/>
                </a:solidFill>
                <a:effectLst>
                  <a:outerShdw blurRad="38100" dist="38100" dir="2700000" algn="tl">
                    <a:srgbClr val="000000">
                      <a:alpha val="43137"/>
                    </a:srgbClr>
                  </a:outerShdw>
                </a:effectLst>
                <a:cs typeface="Times New Roman" pitchFamily="18" charset="0"/>
              </a:rPr>
              <a:t> </a:t>
            </a:r>
            <a:r>
              <a:rPr lang="en-US" sz="3600" b="1" i="1" dirty="0" err="1" smtClean="0">
                <a:solidFill>
                  <a:srgbClr val="403152"/>
                </a:solidFill>
                <a:effectLst>
                  <a:outerShdw blurRad="38100" dist="38100" dir="2700000" algn="tl">
                    <a:srgbClr val="000000">
                      <a:alpha val="43137"/>
                    </a:srgbClr>
                  </a:outerShdw>
                </a:effectLst>
                <a:cs typeface="Times New Roman" pitchFamily="18" charset="0"/>
              </a:rPr>
              <a:t>Hưng</a:t>
            </a:r>
            <a:endParaRPr lang="en-US" sz="5400" b="1" i="1" dirty="0">
              <a:solidFill>
                <a:srgbClr val="403152"/>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4950"/>
            <a:ext cx="3352801" cy="36385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79" y="57150"/>
            <a:ext cx="1859280" cy="2819400"/>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5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500" b="1" dirty="0">
                <a:latin typeface="+mj-lt"/>
              </a:rPr>
              <a:t> </a:t>
            </a:r>
            <a:r>
              <a:rPr lang="vi-VN" sz="5500" b="1" dirty="0">
                <a:solidFill>
                  <a:srgbClr val="403152"/>
                </a:solidFill>
                <a:latin typeface="+mj-lt"/>
              </a:rPr>
              <a:t>Thượng tiến lên Ba Ngôi bánh rượu này tinh tuyền. Thượng tiến lên </a:t>
            </a:r>
            <a:r>
              <a:rPr lang="en-US" sz="5500" b="1" dirty="0" err="1" smtClean="0">
                <a:solidFill>
                  <a:srgbClr val="403152"/>
                </a:solidFill>
                <a:latin typeface="+mj-lt"/>
              </a:rPr>
              <a:t>thiên</a:t>
            </a:r>
            <a:r>
              <a:rPr lang="en-US" sz="5500" b="1" dirty="0" smtClean="0">
                <a:solidFill>
                  <a:srgbClr val="403152"/>
                </a:solidFill>
                <a:latin typeface="+mj-lt"/>
              </a:rPr>
              <a:t> </a:t>
            </a:r>
            <a:r>
              <a:rPr lang="en-US" sz="5500" b="1" dirty="0" err="1" smtClean="0">
                <a:solidFill>
                  <a:srgbClr val="403152"/>
                </a:solidFill>
                <a:latin typeface="+mj-lt"/>
              </a:rPr>
              <a:t>cung</a:t>
            </a:r>
            <a:r>
              <a:rPr lang="en-US" sz="5500" b="1" dirty="0" smtClean="0">
                <a:solidFill>
                  <a:srgbClr val="403152"/>
                </a:solidFill>
                <a:latin typeface="+mj-lt"/>
              </a:rPr>
              <a:t> </a:t>
            </a:r>
            <a:r>
              <a:rPr lang="vi-VN" sz="5500" b="1" dirty="0" smtClean="0">
                <a:solidFill>
                  <a:srgbClr val="403152"/>
                </a:solidFill>
                <a:latin typeface="+mj-lt"/>
              </a:rPr>
              <a:t>trót </a:t>
            </a:r>
            <a:r>
              <a:rPr lang="vi-VN" sz="5500" b="1" dirty="0">
                <a:solidFill>
                  <a:srgbClr val="403152"/>
                </a:solidFill>
                <a:latin typeface="+mj-lt"/>
              </a:rPr>
              <a:t>cả cuộc sống này. Xin dâng lên Ba Ngôi của lễ rất đẹp lòng </a:t>
            </a:r>
            <a:r>
              <a:rPr lang="vi-VN" sz="5500" b="1" dirty="0" smtClean="0">
                <a:solidFill>
                  <a:srgbClr val="403152"/>
                </a:solidFill>
                <a:latin typeface="+mj-lt"/>
              </a:rPr>
              <a:t>Cha</a:t>
            </a:r>
            <a:r>
              <a:rPr lang="en-US" sz="5500" b="1" dirty="0" smtClean="0">
                <a:solidFill>
                  <a:srgbClr val="FF0000"/>
                </a:solidFill>
                <a:latin typeface="+mj-lt"/>
              </a:rPr>
              <a:t>…</a:t>
            </a:r>
            <a:endParaRPr lang="en-US" altLang="en-US" sz="5500" b="1" u="sng" dirty="0">
              <a:solidFill>
                <a:srgbClr val="403152"/>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sz="5500" b="1" dirty="0" smtClean="0">
                <a:solidFill>
                  <a:srgbClr val="FF0000"/>
                </a:solidFill>
                <a:latin typeface="+mj-lt"/>
              </a:rPr>
              <a:t>…</a:t>
            </a:r>
            <a:r>
              <a:rPr lang="vi-VN" sz="5500" b="1" dirty="0" smtClean="0">
                <a:solidFill>
                  <a:srgbClr val="403152"/>
                </a:solidFill>
                <a:latin typeface="+mj-lt"/>
              </a:rPr>
              <a:t> </a:t>
            </a:r>
            <a:r>
              <a:rPr lang="en-US" sz="5500" b="1" dirty="0" smtClean="0">
                <a:solidFill>
                  <a:srgbClr val="403152"/>
                </a:solidFill>
                <a:latin typeface="+mj-lt"/>
              </a:rPr>
              <a:t>N</a:t>
            </a:r>
            <a:r>
              <a:rPr lang="vi-VN" sz="5500" b="1" dirty="0" smtClean="0">
                <a:solidFill>
                  <a:srgbClr val="403152"/>
                </a:solidFill>
                <a:latin typeface="+mj-lt"/>
              </a:rPr>
              <a:t>hư </a:t>
            </a:r>
            <a:r>
              <a:rPr lang="vi-VN" sz="5500" b="1" dirty="0">
                <a:solidFill>
                  <a:srgbClr val="403152"/>
                </a:solidFill>
                <a:latin typeface="+mj-lt"/>
              </a:rPr>
              <a:t>sương sớm chan hòa tràn lan trên khắp </a:t>
            </a:r>
            <a:r>
              <a:rPr lang="en-US" sz="5500" b="1" dirty="0" err="1" smtClean="0">
                <a:solidFill>
                  <a:srgbClr val="403152"/>
                </a:solidFill>
                <a:latin typeface="+mj-lt"/>
              </a:rPr>
              <a:t>ruộng</a:t>
            </a:r>
            <a:r>
              <a:rPr lang="vi-VN" sz="5500" b="1" dirty="0" smtClean="0">
                <a:solidFill>
                  <a:srgbClr val="403152"/>
                </a:solidFill>
                <a:latin typeface="+mj-lt"/>
              </a:rPr>
              <a:t> </a:t>
            </a:r>
            <a:r>
              <a:rPr lang="vi-VN" sz="5500" b="1" dirty="0">
                <a:solidFill>
                  <a:srgbClr val="403152"/>
                </a:solidFill>
                <a:latin typeface="+mj-lt"/>
              </a:rPr>
              <a:t>đồng. Như </a:t>
            </a:r>
            <a:r>
              <a:rPr lang="en-US" sz="5500" b="1" dirty="0" err="1" smtClean="0">
                <a:solidFill>
                  <a:srgbClr val="403152"/>
                </a:solidFill>
                <a:latin typeface="+mj-lt"/>
              </a:rPr>
              <a:t>áng</a:t>
            </a:r>
            <a:r>
              <a:rPr lang="en-US" sz="5500" b="1" dirty="0" smtClean="0">
                <a:solidFill>
                  <a:srgbClr val="403152"/>
                </a:solidFill>
                <a:latin typeface="+mj-lt"/>
              </a:rPr>
              <a:t> </a:t>
            </a:r>
            <a:r>
              <a:rPr lang="vi-VN" sz="5500" b="1" dirty="0" smtClean="0">
                <a:solidFill>
                  <a:srgbClr val="403152"/>
                </a:solidFill>
                <a:latin typeface="+mj-lt"/>
              </a:rPr>
              <a:t>trầm thơm </a:t>
            </a:r>
            <a:r>
              <a:rPr lang="vi-VN" sz="5500" b="1" dirty="0">
                <a:solidFill>
                  <a:srgbClr val="403152"/>
                </a:solidFill>
                <a:latin typeface="+mj-lt"/>
              </a:rPr>
              <a:t>tho </a:t>
            </a:r>
            <a:r>
              <a:rPr lang="en-US" sz="5500" b="1" dirty="0" err="1" smtClean="0">
                <a:solidFill>
                  <a:srgbClr val="403152"/>
                </a:solidFill>
                <a:latin typeface="+mj-lt"/>
              </a:rPr>
              <a:t>tỏa</a:t>
            </a:r>
            <a:r>
              <a:rPr lang="vi-VN" sz="5500" b="1" dirty="0" smtClean="0">
                <a:solidFill>
                  <a:srgbClr val="403152"/>
                </a:solidFill>
                <a:latin typeface="+mj-lt"/>
              </a:rPr>
              <a:t> </a:t>
            </a:r>
            <a:r>
              <a:rPr lang="vi-VN" sz="5500" b="1" dirty="0">
                <a:solidFill>
                  <a:srgbClr val="403152"/>
                </a:solidFill>
                <a:latin typeface="+mj-lt"/>
              </a:rPr>
              <a:t>lên thánh điện huyền linh. Xin thương đoái nhận của lễ, xin ban xuống ơn an bình.</a:t>
            </a:r>
            <a:endParaRPr lang="en-US" altLang="en-US" sz="5500" b="1" u="sng" dirty="0">
              <a:solidFill>
                <a:srgbClr val="403152"/>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05781780"/>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buNone/>
            </a:pPr>
            <a:r>
              <a:rPr lang="en-US" altLang="en-US" sz="49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9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900" b="1" dirty="0">
                <a:solidFill>
                  <a:srgbClr val="403152"/>
                </a:solidFill>
                <a:latin typeface="+mj-lt"/>
              </a:rPr>
              <a:t>Xin hợp nhất chúng con trong tình yêu Thiên Chúa. Xin hợp nhất chúng con muôn người cùng mến thương nhau. Như một tấm bánh này bởi ngàn hạt lúa mì. Như rượu rất tinh nguyên bởi ngàn nho chín thơm</a:t>
            </a:r>
            <a:r>
              <a:rPr lang="vi-VN" sz="4900" b="1" dirty="0" smtClean="0">
                <a:solidFill>
                  <a:srgbClr val="403152"/>
                </a:solidFill>
                <a:latin typeface="+mj-lt"/>
              </a:rPr>
              <a:t>.</a:t>
            </a:r>
            <a:endParaRPr lang="en-US" altLang="en-US" sz="4900" b="1" u="sng" dirty="0">
              <a:solidFill>
                <a:srgbClr val="403152"/>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5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500" b="1" dirty="0">
                <a:latin typeface="+mj-lt"/>
              </a:rPr>
              <a:t> </a:t>
            </a:r>
            <a:r>
              <a:rPr lang="vi-VN" sz="5500" b="1" dirty="0">
                <a:solidFill>
                  <a:srgbClr val="403152"/>
                </a:solidFill>
                <a:latin typeface="+mj-lt"/>
              </a:rPr>
              <a:t>Thượng tiến lên Ba Ngôi bánh rượu này tinh tuyền. Thượng tiến lên </a:t>
            </a:r>
            <a:r>
              <a:rPr lang="en-US" sz="5500" b="1" dirty="0" err="1" smtClean="0">
                <a:solidFill>
                  <a:srgbClr val="403152"/>
                </a:solidFill>
                <a:latin typeface="+mj-lt"/>
              </a:rPr>
              <a:t>thiên</a:t>
            </a:r>
            <a:r>
              <a:rPr lang="en-US" sz="5500" b="1" dirty="0" smtClean="0">
                <a:solidFill>
                  <a:srgbClr val="403152"/>
                </a:solidFill>
                <a:latin typeface="+mj-lt"/>
              </a:rPr>
              <a:t> </a:t>
            </a:r>
            <a:r>
              <a:rPr lang="en-US" sz="5500" b="1" dirty="0" err="1" smtClean="0">
                <a:solidFill>
                  <a:srgbClr val="403152"/>
                </a:solidFill>
                <a:latin typeface="+mj-lt"/>
              </a:rPr>
              <a:t>cung</a:t>
            </a:r>
            <a:r>
              <a:rPr lang="en-US" sz="5500" b="1" dirty="0" smtClean="0">
                <a:solidFill>
                  <a:srgbClr val="403152"/>
                </a:solidFill>
                <a:latin typeface="+mj-lt"/>
              </a:rPr>
              <a:t> </a:t>
            </a:r>
            <a:r>
              <a:rPr lang="vi-VN" sz="5500" b="1" dirty="0" smtClean="0">
                <a:solidFill>
                  <a:srgbClr val="403152"/>
                </a:solidFill>
                <a:latin typeface="+mj-lt"/>
              </a:rPr>
              <a:t>trót </a:t>
            </a:r>
            <a:r>
              <a:rPr lang="vi-VN" sz="5500" b="1" dirty="0">
                <a:solidFill>
                  <a:srgbClr val="403152"/>
                </a:solidFill>
                <a:latin typeface="+mj-lt"/>
              </a:rPr>
              <a:t>cả cuộc sống này. Xin dâng lên Ba Ngôi của lễ rất đẹp lòng </a:t>
            </a:r>
            <a:r>
              <a:rPr lang="vi-VN" sz="5500" b="1" dirty="0" smtClean="0">
                <a:solidFill>
                  <a:srgbClr val="403152"/>
                </a:solidFill>
                <a:latin typeface="+mj-lt"/>
              </a:rPr>
              <a:t>Cha</a:t>
            </a:r>
            <a:r>
              <a:rPr lang="en-US" sz="5500" b="1" dirty="0" smtClean="0">
                <a:solidFill>
                  <a:srgbClr val="FF0000"/>
                </a:solidFill>
                <a:latin typeface="+mj-lt"/>
              </a:rPr>
              <a:t>…</a:t>
            </a:r>
            <a:endParaRPr lang="en-US" altLang="en-US" sz="5500" b="1" u="sng" dirty="0">
              <a:solidFill>
                <a:srgbClr val="403152"/>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63337819"/>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sz="5500" b="1" dirty="0" smtClean="0">
                <a:solidFill>
                  <a:srgbClr val="FF0000"/>
                </a:solidFill>
                <a:latin typeface="+mj-lt"/>
              </a:rPr>
              <a:t>…</a:t>
            </a:r>
            <a:r>
              <a:rPr lang="vi-VN" sz="5500" b="1" dirty="0" smtClean="0">
                <a:solidFill>
                  <a:srgbClr val="403152"/>
                </a:solidFill>
                <a:latin typeface="+mj-lt"/>
              </a:rPr>
              <a:t> </a:t>
            </a:r>
            <a:r>
              <a:rPr lang="en-US" sz="5500" b="1" dirty="0" smtClean="0">
                <a:solidFill>
                  <a:srgbClr val="403152"/>
                </a:solidFill>
                <a:latin typeface="+mj-lt"/>
              </a:rPr>
              <a:t>N</a:t>
            </a:r>
            <a:r>
              <a:rPr lang="vi-VN" sz="5500" b="1" dirty="0" smtClean="0">
                <a:solidFill>
                  <a:srgbClr val="403152"/>
                </a:solidFill>
                <a:latin typeface="+mj-lt"/>
              </a:rPr>
              <a:t>hư </a:t>
            </a:r>
            <a:r>
              <a:rPr lang="vi-VN" sz="5500" b="1" dirty="0">
                <a:solidFill>
                  <a:srgbClr val="403152"/>
                </a:solidFill>
                <a:latin typeface="+mj-lt"/>
              </a:rPr>
              <a:t>sương sớm chan hòa tràn lan trên khắp </a:t>
            </a:r>
            <a:r>
              <a:rPr lang="en-US" sz="5500" b="1" dirty="0" err="1" smtClean="0">
                <a:solidFill>
                  <a:srgbClr val="403152"/>
                </a:solidFill>
                <a:latin typeface="+mj-lt"/>
              </a:rPr>
              <a:t>ruộng</a:t>
            </a:r>
            <a:r>
              <a:rPr lang="vi-VN" sz="5500" b="1" dirty="0" smtClean="0">
                <a:solidFill>
                  <a:srgbClr val="403152"/>
                </a:solidFill>
                <a:latin typeface="+mj-lt"/>
              </a:rPr>
              <a:t> </a:t>
            </a:r>
            <a:r>
              <a:rPr lang="vi-VN" sz="5500" b="1" dirty="0">
                <a:solidFill>
                  <a:srgbClr val="403152"/>
                </a:solidFill>
                <a:latin typeface="+mj-lt"/>
              </a:rPr>
              <a:t>đồng. Như </a:t>
            </a:r>
            <a:r>
              <a:rPr lang="en-US" sz="5500" b="1" dirty="0" err="1" smtClean="0">
                <a:solidFill>
                  <a:srgbClr val="403152"/>
                </a:solidFill>
                <a:latin typeface="+mj-lt"/>
              </a:rPr>
              <a:t>áng</a:t>
            </a:r>
            <a:r>
              <a:rPr lang="en-US" sz="5500" b="1" dirty="0" smtClean="0">
                <a:solidFill>
                  <a:srgbClr val="403152"/>
                </a:solidFill>
                <a:latin typeface="+mj-lt"/>
              </a:rPr>
              <a:t> </a:t>
            </a:r>
            <a:r>
              <a:rPr lang="vi-VN" sz="5500" b="1" dirty="0" smtClean="0">
                <a:solidFill>
                  <a:srgbClr val="403152"/>
                </a:solidFill>
                <a:latin typeface="+mj-lt"/>
              </a:rPr>
              <a:t>trầm thơm </a:t>
            </a:r>
            <a:r>
              <a:rPr lang="vi-VN" sz="5500" b="1" dirty="0">
                <a:solidFill>
                  <a:srgbClr val="403152"/>
                </a:solidFill>
                <a:latin typeface="+mj-lt"/>
              </a:rPr>
              <a:t>tho </a:t>
            </a:r>
            <a:r>
              <a:rPr lang="en-US" sz="5500" b="1" dirty="0" err="1" smtClean="0">
                <a:solidFill>
                  <a:srgbClr val="403152"/>
                </a:solidFill>
                <a:latin typeface="+mj-lt"/>
              </a:rPr>
              <a:t>tỏa</a:t>
            </a:r>
            <a:r>
              <a:rPr lang="vi-VN" sz="5500" b="1" dirty="0" smtClean="0">
                <a:solidFill>
                  <a:srgbClr val="403152"/>
                </a:solidFill>
                <a:latin typeface="+mj-lt"/>
              </a:rPr>
              <a:t> </a:t>
            </a:r>
            <a:r>
              <a:rPr lang="vi-VN" sz="5500" b="1" dirty="0">
                <a:solidFill>
                  <a:srgbClr val="403152"/>
                </a:solidFill>
                <a:latin typeface="+mj-lt"/>
              </a:rPr>
              <a:t>lên thánh điện huyền linh. Xin thương đoái nhận của lễ, xin ban xuống ơn an bình.</a:t>
            </a:r>
            <a:endParaRPr lang="en-US" altLang="en-US" sz="5500" b="1" u="sng" dirty="0">
              <a:solidFill>
                <a:srgbClr val="403152"/>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7405807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19050"/>
            <a:ext cx="9144000" cy="5143500"/>
          </a:xfrm>
        </p:spPr>
        <p:txBody>
          <a:bodyPr>
            <a:noAutofit/>
          </a:bodyPr>
          <a:lstStyle/>
          <a:p>
            <a:pPr marL="27385" indent="0" algn="just">
              <a:lnSpc>
                <a:spcPct val="95000"/>
              </a:lnSpc>
              <a:buNone/>
            </a:pPr>
            <a:r>
              <a:rPr lang="en-US" altLang="en-US" sz="51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1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100" b="1" dirty="0">
                <a:solidFill>
                  <a:srgbClr val="403152"/>
                </a:solidFill>
                <a:latin typeface="+mj-lt"/>
              </a:rPr>
              <a:t>Xin </a:t>
            </a:r>
            <a:r>
              <a:rPr lang="en-US" sz="5100" b="1" dirty="0" err="1">
                <a:solidFill>
                  <a:srgbClr val="403152"/>
                </a:solidFill>
                <a:latin typeface="+mj-lt"/>
              </a:rPr>
              <a:t>tình</a:t>
            </a:r>
            <a:r>
              <a:rPr lang="en-US" sz="5100" b="1" dirty="0">
                <a:solidFill>
                  <a:srgbClr val="403152"/>
                </a:solidFill>
                <a:latin typeface="+mj-lt"/>
              </a:rPr>
              <a:t> </a:t>
            </a:r>
            <a:r>
              <a:rPr lang="en-US" sz="5100" b="1" dirty="0" err="1">
                <a:solidFill>
                  <a:srgbClr val="403152"/>
                </a:solidFill>
                <a:latin typeface="+mj-lt"/>
              </a:rPr>
              <a:t>yêu</a:t>
            </a:r>
            <a:r>
              <a:rPr lang="en-US" sz="5100" b="1" dirty="0">
                <a:solidFill>
                  <a:srgbClr val="403152"/>
                </a:solidFill>
                <a:latin typeface="+mj-lt"/>
              </a:rPr>
              <a:t> </a:t>
            </a:r>
            <a:r>
              <a:rPr lang="en-US" sz="5100" b="1" dirty="0" err="1">
                <a:solidFill>
                  <a:srgbClr val="403152"/>
                </a:solidFill>
                <a:latin typeface="+mj-lt"/>
              </a:rPr>
              <a:t>Chúa</a:t>
            </a:r>
            <a:r>
              <a:rPr lang="en-US" sz="5100" b="1" dirty="0">
                <a:solidFill>
                  <a:srgbClr val="403152"/>
                </a:solidFill>
                <a:latin typeface="+mj-lt"/>
              </a:rPr>
              <a:t> </a:t>
            </a:r>
            <a:r>
              <a:rPr lang="en-US" sz="5100" b="1" dirty="0" err="1">
                <a:solidFill>
                  <a:srgbClr val="403152"/>
                </a:solidFill>
                <a:latin typeface="+mj-lt"/>
              </a:rPr>
              <a:t>Trời</a:t>
            </a:r>
            <a:r>
              <a:rPr lang="en-US" sz="5100" b="1" dirty="0">
                <a:solidFill>
                  <a:srgbClr val="403152"/>
                </a:solidFill>
                <a:latin typeface="+mj-lt"/>
              </a:rPr>
              <a:t> </a:t>
            </a:r>
            <a:r>
              <a:rPr lang="en-US" sz="5100" b="1" dirty="0" err="1">
                <a:solidFill>
                  <a:srgbClr val="403152"/>
                </a:solidFill>
                <a:latin typeface="+mj-lt"/>
              </a:rPr>
              <a:t>lan</a:t>
            </a:r>
            <a:r>
              <a:rPr lang="en-US" sz="5100" b="1" dirty="0">
                <a:solidFill>
                  <a:srgbClr val="403152"/>
                </a:solidFill>
                <a:latin typeface="+mj-lt"/>
              </a:rPr>
              <a:t> </a:t>
            </a:r>
            <a:r>
              <a:rPr lang="en-US" sz="5100" b="1" dirty="0" err="1">
                <a:solidFill>
                  <a:srgbClr val="403152"/>
                </a:solidFill>
                <a:latin typeface="+mj-lt"/>
              </a:rPr>
              <a:t>tràn</a:t>
            </a:r>
            <a:r>
              <a:rPr lang="en-US" sz="5100" b="1" dirty="0">
                <a:solidFill>
                  <a:srgbClr val="403152"/>
                </a:solidFill>
                <a:latin typeface="+mj-lt"/>
              </a:rPr>
              <a:t> </a:t>
            </a:r>
            <a:r>
              <a:rPr lang="en-US" sz="5100" b="1" dirty="0" err="1">
                <a:solidFill>
                  <a:srgbClr val="403152"/>
                </a:solidFill>
                <a:latin typeface="+mj-lt"/>
              </a:rPr>
              <a:t>khắp</a:t>
            </a:r>
            <a:r>
              <a:rPr lang="en-US" sz="5100" b="1" dirty="0">
                <a:solidFill>
                  <a:srgbClr val="403152"/>
                </a:solidFill>
                <a:latin typeface="+mj-lt"/>
              </a:rPr>
              <a:t> </a:t>
            </a:r>
            <a:r>
              <a:rPr lang="en-US" sz="5100" b="1" dirty="0" err="1">
                <a:solidFill>
                  <a:srgbClr val="403152"/>
                </a:solidFill>
                <a:latin typeface="+mj-lt"/>
              </a:rPr>
              <a:t>thế</a:t>
            </a:r>
            <a:r>
              <a:rPr lang="en-US" sz="5100" b="1" dirty="0">
                <a:solidFill>
                  <a:srgbClr val="403152"/>
                </a:solidFill>
                <a:latin typeface="+mj-lt"/>
              </a:rPr>
              <a:t> </a:t>
            </a:r>
            <a:r>
              <a:rPr lang="en-US" sz="5100" b="1" dirty="0" err="1">
                <a:solidFill>
                  <a:srgbClr val="403152"/>
                </a:solidFill>
                <a:latin typeface="+mj-lt"/>
              </a:rPr>
              <a:t>giới</a:t>
            </a:r>
            <a:r>
              <a:rPr lang="en-US" sz="5100" b="1" dirty="0">
                <a:solidFill>
                  <a:srgbClr val="403152"/>
                </a:solidFill>
                <a:latin typeface="+mj-lt"/>
              </a:rPr>
              <a:t>. Xin </a:t>
            </a:r>
            <a:r>
              <a:rPr lang="en-US" sz="5100" b="1" dirty="0" err="1">
                <a:solidFill>
                  <a:srgbClr val="403152"/>
                </a:solidFill>
                <a:latin typeface="+mj-lt"/>
              </a:rPr>
              <a:t>nguồn</a:t>
            </a:r>
            <a:r>
              <a:rPr lang="en-US" sz="5100" b="1" dirty="0">
                <a:solidFill>
                  <a:srgbClr val="403152"/>
                </a:solidFill>
                <a:latin typeface="+mj-lt"/>
              </a:rPr>
              <a:t> </a:t>
            </a:r>
            <a:r>
              <a:rPr lang="en-US" sz="5100" b="1" dirty="0" err="1">
                <a:solidFill>
                  <a:srgbClr val="403152"/>
                </a:solidFill>
                <a:latin typeface="+mj-lt"/>
              </a:rPr>
              <a:t>sống</a:t>
            </a:r>
            <a:r>
              <a:rPr lang="en-US" sz="5100" b="1" dirty="0">
                <a:solidFill>
                  <a:srgbClr val="403152"/>
                </a:solidFill>
                <a:latin typeface="+mj-lt"/>
              </a:rPr>
              <a:t> </a:t>
            </a:r>
            <a:r>
              <a:rPr lang="en-US" sz="5100" b="1" dirty="0" err="1">
                <a:solidFill>
                  <a:srgbClr val="403152"/>
                </a:solidFill>
                <a:latin typeface="+mj-lt"/>
              </a:rPr>
              <a:t>Thánh</a:t>
            </a:r>
            <a:r>
              <a:rPr lang="en-US" sz="5100" b="1" dirty="0">
                <a:solidFill>
                  <a:srgbClr val="403152"/>
                </a:solidFill>
                <a:latin typeface="+mj-lt"/>
              </a:rPr>
              <a:t> </a:t>
            </a:r>
            <a:r>
              <a:rPr lang="en-US" sz="5100" b="1" dirty="0" err="1">
                <a:solidFill>
                  <a:srgbClr val="403152"/>
                </a:solidFill>
                <a:latin typeface="+mj-lt"/>
              </a:rPr>
              <a:t>Linh</a:t>
            </a:r>
            <a:r>
              <a:rPr lang="en-US" sz="5100" b="1" dirty="0">
                <a:solidFill>
                  <a:srgbClr val="403152"/>
                </a:solidFill>
                <a:latin typeface="+mj-lt"/>
              </a:rPr>
              <a:t> </a:t>
            </a:r>
            <a:r>
              <a:rPr lang="en-US" sz="5100" b="1" dirty="0" err="1">
                <a:solidFill>
                  <a:srgbClr val="403152"/>
                </a:solidFill>
                <a:latin typeface="+mj-lt"/>
              </a:rPr>
              <a:t>hộ</a:t>
            </a:r>
            <a:r>
              <a:rPr lang="en-US" sz="5100" b="1" dirty="0">
                <a:solidFill>
                  <a:srgbClr val="403152"/>
                </a:solidFill>
                <a:latin typeface="+mj-lt"/>
              </a:rPr>
              <a:t> </a:t>
            </a:r>
            <a:r>
              <a:rPr lang="en-US" sz="5100" b="1" dirty="0" err="1">
                <a:solidFill>
                  <a:srgbClr val="403152"/>
                </a:solidFill>
                <a:latin typeface="+mj-lt"/>
              </a:rPr>
              <a:t>phù</a:t>
            </a:r>
            <a:r>
              <a:rPr lang="en-US" sz="5100" b="1" dirty="0">
                <a:solidFill>
                  <a:srgbClr val="403152"/>
                </a:solidFill>
                <a:latin typeface="+mj-lt"/>
              </a:rPr>
              <a:t> </a:t>
            </a:r>
            <a:r>
              <a:rPr lang="en-US" sz="5100" b="1" dirty="0" err="1">
                <a:solidFill>
                  <a:srgbClr val="403152"/>
                </a:solidFill>
                <a:latin typeface="+mj-lt"/>
              </a:rPr>
              <a:t>trợ</a:t>
            </a:r>
            <a:r>
              <a:rPr lang="en-US" sz="5100" b="1" dirty="0">
                <a:solidFill>
                  <a:srgbClr val="403152"/>
                </a:solidFill>
                <a:latin typeface="+mj-lt"/>
              </a:rPr>
              <a:t> </a:t>
            </a:r>
            <a:r>
              <a:rPr lang="en-US" sz="5100" b="1" dirty="0" err="1">
                <a:solidFill>
                  <a:srgbClr val="403152"/>
                </a:solidFill>
                <a:latin typeface="+mj-lt"/>
              </a:rPr>
              <a:t>giúp</a:t>
            </a:r>
            <a:r>
              <a:rPr lang="en-US" sz="5100" b="1" dirty="0">
                <a:solidFill>
                  <a:srgbClr val="403152"/>
                </a:solidFill>
                <a:latin typeface="+mj-lt"/>
              </a:rPr>
              <a:t> </a:t>
            </a:r>
            <a:r>
              <a:rPr lang="en-US" sz="5100" b="1" dirty="0" err="1">
                <a:solidFill>
                  <a:srgbClr val="403152"/>
                </a:solidFill>
                <a:latin typeface="+mj-lt"/>
              </a:rPr>
              <a:t>thi</a:t>
            </a:r>
            <a:r>
              <a:rPr lang="en-US" sz="5100" b="1" dirty="0">
                <a:solidFill>
                  <a:srgbClr val="403152"/>
                </a:solidFill>
                <a:latin typeface="+mj-lt"/>
              </a:rPr>
              <a:t> </a:t>
            </a:r>
            <a:r>
              <a:rPr lang="en-US" sz="5100" b="1" dirty="0" err="1">
                <a:solidFill>
                  <a:srgbClr val="403152"/>
                </a:solidFill>
                <a:latin typeface="+mj-lt"/>
              </a:rPr>
              <a:t>ân</a:t>
            </a:r>
            <a:r>
              <a:rPr lang="en-US" sz="5100" b="1" dirty="0">
                <a:solidFill>
                  <a:srgbClr val="403152"/>
                </a:solidFill>
                <a:latin typeface="+mj-lt"/>
              </a:rPr>
              <a:t>. Tin </a:t>
            </a:r>
            <a:r>
              <a:rPr lang="en-US" sz="5100" b="1" dirty="0" err="1">
                <a:solidFill>
                  <a:srgbClr val="403152"/>
                </a:solidFill>
                <a:latin typeface="+mj-lt"/>
              </a:rPr>
              <a:t>một</a:t>
            </a:r>
            <a:r>
              <a:rPr lang="en-US" sz="5100" b="1" dirty="0">
                <a:solidFill>
                  <a:srgbClr val="403152"/>
                </a:solidFill>
                <a:latin typeface="+mj-lt"/>
              </a:rPr>
              <a:t> </a:t>
            </a:r>
            <a:r>
              <a:rPr lang="en-US" sz="5100" b="1" dirty="0" err="1">
                <a:solidFill>
                  <a:srgbClr val="403152"/>
                </a:solidFill>
                <a:latin typeface="+mj-lt"/>
              </a:rPr>
              <a:t>Chúa</a:t>
            </a:r>
            <a:r>
              <a:rPr lang="en-US" sz="5100" b="1" dirty="0">
                <a:solidFill>
                  <a:srgbClr val="403152"/>
                </a:solidFill>
                <a:latin typeface="+mj-lt"/>
              </a:rPr>
              <a:t> </a:t>
            </a:r>
            <a:r>
              <a:rPr lang="en-US" sz="5100" b="1" dirty="0" err="1">
                <a:solidFill>
                  <a:srgbClr val="403152"/>
                </a:solidFill>
                <a:latin typeface="+mj-lt"/>
              </a:rPr>
              <a:t>cao</a:t>
            </a:r>
            <a:r>
              <a:rPr lang="en-US" sz="5100" b="1" dirty="0">
                <a:solidFill>
                  <a:srgbClr val="403152"/>
                </a:solidFill>
                <a:latin typeface="+mj-lt"/>
              </a:rPr>
              <a:t> </a:t>
            </a:r>
            <a:r>
              <a:rPr lang="en-US" sz="5100" b="1" dirty="0" err="1">
                <a:solidFill>
                  <a:srgbClr val="403152"/>
                </a:solidFill>
                <a:latin typeface="+mj-lt"/>
              </a:rPr>
              <a:t>vời</a:t>
            </a:r>
            <a:r>
              <a:rPr lang="en-US" sz="5100" b="1" dirty="0">
                <a:solidFill>
                  <a:srgbClr val="403152"/>
                </a:solidFill>
                <a:latin typeface="+mj-lt"/>
              </a:rPr>
              <a:t> </a:t>
            </a:r>
            <a:r>
              <a:rPr lang="en-US" sz="5100" b="1" dirty="0" err="1">
                <a:solidFill>
                  <a:srgbClr val="403152"/>
                </a:solidFill>
                <a:latin typeface="+mj-lt"/>
              </a:rPr>
              <a:t>tình</a:t>
            </a:r>
            <a:r>
              <a:rPr lang="en-US" sz="5100" b="1" dirty="0">
                <a:solidFill>
                  <a:srgbClr val="403152"/>
                </a:solidFill>
                <a:latin typeface="+mj-lt"/>
              </a:rPr>
              <a:t> </a:t>
            </a:r>
            <a:r>
              <a:rPr lang="en-US" sz="5100" b="1" dirty="0" err="1">
                <a:solidFill>
                  <a:srgbClr val="403152"/>
                </a:solidFill>
                <a:latin typeface="+mj-lt"/>
              </a:rPr>
              <a:t>yêu</a:t>
            </a:r>
            <a:r>
              <a:rPr lang="en-US" sz="5100" b="1" dirty="0">
                <a:solidFill>
                  <a:srgbClr val="403152"/>
                </a:solidFill>
                <a:latin typeface="+mj-lt"/>
              </a:rPr>
              <a:t> </a:t>
            </a:r>
            <a:r>
              <a:rPr lang="en-US" sz="5100" b="1" dirty="0" err="1">
                <a:solidFill>
                  <a:srgbClr val="403152"/>
                </a:solidFill>
                <a:latin typeface="+mj-lt"/>
              </a:rPr>
              <a:t>xóa</a:t>
            </a:r>
            <a:r>
              <a:rPr lang="en-US" sz="5100" b="1" dirty="0">
                <a:solidFill>
                  <a:srgbClr val="403152"/>
                </a:solidFill>
                <a:latin typeface="+mj-lt"/>
              </a:rPr>
              <a:t> </a:t>
            </a:r>
            <a:r>
              <a:rPr lang="en-US" sz="5100" b="1" dirty="0" err="1">
                <a:solidFill>
                  <a:srgbClr val="403152"/>
                </a:solidFill>
                <a:latin typeface="+mj-lt"/>
              </a:rPr>
              <a:t>lấp</a:t>
            </a:r>
            <a:r>
              <a:rPr lang="en-US" sz="5100" b="1" dirty="0">
                <a:solidFill>
                  <a:srgbClr val="403152"/>
                </a:solidFill>
                <a:latin typeface="+mj-lt"/>
              </a:rPr>
              <a:t> </a:t>
            </a:r>
            <a:r>
              <a:rPr lang="en-US" sz="5100" b="1" dirty="0" err="1">
                <a:solidFill>
                  <a:srgbClr val="403152"/>
                </a:solidFill>
                <a:latin typeface="+mj-lt"/>
              </a:rPr>
              <a:t>oán</a:t>
            </a:r>
            <a:r>
              <a:rPr lang="en-US" sz="5100" b="1" dirty="0">
                <a:solidFill>
                  <a:srgbClr val="403152"/>
                </a:solidFill>
                <a:latin typeface="+mj-lt"/>
              </a:rPr>
              <a:t> </a:t>
            </a:r>
            <a:r>
              <a:rPr lang="en-US" sz="5100" b="1" dirty="0" err="1">
                <a:solidFill>
                  <a:srgbClr val="403152"/>
                </a:solidFill>
                <a:latin typeface="+mj-lt"/>
              </a:rPr>
              <a:t>thù</a:t>
            </a:r>
            <a:r>
              <a:rPr lang="en-US" sz="5100" b="1" dirty="0">
                <a:solidFill>
                  <a:srgbClr val="403152"/>
                </a:solidFill>
                <a:latin typeface="+mj-lt"/>
              </a:rPr>
              <a:t>. </a:t>
            </a:r>
            <a:r>
              <a:rPr lang="en-US" sz="5100" b="1" dirty="0" err="1">
                <a:solidFill>
                  <a:srgbClr val="403152"/>
                </a:solidFill>
                <a:latin typeface="+mj-lt"/>
              </a:rPr>
              <a:t>Vui</a:t>
            </a:r>
            <a:r>
              <a:rPr lang="en-US" sz="5100" b="1" dirty="0">
                <a:solidFill>
                  <a:srgbClr val="403152"/>
                </a:solidFill>
                <a:latin typeface="+mj-lt"/>
              </a:rPr>
              <a:t> </a:t>
            </a:r>
            <a:r>
              <a:rPr lang="en-US" sz="5100" b="1" dirty="0" err="1">
                <a:solidFill>
                  <a:srgbClr val="403152"/>
                </a:solidFill>
                <a:latin typeface="+mj-lt"/>
              </a:rPr>
              <a:t>cùng</a:t>
            </a:r>
            <a:r>
              <a:rPr lang="en-US" sz="5100" b="1" dirty="0">
                <a:solidFill>
                  <a:srgbClr val="403152"/>
                </a:solidFill>
                <a:latin typeface="+mj-lt"/>
              </a:rPr>
              <a:t> </a:t>
            </a:r>
            <a:r>
              <a:rPr lang="en-US" sz="5100" b="1" dirty="0" err="1">
                <a:solidFill>
                  <a:srgbClr val="403152"/>
                </a:solidFill>
                <a:latin typeface="+mj-lt"/>
              </a:rPr>
              <a:t>kẻ</a:t>
            </a:r>
            <a:r>
              <a:rPr lang="en-US" sz="5100" b="1" dirty="0">
                <a:solidFill>
                  <a:srgbClr val="403152"/>
                </a:solidFill>
                <a:latin typeface="+mj-lt"/>
              </a:rPr>
              <a:t> </a:t>
            </a:r>
            <a:r>
              <a:rPr lang="en-US" sz="5100" b="1" dirty="0" err="1">
                <a:solidFill>
                  <a:srgbClr val="403152"/>
                </a:solidFill>
                <a:latin typeface="+mj-lt"/>
              </a:rPr>
              <a:t>hân</a:t>
            </a:r>
            <a:r>
              <a:rPr lang="en-US" sz="5100" b="1" dirty="0">
                <a:solidFill>
                  <a:srgbClr val="403152"/>
                </a:solidFill>
                <a:latin typeface="+mj-lt"/>
              </a:rPr>
              <a:t> </a:t>
            </a:r>
            <a:r>
              <a:rPr lang="en-US" sz="5100" b="1" dirty="0" err="1">
                <a:solidFill>
                  <a:srgbClr val="403152"/>
                </a:solidFill>
                <a:latin typeface="+mj-lt"/>
              </a:rPr>
              <a:t>hoan</a:t>
            </a:r>
            <a:r>
              <a:rPr lang="en-US" sz="5100" b="1" dirty="0">
                <a:solidFill>
                  <a:srgbClr val="403152"/>
                </a:solidFill>
                <a:latin typeface="+mj-lt"/>
              </a:rPr>
              <a:t>, </a:t>
            </a:r>
            <a:r>
              <a:rPr lang="en-US" sz="5100" b="1" dirty="0" err="1">
                <a:solidFill>
                  <a:srgbClr val="403152"/>
                </a:solidFill>
                <a:latin typeface="+mj-lt"/>
              </a:rPr>
              <a:t>buồn</a:t>
            </a:r>
            <a:r>
              <a:rPr lang="en-US" sz="5100" b="1" dirty="0">
                <a:solidFill>
                  <a:srgbClr val="403152"/>
                </a:solidFill>
                <a:latin typeface="+mj-lt"/>
              </a:rPr>
              <a:t> </a:t>
            </a:r>
            <a:r>
              <a:rPr lang="en-US" sz="5100" b="1" dirty="0" err="1">
                <a:solidFill>
                  <a:srgbClr val="403152"/>
                </a:solidFill>
                <a:latin typeface="+mj-lt"/>
              </a:rPr>
              <a:t>cùng</a:t>
            </a:r>
            <a:r>
              <a:rPr lang="en-US" sz="5100" b="1" dirty="0">
                <a:solidFill>
                  <a:srgbClr val="403152"/>
                </a:solidFill>
                <a:latin typeface="+mj-lt"/>
              </a:rPr>
              <a:t> </a:t>
            </a:r>
            <a:r>
              <a:rPr lang="en-US" sz="5100" b="1" dirty="0" err="1">
                <a:solidFill>
                  <a:srgbClr val="403152"/>
                </a:solidFill>
                <a:latin typeface="+mj-lt"/>
              </a:rPr>
              <a:t>ai</a:t>
            </a:r>
            <a:r>
              <a:rPr lang="en-US" sz="5100" b="1" dirty="0">
                <a:solidFill>
                  <a:srgbClr val="403152"/>
                </a:solidFill>
                <a:latin typeface="+mj-lt"/>
              </a:rPr>
              <a:t> </a:t>
            </a:r>
            <a:r>
              <a:rPr lang="en-US" sz="5100" b="1" dirty="0" err="1">
                <a:solidFill>
                  <a:srgbClr val="403152"/>
                </a:solidFill>
                <a:latin typeface="+mj-lt"/>
              </a:rPr>
              <a:t>khóc</a:t>
            </a:r>
            <a:r>
              <a:rPr lang="en-US" sz="5100" b="1" dirty="0">
                <a:solidFill>
                  <a:srgbClr val="403152"/>
                </a:solidFill>
                <a:latin typeface="+mj-lt"/>
              </a:rPr>
              <a:t> than</a:t>
            </a:r>
            <a:r>
              <a:rPr lang="en-US" sz="5100" b="1" dirty="0" smtClean="0">
                <a:solidFill>
                  <a:srgbClr val="403152"/>
                </a:solidFill>
                <a:latin typeface="+mj-lt"/>
              </a:rPr>
              <a:t>.</a:t>
            </a:r>
            <a:endParaRPr lang="vi-VN" sz="5100" b="1" dirty="0">
              <a:solidFill>
                <a:srgbClr val="403152"/>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5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500" b="1" dirty="0">
                <a:latin typeface="+mj-lt"/>
              </a:rPr>
              <a:t> </a:t>
            </a:r>
            <a:r>
              <a:rPr lang="vi-VN" sz="5500" b="1" dirty="0">
                <a:solidFill>
                  <a:srgbClr val="403152"/>
                </a:solidFill>
                <a:latin typeface="+mj-lt"/>
              </a:rPr>
              <a:t>Thượng tiến lên Ba Ngôi bánh rượu này tinh tuyền. Thượng tiến lên </a:t>
            </a:r>
            <a:r>
              <a:rPr lang="en-US" sz="5500" b="1" dirty="0" err="1" smtClean="0">
                <a:solidFill>
                  <a:srgbClr val="403152"/>
                </a:solidFill>
                <a:latin typeface="+mj-lt"/>
              </a:rPr>
              <a:t>thiên</a:t>
            </a:r>
            <a:r>
              <a:rPr lang="en-US" sz="5500" b="1" dirty="0" smtClean="0">
                <a:solidFill>
                  <a:srgbClr val="403152"/>
                </a:solidFill>
                <a:latin typeface="+mj-lt"/>
              </a:rPr>
              <a:t> </a:t>
            </a:r>
            <a:r>
              <a:rPr lang="en-US" sz="5500" b="1" dirty="0" err="1" smtClean="0">
                <a:solidFill>
                  <a:srgbClr val="403152"/>
                </a:solidFill>
                <a:latin typeface="+mj-lt"/>
              </a:rPr>
              <a:t>cung</a:t>
            </a:r>
            <a:r>
              <a:rPr lang="en-US" sz="5500" b="1" dirty="0" smtClean="0">
                <a:solidFill>
                  <a:srgbClr val="403152"/>
                </a:solidFill>
                <a:latin typeface="+mj-lt"/>
              </a:rPr>
              <a:t> </a:t>
            </a:r>
            <a:r>
              <a:rPr lang="vi-VN" sz="5500" b="1" dirty="0" smtClean="0">
                <a:solidFill>
                  <a:srgbClr val="403152"/>
                </a:solidFill>
                <a:latin typeface="+mj-lt"/>
              </a:rPr>
              <a:t>trót </a:t>
            </a:r>
            <a:r>
              <a:rPr lang="vi-VN" sz="5500" b="1" dirty="0">
                <a:solidFill>
                  <a:srgbClr val="403152"/>
                </a:solidFill>
                <a:latin typeface="+mj-lt"/>
              </a:rPr>
              <a:t>cả cuộc sống này. Xin dâng lên Ba Ngôi của lễ rất đẹp lòng </a:t>
            </a:r>
            <a:r>
              <a:rPr lang="vi-VN" sz="5500" b="1" dirty="0" smtClean="0">
                <a:solidFill>
                  <a:srgbClr val="403152"/>
                </a:solidFill>
                <a:latin typeface="+mj-lt"/>
              </a:rPr>
              <a:t>Cha</a:t>
            </a:r>
            <a:r>
              <a:rPr lang="en-US" sz="5500" b="1" dirty="0" smtClean="0">
                <a:solidFill>
                  <a:srgbClr val="FF0000"/>
                </a:solidFill>
                <a:latin typeface="+mj-lt"/>
              </a:rPr>
              <a:t>…</a:t>
            </a:r>
            <a:endParaRPr lang="en-US" altLang="en-US" sz="5500" b="1" u="sng" dirty="0">
              <a:solidFill>
                <a:srgbClr val="403152"/>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77254393"/>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sz="5500" b="1" dirty="0" smtClean="0">
                <a:solidFill>
                  <a:srgbClr val="FF0000"/>
                </a:solidFill>
                <a:latin typeface="+mj-lt"/>
              </a:rPr>
              <a:t>…</a:t>
            </a:r>
            <a:r>
              <a:rPr lang="vi-VN" sz="5500" b="1" dirty="0" smtClean="0">
                <a:solidFill>
                  <a:srgbClr val="403152"/>
                </a:solidFill>
                <a:latin typeface="+mj-lt"/>
              </a:rPr>
              <a:t> </a:t>
            </a:r>
            <a:r>
              <a:rPr lang="en-US" sz="5500" b="1" dirty="0" smtClean="0">
                <a:solidFill>
                  <a:srgbClr val="403152"/>
                </a:solidFill>
                <a:latin typeface="+mj-lt"/>
              </a:rPr>
              <a:t>N</a:t>
            </a:r>
            <a:r>
              <a:rPr lang="vi-VN" sz="5500" b="1" dirty="0" smtClean="0">
                <a:solidFill>
                  <a:srgbClr val="403152"/>
                </a:solidFill>
                <a:latin typeface="+mj-lt"/>
              </a:rPr>
              <a:t>hư </a:t>
            </a:r>
            <a:r>
              <a:rPr lang="vi-VN" sz="5500" b="1" dirty="0">
                <a:solidFill>
                  <a:srgbClr val="403152"/>
                </a:solidFill>
                <a:latin typeface="+mj-lt"/>
              </a:rPr>
              <a:t>sương sớm chan hòa tràn lan trên khắp </a:t>
            </a:r>
            <a:r>
              <a:rPr lang="en-US" sz="5500" b="1" dirty="0" err="1" smtClean="0">
                <a:solidFill>
                  <a:srgbClr val="403152"/>
                </a:solidFill>
                <a:latin typeface="+mj-lt"/>
              </a:rPr>
              <a:t>ruộng</a:t>
            </a:r>
            <a:r>
              <a:rPr lang="vi-VN" sz="5500" b="1" dirty="0" smtClean="0">
                <a:solidFill>
                  <a:srgbClr val="403152"/>
                </a:solidFill>
                <a:latin typeface="+mj-lt"/>
              </a:rPr>
              <a:t> </a:t>
            </a:r>
            <a:r>
              <a:rPr lang="vi-VN" sz="5500" b="1" dirty="0">
                <a:solidFill>
                  <a:srgbClr val="403152"/>
                </a:solidFill>
                <a:latin typeface="+mj-lt"/>
              </a:rPr>
              <a:t>đồng. Như </a:t>
            </a:r>
            <a:r>
              <a:rPr lang="en-US" sz="5500" b="1" dirty="0" err="1" smtClean="0">
                <a:solidFill>
                  <a:srgbClr val="403152"/>
                </a:solidFill>
                <a:latin typeface="+mj-lt"/>
              </a:rPr>
              <a:t>áng</a:t>
            </a:r>
            <a:r>
              <a:rPr lang="en-US" sz="5500" b="1" dirty="0" smtClean="0">
                <a:solidFill>
                  <a:srgbClr val="403152"/>
                </a:solidFill>
                <a:latin typeface="+mj-lt"/>
              </a:rPr>
              <a:t> </a:t>
            </a:r>
            <a:r>
              <a:rPr lang="vi-VN" sz="5500" b="1" dirty="0" smtClean="0">
                <a:solidFill>
                  <a:srgbClr val="403152"/>
                </a:solidFill>
                <a:latin typeface="+mj-lt"/>
              </a:rPr>
              <a:t>trầm thơm </a:t>
            </a:r>
            <a:r>
              <a:rPr lang="vi-VN" sz="5500" b="1" dirty="0">
                <a:solidFill>
                  <a:srgbClr val="403152"/>
                </a:solidFill>
                <a:latin typeface="+mj-lt"/>
              </a:rPr>
              <a:t>tho </a:t>
            </a:r>
            <a:r>
              <a:rPr lang="en-US" sz="5500" b="1" dirty="0" err="1" smtClean="0">
                <a:solidFill>
                  <a:srgbClr val="403152"/>
                </a:solidFill>
                <a:latin typeface="+mj-lt"/>
              </a:rPr>
              <a:t>tỏa</a:t>
            </a:r>
            <a:r>
              <a:rPr lang="vi-VN" sz="5500" b="1" dirty="0" smtClean="0">
                <a:solidFill>
                  <a:srgbClr val="403152"/>
                </a:solidFill>
                <a:latin typeface="+mj-lt"/>
              </a:rPr>
              <a:t> </a:t>
            </a:r>
            <a:r>
              <a:rPr lang="vi-VN" sz="5500" b="1" dirty="0">
                <a:solidFill>
                  <a:srgbClr val="403152"/>
                </a:solidFill>
                <a:latin typeface="+mj-lt"/>
              </a:rPr>
              <a:t>lên thánh điện huyền linh. Xin thương đoái nhận của lễ, xin ban xuống ơn an bình.</a:t>
            </a:r>
            <a:endParaRPr lang="en-US" altLang="en-US" sz="5500" b="1" u="sng" dirty="0">
              <a:solidFill>
                <a:srgbClr val="403152"/>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4986002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a:bodyPr>
          <a:lstStyle/>
          <a:p>
            <a:pPr marL="27432" indent="0" algn="ctr">
              <a:lnSpc>
                <a:spcPct val="120000"/>
              </a:lnSpc>
              <a:buNone/>
            </a:pP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 DANH CHÚA BA NGÔI</a:t>
            </a:r>
            <a:endParaRPr lang="en-US" sz="6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chemeClr val="accent4">
                    <a:lumMod val="50000"/>
                  </a:schemeClr>
                </a:solidFill>
                <a:latin typeface="+mj-lt"/>
              </a:rPr>
              <a:t>Đỗ</a:t>
            </a:r>
            <a:r>
              <a:rPr lang="en-US" sz="5400" b="1" dirty="0">
                <a:solidFill>
                  <a:schemeClr val="accent4">
                    <a:lumMod val="50000"/>
                  </a:schemeClr>
                </a:solidFill>
                <a:latin typeface="+mj-lt"/>
              </a:rPr>
              <a:t> </a:t>
            </a:r>
            <a:r>
              <a:rPr lang="en-US" sz="5400" b="1" dirty="0" err="1">
                <a:solidFill>
                  <a:schemeClr val="accent4">
                    <a:lumMod val="50000"/>
                  </a:schemeClr>
                </a:solidFill>
                <a:latin typeface="+mj-lt"/>
              </a:rPr>
              <a:t>Vy</a:t>
            </a:r>
            <a:r>
              <a:rPr lang="en-US" sz="5400" b="1" dirty="0">
                <a:solidFill>
                  <a:schemeClr val="accent4">
                    <a:lumMod val="50000"/>
                  </a:schemeClr>
                </a:solidFill>
                <a:latin typeface="+mj-lt"/>
              </a:rPr>
              <a:t> </a:t>
            </a:r>
            <a:r>
              <a:rPr lang="en-US" sz="5400" b="1" dirty="0" err="1">
                <a:solidFill>
                  <a:schemeClr val="accent4">
                    <a:lumMod val="50000"/>
                  </a:schemeClr>
                </a:solidFill>
                <a:latin typeface="+mj-lt"/>
              </a:rPr>
              <a:t>Hạ</a:t>
            </a:r>
            <a:endParaRPr lang="en-US" sz="5400" b="1" dirty="0">
              <a:solidFill>
                <a:schemeClr val="accent4">
                  <a:lumMod val="50000"/>
                </a:schemeClr>
              </a:solidFill>
              <a:latin typeface="+mj-lt"/>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CHÚC TỤNG BA NGÔI</a:t>
            </a:r>
            <a:endPar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err="1" smtClean="0">
                <a:solidFill>
                  <a:srgbClr val="403152"/>
                </a:solidFill>
                <a:effectLst>
                  <a:outerShdw blurRad="38100" dist="38100" dir="2700000" algn="tl">
                    <a:srgbClr val="000000">
                      <a:alpha val="43137"/>
                    </a:srgbClr>
                  </a:outerShdw>
                </a:effectLst>
                <a:latin typeface="+mj-lt"/>
                <a:ea typeface="Tahoma" pitchFamily="34" charset="0"/>
                <a:cs typeface="Times New Roman" pitchFamily="18" charset="0"/>
              </a:rPr>
              <a:t>Lữ</a:t>
            </a:r>
            <a:r>
              <a:rPr lang="en-US" sz="5400" b="1" i="1" dirty="0" smtClean="0">
                <a:solidFill>
                  <a:srgbClr val="403152"/>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smtClean="0">
                <a:solidFill>
                  <a:srgbClr val="403152"/>
                </a:solidFill>
                <a:effectLst>
                  <a:outerShdw blurRad="38100" dist="38100" dir="2700000" algn="tl">
                    <a:srgbClr val="000000">
                      <a:alpha val="43137"/>
                    </a:srgbClr>
                  </a:outerShdw>
                </a:effectLst>
                <a:latin typeface="+mj-lt"/>
                <a:ea typeface="Tahoma" pitchFamily="34" charset="0"/>
                <a:cs typeface="Times New Roman" pitchFamily="18" charset="0"/>
              </a:rPr>
              <a:t>Hành</a:t>
            </a:r>
            <a:endParaRPr lang="en-US" sz="2000" b="1" i="1" dirty="0">
              <a:solidFill>
                <a:srgbClr val="403152"/>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7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7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403152"/>
                </a:solidFill>
                <a:latin typeface="+mj-lt"/>
              </a:rPr>
              <a:t>Hỏi ai đã dựng nên trái đất xinh thắm màu vĩ đại thay, chim trời cỏ cây đẹp xinh muôn loài chúng sinh. Ngày ngày qua Chúa Trời chuyển xoay càn khôn bốn mùa thay nhau nối tiếp nhau tinh tú vầng ô tuyệt </a:t>
            </a:r>
            <a:r>
              <a:rPr lang="vi-VN" sz="4700" b="1" dirty="0" smtClean="0">
                <a:solidFill>
                  <a:srgbClr val="403152"/>
                </a:solidFill>
                <a:latin typeface="+mj-lt"/>
              </a:rPr>
              <a:t>vời</a:t>
            </a:r>
            <a:r>
              <a:rPr lang="en-US" sz="4700" b="1" dirty="0" smtClean="0">
                <a:solidFill>
                  <a:srgbClr val="FF0000"/>
                </a:solidFill>
                <a:latin typeface="+mj-lt"/>
              </a:rPr>
              <a:t>…</a:t>
            </a:r>
            <a:endParaRPr lang="en-US" sz="4700" b="1" u="sng" dirty="0">
              <a:solidFill>
                <a:srgbClr val="403152"/>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4900" b="1" dirty="0" smtClean="0">
                <a:solidFill>
                  <a:srgbClr val="FF0000"/>
                </a:solidFill>
                <a:latin typeface="+mj-lt"/>
              </a:rPr>
              <a:t>…</a:t>
            </a:r>
            <a:r>
              <a:rPr lang="vi-VN" sz="4900" b="1" dirty="0" smtClean="0">
                <a:solidFill>
                  <a:srgbClr val="403152"/>
                </a:solidFill>
                <a:latin typeface="+mj-lt"/>
              </a:rPr>
              <a:t> </a:t>
            </a:r>
            <a:r>
              <a:rPr lang="vi-VN" sz="4900" b="1" dirty="0">
                <a:solidFill>
                  <a:srgbClr val="403152"/>
                </a:solidFill>
                <a:latin typeface="+mj-lt"/>
              </a:rPr>
              <a:t>Ngợi khen Chúa Trời Ngôi Cha vô cùng nhân từ. Vì thương thế nhân sa vòng tội lỗi. Lời thề xưa cứu thoát nhân loại khốn cùng, ban Đấng Cứu Tinh Con một Cha xuống cõi đời.</a:t>
            </a:r>
            <a:endParaRPr lang="en-US" sz="4900" b="1" u="sng" dirty="0">
              <a:solidFill>
                <a:srgbClr val="403152"/>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7932025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smtClean="0">
                <a:solidFill>
                  <a:srgbClr val="403152"/>
                </a:solidFill>
                <a:latin typeface="+mj-lt"/>
              </a:rPr>
              <a:t>Một </a:t>
            </a:r>
            <a:r>
              <a:rPr lang="vi-VN" sz="4800" b="1" dirty="0">
                <a:solidFill>
                  <a:srgbClr val="403152"/>
                </a:solidFill>
                <a:latin typeface="+mj-lt"/>
              </a:rPr>
              <a:t>đêm tuyết lặng gieo Chúa Con giáng trần chỉ vì yêu cứu độ đoàn chiên lạc trong mê lầm tử quan. Chiều xưa ấy khổ hình treo cao trời xanh hiến mình làm lễ tiến dâng thương trối Mẹ cho </a:t>
            </a:r>
            <a:r>
              <a:rPr lang="vi-VN" sz="4800" b="1" dirty="0" smtClean="0">
                <a:solidFill>
                  <a:srgbClr val="403152"/>
                </a:solidFill>
                <a:latin typeface="+mj-lt"/>
              </a:rPr>
              <a:t>đ</a:t>
            </a:r>
            <a:r>
              <a:rPr lang="en-US" sz="4800" b="1" dirty="0" err="1" smtClean="0">
                <a:solidFill>
                  <a:srgbClr val="403152"/>
                </a:solidFill>
                <a:latin typeface="+mj-lt"/>
              </a:rPr>
              <a:t>oàn</a:t>
            </a:r>
            <a:r>
              <a:rPr lang="vi-VN" sz="4800" b="1" dirty="0" smtClean="0">
                <a:solidFill>
                  <a:srgbClr val="403152"/>
                </a:solidFill>
                <a:latin typeface="+mj-lt"/>
              </a:rPr>
              <a:t> con</a:t>
            </a:r>
            <a:r>
              <a:rPr lang="en-US" sz="4800" b="1" dirty="0" smtClean="0">
                <a:solidFill>
                  <a:srgbClr val="FF0000"/>
                </a:solidFill>
                <a:latin typeface="+mj-lt"/>
              </a:rPr>
              <a:t>…</a:t>
            </a:r>
            <a:endParaRPr lang="en-US" sz="4800" b="1" u="sng" dirty="0">
              <a:solidFill>
                <a:srgbClr val="403152"/>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oAutofit/>
          </a:bodyPr>
          <a:lstStyle/>
          <a:p>
            <a:pPr marL="27432" indent="0" algn="just">
              <a:lnSpc>
                <a:spcPct val="110000"/>
              </a:lnSpc>
              <a:buNone/>
            </a:pPr>
            <a:r>
              <a:rPr lang="en-US" sz="4900" b="1" dirty="0" smtClean="0">
                <a:solidFill>
                  <a:srgbClr val="FF0000"/>
                </a:solidFill>
                <a:latin typeface="+mj-lt"/>
              </a:rPr>
              <a:t>…</a:t>
            </a:r>
            <a:r>
              <a:rPr lang="vi-VN" sz="4900" b="1" dirty="0" smtClean="0">
                <a:solidFill>
                  <a:srgbClr val="403152"/>
                </a:solidFill>
                <a:latin typeface="+mj-lt"/>
              </a:rPr>
              <a:t> </a:t>
            </a:r>
            <a:r>
              <a:rPr lang="vi-VN" sz="4900" b="1" dirty="0">
                <a:solidFill>
                  <a:srgbClr val="403152"/>
                </a:solidFill>
                <a:latin typeface="+mj-lt"/>
              </a:rPr>
              <a:t>Ngợi khen Chúa Trời Ngôi Con yêu người thế trần. </a:t>
            </a:r>
            <a:r>
              <a:rPr lang="en-US" sz="4900" b="1" dirty="0" err="1" smtClean="0">
                <a:solidFill>
                  <a:srgbClr val="403152"/>
                </a:solidFill>
                <a:latin typeface="+mj-lt"/>
              </a:rPr>
              <a:t>Tình</a:t>
            </a:r>
            <a:r>
              <a:rPr lang="en-US" sz="4900" b="1" dirty="0" smtClean="0">
                <a:solidFill>
                  <a:srgbClr val="403152"/>
                </a:solidFill>
                <a:latin typeface="+mj-lt"/>
              </a:rPr>
              <a:t> </a:t>
            </a:r>
            <a:r>
              <a:rPr lang="en-US" sz="4900" b="1" dirty="0" err="1" smtClean="0">
                <a:solidFill>
                  <a:srgbClr val="403152"/>
                </a:solidFill>
                <a:latin typeface="+mj-lt"/>
              </a:rPr>
              <a:t>yêu</a:t>
            </a:r>
            <a:r>
              <a:rPr lang="en-US" sz="4900" b="1" dirty="0" smtClean="0">
                <a:solidFill>
                  <a:srgbClr val="403152"/>
                </a:solidFill>
                <a:latin typeface="+mj-lt"/>
              </a:rPr>
              <a:t> </a:t>
            </a:r>
            <a:r>
              <a:rPr lang="en-US" sz="4900" b="1" dirty="0" err="1" smtClean="0">
                <a:solidFill>
                  <a:srgbClr val="403152"/>
                </a:solidFill>
                <a:latin typeface="+mj-lt"/>
              </a:rPr>
              <a:t>chứa</a:t>
            </a:r>
            <a:r>
              <a:rPr lang="en-US" sz="4900" b="1" dirty="0" smtClean="0">
                <a:solidFill>
                  <a:srgbClr val="403152"/>
                </a:solidFill>
                <a:latin typeface="+mj-lt"/>
              </a:rPr>
              <a:t> </a:t>
            </a:r>
            <a:r>
              <a:rPr lang="en-US" sz="4900" b="1" dirty="0" err="1" smtClean="0">
                <a:solidFill>
                  <a:srgbClr val="403152"/>
                </a:solidFill>
                <a:latin typeface="+mj-lt"/>
              </a:rPr>
              <a:t>chan</a:t>
            </a:r>
            <a:r>
              <a:rPr lang="en-US" sz="4900" b="1" dirty="0" smtClean="0">
                <a:solidFill>
                  <a:srgbClr val="403152"/>
                </a:solidFill>
                <a:latin typeface="+mj-lt"/>
              </a:rPr>
              <a:t> </a:t>
            </a:r>
            <a:r>
              <a:rPr lang="en-US" sz="4900" b="1" dirty="0" err="1" smtClean="0">
                <a:solidFill>
                  <a:srgbClr val="403152"/>
                </a:solidFill>
                <a:latin typeface="+mj-lt"/>
              </a:rPr>
              <a:t>không</a:t>
            </a:r>
            <a:r>
              <a:rPr lang="en-US" sz="4900" b="1" dirty="0" smtClean="0">
                <a:solidFill>
                  <a:srgbClr val="403152"/>
                </a:solidFill>
                <a:latin typeface="+mj-lt"/>
              </a:rPr>
              <a:t> </a:t>
            </a:r>
            <a:r>
              <a:rPr lang="en-US" sz="4900" b="1" dirty="0" err="1" smtClean="0">
                <a:solidFill>
                  <a:srgbClr val="403152"/>
                </a:solidFill>
                <a:latin typeface="+mj-lt"/>
              </a:rPr>
              <a:t>bờ</a:t>
            </a:r>
            <a:r>
              <a:rPr lang="en-US" sz="4900" b="1" dirty="0" smtClean="0">
                <a:solidFill>
                  <a:srgbClr val="403152"/>
                </a:solidFill>
                <a:latin typeface="+mj-lt"/>
              </a:rPr>
              <a:t> </a:t>
            </a:r>
            <a:r>
              <a:rPr lang="en-US" sz="4900" b="1" dirty="0" err="1" smtClean="0">
                <a:solidFill>
                  <a:srgbClr val="403152"/>
                </a:solidFill>
                <a:latin typeface="+mj-lt"/>
              </a:rPr>
              <a:t>không</a:t>
            </a:r>
            <a:r>
              <a:rPr lang="en-US" sz="4900" b="1" dirty="0" smtClean="0">
                <a:solidFill>
                  <a:srgbClr val="403152"/>
                </a:solidFill>
                <a:latin typeface="+mj-lt"/>
              </a:rPr>
              <a:t> </a:t>
            </a:r>
            <a:r>
              <a:rPr lang="en-US" sz="4900" b="1" dirty="0" err="1" smtClean="0">
                <a:solidFill>
                  <a:srgbClr val="403152"/>
                </a:solidFill>
                <a:latin typeface="+mj-lt"/>
              </a:rPr>
              <a:t>bến</a:t>
            </a:r>
            <a:r>
              <a:rPr lang="en-US" sz="4900" b="1" dirty="0" smtClean="0">
                <a:solidFill>
                  <a:srgbClr val="403152"/>
                </a:solidFill>
                <a:latin typeface="+mj-lt"/>
              </a:rPr>
              <a:t>. </a:t>
            </a:r>
            <a:r>
              <a:rPr lang="vi-VN" sz="4900" b="1" dirty="0" smtClean="0">
                <a:solidFill>
                  <a:srgbClr val="403152"/>
                </a:solidFill>
                <a:latin typeface="+mj-lt"/>
              </a:rPr>
              <a:t>Nguyện </a:t>
            </a:r>
            <a:r>
              <a:rPr lang="vi-VN" sz="4900" b="1" dirty="0">
                <a:solidFill>
                  <a:srgbClr val="403152"/>
                </a:solidFill>
                <a:latin typeface="+mj-lt"/>
              </a:rPr>
              <a:t>từ nay con sẽ thắp ngọn </a:t>
            </a:r>
            <a:r>
              <a:rPr lang="en-US" sz="4900" b="1" dirty="0" err="1" smtClean="0">
                <a:solidFill>
                  <a:srgbClr val="403152"/>
                </a:solidFill>
                <a:latin typeface="+mj-lt"/>
              </a:rPr>
              <a:t>đuốc</a:t>
            </a:r>
            <a:r>
              <a:rPr lang="vi-VN" sz="4900" b="1" dirty="0" smtClean="0">
                <a:solidFill>
                  <a:srgbClr val="403152"/>
                </a:solidFill>
                <a:latin typeface="+mj-lt"/>
              </a:rPr>
              <a:t> hồng</a:t>
            </a:r>
            <a:r>
              <a:rPr lang="en-US" sz="4900" b="1" dirty="0" smtClean="0">
                <a:solidFill>
                  <a:srgbClr val="403152"/>
                </a:solidFill>
                <a:latin typeface="+mj-lt"/>
              </a:rPr>
              <a:t> s</a:t>
            </a:r>
            <a:r>
              <a:rPr lang="vi-VN" sz="4900" b="1" dirty="0" smtClean="0">
                <a:solidFill>
                  <a:srgbClr val="403152"/>
                </a:solidFill>
                <a:latin typeface="+mj-lt"/>
              </a:rPr>
              <a:t>oi </a:t>
            </a:r>
            <a:r>
              <a:rPr lang="vi-VN" sz="4900" b="1" dirty="0">
                <a:solidFill>
                  <a:srgbClr val="403152"/>
                </a:solidFill>
                <a:latin typeface="+mj-lt"/>
              </a:rPr>
              <a:t>ánh Tin Mừng khắp gần xa bốn biển </a:t>
            </a:r>
            <a:r>
              <a:rPr lang="vi-VN" sz="4900" b="1" dirty="0" smtClean="0">
                <a:solidFill>
                  <a:srgbClr val="403152"/>
                </a:solidFill>
                <a:latin typeface="+mj-lt"/>
              </a:rPr>
              <a:t>trời</a:t>
            </a:r>
            <a:r>
              <a:rPr lang="en-US" sz="4900" b="1" dirty="0" smtClean="0">
                <a:solidFill>
                  <a:srgbClr val="403152"/>
                </a:solidFill>
                <a:latin typeface="+mj-lt"/>
              </a:rPr>
              <a:t>.</a:t>
            </a:r>
            <a:endParaRPr lang="en-US" sz="4900" b="1" u="sng" dirty="0">
              <a:solidFill>
                <a:srgbClr val="403152"/>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59353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oAutofit/>
          </a:bodyPr>
          <a:lstStyle/>
          <a:p>
            <a:pPr marL="27432" indent="0" algn="just">
              <a:buNone/>
            </a:pPr>
            <a:r>
              <a:rPr lang="en-US" sz="47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7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700" b="1" dirty="0">
                <a:solidFill>
                  <a:srgbClr val="403152"/>
                </a:solidFill>
                <a:latin typeface="+mj-lt"/>
              </a:rPr>
              <a:t>Hồng ân Thánh Thần ban chứa chan đêm ngày khắp trần gian tháng ngày chăm nuôi đàn con như </a:t>
            </a:r>
            <a:r>
              <a:rPr lang="en-US" sz="4700" b="1" dirty="0" smtClean="0">
                <a:solidFill>
                  <a:srgbClr val="403152"/>
                </a:solidFill>
                <a:latin typeface="+mj-lt"/>
              </a:rPr>
              <a:t>M</a:t>
            </a:r>
            <a:r>
              <a:rPr lang="vi-VN" sz="4700" b="1" dirty="0" smtClean="0">
                <a:solidFill>
                  <a:srgbClr val="403152"/>
                </a:solidFill>
                <a:latin typeface="+mj-lt"/>
              </a:rPr>
              <a:t>ẹ </a:t>
            </a:r>
            <a:r>
              <a:rPr lang="vi-VN" sz="4700" b="1" dirty="0">
                <a:solidFill>
                  <a:srgbClr val="403152"/>
                </a:solidFill>
                <a:latin typeface="+mj-lt"/>
              </a:rPr>
              <a:t>mến thương. Ngài hun đúc lửa tình yêu trong lòng con trở thành chiến sĩ Phúc Âm đem Chúa vào giữa lòng </a:t>
            </a:r>
            <a:r>
              <a:rPr lang="vi-VN" sz="4700" b="1" dirty="0" smtClean="0">
                <a:solidFill>
                  <a:srgbClr val="403152"/>
                </a:solidFill>
                <a:latin typeface="+mj-lt"/>
              </a:rPr>
              <a:t>đời</a:t>
            </a:r>
            <a:r>
              <a:rPr lang="en-US" sz="4700" b="1" dirty="0" smtClean="0">
                <a:solidFill>
                  <a:srgbClr val="FF0000"/>
                </a:solidFill>
                <a:latin typeface="+mj-lt"/>
              </a:rPr>
              <a:t>…</a:t>
            </a:r>
            <a:endParaRPr lang="en-US" sz="4700" b="1" u="sng" dirty="0">
              <a:solidFill>
                <a:srgbClr val="40315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10000"/>
              </a:lnSpc>
              <a:buNone/>
            </a:pPr>
            <a:r>
              <a:rPr lang="en-US" sz="4900" b="1" dirty="0" smtClean="0">
                <a:solidFill>
                  <a:srgbClr val="FF0000"/>
                </a:solidFill>
                <a:latin typeface="+mj-lt"/>
              </a:rPr>
              <a:t>…</a:t>
            </a:r>
            <a:r>
              <a:rPr lang="vi-VN" sz="4900" b="1" dirty="0" smtClean="0">
                <a:solidFill>
                  <a:srgbClr val="403152"/>
                </a:solidFill>
                <a:latin typeface="+mj-lt"/>
              </a:rPr>
              <a:t> </a:t>
            </a:r>
            <a:r>
              <a:rPr lang="vi-VN" sz="4900" b="1" dirty="0">
                <a:solidFill>
                  <a:srgbClr val="403152"/>
                </a:solidFill>
                <a:latin typeface="+mj-lt"/>
              </a:rPr>
              <a:t>Ngợi khen Chúa Trời Ngôi Ba Thánh Thần uy quyền. Đã thương xuống ân cho đoàn con cái. Bảy hồng ân như suối tăng nguồn sinh lực, đem đến yên vui ơn bình an giữa cõi đời.</a:t>
            </a:r>
            <a:endParaRPr lang="en-US" sz="4900" b="1" u="sng" dirty="0">
              <a:solidFill>
                <a:srgbClr val="403152"/>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835193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6000" b="1" u="sng" dirty="0">
                <a:solidFill>
                  <a:srgbClr val="FF0000"/>
                </a:solidFill>
                <a:latin typeface="+mj-lt"/>
                <a:ea typeface="Tahoma" pitchFamily="34" charset="0"/>
                <a:cs typeface="Times New Roman" pitchFamily="18" charset="0"/>
              </a:rPr>
              <a:t>Tk1:</a:t>
            </a:r>
            <a:r>
              <a:rPr lang="en-US" sz="6000" dirty="0">
                <a:latin typeface="+mj-lt"/>
              </a:rPr>
              <a:t> </a:t>
            </a:r>
            <a:r>
              <a:rPr lang="vi-VN" sz="6000" b="1" dirty="0">
                <a:solidFill>
                  <a:srgbClr val="403152"/>
                </a:solidFill>
                <a:latin typeface="+mj-lt"/>
              </a:rPr>
              <a:t>T</a:t>
            </a:r>
            <a:r>
              <a:rPr lang="vi-VN" sz="6000" b="1" dirty="0">
                <a:solidFill>
                  <a:schemeClr val="accent4">
                    <a:lumMod val="50000"/>
                  </a:schemeClr>
                </a:solidFill>
                <a:latin typeface="+mj-lt"/>
              </a:rPr>
              <a:t>rong tâm tình đơn sơ con tiến vào đền thánh Chúa Trời, xin dâng lời chúc tụng Ngài là </a:t>
            </a:r>
            <a:r>
              <a:rPr lang="en-US" sz="6000" b="1" dirty="0" err="1" smtClean="0">
                <a:solidFill>
                  <a:schemeClr val="accent4">
                    <a:lumMod val="50000"/>
                  </a:schemeClr>
                </a:solidFill>
                <a:latin typeface="+mj-lt"/>
              </a:rPr>
              <a:t>Đấ</a:t>
            </a:r>
            <a:r>
              <a:rPr lang="vi-VN" sz="6000" b="1" dirty="0" smtClean="0">
                <a:solidFill>
                  <a:schemeClr val="accent4">
                    <a:lumMod val="50000"/>
                  </a:schemeClr>
                </a:solidFill>
                <a:latin typeface="+mj-lt"/>
              </a:rPr>
              <a:t>ng </a:t>
            </a:r>
            <a:r>
              <a:rPr lang="vi-VN" sz="6000" b="1" dirty="0">
                <a:solidFill>
                  <a:schemeClr val="accent4">
                    <a:lumMod val="50000"/>
                  </a:schemeClr>
                </a:solidFill>
                <a:latin typeface="+mj-lt"/>
              </a:rPr>
              <a:t>tác sinh muôn </a:t>
            </a:r>
            <a:r>
              <a:rPr lang="vi-VN" sz="6000" b="1" dirty="0" smtClean="0">
                <a:solidFill>
                  <a:schemeClr val="accent4">
                    <a:lumMod val="50000"/>
                  </a:schemeClr>
                </a:solidFill>
                <a:latin typeface="+mj-lt"/>
              </a:rPr>
              <a:t>loài</a:t>
            </a:r>
            <a:r>
              <a:rPr lang="en-US" sz="6000" b="1" dirty="0" smtClean="0">
                <a:solidFill>
                  <a:srgbClr val="FF0000"/>
                </a:solidFill>
                <a:latin typeface="+mj-lt"/>
              </a:rPr>
              <a:t>…</a:t>
            </a:r>
            <a:endParaRPr lang="vi-VN" sz="6000" b="1" dirty="0">
              <a:solidFill>
                <a:srgbClr val="FF0000"/>
              </a:solidFill>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939266"/>
          </a:xfrm>
          <a:prstGeom prst="rect">
            <a:avLst/>
          </a:prstGeom>
        </p:spPr>
        <p:txBody>
          <a:bodyPr wrap="square">
            <a:spAutoFit/>
          </a:bodyPr>
          <a:lstStyle/>
          <a:p>
            <a:pPr algn="ct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75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MÀU NHIỆM BA NGÔI</a:t>
            </a:r>
            <a:endParaRPr lang="en-US" sz="75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5000" b="1" i="1" dirty="0" err="1" smtClean="0">
                <a:solidFill>
                  <a:srgbClr val="403152"/>
                </a:solidFill>
                <a:latin typeface="+mj-lt"/>
                <a:ea typeface="Times" pitchFamily="34" charset="0"/>
                <a:cs typeface="Times New Roman" pitchFamily="18" charset="0"/>
              </a:rPr>
              <a:t>Thành</a:t>
            </a:r>
            <a:r>
              <a:rPr lang="en-US" sz="5000" b="1" i="1" dirty="0" smtClean="0">
                <a:solidFill>
                  <a:srgbClr val="403152"/>
                </a:solidFill>
                <a:latin typeface="+mj-lt"/>
                <a:ea typeface="Times" pitchFamily="34" charset="0"/>
                <a:cs typeface="Times New Roman" pitchFamily="18" charset="0"/>
              </a:rPr>
              <a:t> Nam</a:t>
            </a:r>
            <a:endParaRPr lang="en-US" sz="5000" b="1" i="1" dirty="0">
              <a:solidFill>
                <a:srgbClr val="403152"/>
              </a:solidFill>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10000"/>
              </a:lnSpc>
              <a:buNone/>
            </a:pPr>
            <a:r>
              <a:rPr lang="en-US" sz="50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1" dirty="0">
                <a:solidFill>
                  <a:srgbClr val="403152"/>
                </a:solidFill>
                <a:latin typeface="+mj-lt"/>
              </a:rPr>
              <a:t>Vạn vật hiện hữu là do Chúa Cha tác thành. Chuộc tội nhân thế là Cứu Chúa Ngôi Hai. Thánh Thần tình </a:t>
            </a:r>
            <a:r>
              <a:rPr lang="vi-VN" sz="5000" b="1" dirty="0" smtClean="0">
                <a:solidFill>
                  <a:srgbClr val="403152"/>
                </a:solidFill>
                <a:latin typeface="+mj-lt"/>
              </a:rPr>
              <a:t>yêu</a:t>
            </a:r>
            <a:r>
              <a:rPr lang="en-US" sz="5000" b="1" dirty="0" smtClean="0">
                <a:solidFill>
                  <a:srgbClr val="403152"/>
                </a:solidFill>
                <a:latin typeface="+mj-lt"/>
              </a:rPr>
              <a:t> </a:t>
            </a:r>
            <a:r>
              <a:rPr lang="en-US" sz="5000" b="1" dirty="0" err="1" smtClean="0">
                <a:solidFill>
                  <a:srgbClr val="403152"/>
                </a:solidFill>
                <a:latin typeface="+mj-lt"/>
              </a:rPr>
              <a:t>nguồn</a:t>
            </a:r>
            <a:r>
              <a:rPr lang="en-US" sz="5000" b="1" dirty="0" smtClean="0">
                <a:solidFill>
                  <a:srgbClr val="403152"/>
                </a:solidFill>
                <a:latin typeface="+mj-lt"/>
              </a:rPr>
              <a:t> </a:t>
            </a:r>
            <a:r>
              <a:rPr lang="en-US" sz="5000" b="1" dirty="0" err="1" smtClean="0">
                <a:solidFill>
                  <a:srgbClr val="403152"/>
                </a:solidFill>
                <a:latin typeface="+mj-lt"/>
              </a:rPr>
              <a:t>mạch</a:t>
            </a:r>
            <a:r>
              <a:rPr lang="en-US" sz="5000" b="1" dirty="0" smtClean="0">
                <a:solidFill>
                  <a:srgbClr val="403152"/>
                </a:solidFill>
                <a:latin typeface="+mj-lt"/>
              </a:rPr>
              <a:t> ban </a:t>
            </a:r>
            <a:r>
              <a:rPr lang="en-US" sz="5000" b="1" dirty="0" err="1">
                <a:solidFill>
                  <a:srgbClr val="403152"/>
                </a:solidFill>
                <a:latin typeface="+mj-lt"/>
              </a:rPr>
              <a:t>s</a:t>
            </a:r>
            <a:r>
              <a:rPr lang="en-US" sz="5000" b="1" dirty="0" err="1" smtClean="0">
                <a:solidFill>
                  <a:srgbClr val="403152"/>
                </a:solidFill>
                <a:latin typeface="+mj-lt"/>
              </a:rPr>
              <a:t>ức</a:t>
            </a:r>
            <a:r>
              <a:rPr lang="en-US" sz="5000" b="1" dirty="0" smtClean="0">
                <a:solidFill>
                  <a:srgbClr val="403152"/>
                </a:solidFill>
                <a:latin typeface="+mj-lt"/>
              </a:rPr>
              <a:t> </a:t>
            </a:r>
            <a:r>
              <a:rPr lang="en-US" sz="5000" b="1" dirty="0" err="1" smtClean="0">
                <a:solidFill>
                  <a:srgbClr val="403152"/>
                </a:solidFill>
                <a:latin typeface="+mj-lt"/>
              </a:rPr>
              <a:t>sống</a:t>
            </a:r>
            <a:r>
              <a:rPr lang="en-US" sz="5000" b="1" dirty="0" smtClean="0">
                <a:solidFill>
                  <a:srgbClr val="403152"/>
                </a:solidFill>
                <a:latin typeface="+mj-lt"/>
              </a:rPr>
              <a:t>. Ba </a:t>
            </a:r>
            <a:r>
              <a:rPr lang="en-US" sz="5000" b="1" dirty="0" err="1" smtClean="0">
                <a:solidFill>
                  <a:srgbClr val="403152"/>
                </a:solidFill>
                <a:latin typeface="+mj-lt"/>
              </a:rPr>
              <a:t>Ngôi</a:t>
            </a:r>
            <a:r>
              <a:rPr lang="en-US" sz="5000" b="1" dirty="0" smtClean="0">
                <a:solidFill>
                  <a:srgbClr val="403152"/>
                </a:solidFill>
                <a:latin typeface="+mj-lt"/>
              </a:rPr>
              <a:t> </a:t>
            </a:r>
            <a:r>
              <a:rPr lang="en-US" sz="5000" b="1" dirty="0" err="1" smtClean="0">
                <a:solidFill>
                  <a:srgbClr val="403152"/>
                </a:solidFill>
                <a:latin typeface="+mj-lt"/>
              </a:rPr>
              <a:t>riêng</a:t>
            </a:r>
            <a:r>
              <a:rPr lang="en-US" sz="5000" b="1" dirty="0" smtClean="0">
                <a:solidFill>
                  <a:srgbClr val="403152"/>
                </a:solidFill>
                <a:latin typeface="+mj-lt"/>
              </a:rPr>
              <a:t> </a:t>
            </a:r>
            <a:r>
              <a:rPr lang="en-US" sz="5000" b="1" dirty="0" err="1" smtClean="0">
                <a:solidFill>
                  <a:srgbClr val="403152"/>
                </a:solidFill>
                <a:latin typeface="+mj-lt"/>
              </a:rPr>
              <a:t>biệt</a:t>
            </a:r>
            <a:r>
              <a:rPr lang="en-US" sz="5000" b="1" dirty="0" smtClean="0">
                <a:solidFill>
                  <a:srgbClr val="403152"/>
                </a:solidFill>
                <a:latin typeface="+mj-lt"/>
              </a:rPr>
              <a:t> </a:t>
            </a:r>
            <a:r>
              <a:rPr lang="en-US" sz="5000" b="1" dirty="0" err="1" smtClean="0">
                <a:solidFill>
                  <a:srgbClr val="403152"/>
                </a:solidFill>
                <a:latin typeface="+mj-lt"/>
              </a:rPr>
              <a:t>nhưng</a:t>
            </a:r>
            <a:r>
              <a:rPr lang="en-US" sz="5000" b="1" dirty="0" smtClean="0">
                <a:solidFill>
                  <a:srgbClr val="403152"/>
                </a:solidFill>
                <a:latin typeface="+mj-lt"/>
              </a:rPr>
              <a:t> </a:t>
            </a:r>
            <a:r>
              <a:rPr lang="en-US" sz="5000" b="1" dirty="0" err="1" smtClean="0">
                <a:solidFill>
                  <a:srgbClr val="403152"/>
                </a:solidFill>
                <a:latin typeface="+mj-lt"/>
              </a:rPr>
              <a:t>chỉ</a:t>
            </a:r>
            <a:r>
              <a:rPr lang="en-US" sz="5000" b="1" dirty="0" smtClean="0">
                <a:solidFill>
                  <a:srgbClr val="403152"/>
                </a:solidFill>
                <a:latin typeface="+mj-lt"/>
              </a:rPr>
              <a:t> </a:t>
            </a:r>
            <a:r>
              <a:rPr lang="en-US" sz="5000" b="1" dirty="0" err="1" smtClean="0">
                <a:solidFill>
                  <a:srgbClr val="403152"/>
                </a:solidFill>
                <a:latin typeface="+mj-lt"/>
              </a:rPr>
              <a:t>một</a:t>
            </a:r>
            <a:r>
              <a:rPr lang="en-US" sz="5000" b="1" dirty="0" smtClean="0">
                <a:solidFill>
                  <a:srgbClr val="403152"/>
                </a:solidFill>
                <a:latin typeface="+mj-lt"/>
              </a:rPr>
              <a:t> </a:t>
            </a:r>
            <a:r>
              <a:rPr lang="en-US" sz="5000" b="1" dirty="0" err="1" smtClean="0">
                <a:solidFill>
                  <a:srgbClr val="403152"/>
                </a:solidFill>
                <a:latin typeface="+mj-lt"/>
              </a:rPr>
              <a:t>Thiên</a:t>
            </a:r>
            <a:r>
              <a:rPr lang="en-US" sz="5000" b="1" dirty="0" smtClean="0">
                <a:solidFill>
                  <a:srgbClr val="403152"/>
                </a:solidFill>
                <a:latin typeface="+mj-lt"/>
              </a:rPr>
              <a:t> </a:t>
            </a:r>
            <a:r>
              <a:rPr lang="en-US" sz="5000" b="1" dirty="0" err="1" smtClean="0">
                <a:solidFill>
                  <a:srgbClr val="403152"/>
                </a:solidFill>
                <a:latin typeface="+mj-lt"/>
              </a:rPr>
              <a:t>Chúa</a:t>
            </a:r>
            <a:r>
              <a:rPr lang="en-US" sz="5000" b="1" dirty="0" smtClean="0">
                <a:solidFill>
                  <a:srgbClr val="403152"/>
                </a:solidFill>
                <a:latin typeface="+mj-lt"/>
              </a:rPr>
              <a:t>.</a:t>
            </a:r>
            <a:endParaRPr lang="en-US" sz="5000" b="1" dirty="0">
              <a:solidFill>
                <a:srgbClr val="403152"/>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705350"/>
          </a:xfrm>
        </p:spPr>
        <p:txBody>
          <a:bodyPr>
            <a:noAutofit/>
          </a:bodyPr>
          <a:lstStyle/>
          <a:p>
            <a:pPr marL="0" indent="0" algn="just">
              <a:lnSpc>
                <a:spcPct val="11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1" dirty="0">
                <a:solidFill>
                  <a:srgbClr val="403152"/>
                </a:solidFill>
                <a:latin typeface="+mj-lt"/>
              </a:rPr>
              <a:t>Xin cho Danh Thánh Cha rạng ngời, hôm nay và đến </a:t>
            </a:r>
            <a:r>
              <a:rPr lang="vi-VN" sz="5600" b="1" dirty="0" smtClean="0">
                <a:solidFill>
                  <a:srgbClr val="403152"/>
                </a:solidFill>
                <a:latin typeface="+mj-lt"/>
              </a:rPr>
              <a:t>muôn</a:t>
            </a:r>
            <a:r>
              <a:rPr lang="en-US" sz="5600" b="1" dirty="0" smtClean="0">
                <a:solidFill>
                  <a:srgbClr val="403152"/>
                </a:solidFill>
                <a:latin typeface="+mj-lt"/>
              </a:rPr>
              <a:t> </a:t>
            </a:r>
            <a:r>
              <a:rPr lang="en-US" sz="5600" b="1" dirty="0" err="1" smtClean="0">
                <a:solidFill>
                  <a:srgbClr val="403152"/>
                </a:solidFill>
                <a:latin typeface="+mj-lt"/>
              </a:rPr>
              <a:t>muôn</a:t>
            </a:r>
            <a:r>
              <a:rPr lang="vi-VN" sz="5600" b="1" dirty="0" smtClean="0">
                <a:solidFill>
                  <a:srgbClr val="403152"/>
                </a:solidFill>
                <a:latin typeface="+mj-lt"/>
              </a:rPr>
              <a:t> </a:t>
            </a:r>
            <a:r>
              <a:rPr lang="vi-VN" sz="5600" b="1" dirty="0">
                <a:solidFill>
                  <a:srgbClr val="403152"/>
                </a:solidFill>
                <a:latin typeface="+mj-lt"/>
              </a:rPr>
              <a:t>đời. Xin cho triều đại Cha mau đến, hiển trị trên ngàn muôn muôn nơi.</a:t>
            </a:r>
            <a:endParaRPr lang="en-US" sz="5600" b="1" dirty="0">
              <a:solidFill>
                <a:srgbClr val="403152"/>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10000"/>
              </a:lnSpc>
              <a:buNone/>
            </a:pPr>
            <a:r>
              <a:rPr lang="en-US" sz="49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vi-VN" sz="4900" b="1" dirty="0" smtClean="0">
                <a:latin typeface="+mj-lt"/>
              </a:rPr>
              <a:t> </a:t>
            </a:r>
            <a:r>
              <a:rPr lang="vi-VN" sz="4900" b="1" dirty="0">
                <a:solidFill>
                  <a:srgbClr val="403152"/>
                </a:solidFill>
                <a:latin typeface="+mj-lt"/>
              </a:rPr>
              <a:t>Ngàn vạn sinh linh được Cha dưỡng nuôi đêm ngày. Tình Người chan chứa nhuần thấm khắp dương gian. Tháng ngày bình yên, nhờ tình Cha nâng đỡ. Hết muôn muôn loài sống nhờ ơn Cha ban.</a:t>
            </a:r>
            <a:endParaRPr lang="en-US" sz="4900" b="1" dirty="0">
              <a:solidFill>
                <a:srgbClr val="403152"/>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8145697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705350"/>
          </a:xfrm>
        </p:spPr>
        <p:txBody>
          <a:bodyPr>
            <a:noAutofit/>
          </a:bodyPr>
          <a:lstStyle/>
          <a:p>
            <a:pPr marL="0" indent="0" algn="just">
              <a:lnSpc>
                <a:spcPct val="110000"/>
              </a:lnSpc>
              <a:buNone/>
            </a:pPr>
            <a:r>
              <a:rPr lang="en-US" sz="5600" b="1" u="sng" dirty="0" err="1"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600" b="1" dirty="0">
                <a:solidFill>
                  <a:srgbClr val="403152"/>
                </a:solidFill>
                <a:latin typeface="+mj-lt"/>
              </a:rPr>
              <a:t>Xin cho Danh Thánh Cha rạng ngời, hôm nay và đến </a:t>
            </a:r>
            <a:r>
              <a:rPr lang="vi-VN" sz="5600" b="1" dirty="0" smtClean="0">
                <a:solidFill>
                  <a:srgbClr val="403152"/>
                </a:solidFill>
                <a:latin typeface="+mj-lt"/>
              </a:rPr>
              <a:t>muôn</a:t>
            </a:r>
            <a:r>
              <a:rPr lang="en-US" sz="5600" b="1" dirty="0" smtClean="0">
                <a:solidFill>
                  <a:srgbClr val="403152"/>
                </a:solidFill>
                <a:latin typeface="+mj-lt"/>
              </a:rPr>
              <a:t> </a:t>
            </a:r>
            <a:r>
              <a:rPr lang="en-US" sz="5600" b="1" dirty="0" err="1" smtClean="0">
                <a:solidFill>
                  <a:srgbClr val="403152"/>
                </a:solidFill>
                <a:latin typeface="+mj-lt"/>
              </a:rPr>
              <a:t>muôn</a:t>
            </a:r>
            <a:r>
              <a:rPr lang="vi-VN" sz="5600" b="1" dirty="0" smtClean="0">
                <a:solidFill>
                  <a:srgbClr val="403152"/>
                </a:solidFill>
                <a:latin typeface="+mj-lt"/>
              </a:rPr>
              <a:t> </a:t>
            </a:r>
            <a:r>
              <a:rPr lang="vi-VN" sz="5600" b="1" dirty="0">
                <a:solidFill>
                  <a:srgbClr val="403152"/>
                </a:solidFill>
                <a:latin typeface="+mj-lt"/>
              </a:rPr>
              <a:t>đời. Xin cho triều đại Cha mau đến, hiển trị trên ngàn muôn muôn nơi.</a:t>
            </a:r>
            <a:endParaRPr lang="en-US" sz="5600" b="1" dirty="0">
              <a:solidFill>
                <a:srgbClr val="403152"/>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98317751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10000"/>
              </a:lnSpc>
              <a:buNone/>
            </a:pPr>
            <a:r>
              <a:rPr lang="en-US" sz="6000" b="1" dirty="0" smtClean="0">
                <a:solidFill>
                  <a:srgbClr val="FF0000"/>
                </a:solidFill>
                <a:latin typeface="+mj-lt"/>
              </a:rPr>
              <a:t>…</a:t>
            </a:r>
            <a:r>
              <a:rPr lang="en-US" sz="6000" b="1" dirty="0" smtClean="0">
                <a:solidFill>
                  <a:schemeClr val="accent4">
                    <a:lumMod val="50000"/>
                  </a:schemeClr>
                </a:solidFill>
                <a:latin typeface="+mj-lt"/>
              </a:rPr>
              <a:t> </a:t>
            </a:r>
            <a:r>
              <a:rPr lang="vi-VN" sz="6000" b="1" dirty="0" smtClean="0">
                <a:solidFill>
                  <a:schemeClr val="accent4">
                    <a:lumMod val="50000"/>
                  </a:schemeClr>
                </a:solidFill>
                <a:latin typeface="+mj-lt"/>
              </a:rPr>
              <a:t>Con </a:t>
            </a:r>
            <a:r>
              <a:rPr lang="vi-VN" sz="6000" b="1" dirty="0">
                <a:solidFill>
                  <a:schemeClr val="accent4">
                    <a:lumMod val="50000"/>
                  </a:schemeClr>
                </a:solidFill>
                <a:latin typeface="+mj-lt"/>
              </a:rPr>
              <a:t>tâm thành tri ân tình thương Chúa </a:t>
            </a:r>
            <a:r>
              <a:rPr lang="en-US" sz="6000" b="1" dirty="0">
                <a:solidFill>
                  <a:schemeClr val="accent4">
                    <a:lumMod val="50000"/>
                  </a:schemeClr>
                </a:solidFill>
                <a:latin typeface="+mj-lt"/>
              </a:rPr>
              <a:t>x</a:t>
            </a:r>
            <a:r>
              <a:rPr lang="vi-VN" sz="6000" b="1" dirty="0">
                <a:solidFill>
                  <a:schemeClr val="accent4">
                    <a:lumMod val="50000"/>
                  </a:schemeClr>
                </a:solidFill>
                <a:latin typeface="+mj-lt"/>
              </a:rPr>
              <a:t>iết bao cao vời. Ngài đã hướng dẫn con vào đời, cho con được gọi Ngài là Cha</a:t>
            </a:r>
            <a:r>
              <a:rPr lang="en-US" sz="6000" b="1" dirty="0">
                <a:solidFill>
                  <a:schemeClr val="accent4">
                    <a:lumMod val="50000"/>
                  </a:schemeClr>
                </a:solidFill>
                <a:latin typeface="+mj-lt"/>
              </a:rPr>
              <a:t>.</a:t>
            </a:r>
            <a:endParaRPr lang="vi-VN" sz="6000" b="1" dirty="0">
              <a:solidFill>
                <a:schemeClr val="accent4">
                  <a:lumMod val="50000"/>
                </a:schemeClr>
              </a:solidFill>
              <a:latin typeface="+mj-lt"/>
            </a:endParaRPr>
          </a:p>
          <a:p>
            <a:pPr marL="27432" indent="0" algn="just">
              <a:lnSpc>
                <a:spcPct val="110000"/>
              </a:lnSpc>
              <a:buNone/>
            </a:pPr>
            <a:endParaRPr lang="vi-VN" sz="6000" b="1" dirty="0">
              <a:solidFill>
                <a:schemeClr val="accent4">
                  <a:lumMod val="50000"/>
                </a:schemeClr>
              </a:solidFill>
              <a:latin typeface="+mj-lt"/>
            </a:endParaRPr>
          </a:p>
        </p:txBody>
      </p:sp>
    </p:spTree>
    <p:extLst>
      <p:ext uri="{BB962C8B-B14F-4D97-AF65-F5344CB8AC3E}">
        <p14:creationId xmlns:p14="http://schemas.microsoft.com/office/powerpoint/2010/main" val="29999335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buNone/>
            </a:pPr>
            <a:r>
              <a:rPr lang="en-US" sz="5500" b="1" u="sng" dirty="0" err="1">
                <a:solidFill>
                  <a:srgbClr val="FF0000"/>
                </a:solidFill>
                <a:latin typeface="+mj-lt"/>
                <a:ea typeface="Tahoma" pitchFamily="34" charset="0"/>
                <a:cs typeface="Times New Roman" pitchFamily="18" charset="0"/>
              </a:rPr>
              <a:t>Đk</a:t>
            </a:r>
            <a:r>
              <a:rPr lang="en-US" sz="5500" b="1" u="sng" dirty="0">
                <a:solidFill>
                  <a:srgbClr val="FF0000"/>
                </a:solidFill>
                <a:latin typeface="+mj-lt"/>
                <a:ea typeface="Tahoma" pitchFamily="34" charset="0"/>
                <a:cs typeface="Times New Roman" pitchFamily="18" charset="0"/>
              </a:rPr>
              <a:t>:</a:t>
            </a:r>
            <a:r>
              <a:rPr lang="en-US" sz="5500" b="1" dirty="0">
                <a:solidFill>
                  <a:srgbClr val="003399"/>
                </a:solidFill>
                <a:latin typeface="+mj-lt"/>
                <a:ea typeface="Tahoma" pitchFamily="34" charset="0"/>
                <a:cs typeface="Times New Roman" pitchFamily="18" charset="0"/>
              </a:rPr>
              <a:t> </a:t>
            </a:r>
            <a:r>
              <a:rPr lang="vi-VN" sz="5500" b="1" dirty="0">
                <a:solidFill>
                  <a:schemeClr val="accent4">
                    <a:lumMod val="50000"/>
                  </a:schemeClr>
                </a:solidFill>
                <a:latin typeface="+mj-lt"/>
              </a:rPr>
              <a:t>Vinh danh Chúa Cha uy hùng toàn năng. Vinh danh Chúa Con cứu độ nhân trần. Vinh danh Thánh Linh chính nguồn ủi an. Vinh danh Ba Ngôi </a:t>
            </a:r>
            <a:r>
              <a:rPr lang="en-US" sz="5500" b="1" dirty="0" err="1" smtClean="0">
                <a:solidFill>
                  <a:schemeClr val="accent4">
                    <a:lumMod val="50000"/>
                  </a:schemeClr>
                </a:solidFill>
                <a:latin typeface="+mj-lt"/>
              </a:rPr>
              <a:t>muôn</a:t>
            </a:r>
            <a:r>
              <a:rPr lang="en-US" sz="5500" b="1" dirty="0" smtClean="0">
                <a:solidFill>
                  <a:schemeClr val="accent4">
                    <a:lumMod val="50000"/>
                  </a:schemeClr>
                </a:solidFill>
                <a:latin typeface="+mj-lt"/>
              </a:rPr>
              <a:t> </a:t>
            </a:r>
            <a:r>
              <a:rPr lang="en-US" sz="5500" b="1" dirty="0" err="1" smtClean="0">
                <a:solidFill>
                  <a:schemeClr val="accent4">
                    <a:lumMod val="50000"/>
                  </a:schemeClr>
                </a:solidFill>
                <a:latin typeface="+mj-lt"/>
              </a:rPr>
              <a:t>đời</a:t>
            </a:r>
            <a:r>
              <a:rPr lang="en-US" sz="5500" b="1" dirty="0" smtClean="0">
                <a:solidFill>
                  <a:schemeClr val="accent4">
                    <a:lumMod val="50000"/>
                  </a:schemeClr>
                </a:solidFill>
                <a:latin typeface="+mj-lt"/>
              </a:rPr>
              <a:t> </a:t>
            </a:r>
            <a:r>
              <a:rPr lang="en-US" sz="5500" b="1" dirty="0" err="1" smtClean="0">
                <a:solidFill>
                  <a:schemeClr val="accent4">
                    <a:lumMod val="50000"/>
                  </a:schemeClr>
                </a:solidFill>
                <a:latin typeface="+mj-lt"/>
              </a:rPr>
              <a:t>không</a:t>
            </a:r>
            <a:r>
              <a:rPr lang="en-US" sz="5500" b="1" dirty="0" smtClean="0">
                <a:solidFill>
                  <a:schemeClr val="accent4">
                    <a:lumMod val="50000"/>
                  </a:schemeClr>
                </a:solidFill>
                <a:latin typeface="+mj-lt"/>
              </a:rPr>
              <a:t> </a:t>
            </a:r>
            <a:r>
              <a:rPr lang="en-US" sz="5500" b="1" dirty="0" err="1" smtClean="0">
                <a:solidFill>
                  <a:schemeClr val="accent4">
                    <a:lumMod val="50000"/>
                  </a:schemeClr>
                </a:solidFill>
                <a:latin typeface="+mj-lt"/>
              </a:rPr>
              <a:t>ngơi</a:t>
            </a:r>
            <a:r>
              <a:rPr lang="en-US" sz="5500" b="1" dirty="0" smtClean="0">
                <a:solidFill>
                  <a:schemeClr val="accent4">
                    <a:lumMod val="50000"/>
                  </a:schemeClr>
                </a:solidFill>
                <a:latin typeface="+mj-lt"/>
              </a:rPr>
              <a:t>.</a:t>
            </a:r>
            <a:endParaRPr lang="en-US" sz="55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1151</TotalTime>
  <Words>1718</Words>
  <Application>Microsoft Office PowerPoint</Application>
  <PresentationFormat>On-screen Show (16:9)</PresentationFormat>
  <Paragraphs>96</Paragraphs>
  <Slides>77</Slides>
  <Notes>0</Notes>
  <HiddenSlides>0</HiddenSlides>
  <MMClips>0</MMClips>
  <ScaleCrop>false</ScaleCrop>
  <HeadingPairs>
    <vt:vector size="4" baseType="variant">
      <vt:variant>
        <vt:lpstr>Theme</vt:lpstr>
      </vt:variant>
      <vt:variant>
        <vt:i4>17</vt:i4>
      </vt:variant>
      <vt:variant>
        <vt:lpstr>Slide Titles</vt:lpstr>
      </vt:variant>
      <vt:variant>
        <vt:i4>77</vt:i4>
      </vt:variant>
    </vt:vector>
  </HeadingPairs>
  <TitlesOfParts>
    <vt:vector size="94"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21_Office Theme</vt:lpstr>
      <vt:lpstr>3_Office Theme</vt:lpstr>
      <vt:lpstr>7_Office Theme</vt:lpstr>
      <vt:lpstr>6_Office Theme</vt:lpstr>
      <vt:lpstr>15_Office Theme</vt:lpstr>
      <vt:lpstr>PowerPoint Presentation</vt:lpstr>
      <vt:lpstr>Tập Hát Cộng Đoàn</vt:lpstr>
      <vt:lpstr>Đk: Phúc thay quốc gia Chúa chọn làm sản nghiệp.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PowerPoint Presentation</vt:lpstr>
      <vt:lpstr> </vt:lpstr>
      <vt:lpstr>Đk: Phúc thay quốc gia Chúa chọn làm sản nghiệp. </vt:lpstr>
      <vt:lpstr>Tk1: Lời Thiên Chúa rất ngay thực chân chính, việc tay Ngài thật đáng cậy tin, Ngài yêu thích công minh chính trực, tình thương Ngài tràn ngập khắp mọi nơi.</vt:lpstr>
      <vt:lpstr>Đk: Phúc thay quốc gia Chúa chọn làm sản nghiệp. </vt:lpstr>
      <vt:lpstr>Tk2: Lời Thiên Chúa khiến cung trời hiện hữu, làn hơi Ngài tạo tác ngàn sao, Ngài tuyên phán khai sinh các loài, Ngài ra lệnh vạn vật xuất hiện ngay.</vt:lpstr>
      <vt:lpstr>Đk: Phúc thay quốc gia Chúa chọn làm sản nghiệp. </vt:lpstr>
      <vt:lpstr>Tk3: Ngài đưa mắt dõi theo kẻ thờ kính, kẻ tin cậy lòng Chúa dủ thương. Hầu giải cứu qua tay tử thần, hồi cơ hàn Ngài nhìn tới dưỡng nuôi.</vt:lpstr>
      <vt:lpstr>Đk: Phúc thay quốc gia Chúa chọn làm sản nghiệp. </vt:lpstr>
      <vt:lpstr>Tk4: Đoàn con những vững tâm đợi trông Chúa, bởi Chúa hằng phù giúp chở che. Hồng ân Chúa xin thương xuống đầy trên những người hằng bền vững cậy trông. </vt:lpstr>
      <vt:lpstr>Đk: Phúc thay quốc gia Chúa chọn làm sản nghiệp.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THƯỢNG TIẾN LÊN BA NGÔI Nguyễn Quang Hưng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217</cp:revision>
  <dcterms:created xsi:type="dcterms:W3CDTF">2021-05-09T08:36:44Z</dcterms:created>
  <dcterms:modified xsi:type="dcterms:W3CDTF">2024-05-23T22:26:02Z</dcterms:modified>
</cp:coreProperties>
</file>