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4" r:id="rId5"/>
    <p:sldMasterId id="2147483736" r:id="rId6"/>
    <p:sldMasterId id="2147483748" r:id="rId7"/>
    <p:sldMasterId id="2147483760" r:id="rId8"/>
    <p:sldMasterId id="2147483772" r:id="rId9"/>
  </p:sldMasterIdLst>
  <p:sldIdLst>
    <p:sldId id="380" r:id="rId10"/>
    <p:sldId id="376" r:id="rId11"/>
    <p:sldId id="473" r:id="rId12"/>
    <p:sldId id="474" r:id="rId13"/>
    <p:sldId id="375" r:id="rId14"/>
    <p:sldId id="256" r:id="rId15"/>
    <p:sldId id="257" r:id="rId16"/>
    <p:sldId id="258" r:id="rId17"/>
    <p:sldId id="440" r:id="rId18"/>
    <p:sldId id="259" r:id="rId19"/>
    <p:sldId id="441" r:id="rId20"/>
    <p:sldId id="432" r:id="rId21"/>
    <p:sldId id="384" r:id="rId22"/>
    <p:sldId id="442" r:id="rId23"/>
    <p:sldId id="443" r:id="rId24"/>
    <p:sldId id="444" r:id="rId25"/>
    <p:sldId id="445" r:id="rId26"/>
    <p:sldId id="446" r:id="rId27"/>
    <p:sldId id="447" r:id="rId28"/>
    <p:sldId id="434" r:id="rId29"/>
    <p:sldId id="415" r:id="rId30"/>
    <p:sldId id="418" r:id="rId31"/>
    <p:sldId id="419" r:id="rId32"/>
    <p:sldId id="420" r:id="rId33"/>
    <p:sldId id="461" r:id="rId34"/>
    <p:sldId id="422" r:id="rId35"/>
    <p:sldId id="462" r:id="rId36"/>
    <p:sldId id="424" r:id="rId37"/>
    <p:sldId id="463" r:id="rId38"/>
    <p:sldId id="417" r:id="rId39"/>
    <p:sldId id="429" r:id="rId40"/>
    <p:sldId id="269" r:id="rId41"/>
    <p:sldId id="383" r:id="rId42"/>
    <p:sldId id="448"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76" r:id="rId56"/>
    <p:sldId id="414" r:id="rId57"/>
    <p:sldId id="286" r:id="rId58"/>
    <p:sldId id="271" r:id="rId59"/>
    <p:sldId id="273" r:id="rId60"/>
    <p:sldId id="475" r:id="rId61"/>
    <p:sldId id="276" r:id="rId62"/>
    <p:sldId id="381" r:id="rId63"/>
    <p:sldId id="277" r:id="rId64"/>
    <p:sldId id="278" r:id="rId65"/>
    <p:sldId id="279" r:id="rId66"/>
    <p:sldId id="466" r:id="rId67"/>
    <p:sldId id="290" r:id="rId68"/>
    <p:sldId id="467" r:id="rId69"/>
    <p:sldId id="468" r:id="rId70"/>
    <p:sldId id="291" r:id="rId71"/>
    <p:sldId id="469" r:id="rId72"/>
    <p:sldId id="470" r:id="rId73"/>
    <p:sldId id="292" r:id="rId74"/>
    <p:sldId id="382" r:id="rId75"/>
    <p:sldId id="293" r:id="rId76"/>
    <p:sldId id="295" r:id="rId77"/>
    <p:sldId id="472" r:id="rId78"/>
    <p:sldId id="43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331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872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846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349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448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495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02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9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904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28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37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32570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2368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78436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744876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68094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7009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4017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645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456559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Tk2:</a:t>
            </a:r>
            <a:r>
              <a:rPr lang="en-US" sz="5400" b="0" dirty="0" smtClean="0">
                <a:solidFill>
                  <a:schemeClr val="bg1"/>
                </a:solidFill>
                <a:effectLst/>
              </a:rPr>
              <a:t> </a:t>
            </a:r>
            <a:r>
              <a:rPr lang="vi-VN" sz="5400" dirty="0">
                <a:solidFill>
                  <a:schemeClr val="bg1"/>
                </a:solidFill>
              </a:rPr>
              <a:t>Tiếng lòng giờ đây vang lên thiết tha ngát thơm như làn khói hương cao vời. Cùng chung với đất trời muôn tiếng ca, chúc tụng danh Chúa đến muôn muôn đời.</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Hãy đến tung hô Chúa reo mừng Đấng cứu thoát ta. Nào cùng đến trước thiên nhan, nào cùng đến trước thiên nhan, dâng lời 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2076486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234032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537129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472157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9040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7884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2870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367723"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ngôn</a:t>
            </a:r>
            <a:r>
              <a:rPr lang="en-US" sz="4000" dirty="0">
                <a:solidFill>
                  <a:srgbClr val="FFFF00"/>
                </a:solidFill>
              </a:rPr>
              <a:t> </a:t>
            </a:r>
            <a:r>
              <a:rPr lang="en-US" sz="4000" dirty="0" err="1">
                <a:solidFill>
                  <a:srgbClr val="FFFF00"/>
                </a:solidFill>
              </a:rPr>
              <a:t>sứ</a:t>
            </a:r>
            <a:r>
              <a:rPr lang="en-US" sz="4000" dirty="0">
                <a:solidFill>
                  <a:srgbClr val="FFFF00"/>
                </a:solidFill>
              </a:rPr>
              <a:t> Ê-</a:t>
            </a:r>
            <a:r>
              <a:rPr lang="en-US" sz="4000" dirty="0" err="1">
                <a:solidFill>
                  <a:srgbClr val="FFFF00"/>
                </a:solidFill>
              </a:rPr>
              <a:t>dê</a:t>
            </a:r>
            <a:r>
              <a:rPr lang="en-US" sz="4000" dirty="0">
                <a:solidFill>
                  <a:srgbClr val="FFFF00"/>
                </a:solidFill>
              </a:rPr>
              <a:t>-</a:t>
            </a:r>
            <a:r>
              <a:rPr lang="en-US" sz="4000" dirty="0" err="1">
                <a:solidFill>
                  <a:srgbClr val="FFFF00"/>
                </a:solidFill>
              </a:rPr>
              <a:t>ki</a:t>
            </a:r>
            <a:r>
              <a:rPr lang="en-US" sz="4000" dirty="0">
                <a:solidFill>
                  <a:srgbClr val="FFFF00"/>
                </a:solidFill>
              </a:rPr>
              <a:t>-en.</a:t>
            </a:r>
          </a:p>
        </p:txBody>
      </p:sp>
      <p:sp>
        <p:nvSpPr>
          <p:cNvPr id="7" name="TextBox 6"/>
          <p:cNvSpPr txBox="1"/>
          <p:nvPr/>
        </p:nvSpPr>
        <p:spPr>
          <a:xfrm>
            <a:off x="304800" y="4095750"/>
            <a:ext cx="8730403" cy="677108"/>
          </a:xfrm>
          <a:prstGeom prst="rect">
            <a:avLst/>
          </a:prstGeom>
          <a:noFill/>
        </p:spPr>
        <p:txBody>
          <a:bodyPr wrap="none" rtlCol="0">
            <a:spAutoFit/>
          </a:bodyPr>
          <a:lstStyle/>
          <a:p>
            <a:r>
              <a:rPr lang="en-US" sz="3800" dirty="0">
                <a:solidFill>
                  <a:srgbClr val="FFFF00"/>
                </a:solidFill>
              </a:rPr>
              <a:t>Ta </a:t>
            </a:r>
            <a:r>
              <a:rPr lang="en-US" sz="3800" dirty="0" err="1">
                <a:solidFill>
                  <a:srgbClr val="FFFF00"/>
                </a:solidFill>
              </a:rPr>
              <a:t>hạ</a:t>
            </a:r>
            <a:r>
              <a:rPr lang="en-US" sz="3800" dirty="0">
                <a:solidFill>
                  <a:srgbClr val="FFFF00"/>
                </a:solidFill>
              </a:rPr>
              <a:t> </a:t>
            </a:r>
            <a:r>
              <a:rPr lang="en-US" sz="3800" dirty="0" err="1">
                <a:solidFill>
                  <a:srgbClr val="FFFF00"/>
                </a:solidFill>
              </a:rPr>
              <a:t>thấp</a:t>
            </a:r>
            <a:r>
              <a:rPr lang="en-US" sz="3800" dirty="0">
                <a:solidFill>
                  <a:srgbClr val="FFFF00"/>
                </a:solidFill>
              </a:rPr>
              <a:t> </a:t>
            </a:r>
            <a:r>
              <a:rPr lang="en-US" sz="3800" dirty="0" err="1">
                <a:solidFill>
                  <a:srgbClr val="FFFF00"/>
                </a:solidFill>
              </a:rPr>
              <a:t>cây</a:t>
            </a:r>
            <a:r>
              <a:rPr lang="en-US" sz="3800" dirty="0">
                <a:solidFill>
                  <a:srgbClr val="FFFF00"/>
                </a:solidFill>
              </a:rPr>
              <a:t> </a:t>
            </a:r>
            <a:r>
              <a:rPr lang="en-US" sz="3800" dirty="0" err="1">
                <a:solidFill>
                  <a:srgbClr val="FFFF00"/>
                </a:solidFill>
              </a:rPr>
              <a:t>cao</a:t>
            </a:r>
            <a:r>
              <a:rPr lang="en-US" sz="3800" dirty="0">
                <a:solidFill>
                  <a:srgbClr val="FFFF00"/>
                </a:solidFill>
              </a:rPr>
              <a:t> </a:t>
            </a:r>
            <a:r>
              <a:rPr lang="en-US" sz="3800" dirty="0" err="1">
                <a:solidFill>
                  <a:srgbClr val="FFFF00"/>
                </a:solidFill>
              </a:rPr>
              <a:t>và</a:t>
            </a:r>
            <a:r>
              <a:rPr lang="en-US" sz="3800" dirty="0">
                <a:solidFill>
                  <a:srgbClr val="FFFF00"/>
                </a:solidFill>
              </a:rPr>
              <a:t> </a:t>
            </a:r>
            <a:r>
              <a:rPr lang="en-US" sz="3800" dirty="0" err="1">
                <a:solidFill>
                  <a:srgbClr val="FFFF00"/>
                </a:solidFill>
              </a:rPr>
              <a:t>nâng</a:t>
            </a:r>
            <a:r>
              <a:rPr lang="en-US" sz="3800" dirty="0">
                <a:solidFill>
                  <a:srgbClr val="FFFF00"/>
                </a:solidFill>
              </a:rPr>
              <a:t> </a:t>
            </a:r>
            <a:r>
              <a:rPr lang="en-US" sz="3800" dirty="0" err="1">
                <a:solidFill>
                  <a:srgbClr val="FFFF00"/>
                </a:solidFill>
              </a:rPr>
              <a:t>cao</a:t>
            </a:r>
            <a:r>
              <a:rPr lang="en-US" sz="3800" dirty="0">
                <a:solidFill>
                  <a:srgbClr val="FFFF00"/>
                </a:solidFill>
              </a:rPr>
              <a:t> </a:t>
            </a:r>
            <a:r>
              <a:rPr lang="en-US" sz="3800" dirty="0" err="1">
                <a:solidFill>
                  <a:srgbClr val="FFFF00"/>
                </a:solidFill>
              </a:rPr>
              <a:t>cây</a:t>
            </a:r>
            <a:r>
              <a:rPr lang="en-US" sz="3800" dirty="0">
                <a:solidFill>
                  <a:srgbClr val="FFFF00"/>
                </a:solidFill>
              </a:rPr>
              <a:t> </a:t>
            </a:r>
            <a:r>
              <a:rPr lang="en-US" sz="3800" dirty="0" err="1">
                <a:solidFill>
                  <a:srgbClr val="FFFF00"/>
                </a:solidFill>
              </a:rPr>
              <a:t>thấp</a:t>
            </a:r>
            <a:r>
              <a:rPr lang="en-US" sz="38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91</a:t>
            </a:r>
            <a:br>
              <a:rPr lang="en-US" dirty="0" smtClean="0">
                <a:solidFill>
                  <a:srgbClr val="FFFF00"/>
                </a:solidFill>
              </a:rPr>
            </a:br>
            <a:r>
              <a:rPr lang="en-US" dirty="0" smtClean="0">
                <a:solidFill>
                  <a:srgbClr val="FFFF00"/>
                </a:solidFill>
              </a:rPr>
              <a:t>CHÚA NHẬT 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u="sng" dirty="0" err="1" smtClean="0">
                <a:solidFill>
                  <a:srgbClr val="FFFF00"/>
                </a:solidFill>
              </a:rPr>
              <a:t>Đk</a:t>
            </a:r>
            <a:r>
              <a:rPr lang="en-US" sz="6700" u="sng" dirty="0" smtClean="0">
                <a:solidFill>
                  <a:srgbClr val="FFFF00"/>
                </a:solidFill>
              </a:rPr>
              <a:t>:</a:t>
            </a:r>
            <a:r>
              <a:rPr lang="en-US" sz="6700" dirty="0">
                <a:solidFill>
                  <a:schemeClr val="bg1"/>
                </a:solidFill>
              </a:rPr>
              <a:t> </a:t>
            </a:r>
            <a:r>
              <a:rPr lang="vi-VN" sz="6700" dirty="0">
                <a:solidFill>
                  <a:schemeClr val="bg1"/>
                </a:solidFill>
              </a:rPr>
              <a:t>Lạy Chúa, được tạ ơn Chúa thực thú vị thay.</a:t>
            </a:r>
            <a:endParaRPr lang="en-US" sz="6700" dirty="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smtClean="0">
                <a:solidFill>
                  <a:srgbClr val="FFFF00"/>
                </a:solidFill>
              </a:rPr>
              <a:t>Tk1:</a:t>
            </a:r>
            <a:r>
              <a:rPr lang="en-US" sz="5000">
                <a:solidFill>
                  <a:schemeClr val="bg1"/>
                </a:solidFill>
              </a:rPr>
              <a:t> </a:t>
            </a:r>
            <a:r>
              <a:rPr lang="vi-VN" sz="5000">
                <a:solidFill>
                  <a:schemeClr val="bg1"/>
                </a:solidFill>
              </a:rPr>
              <a:t>Ôi thú vị thay được tạ ơn Chúa, được mừng hát danh Ngài, lạy Đấng Tối Cao. Từ bình minh tuyên xưng kỳ công của Ngài. Suốt đêm trường quảng bá lòng Ngài tín </a:t>
            </a:r>
            <a:r>
              <a:rPr lang="vi-VN" sz="5000" smtClean="0">
                <a:solidFill>
                  <a:schemeClr val="bg1"/>
                </a:solidFill>
              </a:rPr>
              <a:t>trung</a:t>
            </a:r>
            <a:r>
              <a:rPr lang="en-US" sz="5000" smtClean="0">
                <a:solidFill>
                  <a:schemeClr val="bg1"/>
                </a:solidFill>
              </a:rPr>
              <a:t>.</a:t>
            </a:r>
            <a:endParaRPr lang="en-US" sz="5000">
              <a:solidFill>
                <a:schemeClr val="bg1"/>
              </a:solidFill>
            </a:endParaRPr>
          </a:p>
        </p:txBody>
      </p:sp>
    </p:spTree>
    <p:extLst>
      <p:ext uri="{BB962C8B-B14F-4D97-AF65-F5344CB8AC3E}">
        <p14:creationId xmlns:p14="http://schemas.microsoft.com/office/powerpoint/2010/main" val="245798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u="sng" dirty="0" err="1" smtClean="0">
                <a:solidFill>
                  <a:srgbClr val="FFFF00"/>
                </a:solidFill>
              </a:rPr>
              <a:t>Đk</a:t>
            </a:r>
            <a:r>
              <a:rPr lang="en-US" sz="6700" u="sng" dirty="0" smtClean="0">
                <a:solidFill>
                  <a:srgbClr val="FFFF00"/>
                </a:solidFill>
              </a:rPr>
              <a:t>:</a:t>
            </a:r>
            <a:r>
              <a:rPr lang="en-US" sz="6700" dirty="0">
                <a:solidFill>
                  <a:schemeClr val="bg1"/>
                </a:solidFill>
              </a:rPr>
              <a:t> </a:t>
            </a:r>
            <a:r>
              <a:rPr lang="vi-VN" sz="6700" dirty="0">
                <a:solidFill>
                  <a:schemeClr val="bg1"/>
                </a:solidFill>
              </a:rPr>
              <a:t>Lạy Chúa, được tạ ơn Chúa thực thú vị thay.</a:t>
            </a:r>
            <a:endParaRPr lang="en-US" sz="6700" dirty="0">
              <a:solidFill>
                <a:schemeClr val="bg1"/>
              </a:solidFill>
            </a:endParaRPr>
          </a:p>
        </p:txBody>
      </p:sp>
    </p:spTree>
    <p:extLst>
      <p:ext uri="{BB962C8B-B14F-4D97-AF65-F5344CB8AC3E}">
        <p14:creationId xmlns:p14="http://schemas.microsoft.com/office/powerpoint/2010/main" val="228929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Như khóm dừa xanh, này người công chính, như hương bá vươn mình từ núi Ly-băng, </a:t>
            </a:r>
            <a:r>
              <a:rPr lang="vi-VN" sz="5000" dirty="0" smtClean="0">
                <a:solidFill>
                  <a:schemeClr val="bg1"/>
                </a:solidFill>
              </a:rPr>
              <a:t>được </a:t>
            </a:r>
            <a:r>
              <a:rPr lang="vi-VN" sz="5000" dirty="0">
                <a:solidFill>
                  <a:schemeClr val="bg1"/>
                </a:solidFill>
              </a:rPr>
              <a:t>trồng lên ngay trong nhà của Chúa Trời, </a:t>
            </a:r>
            <a:r>
              <a:rPr lang="en-US" sz="5000" dirty="0" smtClean="0">
                <a:solidFill>
                  <a:schemeClr val="bg1"/>
                </a:solidFill>
              </a:rPr>
              <a:t>g</a:t>
            </a:r>
            <a:r>
              <a:rPr lang="vi-VN" sz="5000" dirty="0" smtClean="0">
                <a:solidFill>
                  <a:schemeClr val="bg1"/>
                </a:solidFill>
              </a:rPr>
              <a:t>iữa </a:t>
            </a:r>
            <a:r>
              <a:rPr lang="vi-VN" sz="5000" dirty="0">
                <a:solidFill>
                  <a:schemeClr val="bg1"/>
                </a:solidFill>
              </a:rPr>
              <a:t>khuôn vườn, ở trước đền thờ Chúa ta.</a:t>
            </a:r>
            <a:endParaRPr lang="en-US" sz="5000" dirty="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u="sng" dirty="0" err="1" smtClean="0">
                <a:solidFill>
                  <a:srgbClr val="FFFF00"/>
                </a:solidFill>
              </a:rPr>
              <a:t>Đk</a:t>
            </a:r>
            <a:r>
              <a:rPr lang="en-US" sz="6700" u="sng" dirty="0" smtClean="0">
                <a:solidFill>
                  <a:srgbClr val="FFFF00"/>
                </a:solidFill>
              </a:rPr>
              <a:t>:</a:t>
            </a:r>
            <a:r>
              <a:rPr lang="en-US" sz="6700" dirty="0">
                <a:solidFill>
                  <a:schemeClr val="bg1"/>
                </a:solidFill>
              </a:rPr>
              <a:t> </a:t>
            </a:r>
            <a:r>
              <a:rPr lang="vi-VN" sz="6700" dirty="0">
                <a:solidFill>
                  <a:schemeClr val="bg1"/>
                </a:solidFill>
              </a:rPr>
              <a:t>Lạy Chúa, được tạ ơn Chúa thực thú vị thay.</a:t>
            </a:r>
            <a:endParaRPr lang="en-US" sz="6700" dirty="0">
              <a:solidFill>
                <a:schemeClr val="bg1"/>
              </a:solidFill>
            </a:endParaRPr>
          </a:p>
        </p:txBody>
      </p:sp>
    </p:spTree>
    <p:extLst>
      <p:ext uri="{BB962C8B-B14F-4D97-AF65-F5344CB8AC3E}">
        <p14:creationId xmlns:p14="http://schemas.microsoft.com/office/powerpoint/2010/main" val="260831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Tuy </a:t>
            </a:r>
            <a:r>
              <a:rPr lang="vi-VN" sz="5000" dirty="0">
                <a:solidFill>
                  <a:schemeClr val="bg1"/>
                </a:solidFill>
              </a:rPr>
              <a:t>đã già nhưng còn trổ hoa trái, thân cây vẫn căng đầy nhựa sống xanh tươi, </a:t>
            </a:r>
            <a:r>
              <a:rPr lang="en-US" sz="5000" dirty="0">
                <a:solidFill>
                  <a:schemeClr val="bg1"/>
                </a:solidFill>
              </a:rPr>
              <a:t>đ</a:t>
            </a:r>
            <a:r>
              <a:rPr lang="vi-VN" sz="5000" dirty="0" smtClean="0">
                <a:solidFill>
                  <a:schemeClr val="bg1"/>
                </a:solidFill>
              </a:rPr>
              <a:t>ể </a:t>
            </a:r>
            <a:r>
              <a:rPr lang="vi-VN" sz="5000" dirty="0">
                <a:solidFill>
                  <a:schemeClr val="bg1"/>
                </a:solidFill>
              </a:rPr>
              <a:t>truyền rao nơi nơi Ngài luôn chính trực, núi ẩn mình bởi Chúa, Ngài chẳng bất công.</a:t>
            </a:r>
            <a:endParaRPr lang="en-US" sz="5000" dirty="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u="sng" dirty="0" err="1" smtClean="0">
                <a:solidFill>
                  <a:srgbClr val="FFFF00"/>
                </a:solidFill>
              </a:rPr>
              <a:t>Đk</a:t>
            </a:r>
            <a:r>
              <a:rPr lang="en-US" sz="6700" u="sng" dirty="0" smtClean="0">
                <a:solidFill>
                  <a:srgbClr val="FFFF00"/>
                </a:solidFill>
              </a:rPr>
              <a:t>:</a:t>
            </a:r>
            <a:r>
              <a:rPr lang="en-US" sz="6700" dirty="0">
                <a:solidFill>
                  <a:schemeClr val="bg1"/>
                </a:solidFill>
              </a:rPr>
              <a:t> </a:t>
            </a:r>
            <a:r>
              <a:rPr lang="vi-VN" sz="6700" dirty="0">
                <a:solidFill>
                  <a:schemeClr val="bg1"/>
                </a:solidFill>
              </a:rPr>
              <a:t>Lạy Chúa, được tạ ơn Chúa thực thú vị thay.</a:t>
            </a:r>
            <a:endParaRPr lang="en-US" sz="6700" dirty="0">
              <a:solidFill>
                <a:schemeClr val="bg1"/>
              </a:solidFill>
            </a:endParaRPr>
          </a:p>
        </p:txBody>
      </p:sp>
    </p:spTree>
    <p:extLst>
      <p:ext uri="{BB962C8B-B14F-4D97-AF65-F5344CB8AC3E}">
        <p14:creationId xmlns:p14="http://schemas.microsoft.com/office/powerpoint/2010/main" val="397323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u="sng" dirty="0" err="1" smtClean="0">
                <a:solidFill>
                  <a:srgbClr val="FFFF00"/>
                </a:solidFill>
              </a:rPr>
              <a:t>Đk</a:t>
            </a:r>
            <a:r>
              <a:rPr lang="en-US" sz="6700" u="sng" dirty="0" smtClean="0">
                <a:solidFill>
                  <a:srgbClr val="FFFF00"/>
                </a:solidFill>
              </a:rPr>
              <a:t>:</a:t>
            </a:r>
            <a:r>
              <a:rPr lang="en-US" sz="6700" dirty="0">
                <a:solidFill>
                  <a:schemeClr val="bg1"/>
                </a:solidFill>
              </a:rPr>
              <a:t> </a:t>
            </a:r>
            <a:r>
              <a:rPr lang="vi-VN" sz="6700" dirty="0">
                <a:solidFill>
                  <a:schemeClr val="bg1"/>
                </a:solidFill>
              </a:rPr>
              <a:t>Lạy Chúa, được tạ ơn Chúa thực thú vị thay.</a:t>
            </a:r>
            <a:endParaRPr lang="en-US" sz="6700" dirty="0">
              <a:solidFill>
                <a:schemeClr val="bg1"/>
              </a:solidFill>
            </a:endParaRPr>
          </a:p>
        </p:txBody>
      </p:sp>
    </p:spTree>
    <p:extLst>
      <p:ext uri="{BB962C8B-B14F-4D97-AF65-F5344CB8AC3E}">
        <p14:creationId xmlns:p14="http://schemas.microsoft.com/office/powerpoint/2010/main" val="181928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874545" cy="1661993"/>
          </a:xfrm>
          <a:prstGeom prst="rect">
            <a:avLst/>
          </a:prstGeom>
          <a:noFill/>
        </p:spPr>
        <p:txBody>
          <a:bodyPr wrap="none" rtlCol="0">
            <a:spAutoFit/>
          </a:bodyPr>
          <a:lstStyle/>
          <a:p>
            <a:r>
              <a:rPr lang="en-US" sz="3400" dirty="0" err="1" smtClean="0">
                <a:solidFill>
                  <a:srgbClr val="FFFF00"/>
                </a:solidFill>
              </a:rPr>
              <a:t>Bài</a:t>
            </a:r>
            <a:r>
              <a:rPr lang="en-US" sz="3400" dirty="0" smtClean="0">
                <a:solidFill>
                  <a:srgbClr val="FFFF00"/>
                </a:solidFill>
              </a:rPr>
              <a:t> </a:t>
            </a:r>
            <a:r>
              <a:rPr lang="en-US" sz="3400" dirty="0" err="1" smtClean="0">
                <a:solidFill>
                  <a:srgbClr val="FFFF00"/>
                </a:solidFill>
              </a:rPr>
              <a:t>đọc</a:t>
            </a:r>
            <a:r>
              <a:rPr lang="en-US" sz="3400" dirty="0" smtClean="0">
                <a:solidFill>
                  <a:srgbClr val="FFFF00"/>
                </a:solidFill>
              </a:rPr>
              <a:t> 2</a:t>
            </a:r>
          </a:p>
          <a:p>
            <a:r>
              <a:rPr lang="vi-VN" sz="3400" dirty="0">
                <a:solidFill>
                  <a:srgbClr val="FFFF00"/>
                </a:solidFill>
              </a:rPr>
              <a:t>Bài trích thư thứ hai của thánh Phao-lô tông </a:t>
            </a:r>
            <a:r>
              <a:rPr lang="vi-VN" sz="3400" dirty="0" smtClean="0">
                <a:solidFill>
                  <a:srgbClr val="FFFF00"/>
                </a:solidFill>
              </a:rPr>
              <a:t>đồ</a:t>
            </a:r>
            <a:endParaRPr lang="en-US" sz="3400" dirty="0" smtClean="0">
              <a:solidFill>
                <a:srgbClr val="FFFF00"/>
              </a:solidFill>
            </a:endParaRPr>
          </a:p>
          <a:p>
            <a:r>
              <a:rPr lang="vi-VN" sz="3400" dirty="0" smtClean="0">
                <a:solidFill>
                  <a:srgbClr val="FFFF00"/>
                </a:solidFill>
              </a:rPr>
              <a:t>gửi </a:t>
            </a:r>
            <a:r>
              <a:rPr lang="vi-VN" sz="3400" dirty="0">
                <a:solidFill>
                  <a:srgbClr val="FFFF00"/>
                </a:solidFill>
              </a:rPr>
              <a:t>tín hữu Cô-rin-tô.</a:t>
            </a:r>
            <a:endParaRPr lang="en-US" sz="3400" dirty="0">
              <a:solidFill>
                <a:srgbClr val="FFFF00"/>
              </a:solidFill>
            </a:endParaRPr>
          </a:p>
        </p:txBody>
      </p:sp>
      <p:sp>
        <p:nvSpPr>
          <p:cNvPr id="7" name="TextBox 6"/>
          <p:cNvSpPr txBox="1"/>
          <p:nvPr/>
        </p:nvSpPr>
        <p:spPr>
          <a:xfrm>
            <a:off x="76200" y="3842087"/>
            <a:ext cx="9074920" cy="1015663"/>
          </a:xfrm>
          <a:prstGeom prst="rect">
            <a:avLst/>
          </a:prstGeom>
          <a:noFill/>
        </p:spPr>
        <p:txBody>
          <a:bodyPr wrap="none" rtlCol="0">
            <a:spAutoFit/>
          </a:bodyPr>
          <a:lstStyle/>
          <a:p>
            <a:r>
              <a:rPr lang="vi-VN" sz="3000" dirty="0">
                <a:solidFill>
                  <a:srgbClr val="FFFF00"/>
                </a:solidFill>
              </a:rPr>
              <a:t>Dù còn ở trong thân xác, hoặc đã lìa bỏ thân </a:t>
            </a:r>
            <a:r>
              <a:rPr lang="vi-VN" sz="3000" dirty="0" smtClean="0">
                <a:solidFill>
                  <a:srgbClr val="FFFF00"/>
                </a:solidFill>
              </a:rPr>
              <a:t>xác,</a:t>
            </a:r>
            <a:endParaRPr lang="en-US" sz="3000" dirty="0" smtClean="0">
              <a:solidFill>
                <a:srgbClr val="FFFF00"/>
              </a:solidFill>
            </a:endParaRPr>
          </a:p>
          <a:p>
            <a:r>
              <a:rPr lang="vi-VN" sz="3000" dirty="0" smtClean="0">
                <a:solidFill>
                  <a:srgbClr val="FFFF00"/>
                </a:solidFill>
              </a:rPr>
              <a:t>chúng </a:t>
            </a:r>
            <a:r>
              <a:rPr lang="vi-VN" sz="3000" dirty="0">
                <a:solidFill>
                  <a:srgbClr val="FFFF00"/>
                </a:solidFill>
              </a:rPr>
              <a:t>tôi chỉ có một tham vọng là làm đẹp lòng Chúa.</a:t>
            </a:r>
            <a:endParaRPr lang="en-US" sz="3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5600" dirty="0" smtClean="0">
                <a:solidFill>
                  <a:schemeClr val="bg1"/>
                </a:solidFill>
              </a:rPr>
              <a:t>Hạt </a:t>
            </a:r>
            <a:r>
              <a:rPr lang="vi-VN" sz="5600" dirty="0">
                <a:solidFill>
                  <a:schemeClr val="bg1"/>
                </a:solidFill>
              </a:rPr>
              <a:t>giống là Lời Thiên Chúa, Người gieo giống là Đức Ki-tô, những ai tuân giữ Lời Người sẽ tồn tại muôn </a:t>
            </a:r>
            <a:r>
              <a:rPr lang="vi-VN" sz="5600" dirty="0" smtClean="0">
                <a:solidFill>
                  <a:schemeClr val="bg1"/>
                </a:solidFill>
              </a:rPr>
              <a:t>đời</a:t>
            </a:r>
            <a:r>
              <a:rPr lang="en-US" sz="5600" dirty="0" smtClean="0">
                <a:solidFill>
                  <a:schemeClr val="bg1"/>
                </a:solidFill>
              </a:rPr>
              <a:t>.</a:t>
            </a:r>
            <a:endParaRPr lang="vi-VN" sz="5600" dirty="0">
              <a:solidFill>
                <a:schemeClr val="bg1"/>
              </a:solidFill>
            </a:endParaRPr>
          </a:p>
        </p:txBody>
      </p:sp>
      <p:sp>
        <p:nvSpPr>
          <p:cNvPr id="3" name="Rectangle 2"/>
          <p:cNvSpPr/>
          <p:nvPr/>
        </p:nvSpPr>
        <p:spPr>
          <a:xfrm>
            <a:off x="76200" y="133350"/>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20841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790829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874799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171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79214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0751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2062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5600" dirty="0" smtClean="0">
                <a:solidFill>
                  <a:schemeClr val="bg1"/>
                </a:solidFill>
              </a:rPr>
              <a:t>Hạt </a:t>
            </a:r>
            <a:r>
              <a:rPr lang="vi-VN" sz="5600" dirty="0">
                <a:solidFill>
                  <a:schemeClr val="bg1"/>
                </a:solidFill>
              </a:rPr>
              <a:t>giống là Lời Thiên Chúa, Người gieo giống là Đức Ki-tô, những ai tuân giữ Lời Người sẽ tồn tại muôn </a:t>
            </a:r>
            <a:r>
              <a:rPr lang="vi-VN" sz="5600" dirty="0" smtClean="0">
                <a:solidFill>
                  <a:schemeClr val="bg1"/>
                </a:solidFill>
              </a:rPr>
              <a:t>đời</a:t>
            </a:r>
            <a:r>
              <a:rPr lang="en-US" sz="5600" dirty="0" smtClean="0">
                <a:solidFill>
                  <a:schemeClr val="bg1"/>
                </a:solidFill>
              </a:rPr>
              <a:t>.</a:t>
            </a:r>
            <a:endParaRPr lang="vi-VN" sz="5600" dirty="0">
              <a:solidFill>
                <a:schemeClr val="bg1"/>
              </a:solidFill>
            </a:endParaRPr>
          </a:p>
        </p:txBody>
      </p:sp>
      <p:sp>
        <p:nvSpPr>
          <p:cNvPr id="3" name="Rectangle 2"/>
          <p:cNvSpPr/>
          <p:nvPr/>
        </p:nvSpPr>
        <p:spPr>
          <a:xfrm>
            <a:off x="76200" y="133350"/>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484200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80722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83163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89693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05699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1663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616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3468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1592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2570911"/>
            <a:ext cx="5638800" cy="1169551"/>
          </a:xfrm>
          <a:prstGeom prst="rect">
            <a:avLst/>
          </a:prstGeom>
        </p:spPr>
        <p:txBody>
          <a:bodyPr wrap="square">
            <a:spAutoFit/>
          </a:bodyPr>
          <a:lstStyle/>
          <a:p>
            <a:pPr algn="ctr"/>
            <a:r>
              <a:rPr lang="en-US" sz="4000" dirty="0" smtClean="0">
                <a:solidFill>
                  <a:srgbClr val="FFFF00"/>
                </a:solidFill>
              </a:rPr>
              <a:t>LÒNG THÀNH DÂNG CHA</a:t>
            </a:r>
            <a:r>
              <a:rPr lang="en-US" sz="4000" dirty="0">
                <a:solidFill>
                  <a:srgbClr val="FFFF00"/>
                </a:solidFill>
              </a:rPr>
              <a:t/>
            </a:r>
            <a:br>
              <a:rPr lang="en-US" sz="4000" dirty="0">
                <a:solidFill>
                  <a:srgbClr val="FFFF00"/>
                </a:solidFill>
              </a:rPr>
            </a:br>
            <a:r>
              <a:rPr lang="en-US" sz="3000" dirty="0" smtClean="0">
                <a:solidFill>
                  <a:srgbClr val="FFFF00"/>
                </a:solidFill>
              </a:rPr>
              <a:t>GPII </a:t>
            </a:r>
            <a:r>
              <a:rPr lang="en-US" sz="3000" dirty="0" err="1" smtClean="0">
                <a:solidFill>
                  <a:srgbClr val="FFFF00"/>
                </a:solidFill>
              </a:rPr>
              <a:t>Hiếu</a:t>
            </a:r>
            <a:r>
              <a:rPr lang="en-US" sz="3000" dirty="0" smtClean="0">
                <a:solidFill>
                  <a:srgbClr val="FFFF00"/>
                </a:solidFill>
              </a:rPr>
              <a:t> </a:t>
            </a:r>
            <a:r>
              <a:rPr lang="en-US" sz="3000" dirty="0" err="1" smtClean="0">
                <a:solidFill>
                  <a:srgbClr val="FFFF00"/>
                </a:solidFill>
              </a:rPr>
              <a:t>Vũ</a:t>
            </a:r>
            <a:endParaRPr lang="en-US" sz="3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dirty="0" smtClean="0">
                <a:solidFill>
                  <a:schemeClr val="bg1"/>
                </a:solidFill>
              </a:rPr>
              <a:t> </a:t>
            </a:r>
            <a:r>
              <a:rPr lang="vi-VN" sz="4800" dirty="0" smtClean="0">
                <a:solidFill>
                  <a:schemeClr val="bg1"/>
                </a:solidFill>
              </a:rPr>
              <a:t>Này </a:t>
            </a:r>
            <a:r>
              <a:rPr lang="vi-VN" sz="4800" dirty="0">
                <a:solidFill>
                  <a:schemeClr val="bg1"/>
                </a:solidFill>
              </a:rPr>
              <a:t>là bông lúa </a:t>
            </a:r>
            <a:r>
              <a:rPr lang="vi-VN" sz="4800" dirty="0" smtClean="0">
                <a:solidFill>
                  <a:schemeClr val="bg1"/>
                </a:solidFill>
              </a:rPr>
              <a:t>miế</a:t>
            </a:r>
            <a:r>
              <a:rPr lang="en-US" sz="4800" dirty="0" smtClean="0">
                <a:solidFill>
                  <a:schemeClr val="bg1"/>
                </a:solidFill>
              </a:rPr>
              <a:t>n </a:t>
            </a:r>
            <a:r>
              <a:rPr lang="en-US" sz="4800" dirty="0" err="1" smtClean="0">
                <a:solidFill>
                  <a:schemeClr val="bg1"/>
                </a:solidFill>
              </a:rPr>
              <a:t>từ</a:t>
            </a:r>
            <a:r>
              <a:rPr lang="en-US" sz="4800" dirty="0" smtClean="0">
                <a:solidFill>
                  <a:schemeClr val="bg1"/>
                </a:solidFill>
              </a:rPr>
              <a:t> </a:t>
            </a:r>
            <a:r>
              <a:rPr lang="vi-VN" sz="4800" dirty="0" smtClean="0">
                <a:solidFill>
                  <a:schemeClr val="bg1"/>
                </a:solidFill>
              </a:rPr>
              <a:t>đồng</a:t>
            </a:r>
            <a:r>
              <a:rPr lang="en-US" sz="4800" dirty="0">
                <a:solidFill>
                  <a:schemeClr val="bg1"/>
                </a:solidFill>
              </a:rPr>
              <a:t> </a:t>
            </a:r>
            <a:r>
              <a:rPr lang="vi-VN" sz="4800" dirty="0" smtClean="0">
                <a:solidFill>
                  <a:schemeClr val="bg1"/>
                </a:solidFill>
              </a:rPr>
              <a:t>xa con</a:t>
            </a:r>
            <a:r>
              <a:rPr lang="vi-VN" sz="4800" dirty="0">
                <a:solidFill>
                  <a:schemeClr val="bg1"/>
                </a:solidFill>
              </a:rPr>
              <a:t> dâng </a:t>
            </a:r>
            <a:r>
              <a:rPr lang="vi-VN" sz="4800" dirty="0" smtClean="0">
                <a:solidFill>
                  <a:schemeClr val="bg1"/>
                </a:solidFill>
              </a:rPr>
              <a:t>tiến</a:t>
            </a:r>
            <a:r>
              <a:rPr lang="en-US" sz="4800" dirty="0" smtClean="0">
                <a:solidFill>
                  <a:schemeClr val="bg1"/>
                </a:solidFill>
              </a:rPr>
              <a:t> </a:t>
            </a:r>
            <a:r>
              <a:rPr lang="vi-VN" sz="4800" dirty="0" smtClean="0">
                <a:solidFill>
                  <a:schemeClr val="bg1"/>
                </a:solidFill>
              </a:rPr>
              <a:t>Ngài</a:t>
            </a:r>
            <a:r>
              <a:rPr lang="en-US" sz="4800" dirty="0" smtClean="0">
                <a:solidFill>
                  <a:schemeClr val="bg1"/>
                </a:solidFill>
              </a:rPr>
              <a:t>. </a:t>
            </a:r>
            <a:r>
              <a:rPr lang="vi-VN" sz="4800" dirty="0" smtClean="0">
                <a:solidFill>
                  <a:schemeClr val="bg1"/>
                </a:solidFill>
              </a:rPr>
              <a:t>Này </a:t>
            </a:r>
            <a:r>
              <a:rPr lang="vi-VN" sz="4800" dirty="0">
                <a:solidFill>
                  <a:schemeClr val="bg1"/>
                </a:solidFill>
              </a:rPr>
              <a:t>là chùm nho </a:t>
            </a:r>
            <a:r>
              <a:rPr lang="vi-VN" sz="4800" dirty="0" smtClean="0">
                <a:solidFill>
                  <a:schemeClr val="bg1"/>
                </a:solidFill>
              </a:rPr>
              <a:t>tươi </a:t>
            </a:r>
            <a:r>
              <a:rPr lang="vi-VN" sz="4800" dirty="0">
                <a:solidFill>
                  <a:schemeClr val="bg1"/>
                </a:solidFill>
              </a:rPr>
              <a:t>trái </a:t>
            </a:r>
            <a:r>
              <a:rPr lang="vi-VN" sz="4800" dirty="0" smtClean="0">
                <a:solidFill>
                  <a:schemeClr val="bg1"/>
                </a:solidFill>
              </a:rPr>
              <a:t>thơm</a:t>
            </a:r>
            <a:r>
              <a:rPr lang="en-US" sz="4800" dirty="0">
                <a:solidFill>
                  <a:schemeClr val="bg1"/>
                </a:solidFill>
              </a:rPr>
              <a:t> </a:t>
            </a:r>
            <a:r>
              <a:rPr lang="vi-VN" sz="4800" dirty="0" smtClean="0">
                <a:solidFill>
                  <a:schemeClr val="bg1"/>
                </a:solidFill>
              </a:rPr>
              <a:t>ngon</a:t>
            </a:r>
            <a:r>
              <a:rPr lang="en-US" sz="4800" dirty="0" smtClean="0">
                <a:solidFill>
                  <a:schemeClr val="bg1"/>
                </a:solidFill>
              </a:rPr>
              <a:t> </a:t>
            </a:r>
            <a:r>
              <a:rPr lang="vi-VN" sz="4800" dirty="0" smtClean="0">
                <a:solidFill>
                  <a:schemeClr val="bg1"/>
                </a:solidFill>
              </a:rPr>
              <a:t>dịu </a:t>
            </a:r>
            <a:r>
              <a:rPr lang="vi-VN" sz="4800" dirty="0">
                <a:solidFill>
                  <a:schemeClr val="bg1"/>
                </a:solidFill>
              </a:rPr>
              <a:t>ngọt </a:t>
            </a:r>
            <a:r>
              <a:rPr lang="vi-VN" sz="4800" dirty="0" smtClean="0">
                <a:solidFill>
                  <a:schemeClr val="bg1"/>
                </a:solidFill>
              </a:rPr>
              <a:t>thương</a:t>
            </a:r>
            <a:r>
              <a:rPr lang="vi-VN" sz="4800" dirty="0">
                <a:solidFill>
                  <a:schemeClr val="bg1"/>
                </a:solidFill>
              </a:rPr>
              <a:t> </a:t>
            </a:r>
            <a:r>
              <a:rPr lang="vi-VN" sz="4800" dirty="0" smtClean="0">
                <a:solidFill>
                  <a:schemeClr val="bg1"/>
                </a:solidFill>
              </a:rPr>
              <a:t>yêu</a:t>
            </a:r>
            <a:r>
              <a:rPr lang="en-US" sz="4800" dirty="0" smtClean="0">
                <a:solidFill>
                  <a:schemeClr val="bg1"/>
                </a:solidFill>
              </a:rPr>
              <a:t>. </a:t>
            </a:r>
            <a:r>
              <a:rPr lang="vi-VN" sz="4800" dirty="0" smtClean="0">
                <a:solidFill>
                  <a:schemeClr val="bg1"/>
                </a:solidFill>
              </a:rPr>
              <a:t>Đời </a:t>
            </a:r>
            <a:r>
              <a:rPr lang="vi-VN" sz="4800" dirty="0">
                <a:solidFill>
                  <a:schemeClr val="bg1"/>
                </a:solidFill>
              </a:rPr>
              <a:t>cần lao </a:t>
            </a:r>
            <a:r>
              <a:rPr lang="vi-VN" sz="4800" dirty="0" smtClean="0">
                <a:solidFill>
                  <a:schemeClr val="bg1"/>
                </a:solidFill>
              </a:rPr>
              <a:t>nắng</a:t>
            </a:r>
            <a:r>
              <a:rPr lang="vi-VN" sz="4800" dirty="0">
                <a:solidFill>
                  <a:schemeClr val="bg1"/>
                </a:solidFill>
              </a:rPr>
              <a:t> mưa, những khó </a:t>
            </a:r>
            <a:r>
              <a:rPr lang="vi-VN" sz="4800" dirty="0" smtClean="0">
                <a:solidFill>
                  <a:schemeClr val="bg1"/>
                </a:solidFill>
              </a:rPr>
              <a:t>nhọc ngày</a:t>
            </a:r>
            <a:r>
              <a:rPr lang="en-US" sz="4800" dirty="0" smtClean="0">
                <a:solidFill>
                  <a:schemeClr val="bg1"/>
                </a:solidFill>
              </a:rPr>
              <a:t> </a:t>
            </a:r>
            <a:r>
              <a:rPr lang="vi-VN" sz="4800" dirty="0" smtClean="0">
                <a:solidFill>
                  <a:schemeClr val="bg1"/>
                </a:solidFill>
              </a:rPr>
              <a:t>đêm</a:t>
            </a:r>
            <a:r>
              <a:rPr lang="en-US" sz="4800" dirty="0" smtClean="0">
                <a:solidFill>
                  <a:schemeClr val="bg1"/>
                </a:solidFill>
              </a:rPr>
              <a:t> </a:t>
            </a:r>
            <a:r>
              <a:rPr lang="vi-VN" sz="4800" dirty="0" smtClean="0">
                <a:solidFill>
                  <a:schemeClr val="bg1"/>
                </a:solidFill>
              </a:rPr>
              <a:t>sớm</a:t>
            </a:r>
            <a:r>
              <a:rPr lang="en-US" sz="4800" dirty="0" smtClean="0">
                <a:solidFill>
                  <a:schemeClr val="bg1"/>
                </a:solidFill>
              </a:rPr>
              <a:t> </a:t>
            </a:r>
            <a:r>
              <a:rPr lang="vi-VN" sz="4800" dirty="0" smtClean="0">
                <a:solidFill>
                  <a:schemeClr val="bg1"/>
                </a:solidFill>
              </a:rPr>
              <a:t>trưa</a:t>
            </a:r>
            <a:r>
              <a:rPr lang="en-US" sz="4800" dirty="0" smtClean="0">
                <a:solidFill>
                  <a:schemeClr val="bg1"/>
                </a:solidFill>
              </a:rPr>
              <a:t> l</a:t>
            </a:r>
            <a:r>
              <a:rPr lang="vi-VN" sz="4800" dirty="0" smtClean="0">
                <a:solidFill>
                  <a:schemeClr val="bg1"/>
                </a:solidFill>
              </a:rPr>
              <a:t>àm </a:t>
            </a:r>
            <a:r>
              <a:rPr lang="vi-VN" sz="4800" dirty="0">
                <a:solidFill>
                  <a:schemeClr val="bg1"/>
                </a:solidFill>
              </a:rPr>
              <a:t>thành hy lễ </a:t>
            </a:r>
            <a:r>
              <a:rPr lang="vi-VN" sz="4800" dirty="0" smtClean="0">
                <a:solidFill>
                  <a:schemeClr val="bg1"/>
                </a:solidFill>
              </a:rPr>
              <a:t>dâng</a:t>
            </a:r>
            <a:r>
              <a:rPr lang="vi-VN" sz="4800" dirty="0">
                <a:solidFill>
                  <a:schemeClr val="bg1"/>
                </a:solidFill>
              </a:rPr>
              <a:t> </a:t>
            </a:r>
            <a:r>
              <a:rPr lang="vi-VN" sz="4800" dirty="0" smtClean="0">
                <a:solidFill>
                  <a:schemeClr val="bg1"/>
                </a:solidFill>
              </a:rPr>
              <a:t>xin</a:t>
            </a:r>
            <a:r>
              <a:rPr lang="vi-VN" sz="4800" dirty="0">
                <a:solidFill>
                  <a:schemeClr val="bg1"/>
                </a:solidFill>
              </a:rPr>
              <a:t> </a:t>
            </a:r>
            <a:r>
              <a:rPr lang="vi-VN" sz="4800" dirty="0" smtClean="0">
                <a:solidFill>
                  <a:schemeClr val="bg1"/>
                </a:solidFill>
              </a:rPr>
              <a:t>Cha</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60" u="sng" dirty="0" err="1" smtClean="0">
                <a:solidFill>
                  <a:srgbClr val="FFFF00"/>
                </a:solidFill>
              </a:rPr>
              <a:t>Đk</a:t>
            </a:r>
            <a:r>
              <a:rPr lang="en-US" sz="4760" u="sng" dirty="0" smtClean="0">
                <a:solidFill>
                  <a:srgbClr val="FFFF00"/>
                </a:solidFill>
              </a:rPr>
              <a:t>:</a:t>
            </a:r>
            <a:r>
              <a:rPr lang="en-US" sz="4760" dirty="0" smtClean="0">
                <a:solidFill>
                  <a:schemeClr val="bg1"/>
                </a:solidFill>
              </a:rPr>
              <a:t> </a:t>
            </a:r>
            <a:r>
              <a:rPr lang="en-US" sz="4760" dirty="0" err="1" smtClean="0">
                <a:solidFill>
                  <a:schemeClr val="bg1"/>
                </a:solidFill>
              </a:rPr>
              <a:t>Hãy</a:t>
            </a:r>
            <a:r>
              <a:rPr lang="en-US" sz="4760" dirty="0" smtClean="0">
                <a:solidFill>
                  <a:schemeClr val="bg1"/>
                </a:solidFill>
              </a:rPr>
              <a:t> </a:t>
            </a:r>
            <a:r>
              <a:rPr lang="en-US" sz="4760" dirty="0" err="1" smtClean="0">
                <a:solidFill>
                  <a:schemeClr val="bg1"/>
                </a:solidFill>
              </a:rPr>
              <a:t>thương</a:t>
            </a:r>
            <a:r>
              <a:rPr lang="en-US" sz="4760" dirty="0" smtClean="0">
                <a:solidFill>
                  <a:schemeClr val="bg1"/>
                </a:solidFill>
              </a:rPr>
              <a:t> </a:t>
            </a:r>
            <a:r>
              <a:rPr lang="en-US" sz="4760" dirty="0" err="1" smtClean="0">
                <a:solidFill>
                  <a:schemeClr val="bg1"/>
                </a:solidFill>
              </a:rPr>
              <a:t>nhận</a:t>
            </a:r>
            <a:r>
              <a:rPr lang="en-US" sz="4760" dirty="0" smtClean="0">
                <a:solidFill>
                  <a:schemeClr val="bg1"/>
                </a:solidFill>
              </a:rPr>
              <a:t> </a:t>
            </a:r>
            <a:r>
              <a:rPr lang="en-US" sz="4760" dirty="0" err="1" smtClean="0">
                <a:solidFill>
                  <a:schemeClr val="bg1"/>
                </a:solidFill>
              </a:rPr>
              <a:t>như</a:t>
            </a:r>
            <a:r>
              <a:rPr lang="en-US" sz="4760" dirty="0" smtClean="0">
                <a:solidFill>
                  <a:schemeClr val="bg1"/>
                </a:solidFill>
              </a:rPr>
              <a:t> </a:t>
            </a:r>
            <a:r>
              <a:rPr lang="en-US" sz="4760" dirty="0" err="1" smtClean="0">
                <a:solidFill>
                  <a:schemeClr val="bg1"/>
                </a:solidFill>
              </a:rPr>
              <a:t>lễ</a:t>
            </a:r>
            <a:r>
              <a:rPr lang="en-US" sz="4760" dirty="0" smtClean="0">
                <a:solidFill>
                  <a:schemeClr val="bg1"/>
                </a:solidFill>
              </a:rPr>
              <a:t> </a:t>
            </a:r>
            <a:r>
              <a:rPr lang="en-US" sz="4760" dirty="0" err="1" smtClean="0">
                <a:solidFill>
                  <a:schemeClr val="bg1"/>
                </a:solidFill>
              </a:rPr>
              <a:t>toàn</a:t>
            </a:r>
            <a:r>
              <a:rPr lang="en-US" sz="4760" dirty="0" smtClean="0">
                <a:solidFill>
                  <a:schemeClr val="bg1"/>
                </a:solidFill>
              </a:rPr>
              <a:t> </a:t>
            </a:r>
            <a:r>
              <a:rPr lang="en-US" sz="4760" dirty="0" err="1" smtClean="0">
                <a:solidFill>
                  <a:schemeClr val="bg1"/>
                </a:solidFill>
              </a:rPr>
              <a:t>thiêu</a:t>
            </a:r>
            <a:r>
              <a:rPr lang="en-US" sz="4760" dirty="0" smtClean="0">
                <a:solidFill>
                  <a:schemeClr val="bg1"/>
                </a:solidFill>
              </a:rPr>
              <a:t>, </a:t>
            </a:r>
            <a:r>
              <a:rPr lang="en-US" sz="4760" dirty="0" err="1" smtClean="0">
                <a:solidFill>
                  <a:schemeClr val="bg1"/>
                </a:solidFill>
              </a:rPr>
              <a:t>dắt</a:t>
            </a:r>
            <a:r>
              <a:rPr lang="en-US" sz="4760" dirty="0" smtClean="0">
                <a:solidFill>
                  <a:schemeClr val="bg1"/>
                </a:solidFill>
              </a:rPr>
              <a:t> con </a:t>
            </a:r>
            <a:r>
              <a:rPr lang="en-US" sz="4760" dirty="0" err="1" smtClean="0">
                <a:solidFill>
                  <a:schemeClr val="bg1"/>
                </a:solidFill>
              </a:rPr>
              <a:t>vào</a:t>
            </a:r>
            <a:r>
              <a:rPr lang="en-US" sz="4760" dirty="0" smtClean="0">
                <a:solidFill>
                  <a:schemeClr val="bg1"/>
                </a:solidFill>
              </a:rPr>
              <a:t> </a:t>
            </a:r>
            <a:r>
              <a:rPr lang="en-US" sz="4760" dirty="0" err="1" smtClean="0">
                <a:solidFill>
                  <a:schemeClr val="bg1"/>
                </a:solidFill>
              </a:rPr>
              <a:t>giây</a:t>
            </a:r>
            <a:r>
              <a:rPr lang="en-US" sz="4760" dirty="0" smtClean="0">
                <a:solidFill>
                  <a:schemeClr val="bg1"/>
                </a:solidFill>
              </a:rPr>
              <a:t> </a:t>
            </a:r>
            <a:r>
              <a:rPr lang="en-US" sz="4760" dirty="0" err="1" smtClean="0">
                <a:solidFill>
                  <a:schemeClr val="bg1"/>
                </a:solidFill>
              </a:rPr>
              <a:t>phút</a:t>
            </a:r>
            <a:r>
              <a:rPr lang="en-US" sz="4760" dirty="0" smtClean="0">
                <a:solidFill>
                  <a:schemeClr val="bg1"/>
                </a:solidFill>
              </a:rPr>
              <a:t> </a:t>
            </a:r>
            <a:r>
              <a:rPr lang="en-US" sz="4760" dirty="0" err="1" smtClean="0">
                <a:solidFill>
                  <a:schemeClr val="bg1"/>
                </a:solidFill>
              </a:rPr>
              <a:t>huyền</a:t>
            </a:r>
            <a:r>
              <a:rPr lang="en-US" sz="4760" dirty="0" smtClean="0">
                <a:solidFill>
                  <a:schemeClr val="bg1"/>
                </a:solidFill>
              </a:rPr>
              <a:t> </a:t>
            </a:r>
            <a:r>
              <a:rPr lang="en-US" sz="4760" dirty="0" err="1" smtClean="0">
                <a:solidFill>
                  <a:schemeClr val="bg1"/>
                </a:solidFill>
              </a:rPr>
              <a:t>siêu</a:t>
            </a:r>
            <a:r>
              <a:rPr lang="en-US" sz="4760" dirty="0" smtClean="0">
                <a:solidFill>
                  <a:schemeClr val="bg1"/>
                </a:solidFill>
              </a:rPr>
              <a:t>.</a:t>
            </a:r>
            <a:r>
              <a:rPr lang="vi-VN" sz="4760" dirty="0">
                <a:solidFill>
                  <a:schemeClr val="bg1"/>
                </a:solidFill>
              </a:rPr>
              <a:t> Kính dâng </a:t>
            </a:r>
            <a:r>
              <a:rPr lang="en-US" sz="4760" dirty="0" smtClean="0">
                <a:solidFill>
                  <a:schemeClr val="bg1"/>
                </a:solidFill>
              </a:rPr>
              <a:t>N</a:t>
            </a:r>
            <a:r>
              <a:rPr lang="vi-VN" sz="4760" dirty="0" smtClean="0">
                <a:solidFill>
                  <a:schemeClr val="bg1"/>
                </a:solidFill>
              </a:rPr>
              <a:t>gà</a:t>
            </a:r>
            <a:r>
              <a:rPr lang="en-US" sz="4760" dirty="0" smtClean="0">
                <a:solidFill>
                  <a:schemeClr val="bg1"/>
                </a:solidFill>
              </a:rPr>
              <a:t>i </a:t>
            </a:r>
            <a:r>
              <a:rPr lang="en-US" sz="4760" dirty="0" err="1" smtClean="0">
                <a:solidFill>
                  <a:schemeClr val="bg1"/>
                </a:solidFill>
              </a:rPr>
              <a:t>câu</a:t>
            </a:r>
            <a:r>
              <a:rPr lang="en-US" sz="4760" dirty="0" smtClean="0">
                <a:solidFill>
                  <a:schemeClr val="bg1"/>
                </a:solidFill>
              </a:rPr>
              <a:t> </a:t>
            </a:r>
            <a:r>
              <a:rPr lang="en-US" sz="4760" dirty="0" err="1" smtClean="0">
                <a:solidFill>
                  <a:schemeClr val="bg1"/>
                </a:solidFill>
              </a:rPr>
              <a:t>hát</a:t>
            </a:r>
            <a:r>
              <a:rPr lang="en-US" sz="4760" dirty="0" smtClean="0">
                <a:solidFill>
                  <a:schemeClr val="bg1"/>
                </a:solidFill>
              </a:rPr>
              <a:t> </a:t>
            </a:r>
            <a:r>
              <a:rPr lang="en-US" sz="4760" dirty="0" err="1" smtClean="0">
                <a:solidFill>
                  <a:schemeClr val="bg1"/>
                </a:solidFill>
              </a:rPr>
              <a:t>tình</a:t>
            </a:r>
            <a:r>
              <a:rPr lang="en-US" sz="4760" dirty="0" smtClean="0">
                <a:solidFill>
                  <a:schemeClr val="bg1"/>
                </a:solidFill>
              </a:rPr>
              <a:t> </a:t>
            </a:r>
            <a:r>
              <a:rPr lang="en-US" sz="4760" dirty="0" err="1" smtClean="0">
                <a:solidFill>
                  <a:schemeClr val="bg1"/>
                </a:solidFill>
              </a:rPr>
              <a:t>yêu</a:t>
            </a:r>
            <a:r>
              <a:rPr lang="en-US" sz="4760" dirty="0" smtClean="0">
                <a:solidFill>
                  <a:schemeClr val="bg1"/>
                </a:solidFill>
              </a:rPr>
              <a:t>. </a:t>
            </a:r>
            <a:r>
              <a:rPr lang="vi-VN" sz="4760" dirty="0" smtClean="0">
                <a:solidFill>
                  <a:schemeClr val="bg1"/>
                </a:solidFill>
              </a:rPr>
              <a:t>Mong</a:t>
            </a:r>
            <a:r>
              <a:rPr lang="vi-VN" sz="4760" dirty="0">
                <a:solidFill>
                  <a:schemeClr val="bg1"/>
                </a:solidFill>
              </a:rPr>
              <a:t> </a:t>
            </a:r>
            <a:r>
              <a:rPr lang="vi-VN" sz="4760" dirty="0" smtClean="0">
                <a:solidFill>
                  <a:schemeClr val="bg1"/>
                </a:solidFill>
              </a:rPr>
              <a:t>Cha</a:t>
            </a:r>
            <a:r>
              <a:rPr lang="en-US" sz="4760" dirty="0" smtClean="0">
                <a:solidFill>
                  <a:schemeClr val="bg1"/>
                </a:solidFill>
              </a:rPr>
              <a:t> </a:t>
            </a:r>
            <a:r>
              <a:rPr lang="vi-VN" sz="4760" dirty="0" smtClean="0">
                <a:solidFill>
                  <a:schemeClr val="bg1"/>
                </a:solidFill>
              </a:rPr>
              <a:t>hãy </a:t>
            </a:r>
            <a:r>
              <a:rPr lang="vi-VN" sz="4760" dirty="0">
                <a:solidFill>
                  <a:schemeClr val="bg1"/>
                </a:solidFill>
              </a:rPr>
              <a:t>ban nhiều ân phúc trời </a:t>
            </a:r>
            <a:r>
              <a:rPr lang="vi-VN" sz="4760" dirty="0" smtClean="0">
                <a:solidFill>
                  <a:schemeClr val="bg1"/>
                </a:solidFill>
              </a:rPr>
              <a:t>cao</a:t>
            </a:r>
            <a:r>
              <a:rPr lang="vi-VN" sz="4760" dirty="0">
                <a:solidFill>
                  <a:schemeClr val="bg1"/>
                </a:solidFill>
              </a:rPr>
              <a:t> dẫu con nhiều tội </a:t>
            </a:r>
            <a:r>
              <a:rPr lang="vi-VN" sz="4760" dirty="0" smtClean="0">
                <a:solidFill>
                  <a:schemeClr val="bg1"/>
                </a:solidFill>
              </a:rPr>
              <a:t>lỗi</a:t>
            </a:r>
            <a:r>
              <a:rPr lang="en-US" sz="4760" dirty="0" smtClean="0">
                <a:solidFill>
                  <a:schemeClr val="bg1"/>
                </a:solidFill>
              </a:rPr>
              <a:t> </a:t>
            </a:r>
            <a:r>
              <a:rPr lang="en-US" sz="4760" dirty="0" err="1" smtClean="0">
                <a:solidFill>
                  <a:schemeClr val="bg1"/>
                </a:solidFill>
              </a:rPr>
              <a:t>làm</a:t>
            </a:r>
            <a:r>
              <a:rPr lang="en-US" sz="4760" dirty="0" smtClean="0">
                <a:solidFill>
                  <a:schemeClr val="bg1"/>
                </a:solidFill>
              </a:rPr>
              <a:t> </a:t>
            </a:r>
            <a:r>
              <a:rPr lang="en-US" sz="4760" dirty="0" err="1" smtClean="0">
                <a:solidFill>
                  <a:schemeClr val="bg1"/>
                </a:solidFill>
              </a:rPr>
              <a:t>sao</a:t>
            </a:r>
            <a:r>
              <a:rPr lang="en-US" sz="4760" dirty="0" smtClean="0">
                <a:solidFill>
                  <a:schemeClr val="bg1"/>
                </a:solidFill>
              </a:rPr>
              <a:t>. </a:t>
            </a:r>
            <a:r>
              <a:rPr lang="en-US" sz="4760" dirty="0" err="1" smtClean="0">
                <a:solidFill>
                  <a:schemeClr val="bg1"/>
                </a:solidFill>
              </a:rPr>
              <a:t>Khấn</a:t>
            </a:r>
            <a:r>
              <a:rPr lang="en-US" sz="4760" dirty="0" smtClean="0">
                <a:solidFill>
                  <a:schemeClr val="bg1"/>
                </a:solidFill>
              </a:rPr>
              <a:t> </a:t>
            </a:r>
            <a:r>
              <a:rPr lang="en-US" sz="4760" dirty="0" err="1" smtClean="0">
                <a:solidFill>
                  <a:schemeClr val="bg1"/>
                </a:solidFill>
              </a:rPr>
              <a:t>xin</a:t>
            </a:r>
            <a:r>
              <a:rPr lang="en-US" sz="4760" dirty="0" smtClean="0">
                <a:solidFill>
                  <a:schemeClr val="bg1"/>
                </a:solidFill>
              </a:rPr>
              <a:t> </a:t>
            </a:r>
            <a:r>
              <a:rPr lang="en-US" sz="4760" dirty="0" err="1" smtClean="0">
                <a:solidFill>
                  <a:schemeClr val="bg1"/>
                </a:solidFill>
              </a:rPr>
              <a:t>Ngài</a:t>
            </a:r>
            <a:r>
              <a:rPr lang="en-US" sz="4760" dirty="0" smtClean="0">
                <a:solidFill>
                  <a:schemeClr val="bg1"/>
                </a:solidFill>
              </a:rPr>
              <a:t> </a:t>
            </a:r>
            <a:r>
              <a:rPr lang="en-US" sz="4760" dirty="0" err="1" smtClean="0">
                <a:solidFill>
                  <a:schemeClr val="bg1"/>
                </a:solidFill>
              </a:rPr>
              <a:t>nâng</a:t>
            </a:r>
            <a:r>
              <a:rPr lang="en-US" sz="4760" dirty="0" smtClean="0">
                <a:solidFill>
                  <a:schemeClr val="bg1"/>
                </a:solidFill>
              </a:rPr>
              <a:t> </a:t>
            </a:r>
            <a:r>
              <a:rPr lang="en-US" sz="4760" dirty="0" err="1" smtClean="0">
                <a:solidFill>
                  <a:schemeClr val="bg1"/>
                </a:solidFill>
              </a:rPr>
              <a:t>đỡ</a:t>
            </a:r>
            <a:r>
              <a:rPr lang="en-US" sz="4760" dirty="0" smtClean="0">
                <a:solidFill>
                  <a:schemeClr val="bg1"/>
                </a:solidFill>
              </a:rPr>
              <a:t> </a:t>
            </a:r>
            <a:r>
              <a:rPr lang="en-US" sz="4760" dirty="0" err="1" smtClean="0">
                <a:solidFill>
                  <a:schemeClr val="bg1"/>
                </a:solidFill>
              </a:rPr>
              <a:t>đời</a:t>
            </a:r>
            <a:r>
              <a:rPr lang="en-US" sz="4760" dirty="0" smtClean="0">
                <a:solidFill>
                  <a:schemeClr val="bg1"/>
                </a:solidFill>
              </a:rPr>
              <a:t> con </a:t>
            </a:r>
            <a:r>
              <a:rPr lang="en-US" sz="4760" dirty="0" err="1" smtClean="0">
                <a:solidFill>
                  <a:schemeClr val="bg1"/>
                </a:solidFill>
              </a:rPr>
              <a:t>bao</a:t>
            </a:r>
            <a:r>
              <a:rPr lang="en-US" sz="4760" dirty="0" smtClean="0">
                <a:solidFill>
                  <a:schemeClr val="bg1"/>
                </a:solidFill>
              </a:rPr>
              <a:t> </a:t>
            </a:r>
            <a:r>
              <a:rPr lang="en-US" sz="4760" dirty="0" err="1" smtClean="0">
                <a:solidFill>
                  <a:schemeClr val="bg1"/>
                </a:solidFill>
              </a:rPr>
              <a:t>gió</a:t>
            </a:r>
            <a:r>
              <a:rPr lang="en-US" sz="4760" dirty="0" smtClean="0">
                <a:solidFill>
                  <a:schemeClr val="bg1"/>
                </a:solidFill>
              </a:rPr>
              <a:t> </a:t>
            </a:r>
            <a:r>
              <a:rPr lang="en-US" sz="4760" dirty="0" err="1" smtClean="0">
                <a:solidFill>
                  <a:schemeClr val="bg1"/>
                </a:solidFill>
              </a:rPr>
              <a:t>sương</a:t>
            </a:r>
            <a:r>
              <a:rPr lang="en-US" sz="4760" dirty="0" smtClean="0">
                <a:solidFill>
                  <a:schemeClr val="bg1"/>
                </a:solidFill>
              </a:rPr>
              <a:t>.</a:t>
            </a:r>
            <a:endParaRPr lang="en-US" sz="476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rgbClr val="FFFF00"/>
                </a:solidFill>
                <a:effectLst/>
              </a:rPr>
              <a:t>: </a:t>
            </a:r>
            <a:r>
              <a:rPr lang="vi-VN" sz="4800" dirty="0" smtClean="0">
                <a:solidFill>
                  <a:schemeClr val="bg1"/>
                </a:solidFill>
              </a:rPr>
              <a:t>Đời </a:t>
            </a:r>
            <a:r>
              <a:rPr lang="vi-VN" sz="4800" dirty="0">
                <a:solidFill>
                  <a:schemeClr val="bg1"/>
                </a:solidFill>
              </a:rPr>
              <a:t>nhiều phen sa </a:t>
            </a:r>
            <a:r>
              <a:rPr lang="vi-VN" sz="4800" dirty="0" smtClean="0">
                <a:solidFill>
                  <a:schemeClr val="bg1"/>
                </a:solidFill>
              </a:rPr>
              <a:t>ngã </a:t>
            </a:r>
            <a:r>
              <a:rPr lang="vi-VN" sz="4800" dirty="0">
                <a:solidFill>
                  <a:schemeClr val="bg1"/>
                </a:solidFill>
              </a:rPr>
              <a:t>làm con </a:t>
            </a:r>
            <a:r>
              <a:rPr lang="vi-VN" sz="4800" dirty="0" smtClean="0">
                <a:solidFill>
                  <a:schemeClr val="bg1"/>
                </a:solidFill>
              </a:rPr>
              <a:t>đây phải</a:t>
            </a:r>
            <a:r>
              <a:rPr lang="en-US" sz="4800" dirty="0" smtClean="0">
                <a:solidFill>
                  <a:schemeClr val="bg1"/>
                </a:solidFill>
              </a:rPr>
              <a:t> </a:t>
            </a:r>
            <a:r>
              <a:rPr lang="vi-VN" sz="4800" dirty="0" smtClean="0">
                <a:solidFill>
                  <a:schemeClr val="bg1"/>
                </a:solidFill>
              </a:rPr>
              <a:t>xa cách</a:t>
            </a:r>
            <a:r>
              <a:rPr lang="vi-VN" sz="4800" dirty="0">
                <a:solidFill>
                  <a:schemeClr val="bg1"/>
                </a:solidFill>
              </a:rPr>
              <a:t> </a:t>
            </a:r>
            <a:r>
              <a:rPr lang="vi-VN" sz="4800" dirty="0" smtClean="0">
                <a:solidFill>
                  <a:schemeClr val="bg1"/>
                </a:solidFill>
              </a:rPr>
              <a:t>Ngài</a:t>
            </a:r>
            <a:r>
              <a:rPr lang="en-US" sz="4800" dirty="0" smtClean="0">
                <a:solidFill>
                  <a:schemeClr val="bg1"/>
                </a:solidFill>
              </a:rPr>
              <a:t>.</a:t>
            </a:r>
            <a:r>
              <a:rPr lang="vi-VN" sz="4800" dirty="0">
                <a:solidFill>
                  <a:schemeClr val="bg1"/>
                </a:solidFill>
              </a:rPr>
              <a:t> Nhìn về Cha </a:t>
            </a:r>
            <a:r>
              <a:rPr lang="vi-VN" sz="4800" dirty="0" smtClean="0">
                <a:solidFill>
                  <a:schemeClr val="bg1"/>
                </a:solidFill>
              </a:rPr>
              <a:t>thân</a:t>
            </a:r>
            <a:r>
              <a:rPr lang="vi-VN" sz="4800" dirty="0">
                <a:solidFill>
                  <a:schemeClr val="bg1"/>
                </a:solidFill>
              </a:rPr>
              <a:t> yêu, mắt rưng </a:t>
            </a:r>
            <a:r>
              <a:rPr lang="vi-VN" sz="4800" dirty="0" smtClean="0">
                <a:solidFill>
                  <a:schemeClr val="bg1"/>
                </a:solidFill>
              </a:rPr>
              <a:t>rưng </a:t>
            </a:r>
            <a:r>
              <a:rPr lang="vi-VN" sz="4800" dirty="0">
                <a:solidFill>
                  <a:schemeClr val="bg1"/>
                </a:solidFill>
              </a:rPr>
              <a:t>lệ </a:t>
            </a:r>
            <a:r>
              <a:rPr lang="vi-VN" sz="4800" dirty="0" smtClean="0">
                <a:solidFill>
                  <a:schemeClr val="bg1"/>
                </a:solidFill>
              </a:rPr>
              <a:t>tràn</a:t>
            </a:r>
            <a:r>
              <a:rPr lang="en-US" sz="4800" dirty="0">
                <a:solidFill>
                  <a:schemeClr val="bg1"/>
                </a:solidFill>
              </a:rPr>
              <a:t> </a:t>
            </a:r>
            <a:r>
              <a:rPr lang="en-US" sz="4800" dirty="0" err="1" smtClean="0">
                <a:solidFill>
                  <a:schemeClr val="bg1"/>
                </a:solidFill>
              </a:rPr>
              <a:t>đôi</a:t>
            </a:r>
            <a:r>
              <a:rPr lang="en-US" sz="4800" dirty="0" smtClean="0">
                <a:solidFill>
                  <a:schemeClr val="bg1"/>
                </a:solidFill>
              </a:rPr>
              <a:t> mi. </a:t>
            </a:r>
            <a:r>
              <a:rPr lang="vi-VN" sz="4800" dirty="0" smtClean="0">
                <a:solidFill>
                  <a:schemeClr val="bg1"/>
                </a:solidFill>
              </a:rPr>
              <a:t>Lạy </a:t>
            </a:r>
            <a:r>
              <a:rPr lang="vi-VN" sz="4800" dirty="0">
                <a:solidFill>
                  <a:schemeClr val="bg1"/>
                </a:solidFill>
              </a:rPr>
              <a:t>Ngài xin xót </a:t>
            </a:r>
            <a:r>
              <a:rPr lang="vi-VN" sz="4800" dirty="0" smtClean="0">
                <a:solidFill>
                  <a:schemeClr val="bg1"/>
                </a:solidFill>
              </a:rPr>
              <a:t>thương </a:t>
            </a:r>
            <a:r>
              <a:rPr lang="vi-VN" sz="4800" dirty="0">
                <a:solidFill>
                  <a:schemeClr val="bg1"/>
                </a:solidFill>
              </a:rPr>
              <a:t>tấm </a:t>
            </a:r>
            <a:r>
              <a:rPr lang="vi-VN" sz="4800" dirty="0" smtClean="0">
                <a:solidFill>
                  <a:schemeClr val="bg1"/>
                </a:solidFill>
              </a:rPr>
              <a:t>thân</a:t>
            </a:r>
            <a:r>
              <a:rPr lang="en-US" sz="4800" dirty="0" smtClean="0">
                <a:solidFill>
                  <a:schemeClr val="bg1"/>
                </a:solidFill>
              </a:rPr>
              <a:t> </a:t>
            </a:r>
            <a:r>
              <a:rPr lang="vi-VN" sz="4800" dirty="0" smtClean="0">
                <a:solidFill>
                  <a:schemeClr val="bg1"/>
                </a:solidFill>
              </a:rPr>
              <a:t>con </a:t>
            </a:r>
            <a:r>
              <a:rPr lang="vi-VN" sz="4800" dirty="0">
                <a:solidFill>
                  <a:schemeClr val="bg1"/>
                </a:solidFill>
              </a:rPr>
              <a:t>tội </a:t>
            </a:r>
            <a:r>
              <a:rPr lang="vi-VN" sz="4800" dirty="0" smtClean="0">
                <a:solidFill>
                  <a:schemeClr val="bg1"/>
                </a:solidFill>
              </a:rPr>
              <a:t>lỗi</a:t>
            </a:r>
            <a:r>
              <a:rPr lang="en-US" sz="4800" dirty="0" smtClean="0">
                <a:solidFill>
                  <a:schemeClr val="bg1"/>
                </a:solidFill>
              </a:rPr>
              <a:t> </a:t>
            </a:r>
            <a:r>
              <a:rPr lang="en-US" sz="4800" dirty="0" err="1" smtClean="0">
                <a:solidFill>
                  <a:schemeClr val="bg1"/>
                </a:solidFill>
              </a:rPr>
              <a:t>vấn</a:t>
            </a:r>
            <a:r>
              <a:rPr lang="en-US" sz="4800" dirty="0" smtClean="0">
                <a:solidFill>
                  <a:schemeClr val="bg1"/>
                </a:solidFill>
              </a:rPr>
              <a:t> </a:t>
            </a:r>
            <a:r>
              <a:rPr lang="en-US" sz="4800" dirty="0" err="1" smtClean="0">
                <a:solidFill>
                  <a:schemeClr val="bg1"/>
                </a:solidFill>
              </a:rPr>
              <a:t>vương</a:t>
            </a:r>
            <a:r>
              <a:rPr lang="en-US" sz="4800" dirty="0" smtClean="0">
                <a:solidFill>
                  <a:schemeClr val="bg1"/>
                </a:solidFill>
              </a:rPr>
              <a:t>. </a:t>
            </a:r>
            <a:r>
              <a:rPr lang="vi-VN" sz="4800" dirty="0" smtClean="0">
                <a:solidFill>
                  <a:schemeClr val="bg1"/>
                </a:solidFill>
              </a:rPr>
              <a:t>Giờ </a:t>
            </a:r>
            <a:r>
              <a:rPr lang="vi-VN" sz="4800" dirty="0">
                <a:solidFill>
                  <a:schemeClr val="bg1"/>
                </a:solidFill>
              </a:rPr>
              <a:t>này con </a:t>
            </a:r>
            <a:r>
              <a:rPr lang="vi-VN" sz="4800" dirty="0" smtClean="0">
                <a:solidFill>
                  <a:schemeClr val="bg1"/>
                </a:solidFill>
              </a:rPr>
              <a:t>đến</a:t>
            </a:r>
            <a:r>
              <a:rPr lang="vi-VN" sz="4800" dirty="0">
                <a:solidFill>
                  <a:schemeClr val="bg1"/>
                </a:solidFill>
              </a:rPr>
              <a:t> </a:t>
            </a:r>
            <a:r>
              <a:rPr lang="vi-VN" sz="4800" dirty="0" smtClean="0">
                <a:solidFill>
                  <a:schemeClr val="bg1"/>
                </a:solidFill>
              </a:rPr>
              <a:t>đây</a:t>
            </a:r>
            <a:r>
              <a:rPr lang="vi-VN" sz="4800" dirty="0">
                <a:solidFill>
                  <a:schemeClr val="bg1"/>
                </a:solidFill>
              </a:rPr>
              <a:t> </a:t>
            </a:r>
            <a:r>
              <a:rPr lang="vi-VN" sz="4800" dirty="0" smtClean="0">
                <a:solidFill>
                  <a:schemeClr val="bg1"/>
                </a:solidFill>
              </a:rPr>
              <a:t>xin</a:t>
            </a:r>
            <a:r>
              <a:rPr lang="vi-VN" sz="4800" dirty="0">
                <a:solidFill>
                  <a:schemeClr val="bg1"/>
                </a:solidFill>
              </a:rPr>
              <a:t> </a:t>
            </a:r>
            <a:r>
              <a:rPr lang="vi-VN" sz="4800" dirty="0" smtClean="0">
                <a:solidFill>
                  <a:schemeClr val="bg1"/>
                </a:solidFill>
              </a:rPr>
              <a:t>Cha</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60" u="sng" dirty="0" err="1" smtClean="0">
                <a:solidFill>
                  <a:srgbClr val="FFFF00"/>
                </a:solidFill>
              </a:rPr>
              <a:t>Đk</a:t>
            </a:r>
            <a:r>
              <a:rPr lang="en-US" sz="4760" u="sng" dirty="0" smtClean="0">
                <a:solidFill>
                  <a:srgbClr val="FFFF00"/>
                </a:solidFill>
              </a:rPr>
              <a:t>:</a:t>
            </a:r>
            <a:r>
              <a:rPr lang="en-US" sz="4760" dirty="0" smtClean="0">
                <a:solidFill>
                  <a:schemeClr val="bg1"/>
                </a:solidFill>
              </a:rPr>
              <a:t> </a:t>
            </a:r>
            <a:r>
              <a:rPr lang="en-US" sz="4760" dirty="0" err="1" smtClean="0">
                <a:solidFill>
                  <a:schemeClr val="bg1"/>
                </a:solidFill>
              </a:rPr>
              <a:t>Hãy</a:t>
            </a:r>
            <a:r>
              <a:rPr lang="en-US" sz="4760" dirty="0" smtClean="0">
                <a:solidFill>
                  <a:schemeClr val="bg1"/>
                </a:solidFill>
              </a:rPr>
              <a:t> </a:t>
            </a:r>
            <a:r>
              <a:rPr lang="en-US" sz="4760" dirty="0" err="1" smtClean="0">
                <a:solidFill>
                  <a:schemeClr val="bg1"/>
                </a:solidFill>
              </a:rPr>
              <a:t>thương</a:t>
            </a:r>
            <a:r>
              <a:rPr lang="en-US" sz="4760" dirty="0" smtClean="0">
                <a:solidFill>
                  <a:schemeClr val="bg1"/>
                </a:solidFill>
              </a:rPr>
              <a:t> </a:t>
            </a:r>
            <a:r>
              <a:rPr lang="en-US" sz="4760" dirty="0" err="1" smtClean="0">
                <a:solidFill>
                  <a:schemeClr val="bg1"/>
                </a:solidFill>
              </a:rPr>
              <a:t>nhận</a:t>
            </a:r>
            <a:r>
              <a:rPr lang="en-US" sz="4760" dirty="0" smtClean="0">
                <a:solidFill>
                  <a:schemeClr val="bg1"/>
                </a:solidFill>
              </a:rPr>
              <a:t> </a:t>
            </a:r>
            <a:r>
              <a:rPr lang="en-US" sz="4760" dirty="0" err="1" smtClean="0">
                <a:solidFill>
                  <a:schemeClr val="bg1"/>
                </a:solidFill>
              </a:rPr>
              <a:t>như</a:t>
            </a:r>
            <a:r>
              <a:rPr lang="en-US" sz="4760" dirty="0" smtClean="0">
                <a:solidFill>
                  <a:schemeClr val="bg1"/>
                </a:solidFill>
              </a:rPr>
              <a:t> </a:t>
            </a:r>
            <a:r>
              <a:rPr lang="en-US" sz="4760" dirty="0" err="1" smtClean="0">
                <a:solidFill>
                  <a:schemeClr val="bg1"/>
                </a:solidFill>
              </a:rPr>
              <a:t>lễ</a:t>
            </a:r>
            <a:r>
              <a:rPr lang="en-US" sz="4760" dirty="0" smtClean="0">
                <a:solidFill>
                  <a:schemeClr val="bg1"/>
                </a:solidFill>
              </a:rPr>
              <a:t> </a:t>
            </a:r>
            <a:r>
              <a:rPr lang="en-US" sz="4760" dirty="0" err="1" smtClean="0">
                <a:solidFill>
                  <a:schemeClr val="bg1"/>
                </a:solidFill>
              </a:rPr>
              <a:t>toàn</a:t>
            </a:r>
            <a:r>
              <a:rPr lang="en-US" sz="4760" dirty="0" smtClean="0">
                <a:solidFill>
                  <a:schemeClr val="bg1"/>
                </a:solidFill>
              </a:rPr>
              <a:t> </a:t>
            </a:r>
            <a:r>
              <a:rPr lang="en-US" sz="4760" dirty="0" err="1" smtClean="0">
                <a:solidFill>
                  <a:schemeClr val="bg1"/>
                </a:solidFill>
              </a:rPr>
              <a:t>thiêu</a:t>
            </a:r>
            <a:r>
              <a:rPr lang="en-US" sz="4760" dirty="0" smtClean="0">
                <a:solidFill>
                  <a:schemeClr val="bg1"/>
                </a:solidFill>
              </a:rPr>
              <a:t>, </a:t>
            </a:r>
            <a:r>
              <a:rPr lang="en-US" sz="4760" dirty="0" err="1" smtClean="0">
                <a:solidFill>
                  <a:schemeClr val="bg1"/>
                </a:solidFill>
              </a:rPr>
              <a:t>dắt</a:t>
            </a:r>
            <a:r>
              <a:rPr lang="en-US" sz="4760" dirty="0" smtClean="0">
                <a:solidFill>
                  <a:schemeClr val="bg1"/>
                </a:solidFill>
              </a:rPr>
              <a:t> con </a:t>
            </a:r>
            <a:r>
              <a:rPr lang="en-US" sz="4760" dirty="0" err="1" smtClean="0">
                <a:solidFill>
                  <a:schemeClr val="bg1"/>
                </a:solidFill>
              </a:rPr>
              <a:t>vào</a:t>
            </a:r>
            <a:r>
              <a:rPr lang="en-US" sz="4760" dirty="0" smtClean="0">
                <a:solidFill>
                  <a:schemeClr val="bg1"/>
                </a:solidFill>
              </a:rPr>
              <a:t> </a:t>
            </a:r>
            <a:r>
              <a:rPr lang="en-US" sz="4760" dirty="0" err="1" smtClean="0">
                <a:solidFill>
                  <a:schemeClr val="bg1"/>
                </a:solidFill>
              </a:rPr>
              <a:t>giây</a:t>
            </a:r>
            <a:r>
              <a:rPr lang="en-US" sz="4760" dirty="0" smtClean="0">
                <a:solidFill>
                  <a:schemeClr val="bg1"/>
                </a:solidFill>
              </a:rPr>
              <a:t> </a:t>
            </a:r>
            <a:r>
              <a:rPr lang="en-US" sz="4760" dirty="0" err="1" smtClean="0">
                <a:solidFill>
                  <a:schemeClr val="bg1"/>
                </a:solidFill>
              </a:rPr>
              <a:t>phút</a:t>
            </a:r>
            <a:r>
              <a:rPr lang="en-US" sz="4760" dirty="0" smtClean="0">
                <a:solidFill>
                  <a:schemeClr val="bg1"/>
                </a:solidFill>
              </a:rPr>
              <a:t> </a:t>
            </a:r>
            <a:r>
              <a:rPr lang="en-US" sz="4760" dirty="0" err="1" smtClean="0">
                <a:solidFill>
                  <a:schemeClr val="bg1"/>
                </a:solidFill>
              </a:rPr>
              <a:t>huyền</a:t>
            </a:r>
            <a:r>
              <a:rPr lang="en-US" sz="4760" dirty="0" smtClean="0">
                <a:solidFill>
                  <a:schemeClr val="bg1"/>
                </a:solidFill>
              </a:rPr>
              <a:t> </a:t>
            </a:r>
            <a:r>
              <a:rPr lang="en-US" sz="4760" dirty="0" err="1" smtClean="0">
                <a:solidFill>
                  <a:schemeClr val="bg1"/>
                </a:solidFill>
              </a:rPr>
              <a:t>siêu</a:t>
            </a:r>
            <a:r>
              <a:rPr lang="en-US" sz="4760" dirty="0" smtClean="0">
                <a:solidFill>
                  <a:schemeClr val="bg1"/>
                </a:solidFill>
              </a:rPr>
              <a:t>.</a:t>
            </a:r>
            <a:r>
              <a:rPr lang="vi-VN" sz="4760" dirty="0">
                <a:solidFill>
                  <a:schemeClr val="bg1"/>
                </a:solidFill>
              </a:rPr>
              <a:t> Kính dâng </a:t>
            </a:r>
            <a:r>
              <a:rPr lang="en-US" sz="4760" dirty="0" smtClean="0">
                <a:solidFill>
                  <a:schemeClr val="bg1"/>
                </a:solidFill>
              </a:rPr>
              <a:t>N</a:t>
            </a:r>
            <a:r>
              <a:rPr lang="vi-VN" sz="4760" dirty="0" smtClean="0">
                <a:solidFill>
                  <a:schemeClr val="bg1"/>
                </a:solidFill>
              </a:rPr>
              <a:t>gà</a:t>
            </a:r>
            <a:r>
              <a:rPr lang="en-US" sz="4760" dirty="0" smtClean="0">
                <a:solidFill>
                  <a:schemeClr val="bg1"/>
                </a:solidFill>
              </a:rPr>
              <a:t>i </a:t>
            </a:r>
            <a:r>
              <a:rPr lang="en-US" sz="4760" dirty="0" err="1" smtClean="0">
                <a:solidFill>
                  <a:schemeClr val="bg1"/>
                </a:solidFill>
              </a:rPr>
              <a:t>câu</a:t>
            </a:r>
            <a:r>
              <a:rPr lang="en-US" sz="4760" dirty="0" smtClean="0">
                <a:solidFill>
                  <a:schemeClr val="bg1"/>
                </a:solidFill>
              </a:rPr>
              <a:t> </a:t>
            </a:r>
            <a:r>
              <a:rPr lang="en-US" sz="4760" dirty="0" err="1" smtClean="0">
                <a:solidFill>
                  <a:schemeClr val="bg1"/>
                </a:solidFill>
              </a:rPr>
              <a:t>hát</a:t>
            </a:r>
            <a:r>
              <a:rPr lang="en-US" sz="4760" dirty="0" smtClean="0">
                <a:solidFill>
                  <a:schemeClr val="bg1"/>
                </a:solidFill>
              </a:rPr>
              <a:t> </a:t>
            </a:r>
            <a:r>
              <a:rPr lang="en-US" sz="4760" dirty="0" err="1" smtClean="0">
                <a:solidFill>
                  <a:schemeClr val="bg1"/>
                </a:solidFill>
              </a:rPr>
              <a:t>tình</a:t>
            </a:r>
            <a:r>
              <a:rPr lang="en-US" sz="4760" dirty="0" smtClean="0">
                <a:solidFill>
                  <a:schemeClr val="bg1"/>
                </a:solidFill>
              </a:rPr>
              <a:t> </a:t>
            </a:r>
            <a:r>
              <a:rPr lang="en-US" sz="4760" dirty="0" err="1" smtClean="0">
                <a:solidFill>
                  <a:schemeClr val="bg1"/>
                </a:solidFill>
              </a:rPr>
              <a:t>yêu</a:t>
            </a:r>
            <a:r>
              <a:rPr lang="en-US" sz="4760" dirty="0" smtClean="0">
                <a:solidFill>
                  <a:schemeClr val="bg1"/>
                </a:solidFill>
              </a:rPr>
              <a:t>. </a:t>
            </a:r>
            <a:r>
              <a:rPr lang="vi-VN" sz="4760" dirty="0" smtClean="0">
                <a:solidFill>
                  <a:schemeClr val="bg1"/>
                </a:solidFill>
              </a:rPr>
              <a:t>Mong</a:t>
            </a:r>
            <a:r>
              <a:rPr lang="vi-VN" sz="4760" dirty="0">
                <a:solidFill>
                  <a:schemeClr val="bg1"/>
                </a:solidFill>
              </a:rPr>
              <a:t> </a:t>
            </a:r>
            <a:r>
              <a:rPr lang="vi-VN" sz="4760" dirty="0" smtClean="0">
                <a:solidFill>
                  <a:schemeClr val="bg1"/>
                </a:solidFill>
              </a:rPr>
              <a:t>Cha</a:t>
            </a:r>
            <a:r>
              <a:rPr lang="en-US" sz="4760" dirty="0" smtClean="0">
                <a:solidFill>
                  <a:schemeClr val="bg1"/>
                </a:solidFill>
              </a:rPr>
              <a:t> </a:t>
            </a:r>
            <a:r>
              <a:rPr lang="vi-VN" sz="4760" dirty="0" smtClean="0">
                <a:solidFill>
                  <a:schemeClr val="bg1"/>
                </a:solidFill>
              </a:rPr>
              <a:t>hãy </a:t>
            </a:r>
            <a:r>
              <a:rPr lang="vi-VN" sz="4760" dirty="0">
                <a:solidFill>
                  <a:schemeClr val="bg1"/>
                </a:solidFill>
              </a:rPr>
              <a:t>ban nhiều ân phúc trời </a:t>
            </a:r>
            <a:r>
              <a:rPr lang="vi-VN" sz="4760" dirty="0" smtClean="0">
                <a:solidFill>
                  <a:schemeClr val="bg1"/>
                </a:solidFill>
              </a:rPr>
              <a:t>cao</a:t>
            </a:r>
            <a:r>
              <a:rPr lang="vi-VN" sz="4760" dirty="0">
                <a:solidFill>
                  <a:schemeClr val="bg1"/>
                </a:solidFill>
              </a:rPr>
              <a:t> dẫu con nhiều tội </a:t>
            </a:r>
            <a:r>
              <a:rPr lang="vi-VN" sz="4760" dirty="0" smtClean="0">
                <a:solidFill>
                  <a:schemeClr val="bg1"/>
                </a:solidFill>
              </a:rPr>
              <a:t>lỗi</a:t>
            </a:r>
            <a:r>
              <a:rPr lang="en-US" sz="4760" dirty="0" smtClean="0">
                <a:solidFill>
                  <a:schemeClr val="bg1"/>
                </a:solidFill>
              </a:rPr>
              <a:t> </a:t>
            </a:r>
            <a:r>
              <a:rPr lang="en-US" sz="4760" dirty="0" err="1" smtClean="0">
                <a:solidFill>
                  <a:schemeClr val="bg1"/>
                </a:solidFill>
              </a:rPr>
              <a:t>làm</a:t>
            </a:r>
            <a:r>
              <a:rPr lang="en-US" sz="4760" dirty="0" smtClean="0">
                <a:solidFill>
                  <a:schemeClr val="bg1"/>
                </a:solidFill>
              </a:rPr>
              <a:t> </a:t>
            </a:r>
            <a:r>
              <a:rPr lang="en-US" sz="4760" dirty="0" err="1" smtClean="0">
                <a:solidFill>
                  <a:schemeClr val="bg1"/>
                </a:solidFill>
              </a:rPr>
              <a:t>sao</a:t>
            </a:r>
            <a:r>
              <a:rPr lang="en-US" sz="4760" dirty="0" smtClean="0">
                <a:solidFill>
                  <a:schemeClr val="bg1"/>
                </a:solidFill>
              </a:rPr>
              <a:t>. </a:t>
            </a:r>
            <a:r>
              <a:rPr lang="en-US" sz="4760" dirty="0" err="1" smtClean="0">
                <a:solidFill>
                  <a:schemeClr val="bg1"/>
                </a:solidFill>
              </a:rPr>
              <a:t>Khấn</a:t>
            </a:r>
            <a:r>
              <a:rPr lang="en-US" sz="4760" dirty="0" smtClean="0">
                <a:solidFill>
                  <a:schemeClr val="bg1"/>
                </a:solidFill>
              </a:rPr>
              <a:t> </a:t>
            </a:r>
            <a:r>
              <a:rPr lang="en-US" sz="4760" dirty="0" err="1" smtClean="0">
                <a:solidFill>
                  <a:schemeClr val="bg1"/>
                </a:solidFill>
              </a:rPr>
              <a:t>xin</a:t>
            </a:r>
            <a:r>
              <a:rPr lang="en-US" sz="4760" dirty="0" smtClean="0">
                <a:solidFill>
                  <a:schemeClr val="bg1"/>
                </a:solidFill>
              </a:rPr>
              <a:t> </a:t>
            </a:r>
            <a:r>
              <a:rPr lang="en-US" sz="4760" dirty="0" err="1" smtClean="0">
                <a:solidFill>
                  <a:schemeClr val="bg1"/>
                </a:solidFill>
              </a:rPr>
              <a:t>Ngài</a:t>
            </a:r>
            <a:r>
              <a:rPr lang="en-US" sz="4760" dirty="0" smtClean="0">
                <a:solidFill>
                  <a:schemeClr val="bg1"/>
                </a:solidFill>
              </a:rPr>
              <a:t> </a:t>
            </a:r>
            <a:r>
              <a:rPr lang="en-US" sz="4760" dirty="0" err="1" smtClean="0">
                <a:solidFill>
                  <a:schemeClr val="bg1"/>
                </a:solidFill>
              </a:rPr>
              <a:t>nâng</a:t>
            </a:r>
            <a:r>
              <a:rPr lang="en-US" sz="4760" dirty="0" smtClean="0">
                <a:solidFill>
                  <a:schemeClr val="bg1"/>
                </a:solidFill>
              </a:rPr>
              <a:t> </a:t>
            </a:r>
            <a:r>
              <a:rPr lang="en-US" sz="4760" dirty="0" err="1" smtClean="0">
                <a:solidFill>
                  <a:schemeClr val="bg1"/>
                </a:solidFill>
              </a:rPr>
              <a:t>đỡ</a:t>
            </a:r>
            <a:r>
              <a:rPr lang="en-US" sz="4760" dirty="0" smtClean="0">
                <a:solidFill>
                  <a:schemeClr val="bg1"/>
                </a:solidFill>
              </a:rPr>
              <a:t> </a:t>
            </a:r>
            <a:r>
              <a:rPr lang="en-US" sz="4760" dirty="0" err="1" smtClean="0">
                <a:solidFill>
                  <a:schemeClr val="bg1"/>
                </a:solidFill>
              </a:rPr>
              <a:t>đời</a:t>
            </a:r>
            <a:r>
              <a:rPr lang="en-US" sz="4760" dirty="0" smtClean="0">
                <a:solidFill>
                  <a:schemeClr val="bg1"/>
                </a:solidFill>
              </a:rPr>
              <a:t> con </a:t>
            </a:r>
            <a:r>
              <a:rPr lang="en-US" sz="4760" dirty="0" err="1" smtClean="0">
                <a:solidFill>
                  <a:schemeClr val="bg1"/>
                </a:solidFill>
              </a:rPr>
              <a:t>bao</a:t>
            </a:r>
            <a:r>
              <a:rPr lang="en-US" sz="4760" dirty="0" smtClean="0">
                <a:solidFill>
                  <a:schemeClr val="bg1"/>
                </a:solidFill>
              </a:rPr>
              <a:t> </a:t>
            </a:r>
            <a:r>
              <a:rPr lang="en-US" sz="4760" dirty="0" err="1" smtClean="0">
                <a:solidFill>
                  <a:schemeClr val="bg1"/>
                </a:solidFill>
              </a:rPr>
              <a:t>gió</a:t>
            </a:r>
            <a:r>
              <a:rPr lang="en-US" sz="4760" dirty="0" smtClean="0">
                <a:solidFill>
                  <a:schemeClr val="bg1"/>
                </a:solidFill>
              </a:rPr>
              <a:t> </a:t>
            </a:r>
            <a:r>
              <a:rPr lang="en-US" sz="4760" dirty="0" err="1" smtClean="0">
                <a:solidFill>
                  <a:schemeClr val="bg1"/>
                </a:solidFill>
              </a:rPr>
              <a:t>sương</a:t>
            </a:r>
            <a:r>
              <a:rPr lang="en-US" sz="4760" dirty="0" smtClean="0">
                <a:solidFill>
                  <a:schemeClr val="bg1"/>
                </a:solidFill>
              </a:rPr>
              <a:t>.</a:t>
            </a:r>
            <a:endParaRPr lang="en-US" sz="4760" b="0" dirty="0">
              <a:solidFill>
                <a:schemeClr val="bg1"/>
              </a:solidFill>
              <a:effectLst/>
            </a:endParaRPr>
          </a:p>
        </p:txBody>
      </p:sp>
    </p:spTree>
    <p:extLst>
      <p:ext uri="{BB962C8B-B14F-4D97-AF65-F5344CB8AC3E}">
        <p14:creationId xmlns:p14="http://schemas.microsoft.com/office/powerpoint/2010/main" val="3242452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Nguyện</a:t>
            </a:r>
            <a:r>
              <a:rPr lang="en-US" sz="7000" b="0" dirty="0" smtClean="0">
                <a:solidFill>
                  <a:srgbClr val="FFFF00"/>
                </a:solidFill>
                <a:effectLst/>
              </a:rPr>
              <a:t> </a:t>
            </a:r>
            <a:r>
              <a:rPr lang="en-US" sz="7000" b="0" dirty="0" err="1" smtClean="0">
                <a:solidFill>
                  <a:srgbClr val="FFFF00"/>
                </a:solidFill>
                <a:effectLst/>
              </a:rPr>
              <a:t>Hiệp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TRÁI TIM KHÁT MONG</a:t>
            </a:r>
            <a:br>
              <a:rPr lang="en-US" sz="7000" dirty="0" smtClean="0">
                <a:solidFill>
                  <a:srgbClr val="FFFF00"/>
                </a:solidFill>
              </a:rPr>
            </a:br>
            <a:r>
              <a:rPr lang="en-US" sz="5000" i="1" dirty="0" err="1" smtClean="0">
                <a:solidFill>
                  <a:schemeClr val="bg1"/>
                </a:solidFill>
              </a:rPr>
              <a:t>M.Tigon</a:t>
            </a:r>
            <a:endParaRPr lang="en-US" sz="5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Tk1:</a:t>
            </a:r>
            <a:r>
              <a:rPr lang="en-US" sz="4650" b="0" dirty="0" smtClean="0">
                <a:solidFill>
                  <a:schemeClr val="bg1"/>
                </a:solidFill>
                <a:effectLst/>
              </a:rPr>
              <a:t> </a:t>
            </a:r>
            <a:r>
              <a:rPr lang="vi-VN" sz="4650" dirty="0">
                <a:solidFill>
                  <a:schemeClr val="bg1"/>
                </a:solidFill>
              </a:rPr>
              <a:t>Chúa hỡi! Ngài biết trái tim con mỏng giòn vụn vỡ, vì bao năm lạc xa bến bờ. Giữa đời chơi </a:t>
            </a:r>
            <a:r>
              <a:rPr lang="vi-VN" sz="4650" dirty="0" smtClean="0">
                <a:solidFill>
                  <a:schemeClr val="bg1"/>
                </a:solidFill>
              </a:rPr>
              <a:t>vơi</a:t>
            </a:r>
            <a:r>
              <a:rPr lang="en-US" sz="4650" dirty="0" smtClean="0">
                <a:solidFill>
                  <a:schemeClr val="bg1"/>
                </a:solidFill>
              </a:rPr>
              <a:t> </a:t>
            </a:r>
            <a:r>
              <a:rPr lang="vi-VN" sz="4650" dirty="0" smtClean="0">
                <a:solidFill>
                  <a:schemeClr val="bg1"/>
                </a:solidFill>
              </a:rPr>
              <a:t>con </a:t>
            </a:r>
            <a:r>
              <a:rPr lang="vi-VN" sz="4650" dirty="0">
                <a:solidFill>
                  <a:schemeClr val="bg1"/>
                </a:solidFill>
              </a:rPr>
              <a:t>mong lắm phút giây bình yên bên Ngài, để được chạm đến TRÁI TIM tình yêu, trút bao ưu phiền, thỏa niềm mơ tháng năm mong chờ.</a:t>
            </a:r>
            <a:endParaRPr lang="en-US" sz="46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2854250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en-US" sz="4700" dirty="0" err="1" smtClean="0">
                <a:solidFill>
                  <a:schemeClr val="bg1"/>
                </a:solidFill>
              </a:rPr>
              <a:t>Chúa</a:t>
            </a:r>
            <a:r>
              <a:rPr lang="en-US" sz="4700" dirty="0" smtClean="0">
                <a:solidFill>
                  <a:schemeClr val="bg1"/>
                </a:solidFill>
              </a:rPr>
              <a:t> </a:t>
            </a:r>
            <a:r>
              <a:rPr lang="en-US" sz="4700" dirty="0" err="1">
                <a:solidFill>
                  <a:schemeClr val="bg1"/>
                </a:solidFill>
              </a:rPr>
              <a:t>hỡi</a:t>
            </a:r>
            <a:r>
              <a:rPr lang="en-US" sz="4700" dirty="0">
                <a:solidFill>
                  <a:schemeClr val="bg1"/>
                </a:solidFill>
              </a:rPr>
              <a:t>! </a:t>
            </a:r>
            <a:r>
              <a:rPr lang="en-US" sz="4700" dirty="0" err="1">
                <a:solidFill>
                  <a:schemeClr val="bg1"/>
                </a:solidFill>
              </a:rPr>
              <a:t>Dù</a:t>
            </a:r>
            <a:r>
              <a:rPr lang="en-US" sz="4700" dirty="0">
                <a:solidFill>
                  <a:schemeClr val="bg1"/>
                </a:solidFill>
              </a:rPr>
              <a:t> </a:t>
            </a:r>
            <a:r>
              <a:rPr lang="en-US" sz="4700" dirty="0" err="1">
                <a:solidFill>
                  <a:schemeClr val="bg1"/>
                </a:solidFill>
              </a:rPr>
              <a:t>biết</a:t>
            </a:r>
            <a:r>
              <a:rPr lang="en-US" sz="4700" dirty="0">
                <a:solidFill>
                  <a:schemeClr val="bg1"/>
                </a:solidFill>
              </a:rPr>
              <a:t> </a:t>
            </a:r>
            <a:r>
              <a:rPr lang="en-US" sz="4700" dirty="0" err="1">
                <a:solidFill>
                  <a:schemeClr val="bg1"/>
                </a:solidFill>
              </a:rPr>
              <a:t>trái</a:t>
            </a:r>
            <a:r>
              <a:rPr lang="en-US" sz="4700" dirty="0">
                <a:solidFill>
                  <a:schemeClr val="bg1"/>
                </a:solidFill>
              </a:rPr>
              <a:t> </a:t>
            </a:r>
            <a:r>
              <a:rPr lang="en-US" sz="4700" dirty="0" err="1">
                <a:solidFill>
                  <a:schemeClr val="bg1"/>
                </a:solidFill>
              </a:rPr>
              <a:t>tim</a:t>
            </a:r>
            <a:r>
              <a:rPr lang="en-US" sz="4700" dirty="0">
                <a:solidFill>
                  <a:schemeClr val="bg1"/>
                </a:solidFill>
              </a:rPr>
              <a:t> con </a:t>
            </a:r>
            <a:r>
              <a:rPr lang="en-US" sz="4700" dirty="0" err="1">
                <a:solidFill>
                  <a:schemeClr val="bg1"/>
                </a:solidFill>
              </a:rPr>
              <a:t>bao</a:t>
            </a:r>
            <a:r>
              <a:rPr lang="en-US" sz="4700" dirty="0">
                <a:solidFill>
                  <a:schemeClr val="bg1"/>
                </a:solidFill>
              </a:rPr>
              <a:t> </a:t>
            </a:r>
            <a:r>
              <a:rPr lang="en-US" sz="4700" dirty="0" err="1">
                <a:solidFill>
                  <a:schemeClr val="bg1"/>
                </a:solidFill>
              </a:rPr>
              <a:t>lần</a:t>
            </a:r>
            <a:r>
              <a:rPr lang="en-US" sz="4700" dirty="0">
                <a:solidFill>
                  <a:schemeClr val="bg1"/>
                </a:solidFill>
              </a:rPr>
              <a:t> </a:t>
            </a:r>
            <a:r>
              <a:rPr lang="en-US" sz="4700" dirty="0" err="1">
                <a:solidFill>
                  <a:schemeClr val="bg1"/>
                </a:solidFill>
              </a:rPr>
              <a:t>gục</a:t>
            </a:r>
            <a:r>
              <a:rPr lang="en-US" sz="4700" dirty="0">
                <a:solidFill>
                  <a:schemeClr val="bg1"/>
                </a:solidFill>
              </a:rPr>
              <a:t> </a:t>
            </a:r>
            <a:r>
              <a:rPr lang="en-US" sz="4700" dirty="0" err="1">
                <a:solidFill>
                  <a:schemeClr val="bg1"/>
                </a:solidFill>
              </a:rPr>
              <a:t>ngã</a:t>
            </a:r>
            <a:r>
              <a:rPr lang="en-US" sz="4700" dirty="0">
                <a:solidFill>
                  <a:schemeClr val="bg1"/>
                </a:solidFill>
              </a:rPr>
              <a:t>, </a:t>
            </a:r>
            <a:r>
              <a:rPr lang="en-US" sz="4700" dirty="0" err="1">
                <a:solidFill>
                  <a:schemeClr val="bg1"/>
                </a:solidFill>
              </a:rPr>
              <a:t>vì</a:t>
            </a:r>
            <a:r>
              <a:rPr lang="en-US" sz="4700" dirty="0">
                <a:solidFill>
                  <a:schemeClr val="bg1"/>
                </a:solidFill>
              </a:rPr>
              <a:t> say </a:t>
            </a:r>
            <a:r>
              <a:rPr lang="en-US" sz="4700" dirty="0" err="1">
                <a:solidFill>
                  <a:schemeClr val="bg1"/>
                </a:solidFill>
              </a:rPr>
              <a:t>mê</a:t>
            </a:r>
            <a:r>
              <a:rPr lang="en-US" sz="4700" dirty="0">
                <a:solidFill>
                  <a:schemeClr val="bg1"/>
                </a:solidFill>
              </a:rPr>
              <a:t> </a:t>
            </a:r>
            <a:r>
              <a:rPr lang="en-US" sz="4700" dirty="0" err="1">
                <a:solidFill>
                  <a:schemeClr val="bg1"/>
                </a:solidFill>
              </a:rPr>
              <a:t>phù</a:t>
            </a:r>
            <a:r>
              <a:rPr lang="en-US" sz="4700" dirty="0">
                <a:solidFill>
                  <a:schemeClr val="bg1"/>
                </a:solidFill>
              </a:rPr>
              <a:t> </a:t>
            </a:r>
            <a:r>
              <a:rPr lang="en-US" sz="4700" dirty="0" err="1">
                <a:solidFill>
                  <a:schemeClr val="bg1"/>
                </a:solidFill>
              </a:rPr>
              <a:t>hoa</a:t>
            </a:r>
            <a:r>
              <a:rPr lang="en-US" sz="4700" dirty="0">
                <a:solidFill>
                  <a:schemeClr val="bg1"/>
                </a:solidFill>
              </a:rPr>
              <a:t> </a:t>
            </a:r>
            <a:r>
              <a:rPr lang="en-US" sz="4700" dirty="0" err="1">
                <a:solidFill>
                  <a:schemeClr val="bg1"/>
                </a:solidFill>
              </a:rPr>
              <a:t>chóng</a:t>
            </a:r>
            <a:r>
              <a:rPr lang="en-US" sz="4700" dirty="0">
                <a:solidFill>
                  <a:schemeClr val="bg1"/>
                </a:solidFill>
              </a:rPr>
              <a:t> </a:t>
            </a:r>
            <a:r>
              <a:rPr lang="en-US" sz="4700" dirty="0" err="1">
                <a:solidFill>
                  <a:schemeClr val="bg1"/>
                </a:solidFill>
              </a:rPr>
              <a:t>tàn</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vẫn</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một</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yêu</a:t>
            </a:r>
            <a:r>
              <a:rPr lang="en-US" sz="4700" dirty="0">
                <a:solidFill>
                  <a:schemeClr val="bg1"/>
                </a:solidFill>
              </a:rPr>
              <a:t> </a:t>
            </a:r>
            <a:r>
              <a:rPr lang="en-US" sz="4700" dirty="0" err="1">
                <a:solidFill>
                  <a:schemeClr val="bg1"/>
                </a:solidFill>
              </a:rPr>
              <a:t>sắt</a:t>
            </a:r>
            <a:r>
              <a:rPr lang="en-US" sz="4700" dirty="0">
                <a:solidFill>
                  <a:schemeClr val="bg1"/>
                </a:solidFill>
              </a:rPr>
              <a:t> son </a:t>
            </a:r>
            <a:r>
              <a:rPr lang="en-US" sz="4700" dirty="0" err="1">
                <a:solidFill>
                  <a:schemeClr val="bg1"/>
                </a:solidFill>
              </a:rPr>
              <a:t>thủy</a:t>
            </a:r>
            <a:r>
              <a:rPr lang="en-US" sz="4700" dirty="0">
                <a:solidFill>
                  <a:schemeClr val="bg1"/>
                </a:solidFill>
              </a:rPr>
              <a:t> </a:t>
            </a:r>
            <a:r>
              <a:rPr lang="en-US" sz="4700" dirty="0" err="1">
                <a:solidFill>
                  <a:schemeClr val="bg1"/>
                </a:solidFill>
              </a:rPr>
              <a:t>chung</a:t>
            </a:r>
            <a:r>
              <a:rPr lang="en-US" sz="4700" dirty="0">
                <a:solidFill>
                  <a:schemeClr val="bg1"/>
                </a:solidFill>
              </a:rPr>
              <a:t> </a:t>
            </a:r>
            <a:r>
              <a:rPr lang="en-US" sz="4700" dirty="0" err="1">
                <a:solidFill>
                  <a:schemeClr val="bg1"/>
                </a:solidFill>
              </a:rPr>
              <a:t>vẹn</a:t>
            </a:r>
            <a:r>
              <a:rPr lang="en-US" sz="4700" dirty="0">
                <a:solidFill>
                  <a:schemeClr val="bg1"/>
                </a:solidFill>
              </a:rPr>
              <a:t> </a:t>
            </a:r>
            <a:r>
              <a:rPr lang="en-US" sz="4700" dirty="0" err="1">
                <a:solidFill>
                  <a:schemeClr val="bg1"/>
                </a:solidFill>
              </a:rPr>
              <a:t>tròn</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nhận</a:t>
            </a:r>
            <a:r>
              <a:rPr lang="en-US" sz="4700" dirty="0">
                <a:solidFill>
                  <a:schemeClr val="bg1"/>
                </a:solidFill>
              </a:rPr>
              <a:t> </a:t>
            </a:r>
            <a:r>
              <a:rPr lang="en-US" sz="4700" dirty="0" err="1">
                <a:solidFill>
                  <a:schemeClr val="bg1"/>
                </a:solidFill>
              </a:rPr>
              <a:t>ra</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en-US" sz="4700" dirty="0" err="1">
                <a:solidFill>
                  <a:schemeClr val="bg1"/>
                </a:solidFill>
              </a:rPr>
              <a:t>vẫn</a:t>
            </a:r>
            <a:r>
              <a:rPr lang="en-US" sz="4700" dirty="0">
                <a:solidFill>
                  <a:schemeClr val="bg1"/>
                </a:solidFill>
              </a:rPr>
              <a:t> ở </a:t>
            </a:r>
            <a:r>
              <a:rPr lang="en-US" sz="4700" dirty="0" err="1">
                <a:solidFill>
                  <a:schemeClr val="bg1"/>
                </a:solidFill>
              </a:rPr>
              <a:t>đó</a:t>
            </a:r>
            <a:r>
              <a:rPr lang="en-US" sz="4700" dirty="0">
                <a:solidFill>
                  <a:schemeClr val="bg1"/>
                </a:solidFill>
              </a:rPr>
              <a:t> </a:t>
            </a:r>
            <a:r>
              <a:rPr lang="en-US" sz="4700" dirty="0" err="1">
                <a:solidFill>
                  <a:schemeClr val="bg1"/>
                </a:solidFill>
              </a:rPr>
              <a:t>đón</a:t>
            </a:r>
            <a:r>
              <a:rPr lang="en-US" sz="4700" dirty="0">
                <a:solidFill>
                  <a:schemeClr val="bg1"/>
                </a:solidFill>
              </a:rPr>
              <a:t> con </a:t>
            </a:r>
            <a:r>
              <a:rPr lang="en-US" sz="4700" dirty="0" err="1">
                <a:solidFill>
                  <a:schemeClr val="bg1"/>
                </a:solidFill>
              </a:rPr>
              <a:t>trở</a:t>
            </a:r>
            <a:r>
              <a:rPr lang="en-US" sz="4700" dirty="0">
                <a:solidFill>
                  <a:schemeClr val="bg1"/>
                </a:solidFill>
              </a:rPr>
              <a:t> </a:t>
            </a:r>
            <a:r>
              <a:rPr lang="en-US" sz="4700" dirty="0" err="1">
                <a:solidFill>
                  <a:schemeClr val="bg1"/>
                </a:solidFill>
              </a:rPr>
              <a:t>về</a:t>
            </a:r>
            <a:r>
              <a:rPr lang="en-US" sz="4700" dirty="0">
                <a:solidFill>
                  <a:schemeClr val="bg1"/>
                </a:solidFill>
              </a:rPr>
              <a:t>, </a:t>
            </a:r>
            <a:r>
              <a:rPr lang="en-US" sz="4700" dirty="0" err="1">
                <a:solidFill>
                  <a:schemeClr val="bg1"/>
                </a:solidFill>
              </a:rPr>
              <a:t>quên</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hết</a:t>
            </a:r>
            <a:r>
              <a:rPr lang="en-US" sz="4700" dirty="0">
                <a:solidFill>
                  <a:schemeClr val="bg1"/>
                </a:solidFill>
              </a:rPr>
              <a:t> </a:t>
            </a:r>
            <a:r>
              <a:rPr lang="en-US" sz="4700" dirty="0" err="1">
                <a:solidFill>
                  <a:schemeClr val="bg1"/>
                </a:solidFill>
              </a:rPr>
              <a:t>tháng</a:t>
            </a:r>
            <a:r>
              <a:rPr lang="en-US" sz="4700" dirty="0">
                <a:solidFill>
                  <a:schemeClr val="bg1"/>
                </a:solidFill>
              </a:rPr>
              <a:t> </a:t>
            </a:r>
            <a:r>
              <a:rPr lang="en-US" sz="4700" dirty="0" err="1">
                <a:solidFill>
                  <a:schemeClr val="bg1"/>
                </a:solidFill>
              </a:rPr>
              <a:t>năm</a:t>
            </a:r>
            <a:r>
              <a:rPr lang="en-US" sz="4700" dirty="0">
                <a:solidFill>
                  <a:schemeClr val="bg1"/>
                </a:solidFill>
              </a:rPr>
              <a:t> ê </a:t>
            </a:r>
            <a:r>
              <a:rPr lang="en-US" sz="4700" dirty="0" err="1">
                <a:solidFill>
                  <a:schemeClr val="bg1"/>
                </a:solidFill>
              </a:rPr>
              <a:t>chề</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Nhập</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HÃY ĐẾN</a:t>
            </a:r>
            <a:br>
              <a:rPr lang="en-US" sz="8000" b="0" dirty="0" smtClean="0">
                <a:solidFill>
                  <a:srgbClr val="FFFF00"/>
                </a:solidFill>
                <a:effectLst/>
              </a:rPr>
            </a:br>
            <a:r>
              <a:rPr lang="en-US" sz="5000" b="0" i="1" dirty="0" smtClean="0">
                <a:solidFill>
                  <a:schemeClr val="bg1"/>
                </a:solidFill>
                <a:effectLst/>
              </a:rPr>
              <a:t>Lm. Kim Long</a:t>
            </a:r>
            <a:endParaRPr lang="en-US" sz="5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1398941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13120914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Tk3:</a:t>
            </a:r>
            <a:r>
              <a:rPr lang="en-US" sz="4650" b="0" dirty="0" smtClean="0">
                <a:solidFill>
                  <a:schemeClr val="bg1"/>
                </a:solidFill>
                <a:effectLst/>
              </a:rPr>
              <a:t> </a:t>
            </a:r>
            <a:r>
              <a:rPr lang="vi-VN" sz="4650" dirty="0">
                <a:solidFill>
                  <a:schemeClr val="bg1"/>
                </a:solidFill>
              </a:rPr>
              <a:t>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a:t>
            </a:r>
            <a:r>
              <a:rPr lang="vi-VN" sz="4650" dirty="0" smtClean="0">
                <a:solidFill>
                  <a:schemeClr val="bg1"/>
                </a:solidFill>
              </a:rPr>
              <a:t>.</a:t>
            </a:r>
            <a:endParaRPr lang="en-US" sz="465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31342065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39287324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Kết</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5800" b="0" dirty="0" smtClean="0">
                <a:solidFill>
                  <a:srgbClr val="FFFF00"/>
                </a:solidFill>
                <a:effectLst/>
              </a:rPr>
              <a:t>THÁNH TÂM</a:t>
            </a:r>
            <a:br>
              <a:rPr lang="en-US" sz="5800" b="0" dirty="0" smtClean="0">
                <a:solidFill>
                  <a:srgbClr val="FFFF00"/>
                </a:solidFill>
                <a:effectLst/>
              </a:rPr>
            </a:br>
            <a:r>
              <a:rPr lang="en-US" sz="5800" dirty="0" smtClean="0">
                <a:solidFill>
                  <a:srgbClr val="FFFF00"/>
                </a:solidFill>
              </a:rPr>
              <a:t>NGUỒN TÌNH YÊU CỨU ĐỘ</a:t>
            </a:r>
            <a:r>
              <a:rPr lang="en-US" sz="5800" b="0" dirty="0" smtClean="0">
                <a:solidFill>
                  <a:srgbClr val="FFFF00"/>
                </a:solidFill>
                <a:effectLst/>
              </a:rPr>
              <a:t/>
            </a:r>
            <a:br>
              <a:rPr lang="en-US" sz="5800" b="0" dirty="0" smtClean="0">
                <a:solidFill>
                  <a:srgbClr val="FFFF00"/>
                </a:solidFill>
                <a:effectLst/>
              </a:rPr>
            </a:br>
            <a:r>
              <a:rPr lang="en-US" sz="4800" i="1" dirty="0" err="1" smtClean="0">
                <a:solidFill>
                  <a:schemeClr val="bg1"/>
                </a:solidFill>
              </a:rPr>
              <a:t>Dấu</a:t>
            </a:r>
            <a:r>
              <a:rPr lang="en-US" sz="4800" i="1" dirty="0" smtClean="0">
                <a:solidFill>
                  <a:schemeClr val="bg1"/>
                </a:solidFill>
              </a:rPr>
              <a:t> </a:t>
            </a:r>
            <a:r>
              <a:rPr lang="en-US" sz="4800" i="1" dirty="0" err="1" smtClean="0">
                <a:solidFill>
                  <a:schemeClr val="bg1"/>
                </a:solidFill>
              </a:rPr>
              <a:t>Chân</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0" u="sng" dirty="0" smtClean="0">
                <a:solidFill>
                  <a:srgbClr val="FFFF00"/>
                </a:solidFill>
                <a:effectLst/>
              </a:rPr>
              <a:t>Tk1:</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Thánh</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ôi</a:t>
            </a:r>
            <a:r>
              <a:rPr lang="en-US" sz="5200" dirty="0" smtClean="0">
                <a:solidFill>
                  <a:schemeClr val="bg1"/>
                </a:solidFill>
              </a:rPr>
              <a:t> </a:t>
            </a:r>
            <a:r>
              <a:rPr lang="en-US" sz="5200" smtClean="0">
                <a:solidFill>
                  <a:schemeClr val="bg1"/>
                </a:solidFill>
              </a:rPr>
              <a:t>diệu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con </a:t>
            </a:r>
            <a:r>
              <a:rPr lang="en-US" sz="5200" dirty="0" err="1" smtClean="0">
                <a:solidFill>
                  <a:schemeClr val="bg1"/>
                </a:solidFill>
              </a:rPr>
              <a:t>mãi</a:t>
            </a:r>
            <a:r>
              <a:rPr lang="en-US" sz="5200" dirty="0" smtClean="0">
                <a:solidFill>
                  <a:schemeClr val="bg1"/>
                </a:solidFill>
              </a:rPr>
              <a:t>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nhạt</a:t>
            </a:r>
            <a:r>
              <a:rPr lang="en-US" sz="5200" dirty="0" smtClean="0">
                <a:solidFill>
                  <a:schemeClr val="bg1"/>
                </a:solidFill>
              </a:rPr>
              <a:t> </a:t>
            </a:r>
            <a:r>
              <a:rPr lang="en-US" sz="5200" dirty="0" err="1" smtClean="0">
                <a:solidFill>
                  <a:schemeClr val="bg1"/>
                </a:solidFill>
              </a:rPr>
              <a:t>phai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hy</a:t>
            </a:r>
            <a:r>
              <a:rPr lang="en-US" sz="5200" dirty="0" smtClean="0">
                <a:solidFill>
                  <a:schemeClr val="bg1"/>
                </a:solidFill>
              </a:rPr>
              <a:t> </a:t>
            </a:r>
            <a:r>
              <a:rPr lang="en-US" sz="5200" dirty="0" err="1" smtClean="0">
                <a:solidFill>
                  <a:schemeClr val="bg1"/>
                </a:solidFill>
              </a:rPr>
              <a:t>sinh</a:t>
            </a:r>
            <a:r>
              <a:rPr lang="en-US" sz="5200" dirty="0" smtClean="0">
                <a:solidFill>
                  <a:schemeClr val="bg1"/>
                </a:solidFill>
              </a:rPr>
              <a:t> </a:t>
            </a:r>
            <a:r>
              <a:rPr lang="en-US" sz="5200" dirty="0" err="1" smtClean="0">
                <a:solidFill>
                  <a:schemeClr val="bg1"/>
                </a:solidFill>
              </a:rPr>
              <a:t>chết</a:t>
            </a:r>
            <a:r>
              <a:rPr lang="en-US" sz="5200" dirty="0" smtClean="0">
                <a:solidFill>
                  <a:schemeClr val="bg1"/>
                </a:solidFill>
              </a:rPr>
              <a:t>, </a:t>
            </a:r>
            <a:r>
              <a:rPr lang="en-US" sz="5200" dirty="0" err="1" smtClean="0">
                <a:solidFill>
                  <a:schemeClr val="bg1"/>
                </a:solidFill>
              </a:rPr>
              <a:t>chết</a:t>
            </a:r>
            <a:r>
              <a:rPr lang="en-US" sz="5200" dirty="0" smtClean="0">
                <a:solidFill>
                  <a:schemeClr val="bg1"/>
                </a:solidFill>
              </a:rPr>
              <a:t> </a:t>
            </a:r>
            <a:r>
              <a:rPr lang="en-US" sz="5200" dirty="0" err="1" smtClean="0">
                <a:solidFill>
                  <a:schemeClr val="bg1"/>
                </a:solidFill>
              </a:rPr>
              <a:t>trên</a:t>
            </a:r>
            <a:r>
              <a:rPr lang="en-US" sz="5200" dirty="0" smtClean="0">
                <a:solidFill>
                  <a:schemeClr val="bg1"/>
                </a:solidFill>
              </a:rPr>
              <a:t> </a:t>
            </a:r>
            <a:r>
              <a:rPr lang="en-US" sz="5200" dirty="0" err="1" smtClean="0">
                <a:solidFill>
                  <a:schemeClr val="bg1"/>
                </a:solidFill>
              </a:rPr>
              <a:t>cây</a:t>
            </a:r>
            <a:r>
              <a:rPr lang="en-US" sz="5200" dirty="0" smtClean="0">
                <a:solidFill>
                  <a:schemeClr val="bg1"/>
                </a:solidFill>
              </a:rPr>
              <a:t> </a:t>
            </a:r>
            <a:r>
              <a:rPr lang="en-US" sz="5200" dirty="0" err="1" smtClean="0">
                <a:solidFill>
                  <a:schemeClr val="bg1"/>
                </a:solidFill>
              </a:rPr>
              <a:t>khổ</a:t>
            </a:r>
            <a:r>
              <a:rPr lang="en-US" sz="5200" dirty="0" smtClean="0">
                <a:solidFill>
                  <a:schemeClr val="bg1"/>
                </a:solidFill>
              </a:rPr>
              <a:t> </a:t>
            </a:r>
            <a:r>
              <a:rPr lang="en-US" sz="5200" dirty="0" err="1" smtClean="0">
                <a:solidFill>
                  <a:schemeClr val="bg1"/>
                </a:solidFill>
              </a:rPr>
              <a:t>hình</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chuộc</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gian</a:t>
            </a:r>
            <a:r>
              <a:rPr lang="en-US" sz="5200" dirty="0" smtClean="0">
                <a:solidFill>
                  <a:schemeClr val="bg1"/>
                </a:solidFill>
              </a:rPr>
              <a:t> </a:t>
            </a:r>
            <a:r>
              <a:rPr lang="en-US" sz="5200" dirty="0" err="1" smtClean="0">
                <a:solidFill>
                  <a:schemeClr val="bg1"/>
                </a:solidFill>
              </a:rPr>
              <a:t>đắm</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tội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err="1" smtClean="0">
                <a:solidFill>
                  <a:srgbClr val="FFFF00"/>
                </a:solidFill>
                <a:effectLst/>
              </a:rPr>
              <a:t>Đk</a:t>
            </a:r>
            <a:r>
              <a:rPr lang="en-US" sz="4900" b="0" u="sng" dirty="0" smtClean="0">
                <a:solidFill>
                  <a:srgbClr val="FFFF00"/>
                </a:solidFill>
                <a:effectLst/>
              </a:rPr>
              <a:t>:</a:t>
            </a:r>
            <a:r>
              <a:rPr lang="en-US" sz="4900" dirty="0">
                <a:solidFill>
                  <a:schemeClr val="bg1"/>
                </a:solidFill>
              </a:rPr>
              <a:t> </a:t>
            </a:r>
            <a:r>
              <a:rPr lang="en-US" sz="4900" dirty="0" err="1" smtClean="0">
                <a:solidFill>
                  <a:schemeClr val="bg1"/>
                </a:solidFill>
              </a:rPr>
              <a:t>Ôi</a:t>
            </a:r>
            <a:r>
              <a:rPr lang="en-US" sz="4900" dirty="0" smtClean="0">
                <a:solidFill>
                  <a:schemeClr val="bg1"/>
                </a:solidFill>
              </a:rPr>
              <a:t>, </a:t>
            </a:r>
            <a:r>
              <a:rPr lang="en-US" sz="4900" dirty="0" err="1" smtClean="0">
                <a:solidFill>
                  <a:schemeClr val="bg1"/>
                </a:solidFill>
              </a:rPr>
              <a:t>Máu</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Nước</a:t>
            </a:r>
            <a:r>
              <a:rPr lang="en-US" sz="4900" dirty="0" smtClean="0">
                <a:solidFill>
                  <a:schemeClr val="bg1"/>
                </a:solidFill>
              </a:rPr>
              <a:t> </a:t>
            </a:r>
            <a:r>
              <a:rPr lang="en-US" sz="4900" dirty="0" err="1" smtClean="0">
                <a:solidFill>
                  <a:schemeClr val="bg1"/>
                </a:solidFill>
              </a:rPr>
              <a:t>trào</a:t>
            </a:r>
            <a:r>
              <a:rPr lang="en-US" sz="4900" dirty="0" smtClean="0">
                <a:solidFill>
                  <a:schemeClr val="bg1"/>
                </a:solidFill>
              </a:rPr>
              <a:t> </a:t>
            </a:r>
            <a:r>
              <a:rPr lang="en-US" sz="4900" dirty="0" err="1" smtClean="0">
                <a:solidFill>
                  <a:schemeClr val="bg1"/>
                </a:solidFill>
              </a:rPr>
              <a:t>tuôn</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Thánh</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là</a:t>
            </a:r>
            <a:r>
              <a:rPr lang="en-US" sz="4900" dirty="0" smtClean="0">
                <a:solidFill>
                  <a:schemeClr val="bg1"/>
                </a:solidFill>
              </a:rPr>
              <a:t> </a:t>
            </a:r>
            <a:r>
              <a:rPr lang="en-US" sz="4900" dirty="0" err="1" smtClean="0">
                <a:solidFill>
                  <a:schemeClr val="bg1"/>
                </a:solidFill>
              </a:rPr>
              <a:t>nguồn</a:t>
            </a:r>
            <a:r>
              <a:rPr lang="en-US" sz="4900" dirty="0" smtClean="0">
                <a:solidFill>
                  <a:schemeClr val="bg1"/>
                </a:solidFill>
              </a:rPr>
              <a:t> </a:t>
            </a:r>
            <a:r>
              <a:rPr lang="en-US" sz="4900" dirty="0" err="1" smtClean="0">
                <a:solidFill>
                  <a:schemeClr val="bg1"/>
                </a:solidFill>
              </a:rPr>
              <a:t>mạch</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chan</a:t>
            </a:r>
            <a:r>
              <a:rPr lang="en-US" sz="4900" dirty="0" smtClean="0">
                <a:solidFill>
                  <a:schemeClr val="bg1"/>
                </a:solidFill>
              </a:rPr>
              <a:t> </a:t>
            </a:r>
            <a:r>
              <a:rPr lang="en-US" sz="4900" dirty="0" err="1" smtClean="0">
                <a:solidFill>
                  <a:schemeClr val="bg1"/>
                </a:solidFill>
              </a:rPr>
              <a:t>chứa</a:t>
            </a:r>
            <a:r>
              <a:rPr lang="en-US" sz="4900" dirty="0" smtClean="0">
                <a:solidFill>
                  <a:schemeClr val="bg1"/>
                </a:solidFill>
              </a:rPr>
              <a:t>. 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thành</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cậy</a:t>
            </a:r>
            <a:r>
              <a:rPr lang="en-US" sz="4900" dirty="0" smtClean="0">
                <a:solidFill>
                  <a:schemeClr val="bg1"/>
                </a:solidFill>
              </a:rPr>
              <a:t> tin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dịu</a:t>
            </a:r>
            <a:r>
              <a:rPr lang="en-US" sz="4900" dirty="0" smtClean="0">
                <a:solidFill>
                  <a:schemeClr val="bg1"/>
                </a:solidFill>
              </a:rPr>
              <a:t> </a:t>
            </a:r>
            <a:r>
              <a:rPr lang="en-US" sz="4900" dirty="0" err="1" smtClean="0">
                <a:solidFill>
                  <a:schemeClr val="bg1"/>
                </a:solidFill>
              </a:rPr>
              <a:t>hiền</a:t>
            </a:r>
            <a:r>
              <a:rPr lang="en-US" sz="4900" dirty="0" smtClean="0">
                <a:solidFill>
                  <a:schemeClr val="bg1"/>
                </a:solidFill>
              </a:rPr>
              <a:t> </a:t>
            </a:r>
            <a:r>
              <a:rPr lang="en-US" sz="4900" dirty="0" err="1" smtClean="0">
                <a:solidFill>
                  <a:schemeClr val="bg1"/>
                </a:solidFill>
              </a:rPr>
              <a:t>khoan</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dủ</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ban </a:t>
            </a:r>
            <a:r>
              <a:rPr lang="en-US" sz="4900" dirty="0" err="1" smtClean="0">
                <a:solidFill>
                  <a:schemeClr val="bg1"/>
                </a:solidFill>
              </a:rPr>
              <a:t>đầy</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420017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Hãy đến tung hô Chúa reo mừng Đấng cứu thoát ta. Nào cùng đến trước thiên nhan, nào cùng đến trước thiên nhan, dâng lời 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rPr>
              <a:t>Tk1:</a:t>
            </a:r>
            <a:r>
              <a:rPr lang="en-US" sz="5400" b="0" dirty="0" smtClean="0">
                <a:solidFill>
                  <a:schemeClr val="bg1"/>
                </a:solidFill>
                <a:effectLst/>
              </a:rPr>
              <a:t> </a:t>
            </a:r>
            <a:r>
              <a:rPr lang="vi-VN" sz="5400" dirty="0">
                <a:solidFill>
                  <a:schemeClr val="bg1"/>
                </a:solidFill>
              </a:rPr>
              <a:t>Chúa là nguồn quang minh tâm trí con, sáng soi con đường thế gian mịt mùng. Dìu con tiến bước về nơi ước mong, dẫu ngàn nguy khó rắc gieo trên đường.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Hãy đến tung hô Chúa reo mừng Đấng cứu thoát ta. Nào cùng đến trước thiên nhan, nào cùng đến trước thiên nhan, dâng lời 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366181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626</TotalTime>
  <Words>1594</Words>
  <Application>Microsoft Office PowerPoint</Application>
  <PresentationFormat>On-screen Show (16:9)</PresentationFormat>
  <Paragraphs>78</Paragraphs>
  <Slides>70</Slides>
  <Notes>0</Notes>
  <HiddenSlides>0</HiddenSlides>
  <MMClips>0</MMClips>
  <ScaleCrop>false</ScaleCrop>
  <HeadingPairs>
    <vt:vector size="4" baseType="variant">
      <vt:variant>
        <vt:lpstr>Theme</vt:lpstr>
      </vt:variant>
      <vt:variant>
        <vt:i4>9</vt:i4>
      </vt:variant>
      <vt:variant>
        <vt:lpstr>Slide Titles</vt:lpstr>
      </vt:variant>
      <vt:variant>
        <vt:i4>70</vt:i4>
      </vt:variant>
    </vt:vector>
  </HeadingPairs>
  <TitlesOfParts>
    <vt:vector size="79" baseType="lpstr">
      <vt:lpstr>Office Theme</vt:lpstr>
      <vt:lpstr>12_Office Theme</vt:lpstr>
      <vt:lpstr>2_Office Theme</vt:lpstr>
      <vt:lpstr>36_Default Design</vt:lpstr>
      <vt:lpstr>3_Office Theme</vt:lpstr>
      <vt:lpstr>4_Office Theme</vt:lpstr>
      <vt:lpstr>5_Office Theme</vt:lpstr>
      <vt:lpstr>10_Office Theme</vt:lpstr>
      <vt:lpstr>37_Default Design</vt:lpstr>
      <vt:lpstr>PowerPoint Presentation</vt:lpstr>
      <vt:lpstr>TẬP HÁT CỘNG ĐOÀN</vt:lpstr>
      <vt:lpstr>Đk: Lạy Chúa, được tạ ơn Chúa thực thú vị thay.</vt:lpstr>
      <vt:lpstr>Hạt giống là Lời Thiên Chúa, Người gieo giống là Đức Ki-tô, những ai tuân giữ Lời Người sẽ tồn tại muôn đời.</vt:lpstr>
      <vt:lpstr>PowerPoint Presentation</vt:lpstr>
      <vt:lpstr>Ca Nhập Lễ HÃY ĐẾN Lm. Kim Long</vt:lpstr>
      <vt:lpstr>Đk: Hãy đến tung hô Chúa reo mừng Đấng cứu thoát ta. Nào cùng đến trước thiên nhan, nào cùng đến trước thiên nhan, dâng lời cảm tạ, và tung hô Chúa.</vt:lpstr>
      <vt:lpstr>Tk1: Chúa là nguồn quang minh tâm trí con, sáng soi con đường thế gian mịt mùng. Dìu con tiến bước về nơi ước mong, dẫu ngàn nguy khó rắc gieo trên đường.</vt:lpstr>
      <vt:lpstr>Đk: Hãy đến tung hô Chúa reo mừng Đấng cứu thoát ta. Nào cùng đến trước thiên nhan, nào cùng đến trước thiên nhan, dâng lời cảm tạ, và tung hô Chúa.</vt:lpstr>
      <vt:lpstr>Tk2: Tiếng lòng giờ đây vang lên thiết tha ngát thơm như làn khói hương cao vời. Cùng chung với đất trời muôn tiếng ca, chúc tụng danh Chúa đến muôn muôn đời.</vt:lpstr>
      <vt:lpstr>Đk: Hãy đến tung hô Chúa reo mừng Đấng cứu thoát ta. Nào cùng đến trước thiên nhan, nào cùng đến trước thiên nhan, dâng lời cảm tạ, và tung hô Chúa.</vt:lpstr>
      <vt:lpstr>PowerPoint Presentation</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là bông lúa miến từ đồng xa con dâng tiến Ngài. Này là chùm nho tươi trái thơm ngon dịu ngọt thương yêu. Đời cần lao nắng mưa, những khó nhọc ngày đêm sớm trưa làm thành hy lễ dâng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vt:lpstr>
      <vt:lpstr>Tk2: Đời nhiều phen sa ngã làm con đây phải xa cách Ngài. Nhìn về Cha thân yêu, mắt rưng rưng lệ tràn đôi mi. Lạy Ngài xin xót thương tấm thân con tội lỗi vấn vương. Giờ này con đến đây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vt:lpstr>
      <vt:lpstr>PowerPoint Presentation</vt:lpstr>
      <vt:lpstr>PowerPoint Presentation</vt:lpstr>
      <vt:lpstr>Ca Nguyện Hiệp Lễ TRÁI TIM KHÁT MONG M.Tigon</vt:lpstr>
      <vt:lpstr>Tk1: Chúa hỡi! Ngài biết trái tim con mỏng giòn vụn vỡ, vì bao năm lạc xa bến bờ. Giữa đời chơi vơi con mong lắm phút giây bình yên bên Ngài, để được chạm đến TRÁI TIM tình yêu, trút bao ưu phiền, thỏa niềm mơ tháng năm mong chờ.</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Tk2: Chúa hỡi! Dù biết trái tim con bao lần gục ngã, vì say mê phù hoa chóng tàn. Ngài vẫn trao ban một tình yêu sắt son thủy chung vẹn tròn, để con nhận ra Chúa vẫn ở đó đón con trở về, quên đi hết tháng năm ê chề.</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Tk3: 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PowerPoint Presentation</vt:lpstr>
      <vt:lpstr>PowerPoint Presentation</vt:lpstr>
      <vt:lpstr>Ca Kết Lễ THÁNH TÂM NGUỒN TÌNH YÊU CỨU ĐỘ Dấu Chân</vt:lpstr>
      <vt:lpstr>Tk1: Lạy Thánh Tâm Chúa ôi diệu vời, đời đời con hát kính tôn Ngài. Tình Ngài yêu con mãi không nhạt phai. Ngài hy sinh chết, chết trên cây khổ hình, cứu chuộc trần gian đắm trong tội tình.</vt:lpstr>
      <vt:lpstr>Đk: Ôi, Máu và Nước trào tuôn từ Thánh Tâm Ngài, là nguồn mạch tình yêu chan chứa. Con luôn thành tâm cậy tin và mến yêu Ngài. Ngài dịu hiền khoan nhân luôn dủ tình ban đầy hồng 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69</cp:revision>
  <dcterms:created xsi:type="dcterms:W3CDTF">2023-05-21T07:25:42Z</dcterms:created>
  <dcterms:modified xsi:type="dcterms:W3CDTF">2024-06-14T12:42:05Z</dcterms:modified>
</cp:coreProperties>
</file>