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2" r:id="rId3"/>
    <p:sldMasterId id="2147483724" r:id="rId4"/>
    <p:sldMasterId id="2147483736" r:id="rId5"/>
    <p:sldMasterId id="2147483772" r:id="rId6"/>
    <p:sldMasterId id="2147483784" r:id="rId7"/>
    <p:sldMasterId id="2147483796" r:id="rId8"/>
    <p:sldMasterId id="2147483820" r:id="rId9"/>
    <p:sldMasterId id="2147483832" r:id="rId10"/>
    <p:sldMasterId id="2147483844" r:id="rId11"/>
    <p:sldMasterId id="2147483852" r:id="rId12"/>
    <p:sldMasterId id="2147483864" r:id="rId13"/>
  </p:sldMasterIdLst>
  <p:sldIdLst>
    <p:sldId id="380" r:id="rId14"/>
    <p:sldId id="376" r:id="rId15"/>
    <p:sldId id="494" r:id="rId16"/>
    <p:sldId id="495" r:id="rId17"/>
    <p:sldId id="443" r:id="rId18"/>
    <p:sldId id="256" r:id="rId19"/>
    <p:sldId id="257" r:id="rId20"/>
    <p:sldId id="467" r:id="rId21"/>
    <p:sldId id="258" r:id="rId22"/>
    <p:sldId id="419" r:id="rId23"/>
    <p:sldId id="468" r:id="rId24"/>
    <p:sldId id="469" r:id="rId25"/>
    <p:sldId id="444" r:id="rId26"/>
    <p:sldId id="470" r:id="rId27"/>
    <p:sldId id="471" r:id="rId28"/>
    <p:sldId id="472" r:id="rId29"/>
    <p:sldId id="473" r:id="rId30"/>
    <p:sldId id="474" r:id="rId31"/>
    <p:sldId id="475" r:id="rId32"/>
    <p:sldId id="476" r:id="rId33"/>
    <p:sldId id="445" r:id="rId34"/>
    <p:sldId id="415" r:id="rId35"/>
    <p:sldId id="449" r:id="rId36"/>
    <p:sldId id="450" r:id="rId37"/>
    <p:sldId id="451" r:id="rId38"/>
    <p:sldId id="490" r:id="rId39"/>
    <p:sldId id="453" r:id="rId40"/>
    <p:sldId id="491" r:id="rId41"/>
    <p:sldId id="455" r:id="rId42"/>
    <p:sldId id="492" r:id="rId43"/>
    <p:sldId id="457" r:id="rId44"/>
    <p:sldId id="493" r:id="rId45"/>
    <p:sldId id="417" r:id="rId46"/>
    <p:sldId id="459" r:id="rId47"/>
    <p:sldId id="441" r:id="rId48"/>
    <p:sldId id="383" r:id="rId49"/>
    <p:sldId id="477" r:id="rId50"/>
    <p:sldId id="478" r:id="rId51"/>
    <p:sldId id="479" r:id="rId52"/>
    <p:sldId id="480" r:id="rId53"/>
    <p:sldId id="481" r:id="rId54"/>
    <p:sldId id="482" r:id="rId55"/>
    <p:sldId id="483" r:id="rId56"/>
    <p:sldId id="484" r:id="rId57"/>
    <p:sldId id="485" r:id="rId58"/>
    <p:sldId id="486" r:id="rId59"/>
    <p:sldId id="487" r:id="rId60"/>
    <p:sldId id="488" r:id="rId61"/>
    <p:sldId id="489" r:id="rId62"/>
    <p:sldId id="413" r:id="rId63"/>
    <p:sldId id="414" r:id="rId64"/>
    <p:sldId id="271" r:id="rId65"/>
    <p:sldId id="272" r:id="rId66"/>
    <p:sldId id="273" r:id="rId67"/>
    <p:sldId id="432" r:id="rId68"/>
    <p:sldId id="276" r:id="rId69"/>
    <p:sldId id="466" r:id="rId70"/>
    <p:sldId id="381" r:id="rId71"/>
    <p:sldId id="277" r:id="rId72"/>
    <p:sldId id="278" r:id="rId73"/>
    <p:sldId id="496" r:id="rId74"/>
    <p:sldId id="279" r:id="rId75"/>
    <p:sldId id="497" r:id="rId76"/>
    <p:sldId id="290" r:id="rId77"/>
    <p:sldId id="499" r:id="rId78"/>
    <p:sldId id="291" r:id="rId79"/>
    <p:sldId id="498" r:id="rId80"/>
    <p:sldId id="500" r:id="rId81"/>
    <p:sldId id="292" r:id="rId82"/>
    <p:sldId id="447" r:id="rId83"/>
    <p:sldId id="501" r:id="rId84"/>
    <p:sldId id="502" r:id="rId85"/>
    <p:sldId id="503" r:id="rId86"/>
    <p:sldId id="448"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viewProps" Target="view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6254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18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119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923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387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22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67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842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60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9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413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37585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40560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19212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11498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87694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38363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305413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078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839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07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721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838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397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52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910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744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713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41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1541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418875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753542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631429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592924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612830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7876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543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66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50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682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582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386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3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983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70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54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image" Target="../media/image3.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4.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46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3738453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20288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202181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730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b="0" u="sng" dirty="0" smtClean="0">
                <a:solidFill>
                  <a:srgbClr val="FFFF00"/>
                </a:solidFill>
                <a:effectLst/>
              </a:rPr>
              <a:t>Tk2:</a:t>
            </a:r>
            <a:r>
              <a:rPr lang="en-US" sz="5600" b="0" dirty="0" smtClean="0">
                <a:solidFill>
                  <a:schemeClr val="bg1"/>
                </a:solidFill>
                <a:effectLst/>
              </a:rPr>
              <a:t> </a:t>
            </a:r>
            <a:r>
              <a:rPr lang="vi-VN" sz="5600" dirty="0">
                <a:solidFill>
                  <a:schemeClr val="bg1"/>
                </a:solidFill>
              </a:rPr>
              <a:t>Về nhà Cha hôm nay trong tình vui say của đoàn dân thánh. Đời tin yêu dâng cao dâng tuôn trào tình thân mến </a:t>
            </a:r>
            <a:r>
              <a:rPr lang="vi-VN" sz="5600" dirty="0" smtClean="0">
                <a:solidFill>
                  <a:schemeClr val="bg1"/>
                </a:solidFill>
              </a:rPr>
              <a:t>trao</a:t>
            </a:r>
            <a:r>
              <a:rPr lang="en-US" sz="5600" dirty="0" smtClean="0">
                <a:solidFill>
                  <a:srgbClr val="FFFF00"/>
                </a:solidFill>
              </a:rPr>
              <a:t>…</a:t>
            </a:r>
            <a:endParaRPr lang="en-US" sz="5600" b="0" dirty="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dirty="0" smtClean="0">
                <a:solidFill>
                  <a:srgbClr val="FFFF00"/>
                </a:solidFill>
              </a:rPr>
              <a:t>…</a:t>
            </a:r>
            <a:r>
              <a:rPr lang="en-US" sz="5300" dirty="0">
                <a:solidFill>
                  <a:schemeClr val="bg1"/>
                </a:solidFill>
              </a:rPr>
              <a:t> </a:t>
            </a:r>
            <a:r>
              <a:rPr lang="vi-VN" sz="5300" dirty="0" smtClean="0">
                <a:solidFill>
                  <a:schemeClr val="bg1"/>
                </a:solidFill>
              </a:rPr>
              <a:t>Nguyện </a:t>
            </a:r>
            <a:r>
              <a:rPr lang="vi-VN" sz="5300" dirty="0">
                <a:solidFill>
                  <a:schemeClr val="bg1"/>
                </a:solidFill>
              </a:rPr>
              <a:t>Chúa chính nguồn </a:t>
            </a:r>
            <a:r>
              <a:rPr lang="vi-VN" sz="5300" dirty="0" smtClean="0">
                <a:solidFill>
                  <a:schemeClr val="bg1"/>
                </a:solidFill>
              </a:rPr>
              <a:t>ơn</a:t>
            </a:r>
            <a:r>
              <a:rPr lang="en-US" sz="5300" dirty="0" smtClean="0">
                <a:solidFill>
                  <a:schemeClr val="bg1"/>
                </a:solidFill>
              </a:rPr>
              <a:t> </a:t>
            </a:r>
            <a:r>
              <a:rPr lang="vi-VN" sz="5300" dirty="0" smtClean="0">
                <a:solidFill>
                  <a:schemeClr val="bg1"/>
                </a:solidFill>
              </a:rPr>
              <a:t>cứu </a:t>
            </a:r>
            <a:r>
              <a:rPr lang="vi-VN" sz="5300" dirty="0">
                <a:solidFill>
                  <a:schemeClr val="bg1"/>
                </a:solidFill>
              </a:rPr>
              <a:t>thoát, mở </a:t>
            </a:r>
            <a:r>
              <a:rPr lang="vi-VN" sz="5300" dirty="0" smtClean="0">
                <a:solidFill>
                  <a:schemeClr val="bg1"/>
                </a:solidFill>
              </a:rPr>
              <a:t>l</a:t>
            </a:r>
            <a:r>
              <a:rPr lang="en-US" sz="5300" dirty="0" err="1" smtClean="0">
                <a:solidFill>
                  <a:schemeClr val="bg1"/>
                </a:solidFill>
              </a:rPr>
              <a:t>ối</a:t>
            </a:r>
            <a:r>
              <a:rPr lang="en-US" sz="5300" dirty="0" smtClean="0">
                <a:solidFill>
                  <a:schemeClr val="bg1"/>
                </a:solidFill>
              </a:rPr>
              <a:t> </a:t>
            </a:r>
            <a:r>
              <a:rPr lang="en-US" sz="5300" dirty="0" err="1" smtClean="0">
                <a:solidFill>
                  <a:schemeClr val="bg1"/>
                </a:solidFill>
              </a:rPr>
              <a:t>soi</a:t>
            </a:r>
            <a:r>
              <a:rPr lang="en-US" sz="5300" dirty="0" smtClean="0">
                <a:solidFill>
                  <a:schemeClr val="bg1"/>
                </a:solidFill>
              </a:rPr>
              <a:t> </a:t>
            </a:r>
            <a:r>
              <a:rPr lang="en-US" sz="5300" dirty="0" err="1" smtClean="0">
                <a:solidFill>
                  <a:schemeClr val="bg1"/>
                </a:solidFill>
              </a:rPr>
              <a:t>đường</a:t>
            </a:r>
            <a:r>
              <a:rPr lang="en-US" sz="5300" dirty="0" smtClean="0">
                <a:solidFill>
                  <a:schemeClr val="bg1"/>
                </a:solidFill>
              </a:rPr>
              <a:t> </a:t>
            </a:r>
            <a:r>
              <a:rPr lang="en-US" sz="5300" dirty="0" err="1" smtClean="0">
                <a:solidFill>
                  <a:schemeClr val="bg1"/>
                </a:solidFill>
              </a:rPr>
              <a:t>đời</a:t>
            </a:r>
            <a:r>
              <a:rPr lang="en-US" sz="5300" dirty="0" smtClean="0">
                <a:solidFill>
                  <a:schemeClr val="bg1"/>
                </a:solidFill>
              </a:rPr>
              <a:t> </a:t>
            </a:r>
            <a:r>
              <a:rPr lang="en-US" sz="5300" dirty="0" err="1" smtClean="0">
                <a:solidFill>
                  <a:schemeClr val="bg1"/>
                </a:solidFill>
              </a:rPr>
              <a:t>nhân</a:t>
            </a:r>
            <a:r>
              <a:rPr lang="en-US" sz="5300" dirty="0" smtClean="0">
                <a:solidFill>
                  <a:schemeClr val="bg1"/>
                </a:solidFill>
              </a:rPr>
              <a:t> </a:t>
            </a:r>
            <a:r>
              <a:rPr lang="en-US" sz="5300" dirty="0" err="1" smtClean="0">
                <a:solidFill>
                  <a:schemeClr val="bg1"/>
                </a:solidFill>
              </a:rPr>
              <a:t>gian</a:t>
            </a:r>
            <a:r>
              <a:rPr lang="en-US" sz="5300" dirty="0" smtClean="0">
                <a:solidFill>
                  <a:schemeClr val="bg1"/>
                </a:solidFill>
              </a:rPr>
              <a:t>, </a:t>
            </a:r>
            <a:r>
              <a:rPr lang="en-US" sz="5300" dirty="0" err="1" smtClean="0">
                <a:solidFill>
                  <a:schemeClr val="bg1"/>
                </a:solidFill>
              </a:rPr>
              <a:t>cùng</a:t>
            </a:r>
            <a:r>
              <a:rPr lang="en-US" sz="5300" dirty="0" smtClean="0">
                <a:solidFill>
                  <a:schemeClr val="bg1"/>
                </a:solidFill>
              </a:rPr>
              <a:t> </a:t>
            </a:r>
            <a:r>
              <a:rPr lang="en-US" sz="5300" dirty="0" err="1" smtClean="0">
                <a:solidFill>
                  <a:schemeClr val="bg1"/>
                </a:solidFill>
              </a:rPr>
              <a:t>bước</a:t>
            </a:r>
            <a:r>
              <a:rPr lang="en-US" sz="5300" dirty="0" smtClean="0">
                <a:solidFill>
                  <a:schemeClr val="bg1"/>
                </a:solidFill>
              </a:rPr>
              <a:t> </a:t>
            </a:r>
            <a:r>
              <a:rPr lang="en-US" sz="5300" dirty="0" err="1" smtClean="0">
                <a:solidFill>
                  <a:schemeClr val="bg1"/>
                </a:solidFill>
              </a:rPr>
              <a:t>đi</a:t>
            </a:r>
            <a:r>
              <a:rPr lang="en-US" sz="5300" dirty="0" smtClean="0">
                <a:solidFill>
                  <a:schemeClr val="bg1"/>
                </a:solidFill>
              </a:rPr>
              <a:t> </a:t>
            </a:r>
            <a:r>
              <a:rPr lang="en-US" sz="5300" dirty="0" err="1" smtClean="0">
                <a:solidFill>
                  <a:schemeClr val="bg1"/>
                </a:solidFill>
              </a:rPr>
              <a:t>về</a:t>
            </a:r>
            <a:r>
              <a:rPr lang="en-US" sz="5300" dirty="0" smtClean="0">
                <a:solidFill>
                  <a:schemeClr val="bg1"/>
                </a:solidFill>
              </a:rPr>
              <a:t> </a:t>
            </a:r>
            <a:r>
              <a:rPr lang="en-US" sz="5300" dirty="0" err="1" smtClean="0">
                <a:solidFill>
                  <a:schemeClr val="bg1"/>
                </a:solidFill>
              </a:rPr>
              <a:t>đền</a:t>
            </a:r>
            <a:r>
              <a:rPr lang="en-US" sz="5300" dirty="0" smtClean="0">
                <a:solidFill>
                  <a:schemeClr val="bg1"/>
                </a:solidFill>
              </a:rPr>
              <a:t> </a:t>
            </a:r>
            <a:r>
              <a:rPr lang="en-US" sz="5300" dirty="0" err="1" smtClean="0">
                <a:solidFill>
                  <a:schemeClr val="bg1"/>
                </a:solidFill>
              </a:rPr>
              <a:t>Thánh</a:t>
            </a:r>
            <a:r>
              <a:rPr lang="en-US" sz="5300" dirty="0" smtClean="0">
                <a:solidFill>
                  <a:schemeClr val="bg1"/>
                </a:solidFill>
              </a:rPr>
              <a:t> </a:t>
            </a:r>
            <a:r>
              <a:rPr lang="en-US" sz="5300" dirty="0" err="1" smtClean="0">
                <a:solidFill>
                  <a:schemeClr val="bg1"/>
                </a:solidFill>
              </a:rPr>
              <a:t>Chúa</a:t>
            </a:r>
            <a:r>
              <a:rPr lang="en-US" sz="5300" dirty="0" smtClean="0">
                <a:solidFill>
                  <a:schemeClr val="bg1"/>
                </a:solidFill>
              </a:rPr>
              <a:t>, </a:t>
            </a:r>
            <a:r>
              <a:rPr lang="en-US" sz="5300" dirty="0" err="1" smtClean="0">
                <a:solidFill>
                  <a:schemeClr val="bg1"/>
                </a:solidFill>
              </a:rPr>
              <a:t>hiệp</a:t>
            </a:r>
            <a:r>
              <a:rPr lang="en-US" sz="5300" dirty="0" smtClean="0">
                <a:solidFill>
                  <a:schemeClr val="bg1"/>
                </a:solidFill>
              </a:rPr>
              <a:t> </a:t>
            </a:r>
            <a:r>
              <a:rPr lang="en-US" sz="5300" dirty="0" err="1" smtClean="0">
                <a:solidFill>
                  <a:schemeClr val="bg1"/>
                </a:solidFill>
              </a:rPr>
              <a:t>nhất</a:t>
            </a:r>
            <a:r>
              <a:rPr lang="en-US" sz="5300" dirty="0" smtClean="0">
                <a:solidFill>
                  <a:schemeClr val="bg1"/>
                </a:solidFill>
              </a:rPr>
              <a:t> </a:t>
            </a:r>
            <a:r>
              <a:rPr lang="en-US" sz="5300" dirty="0" err="1" smtClean="0">
                <a:solidFill>
                  <a:schemeClr val="bg1"/>
                </a:solidFill>
              </a:rPr>
              <a:t>trong</a:t>
            </a:r>
            <a:r>
              <a:rPr lang="en-US" sz="5300" dirty="0" smtClean="0">
                <a:solidFill>
                  <a:schemeClr val="bg1"/>
                </a:solidFill>
              </a:rPr>
              <a:t>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yêu</a:t>
            </a:r>
            <a:r>
              <a:rPr lang="en-US" sz="5300" dirty="0" smtClean="0">
                <a:solidFill>
                  <a:schemeClr val="bg1"/>
                </a:solidFill>
              </a:rPr>
              <a:t> </a:t>
            </a:r>
            <a:r>
              <a:rPr lang="en-US" sz="5300" dirty="0" err="1" smtClean="0">
                <a:solidFill>
                  <a:schemeClr val="bg1"/>
                </a:solidFill>
              </a:rPr>
              <a:t>mến</a:t>
            </a:r>
            <a:r>
              <a:rPr lang="en-US" sz="5300" dirty="0" smtClean="0">
                <a:solidFill>
                  <a:schemeClr val="bg1"/>
                </a:solidFill>
              </a:rPr>
              <a:t> </a:t>
            </a:r>
            <a:r>
              <a:rPr lang="en-US" sz="5300" dirty="0" err="1" smtClean="0">
                <a:solidFill>
                  <a:schemeClr val="bg1"/>
                </a:solidFill>
              </a:rPr>
              <a:t>nhau</a:t>
            </a:r>
            <a:r>
              <a:rPr lang="en-US"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748269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u="sng" dirty="0" err="1" smtClean="0">
                <a:solidFill>
                  <a:srgbClr val="FFFF00"/>
                </a:solidFill>
              </a:rPr>
              <a:t>Đ</a:t>
            </a:r>
            <a:r>
              <a:rPr lang="en-US" sz="5600" b="0" u="sng" dirty="0" err="1" smtClean="0">
                <a:solidFill>
                  <a:srgbClr val="FFFF00"/>
                </a:solidFill>
                <a:effectLst/>
              </a:rPr>
              <a:t>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Lạy Chúa qua bao thế hệ tình thương Chúa luôn tràn </a:t>
            </a:r>
            <a:r>
              <a:rPr lang="vi-VN" sz="5600" dirty="0" smtClean="0">
                <a:solidFill>
                  <a:schemeClr val="bg1"/>
                </a:solidFill>
              </a:rPr>
              <a:t>trề</a:t>
            </a:r>
            <a:r>
              <a:rPr lang="en-US" sz="5600" dirty="0" smtClean="0">
                <a:solidFill>
                  <a:schemeClr val="bg1"/>
                </a:solidFill>
              </a:rPr>
              <a:t>. </a:t>
            </a:r>
            <a:r>
              <a:rPr lang="vi-VN" sz="5600" dirty="0" smtClean="0">
                <a:solidFill>
                  <a:schemeClr val="bg1"/>
                </a:solidFill>
              </a:rPr>
              <a:t>Ngài </a:t>
            </a:r>
            <a:r>
              <a:rPr lang="vi-VN" sz="5600" dirty="0">
                <a:solidFill>
                  <a:schemeClr val="bg1"/>
                </a:solidFill>
              </a:rPr>
              <a:t>là nơi con náu nương sống trong tình Chúa thương muôn đời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186237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96895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2533066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93734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725135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86476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954422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38113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243469" cy="1323439"/>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a:solidFill>
                  <a:srgbClr val="FFFF00"/>
                </a:solidFill>
              </a:rPr>
              <a:t>Bài</a:t>
            </a:r>
            <a:r>
              <a:rPr lang="en-US" sz="4000" dirty="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Gióp</a:t>
            </a:r>
            <a:r>
              <a:rPr lang="en-US" sz="3600" dirty="0">
                <a:solidFill>
                  <a:srgbClr val="FFFF00"/>
                </a:solidFill>
              </a:rPr>
              <a:t>.</a:t>
            </a:r>
          </a:p>
        </p:txBody>
      </p:sp>
      <p:sp>
        <p:nvSpPr>
          <p:cNvPr id="7" name="TextBox 6"/>
          <p:cNvSpPr txBox="1"/>
          <p:nvPr/>
        </p:nvSpPr>
        <p:spPr>
          <a:xfrm>
            <a:off x="228600" y="4135219"/>
            <a:ext cx="9094156" cy="646331"/>
          </a:xfrm>
          <a:prstGeom prst="rect">
            <a:avLst/>
          </a:prstGeom>
          <a:noFill/>
        </p:spPr>
        <p:txBody>
          <a:bodyPr wrap="none" rtlCol="0">
            <a:spAutoFit/>
          </a:bodyPr>
          <a:lstStyle/>
          <a:p>
            <a:r>
              <a:rPr lang="vi-VN" sz="3500" dirty="0">
                <a:solidFill>
                  <a:srgbClr val="FFFF00"/>
                </a:solidFill>
              </a:rPr>
              <a:t>Đây là nơi các đợt sóng cao phải vỡ tan tành.</a:t>
            </a:r>
            <a:endParaRPr lang="en-US" sz="35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900" dirty="0" smtClean="0">
                <a:solidFill>
                  <a:srgbClr val="FFFF00"/>
                </a:solidFill>
              </a:rPr>
              <a:t>THÁNH VỊNH 106</a:t>
            </a:r>
            <a:br>
              <a:rPr lang="en-US" sz="4900" dirty="0" smtClean="0">
                <a:solidFill>
                  <a:srgbClr val="FFFF00"/>
                </a:solidFill>
              </a:rPr>
            </a:br>
            <a:r>
              <a:rPr lang="en-US" sz="4900" dirty="0" smtClean="0">
                <a:solidFill>
                  <a:srgbClr val="FFFF00"/>
                </a:solidFill>
              </a:rPr>
              <a:t>CHÚA NHẬT XII THƯỜNG NIÊN</a:t>
            </a:r>
            <a:br>
              <a:rPr lang="en-US" sz="4900" dirty="0" smtClean="0">
                <a:solidFill>
                  <a:srgbClr val="FFFF00"/>
                </a:solidFill>
              </a:rPr>
            </a:br>
            <a:r>
              <a:rPr lang="en-US" sz="4900" dirty="0" smtClean="0">
                <a:solidFill>
                  <a:srgbClr val="FFFF00"/>
                </a:solidFill>
              </a:rPr>
              <a:t>NĂM B </a:t>
            </a:r>
            <a:br>
              <a:rPr lang="en-US" sz="4900" dirty="0" smtClean="0">
                <a:solidFill>
                  <a:srgbClr val="FFFF00"/>
                </a:solidFill>
              </a:rPr>
            </a:br>
            <a:r>
              <a:rPr lang="en-US" sz="4900" dirty="0" smtClean="0">
                <a:solidFill>
                  <a:srgbClr val="FFFF00"/>
                </a:solidFill>
              </a:rPr>
              <a:t>LM KIM LONG</a:t>
            </a:r>
            <a:br>
              <a:rPr lang="en-US" sz="4900" dirty="0" smtClean="0">
                <a:solidFill>
                  <a:srgbClr val="FFFF00"/>
                </a:solidFill>
              </a:rPr>
            </a:br>
            <a:r>
              <a:rPr lang="en-US" sz="4900" i="1" dirty="0" smtClean="0">
                <a:solidFill>
                  <a:schemeClr val="bg1"/>
                </a:solidFill>
              </a:rPr>
              <a:t>(4 </a:t>
            </a:r>
            <a:r>
              <a:rPr lang="en-US" sz="4900" i="1" dirty="0" err="1" smtClean="0">
                <a:solidFill>
                  <a:schemeClr val="bg1"/>
                </a:solidFill>
              </a:rPr>
              <a:t>câu</a:t>
            </a:r>
            <a:r>
              <a:rPr lang="en-US" sz="4900" i="1" dirty="0" smtClean="0">
                <a:solidFill>
                  <a:schemeClr val="bg1"/>
                </a:solidFill>
              </a:rPr>
              <a:t>)</a:t>
            </a:r>
            <a:endParaRPr lang="en-US" sz="4900" i="1" dirty="0">
              <a:solidFill>
                <a:schemeClr val="bg1"/>
              </a:solidFill>
            </a:endParaRPr>
          </a:p>
        </p:txBody>
      </p:sp>
    </p:spTree>
    <p:extLst>
      <p:ext uri="{BB962C8B-B14F-4D97-AF65-F5344CB8AC3E}">
        <p14:creationId xmlns:p14="http://schemas.microsoft.com/office/powerpoint/2010/main" val="979824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Hãy tạ ơn Chúa vì Chúa nhân từ, ngàn đời Chúa vẫn trọn tình thương.</a:t>
            </a:r>
            <a:endParaRPr lang="en-US" sz="6200" dirty="0">
              <a:solidFill>
                <a:schemeClr val="bg1"/>
              </a:solidFill>
            </a:endParaRPr>
          </a:p>
        </p:txBody>
      </p:sp>
    </p:spTree>
    <p:extLst>
      <p:ext uri="{BB962C8B-B14F-4D97-AF65-F5344CB8AC3E}">
        <p14:creationId xmlns:p14="http://schemas.microsoft.com/office/powerpoint/2010/main" val="1648004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Tk1:</a:t>
            </a:r>
            <a:r>
              <a:rPr lang="en-US" sz="5600" dirty="0">
                <a:solidFill>
                  <a:schemeClr val="bg1"/>
                </a:solidFill>
              </a:rPr>
              <a:t> </a:t>
            </a:r>
            <a:r>
              <a:rPr lang="vi-VN" sz="5600" dirty="0">
                <a:solidFill>
                  <a:schemeClr val="bg1"/>
                </a:solidFill>
              </a:rPr>
              <a:t>Hết những ai xuôi ngược vượt biển buôn cùng bán, vượt triều sóng lèo lái con tàu, bao lần nhìn tận tường việc của Chúa, là bao uy công giữa biển khơi.</a:t>
            </a:r>
            <a:endParaRPr lang="en-US" sz="5600" dirty="0">
              <a:solidFill>
                <a:schemeClr val="bg1"/>
              </a:solidFill>
            </a:endParaRPr>
          </a:p>
        </p:txBody>
      </p:sp>
    </p:spTree>
    <p:extLst>
      <p:ext uri="{BB962C8B-B14F-4D97-AF65-F5344CB8AC3E}">
        <p14:creationId xmlns:p14="http://schemas.microsoft.com/office/powerpoint/2010/main" val="265274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Hãy tạ ơn Chúa vì Chúa nhân từ, ngàn đời Chúa vẫn trọn tình thương.</a:t>
            </a:r>
            <a:endParaRPr lang="en-US" sz="6200" dirty="0">
              <a:solidFill>
                <a:schemeClr val="bg1"/>
              </a:solidFill>
            </a:endParaRPr>
          </a:p>
        </p:txBody>
      </p:sp>
    </p:spTree>
    <p:extLst>
      <p:ext uri="{BB962C8B-B14F-4D97-AF65-F5344CB8AC3E}">
        <p14:creationId xmlns:p14="http://schemas.microsoft.com/office/powerpoint/2010/main" val="2631615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Tk2:</a:t>
            </a:r>
            <a:r>
              <a:rPr lang="en-US" sz="5600" dirty="0">
                <a:solidFill>
                  <a:schemeClr val="bg1"/>
                </a:solidFill>
              </a:rPr>
              <a:t> </a:t>
            </a:r>
            <a:r>
              <a:rPr lang="vi-VN" sz="5600" dirty="0">
                <a:solidFill>
                  <a:schemeClr val="bg1"/>
                </a:solidFill>
              </a:rPr>
              <a:t>Chính Chúa đây ra lệnh bùng lên bao triều sóng, từng triều sóng xô lấp dập dồn, tung họ tận trời rồi dìm vực thẳm, họ lâm nguy như sắp mạng vong.</a:t>
            </a:r>
            <a:endParaRPr lang="en-US" sz="5600" dirty="0">
              <a:solidFill>
                <a:schemeClr val="bg1"/>
              </a:solidFill>
            </a:endParaRPr>
          </a:p>
        </p:txBody>
      </p:sp>
    </p:spTree>
    <p:extLst>
      <p:ext uri="{BB962C8B-B14F-4D97-AF65-F5344CB8AC3E}">
        <p14:creationId xmlns:p14="http://schemas.microsoft.com/office/powerpoint/2010/main" val="4270452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Hãy tạ ơn Chúa vì Chúa nhân từ, ngàn đời Chúa vẫn trọn tình thương.</a:t>
            </a:r>
            <a:endParaRPr lang="en-US" sz="6200" dirty="0">
              <a:solidFill>
                <a:schemeClr val="bg1"/>
              </a:solidFill>
            </a:endParaRPr>
          </a:p>
        </p:txBody>
      </p:sp>
    </p:spTree>
    <p:extLst>
      <p:ext uri="{BB962C8B-B14F-4D97-AF65-F5344CB8AC3E}">
        <p14:creationId xmlns:p14="http://schemas.microsoft.com/office/powerpoint/2010/main" val="956468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Tk3:</a:t>
            </a:r>
            <a:r>
              <a:rPr lang="en-US" sz="5600" dirty="0" smtClean="0">
                <a:solidFill>
                  <a:schemeClr val="bg1"/>
                </a:solidFill>
              </a:rPr>
              <a:t> </a:t>
            </a:r>
            <a:r>
              <a:rPr lang="vi-VN" sz="5600" dirty="0">
                <a:solidFill>
                  <a:schemeClr val="bg1"/>
                </a:solidFill>
              </a:rPr>
              <a:t>Chính lúc lâm cơ cùng họ nhớ kêu cầu Chúa, Ngài giựt thoát </a:t>
            </a:r>
            <a:r>
              <a:rPr lang="vi-VN" sz="5600" dirty="0" smtClean="0">
                <a:solidFill>
                  <a:schemeClr val="bg1"/>
                </a:solidFill>
              </a:rPr>
              <a:t>kh</a:t>
            </a:r>
            <a:r>
              <a:rPr lang="en-US" sz="5600" dirty="0">
                <a:solidFill>
                  <a:schemeClr val="bg1"/>
                </a:solidFill>
              </a:rPr>
              <a:t>ỏ</a:t>
            </a:r>
            <a:r>
              <a:rPr lang="vi-VN" sz="5600" dirty="0" smtClean="0">
                <a:solidFill>
                  <a:schemeClr val="bg1"/>
                </a:solidFill>
              </a:rPr>
              <a:t>i </a:t>
            </a:r>
            <a:r>
              <a:rPr lang="vi-VN" sz="5600" dirty="0">
                <a:solidFill>
                  <a:schemeClr val="bg1"/>
                </a:solidFill>
              </a:rPr>
              <a:t>cơn hiểm nghèo. Tay Ngài truyền dừng lại trận bão táp, truyền cho bao con sóng lặng im.</a:t>
            </a:r>
            <a:endParaRPr lang="en-US" sz="5600" dirty="0">
              <a:solidFill>
                <a:schemeClr val="bg1"/>
              </a:solidFill>
            </a:endParaRPr>
          </a:p>
        </p:txBody>
      </p:sp>
    </p:spTree>
    <p:extLst>
      <p:ext uri="{BB962C8B-B14F-4D97-AF65-F5344CB8AC3E}">
        <p14:creationId xmlns:p14="http://schemas.microsoft.com/office/powerpoint/2010/main" val="176170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Hãy tạ ơn Chúa vì Chúa nhân từ, ngàn đời Chúa vẫn trọn tình thương.</a:t>
            </a:r>
            <a:endParaRPr lang="en-US" sz="6200" dirty="0">
              <a:solidFill>
                <a:schemeClr val="bg1"/>
              </a:solidFill>
            </a:endParaRPr>
          </a:p>
        </p:txBody>
      </p:sp>
    </p:spTree>
    <p:extLst>
      <p:ext uri="{BB962C8B-B14F-4D97-AF65-F5344CB8AC3E}">
        <p14:creationId xmlns:p14="http://schemas.microsoft.com/office/powerpoint/2010/main" val="3325067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Hãy tạ ơn Chúa vì Chúa nhân từ, ngàn đời Chúa vẫn trọn tình thương.</a:t>
            </a:r>
            <a:endParaRPr lang="en-US" sz="6200" dirty="0">
              <a:solidFill>
                <a:schemeClr val="bg1"/>
              </a:solidFill>
            </a:endParaRPr>
          </a:p>
        </p:txBody>
      </p:sp>
    </p:spTree>
    <p:extLst>
      <p:ext uri="{BB962C8B-B14F-4D97-AF65-F5344CB8AC3E}">
        <p14:creationId xmlns:p14="http://schemas.microsoft.com/office/powerpoint/2010/main" val="749622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Tk4:</a:t>
            </a:r>
            <a:r>
              <a:rPr lang="en-US" sz="5600" dirty="0" smtClean="0">
                <a:solidFill>
                  <a:schemeClr val="bg1"/>
                </a:solidFill>
              </a:rPr>
              <a:t> </a:t>
            </a:r>
            <a:r>
              <a:rPr lang="vi-VN" sz="5600" dirty="0">
                <a:solidFill>
                  <a:schemeClr val="bg1"/>
                </a:solidFill>
              </a:rPr>
              <a:t>Sóng nước nay im lặng, họ sướng vui mừng rỡ, và Ngài dẫn về bến trông chờ. Nay họ hiệp lời cảm tạ Thiên </a:t>
            </a:r>
            <a:r>
              <a:rPr lang="vi-VN" sz="5600" dirty="0" smtClean="0">
                <a:solidFill>
                  <a:schemeClr val="bg1"/>
                </a:solidFill>
              </a:rPr>
              <a:t>Chúa</a:t>
            </a:r>
            <a:r>
              <a:rPr lang="en-US" sz="5600" dirty="0" smtClean="0">
                <a:solidFill>
                  <a:schemeClr val="bg1"/>
                </a:solidFill>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những</a:t>
            </a:r>
            <a:r>
              <a:rPr lang="en-US" sz="5600" dirty="0" smtClean="0">
                <a:solidFill>
                  <a:schemeClr val="bg1"/>
                </a:solidFill>
              </a:rPr>
              <a:t> </a:t>
            </a:r>
            <a:r>
              <a:rPr lang="en-US" sz="5600" dirty="0" err="1" smtClean="0">
                <a:solidFill>
                  <a:schemeClr val="bg1"/>
                </a:solidFill>
              </a:rPr>
              <a:t>kỳ</a:t>
            </a:r>
            <a:r>
              <a:rPr lang="en-US" sz="5600" dirty="0" smtClean="0">
                <a:solidFill>
                  <a:schemeClr val="bg1"/>
                </a:solidFill>
              </a:rPr>
              <a:t> </a:t>
            </a:r>
            <a:r>
              <a:rPr lang="en-US" sz="5600" dirty="0" err="1" smtClean="0">
                <a:solidFill>
                  <a:schemeClr val="bg1"/>
                </a:solidFill>
              </a:rPr>
              <a:t>công</a:t>
            </a:r>
            <a:r>
              <a:rPr lang="en-US" sz="5600" dirty="0" smtClean="0">
                <a:solidFill>
                  <a:schemeClr val="bg1"/>
                </a:solidFill>
              </a:rPr>
              <a:t>.</a:t>
            </a:r>
            <a:endParaRPr lang="en-US" sz="5600" dirty="0">
              <a:solidFill>
                <a:schemeClr val="bg1"/>
              </a:solidFill>
            </a:endParaRPr>
          </a:p>
        </p:txBody>
      </p:sp>
    </p:spTree>
    <p:extLst>
      <p:ext uri="{BB962C8B-B14F-4D97-AF65-F5344CB8AC3E}">
        <p14:creationId xmlns:p14="http://schemas.microsoft.com/office/powerpoint/2010/main" val="124763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200" u="sng" dirty="0" err="1" smtClean="0">
                <a:solidFill>
                  <a:srgbClr val="FFFF00"/>
                </a:solidFill>
              </a:rPr>
              <a:t>Đk</a:t>
            </a:r>
            <a:r>
              <a:rPr lang="en-US" sz="6200" u="sng" dirty="0" smtClean="0">
                <a:solidFill>
                  <a:srgbClr val="FFFF00"/>
                </a:solidFill>
              </a:rPr>
              <a:t>:</a:t>
            </a:r>
            <a:r>
              <a:rPr lang="en-US" sz="6200" dirty="0">
                <a:solidFill>
                  <a:schemeClr val="bg1"/>
                </a:solidFill>
              </a:rPr>
              <a:t> </a:t>
            </a:r>
            <a:r>
              <a:rPr lang="vi-VN" sz="6200" dirty="0">
                <a:solidFill>
                  <a:schemeClr val="bg1"/>
                </a:solidFill>
              </a:rPr>
              <a:t>Hãy tạ ơn Chúa vì Chúa nhân từ, ngàn đời Chúa vẫn trọn tình thương.</a:t>
            </a:r>
            <a:endParaRPr lang="en-US" sz="6200" dirty="0">
              <a:solidFill>
                <a:schemeClr val="bg1"/>
              </a:solidFill>
            </a:endParaRPr>
          </a:p>
        </p:txBody>
      </p:sp>
    </p:spTree>
    <p:extLst>
      <p:ext uri="{BB962C8B-B14F-4D97-AF65-F5344CB8AC3E}">
        <p14:creationId xmlns:p14="http://schemas.microsoft.com/office/powerpoint/2010/main" val="1645360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874545" cy="1661993"/>
          </a:xfrm>
          <a:prstGeom prst="rect">
            <a:avLst/>
          </a:prstGeom>
          <a:noFill/>
        </p:spPr>
        <p:txBody>
          <a:bodyPr wrap="none" rtlCol="0">
            <a:spAutoFit/>
          </a:bodyPr>
          <a:lstStyle/>
          <a:p>
            <a:r>
              <a:rPr lang="en-US" sz="3400" dirty="0" err="1" smtClean="0">
                <a:solidFill>
                  <a:srgbClr val="FFFF00"/>
                </a:solidFill>
              </a:rPr>
              <a:t>Bài</a:t>
            </a:r>
            <a:r>
              <a:rPr lang="en-US" sz="3400" dirty="0" smtClean="0">
                <a:solidFill>
                  <a:srgbClr val="FFFF00"/>
                </a:solidFill>
              </a:rPr>
              <a:t> </a:t>
            </a:r>
            <a:r>
              <a:rPr lang="en-US" sz="3400" dirty="0" err="1" smtClean="0">
                <a:solidFill>
                  <a:srgbClr val="FFFF00"/>
                </a:solidFill>
              </a:rPr>
              <a:t>đọc</a:t>
            </a:r>
            <a:r>
              <a:rPr lang="en-US" sz="3400" dirty="0" smtClean="0">
                <a:solidFill>
                  <a:srgbClr val="FFFF00"/>
                </a:solidFill>
              </a:rPr>
              <a:t> 2</a:t>
            </a:r>
          </a:p>
          <a:p>
            <a:r>
              <a:rPr lang="vi-VN" sz="3400" dirty="0">
                <a:solidFill>
                  <a:srgbClr val="FFFF00"/>
                </a:solidFill>
              </a:rPr>
              <a:t>Bài trích thư thứ hai của thánh Phao-lô tông </a:t>
            </a:r>
            <a:r>
              <a:rPr lang="vi-VN" sz="3400" dirty="0" smtClean="0">
                <a:solidFill>
                  <a:srgbClr val="FFFF00"/>
                </a:solidFill>
              </a:rPr>
              <a:t>đồ</a:t>
            </a:r>
            <a:endParaRPr lang="en-US" sz="3400" dirty="0" smtClean="0">
              <a:solidFill>
                <a:srgbClr val="FFFF00"/>
              </a:solidFill>
            </a:endParaRPr>
          </a:p>
          <a:p>
            <a:r>
              <a:rPr lang="vi-VN" sz="3400" dirty="0" smtClean="0">
                <a:solidFill>
                  <a:srgbClr val="FFFF00"/>
                </a:solidFill>
              </a:rPr>
              <a:t>gửi </a:t>
            </a:r>
            <a:r>
              <a:rPr lang="vi-VN" sz="3400" dirty="0">
                <a:solidFill>
                  <a:srgbClr val="FFFF00"/>
                </a:solidFill>
              </a:rPr>
              <a:t>tín hữu Cô-rin-tô.</a:t>
            </a:r>
            <a:endParaRPr lang="en-US" sz="3400" dirty="0">
              <a:solidFill>
                <a:srgbClr val="FFFF00"/>
              </a:solidFill>
            </a:endParaRPr>
          </a:p>
        </p:txBody>
      </p:sp>
      <p:sp>
        <p:nvSpPr>
          <p:cNvPr id="7" name="TextBox 6"/>
          <p:cNvSpPr txBox="1"/>
          <p:nvPr/>
        </p:nvSpPr>
        <p:spPr>
          <a:xfrm>
            <a:off x="76199" y="4149864"/>
            <a:ext cx="6019801" cy="707886"/>
          </a:xfrm>
          <a:prstGeom prst="rect">
            <a:avLst/>
          </a:prstGeom>
          <a:noFill/>
        </p:spPr>
        <p:txBody>
          <a:bodyPr wrap="square" rtlCol="0">
            <a:spAutoFit/>
          </a:bodyPr>
          <a:lstStyle/>
          <a:p>
            <a:r>
              <a:rPr lang="vi-VN" sz="4000" dirty="0">
                <a:solidFill>
                  <a:srgbClr val="FFFF00"/>
                </a:solidFill>
              </a:rPr>
              <a:t>Cái mới đã có đây rồi.</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6400" dirty="0">
                <a:solidFill>
                  <a:schemeClr val="bg1"/>
                </a:solidFill>
              </a:rPr>
              <a:t>Một tiên tri vĩ đại đã xuất hiện giữa chúng ta, và Thiên Chúa đã viếng thăm dân </a:t>
            </a:r>
            <a:r>
              <a:rPr lang="vi-VN" sz="6400" dirty="0" smtClean="0">
                <a:solidFill>
                  <a:schemeClr val="bg1"/>
                </a:solidFill>
              </a:rPr>
              <a:t>Ngài.</a:t>
            </a:r>
            <a:endParaRPr lang="vi-VN" sz="6400" dirty="0">
              <a:solidFill>
                <a:schemeClr val="bg1"/>
              </a:solidFill>
            </a:endParaRP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226685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843514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8343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05479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6400" dirty="0">
                <a:solidFill>
                  <a:schemeClr val="bg1"/>
                </a:solidFill>
              </a:rPr>
              <a:t>Một tiên tri vĩ đại đã xuất hiện giữa chúng ta, và Thiên Chúa đã viếng thăm dân </a:t>
            </a:r>
            <a:r>
              <a:rPr lang="vi-VN" sz="6400" dirty="0" smtClean="0">
                <a:solidFill>
                  <a:schemeClr val="bg1"/>
                </a:solidFill>
              </a:rPr>
              <a:t>Ngài.</a:t>
            </a:r>
            <a:endParaRPr lang="vi-VN" sz="6400" dirty="0">
              <a:solidFill>
                <a:schemeClr val="bg1"/>
              </a:solidFill>
            </a:endParaRP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4101801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049598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6112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2734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0281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79828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9750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766926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3912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33409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6503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6096" y="11430"/>
            <a:ext cx="3575304" cy="4939814"/>
          </a:xfrm>
          <a:prstGeom prst="rect">
            <a:avLst/>
          </a:prstGeom>
        </p:spPr>
        <p:txBody>
          <a:bodyPr wrap="square">
            <a:spAutoFit/>
          </a:bodyPr>
          <a:lstStyle/>
          <a:p>
            <a:pPr algn="just"/>
            <a:r>
              <a:rPr lang="en-US" sz="3500" dirty="0" err="1" smtClean="0">
                <a:solidFill>
                  <a:schemeClr val="bg1"/>
                </a:solidFill>
              </a:rPr>
              <a:t>Anh</a:t>
            </a:r>
            <a:r>
              <a:rPr lang="en-US" sz="3500" dirty="0" smtClean="0">
                <a:solidFill>
                  <a:schemeClr val="bg1"/>
                </a:solidFill>
              </a:rPr>
              <a:t> </a:t>
            </a:r>
            <a:r>
              <a:rPr lang="en-US" sz="3500" dirty="0" err="1" smtClean="0">
                <a:solidFill>
                  <a:schemeClr val="bg1"/>
                </a:solidFill>
              </a:rPr>
              <a:t>chị</a:t>
            </a:r>
            <a:r>
              <a:rPr lang="en-US" sz="3500" dirty="0" smtClean="0">
                <a:solidFill>
                  <a:schemeClr val="bg1"/>
                </a:solidFill>
              </a:rPr>
              <a:t> </a:t>
            </a:r>
            <a:r>
              <a:rPr lang="en-US" sz="3500" dirty="0" err="1" smtClean="0">
                <a:solidFill>
                  <a:schemeClr val="bg1"/>
                </a:solidFill>
              </a:rPr>
              <a:t>em</a:t>
            </a:r>
            <a:r>
              <a:rPr lang="en-US" sz="3500" dirty="0" smtClean="0">
                <a:solidFill>
                  <a:schemeClr val="bg1"/>
                </a:solidFill>
              </a:rPr>
              <a:t> </a:t>
            </a:r>
            <a:r>
              <a:rPr lang="en-US" sz="3500" dirty="0" err="1" smtClean="0">
                <a:solidFill>
                  <a:schemeClr val="bg1"/>
                </a:solidFill>
              </a:rPr>
              <a:t>thân</a:t>
            </a:r>
            <a:r>
              <a:rPr lang="en-US" sz="3500" dirty="0" smtClean="0">
                <a:solidFill>
                  <a:schemeClr val="bg1"/>
                </a:solidFill>
              </a:rPr>
              <a:t> </a:t>
            </a:r>
            <a:r>
              <a:rPr lang="en-US" sz="3500" dirty="0" err="1" smtClean="0">
                <a:solidFill>
                  <a:schemeClr val="bg1"/>
                </a:solidFill>
              </a:rPr>
              <a:t>mến</a:t>
            </a:r>
            <a:r>
              <a:rPr lang="en-US" sz="3500" dirty="0" smtClean="0">
                <a:solidFill>
                  <a:schemeClr val="bg1"/>
                </a:solidFill>
              </a:rPr>
              <a:t>, </a:t>
            </a:r>
            <a:r>
              <a:rPr lang="en-US" sz="3500" dirty="0" err="1" smtClean="0">
                <a:solidFill>
                  <a:schemeClr val="bg1"/>
                </a:solidFill>
              </a:rPr>
              <a:t>chỉ</a:t>
            </a:r>
            <a:r>
              <a:rPr lang="en-US" sz="3500" dirty="0" smtClean="0">
                <a:solidFill>
                  <a:schemeClr val="bg1"/>
                </a:solidFill>
              </a:rPr>
              <a:t> </a:t>
            </a:r>
            <a:r>
              <a:rPr lang="en-US" sz="3500" dirty="0" err="1" smtClean="0">
                <a:solidFill>
                  <a:schemeClr val="bg1"/>
                </a:solidFill>
              </a:rPr>
              <a:t>có</a:t>
            </a:r>
            <a:r>
              <a:rPr lang="en-US" sz="3500" dirty="0" smtClean="0">
                <a:solidFill>
                  <a:schemeClr val="bg1"/>
                </a:solidFill>
              </a:rPr>
              <a:t> </a:t>
            </a:r>
            <a:r>
              <a:rPr lang="en-US" sz="3500" dirty="0" err="1" smtClean="0">
                <a:solidFill>
                  <a:schemeClr val="bg1"/>
                </a:solidFill>
              </a:rPr>
              <a:t>Chúa</a:t>
            </a:r>
            <a:r>
              <a:rPr lang="en-US" sz="3500" dirty="0" smtClean="0">
                <a:solidFill>
                  <a:schemeClr val="bg1"/>
                </a:solidFill>
              </a:rPr>
              <a:t> </a:t>
            </a:r>
            <a:r>
              <a:rPr lang="en-US" sz="3500" dirty="0" err="1" smtClean="0">
                <a:solidFill>
                  <a:schemeClr val="bg1"/>
                </a:solidFill>
              </a:rPr>
              <a:t>mới</a:t>
            </a:r>
            <a:r>
              <a:rPr lang="en-US" sz="3500" dirty="0" smtClean="0">
                <a:solidFill>
                  <a:schemeClr val="bg1"/>
                </a:solidFill>
              </a:rPr>
              <a:t> </a:t>
            </a:r>
            <a:r>
              <a:rPr lang="en-US" sz="3500" dirty="0" err="1" smtClean="0">
                <a:solidFill>
                  <a:schemeClr val="bg1"/>
                </a:solidFill>
              </a:rPr>
              <a:t>đem</a:t>
            </a:r>
            <a:r>
              <a:rPr lang="en-US" sz="3500" dirty="0" smtClean="0">
                <a:solidFill>
                  <a:schemeClr val="bg1"/>
                </a:solidFill>
              </a:rPr>
              <a:t> </a:t>
            </a:r>
            <a:r>
              <a:rPr lang="en-US" sz="3500" dirty="0" err="1" smtClean="0">
                <a:solidFill>
                  <a:schemeClr val="bg1"/>
                </a:solidFill>
              </a:rPr>
              <a:t>lại</a:t>
            </a:r>
            <a:r>
              <a:rPr lang="en-US" sz="3500" dirty="0" smtClean="0">
                <a:solidFill>
                  <a:schemeClr val="bg1"/>
                </a:solidFill>
              </a:rPr>
              <a:t> </a:t>
            </a:r>
            <a:r>
              <a:rPr lang="en-US" sz="3500" dirty="0" err="1" smtClean="0">
                <a:solidFill>
                  <a:schemeClr val="bg1"/>
                </a:solidFill>
              </a:rPr>
              <a:t>cho</a:t>
            </a:r>
            <a:r>
              <a:rPr lang="en-US" sz="3500" dirty="0" smtClean="0">
                <a:solidFill>
                  <a:schemeClr val="bg1"/>
                </a:solidFill>
              </a:rPr>
              <a:t> con </a:t>
            </a:r>
            <a:r>
              <a:rPr lang="en-US" sz="3500" dirty="0" err="1" smtClean="0">
                <a:solidFill>
                  <a:schemeClr val="bg1"/>
                </a:solidFill>
              </a:rPr>
              <a:t>người</a:t>
            </a:r>
            <a:r>
              <a:rPr lang="en-US" sz="3500" dirty="0" smtClean="0">
                <a:solidFill>
                  <a:schemeClr val="bg1"/>
                </a:solidFill>
              </a:rPr>
              <a:t> </a:t>
            </a:r>
            <a:r>
              <a:rPr lang="en-US" sz="3500" dirty="0" err="1" smtClean="0">
                <a:solidFill>
                  <a:schemeClr val="bg1"/>
                </a:solidFill>
              </a:rPr>
              <a:t>bình</a:t>
            </a:r>
            <a:r>
              <a:rPr lang="en-US" sz="3500" dirty="0" smtClean="0">
                <a:solidFill>
                  <a:schemeClr val="bg1"/>
                </a:solidFill>
              </a:rPr>
              <a:t> an </a:t>
            </a:r>
            <a:r>
              <a:rPr lang="en-US" sz="3500" dirty="0" err="1" smtClean="0">
                <a:solidFill>
                  <a:schemeClr val="bg1"/>
                </a:solidFill>
              </a:rPr>
              <a:t>thật</a:t>
            </a:r>
            <a:r>
              <a:rPr lang="en-US" sz="3500" dirty="0" smtClean="0">
                <a:solidFill>
                  <a:schemeClr val="bg1"/>
                </a:solidFill>
              </a:rPr>
              <a:t> </a:t>
            </a:r>
            <a:r>
              <a:rPr lang="en-US" sz="3500" dirty="0" err="1" smtClean="0">
                <a:solidFill>
                  <a:schemeClr val="bg1"/>
                </a:solidFill>
              </a:rPr>
              <a:t>sự</a:t>
            </a:r>
            <a:r>
              <a:rPr lang="en-US" sz="3500" dirty="0" smtClean="0">
                <a:solidFill>
                  <a:schemeClr val="bg1"/>
                </a:solidFill>
              </a:rPr>
              <a:t>. </a:t>
            </a:r>
            <a:r>
              <a:rPr lang="en-US" sz="3500" dirty="0" err="1" smtClean="0">
                <a:solidFill>
                  <a:schemeClr val="bg1"/>
                </a:solidFill>
              </a:rPr>
              <a:t>Luôn</a:t>
            </a:r>
            <a:r>
              <a:rPr lang="en-US" sz="3500" dirty="0" smtClean="0">
                <a:solidFill>
                  <a:schemeClr val="bg1"/>
                </a:solidFill>
              </a:rPr>
              <a:t> tin </a:t>
            </a:r>
            <a:r>
              <a:rPr lang="en-US" sz="3500" dirty="0" err="1" smtClean="0">
                <a:solidFill>
                  <a:schemeClr val="bg1"/>
                </a:solidFill>
              </a:rPr>
              <a:t>tưởng</a:t>
            </a:r>
            <a:r>
              <a:rPr lang="en-US" sz="3500" dirty="0" smtClean="0">
                <a:solidFill>
                  <a:schemeClr val="bg1"/>
                </a:solidFill>
              </a:rPr>
              <a:t> </a:t>
            </a:r>
            <a:r>
              <a:rPr lang="en-US" sz="3500" dirty="0" err="1" smtClean="0">
                <a:solidFill>
                  <a:schemeClr val="bg1"/>
                </a:solidFill>
              </a:rPr>
              <a:t>vào</a:t>
            </a:r>
            <a:r>
              <a:rPr lang="en-US" sz="3500" dirty="0" smtClean="0">
                <a:solidFill>
                  <a:schemeClr val="bg1"/>
                </a:solidFill>
              </a:rPr>
              <a:t> </a:t>
            </a:r>
            <a:r>
              <a:rPr lang="en-US" sz="3500" dirty="0" err="1" smtClean="0">
                <a:solidFill>
                  <a:schemeClr val="bg1"/>
                </a:solidFill>
              </a:rPr>
              <a:t>quyền</a:t>
            </a:r>
            <a:r>
              <a:rPr lang="en-US" sz="3500" dirty="0" smtClean="0">
                <a:solidFill>
                  <a:schemeClr val="bg1"/>
                </a:solidFill>
              </a:rPr>
              <a:t> </a:t>
            </a:r>
            <a:r>
              <a:rPr lang="en-US" sz="3500" dirty="0" err="1" smtClean="0">
                <a:solidFill>
                  <a:schemeClr val="bg1"/>
                </a:solidFill>
              </a:rPr>
              <a:t>năng</a:t>
            </a:r>
            <a:r>
              <a:rPr lang="en-US" sz="3500" dirty="0" smtClean="0">
                <a:solidFill>
                  <a:schemeClr val="bg1"/>
                </a:solidFill>
              </a:rPr>
              <a:t> </a:t>
            </a:r>
            <a:r>
              <a:rPr lang="en-US" sz="3500" dirty="0" err="1" smtClean="0">
                <a:solidFill>
                  <a:schemeClr val="bg1"/>
                </a:solidFill>
              </a:rPr>
              <a:t>của</a:t>
            </a:r>
            <a:r>
              <a:rPr lang="en-US" sz="3500" dirty="0" smtClean="0">
                <a:solidFill>
                  <a:schemeClr val="bg1"/>
                </a:solidFill>
              </a:rPr>
              <a:t> </a:t>
            </a:r>
            <a:r>
              <a:rPr lang="en-US" sz="3500" dirty="0" err="1" smtClean="0">
                <a:solidFill>
                  <a:schemeClr val="bg1"/>
                </a:solidFill>
              </a:rPr>
              <a:t>Chúa</a:t>
            </a:r>
            <a:r>
              <a:rPr lang="en-US" sz="3500" dirty="0" smtClean="0">
                <a:solidFill>
                  <a:schemeClr val="bg1"/>
                </a:solidFill>
              </a:rPr>
              <a:t>, </a:t>
            </a:r>
            <a:r>
              <a:rPr lang="en-US" sz="3500" dirty="0" err="1" smtClean="0">
                <a:solidFill>
                  <a:schemeClr val="bg1"/>
                </a:solidFill>
              </a:rPr>
              <a:t>chúng</a:t>
            </a:r>
            <a:r>
              <a:rPr lang="en-US" sz="3500" dirty="0" smtClean="0">
                <a:solidFill>
                  <a:schemeClr val="bg1"/>
                </a:solidFill>
              </a:rPr>
              <a:t> ta </a:t>
            </a:r>
            <a:r>
              <a:rPr lang="en-US" sz="3500" dirty="0" err="1" smtClean="0">
                <a:solidFill>
                  <a:schemeClr val="bg1"/>
                </a:solidFill>
              </a:rPr>
              <a:t>cùng</a:t>
            </a:r>
            <a:r>
              <a:rPr lang="en-US" sz="3500" dirty="0" smtClean="0">
                <a:solidFill>
                  <a:schemeClr val="bg1"/>
                </a:solidFill>
              </a:rPr>
              <a:t> </a:t>
            </a:r>
            <a:r>
              <a:rPr lang="en-US" sz="3500" dirty="0" err="1" smtClean="0">
                <a:solidFill>
                  <a:schemeClr val="bg1"/>
                </a:solidFill>
              </a:rPr>
              <a:t>dâng</a:t>
            </a:r>
            <a:r>
              <a:rPr lang="en-US" sz="3500" dirty="0" smtClean="0">
                <a:solidFill>
                  <a:schemeClr val="bg1"/>
                </a:solidFill>
              </a:rPr>
              <a:t> </a:t>
            </a:r>
            <a:r>
              <a:rPr lang="en-US" sz="3500" dirty="0" err="1" smtClean="0">
                <a:solidFill>
                  <a:schemeClr val="bg1"/>
                </a:solidFill>
              </a:rPr>
              <a:t>lời</a:t>
            </a:r>
            <a:r>
              <a:rPr lang="en-US" sz="3500" dirty="0" smtClean="0">
                <a:solidFill>
                  <a:schemeClr val="bg1"/>
                </a:solidFill>
              </a:rPr>
              <a:t> </a:t>
            </a:r>
            <a:r>
              <a:rPr lang="en-US" sz="3500" dirty="0" err="1" smtClean="0">
                <a:solidFill>
                  <a:schemeClr val="bg1"/>
                </a:solidFill>
              </a:rPr>
              <a:t>cầu</a:t>
            </a:r>
            <a:r>
              <a:rPr lang="en-US" sz="3500" dirty="0" smtClean="0">
                <a:solidFill>
                  <a:schemeClr val="bg1"/>
                </a:solidFill>
              </a:rPr>
              <a:t> </a:t>
            </a:r>
            <a:r>
              <a:rPr lang="en-US" sz="3500" dirty="0" err="1" smtClean="0">
                <a:solidFill>
                  <a:schemeClr val="bg1"/>
                </a:solidFill>
              </a:rPr>
              <a:t>xin</a:t>
            </a:r>
            <a:r>
              <a:rPr lang="en-US" sz="3500" dirty="0" smtClean="0">
                <a:solidFill>
                  <a:schemeClr val="bg1"/>
                </a:solidFill>
              </a:rPr>
              <a:t>.</a:t>
            </a:r>
            <a:endParaRPr lang="en-US" sz="3500"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257800" cy="1477328"/>
          </a:xfrm>
          <a:prstGeom prst="rect">
            <a:avLst/>
          </a:prstGeom>
        </p:spPr>
        <p:txBody>
          <a:bodyPr wrap="square">
            <a:spAutoFit/>
          </a:bodyPr>
          <a:lstStyle/>
          <a:p>
            <a:pPr algn="ctr"/>
            <a:r>
              <a:rPr lang="en-US" sz="5000" dirty="0" err="1" smtClean="0">
                <a:solidFill>
                  <a:srgbClr val="FFFF00"/>
                </a:solidFill>
              </a:rPr>
              <a:t>Tấm</a:t>
            </a:r>
            <a:r>
              <a:rPr lang="en-US" sz="5000" dirty="0" smtClean="0">
                <a:solidFill>
                  <a:srgbClr val="FFFF00"/>
                </a:solidFill>
              </a:rPr>
              <a:t> </a:t>
            </a:r>
            <a:r>
              <a:rPr lang="en-US" sz="5000" dirty="0" err="1" smtClean="0">
                <a:solidFill>
                  <a:srgbClr val="FFFF00"/>
                </a:solidFill>
              </a:rPr>
              <a:t>Bánh</a:t>
            </a:r>
            <a:r>
              <a:rPr lang="en-US" sz="5000" dirty="0" smtClean="0">
                <a:solidFill>
                  <a:srgbClr val="FFFF00"/>
                </a:solidFill>
              </a:rPr>
              <a:t> </a:t>
            </a:r>
            <a:r>
              <a:rPr lang="en-US" sz="5000" dirty="0" err="1" smtClean="0">
                <a:solidFill>
                  <a:srgbClr val="FFFF00"/>
                </a:solidFill>
              </a:rPr>
              <a:t>Đời</a:t>
            </a:r>
            <a:r>
              <a:rPr lang="en-US" sz="5000" dirty="0" smtClean="0">
                <a:solidFill>
                  <a:srgbClr val="FFFF00"/>
                </a:solidFill>
              </a:rPr>
              <a:t> Con</a:t>
            </a:r>
            <a:r>
              <a:rPr lang="en-US" sz="5000" dirty="0">
                <a:solidFill>
                  <a:srgbClr val="FFFF00"/>
                </a:solidFill>
              </a:rPr>
              <a:t/>
            </a:r>
            <a:br>
              <a:rPr lang="en-US" sz="5000" dirty="0">
                <a:solidFill>
                  <a:srgbClr val="FFFF00"/>
                </a:solidFill>
              </a:rPr>
            </a:br>
            <a:r>
              <a:rPr lang="en-US" sz="4000" i="1" dirty="0" err="1" smtClean="0">
                <a:solidFill>
                  <a:schemeClr val="bg1"/>
                </a:solidFill>
              </a:rPr>
              <a:t>Thanh</a:t>
            </a:r>
            <a:r>
              <a:rPr lang="en-US" sz="4000" i="1" dirty="0" smtClean="0">
                <a:solidFill>
                  <a:schemeClr val="bg1"/>
                </a:solidFill>
              </a:rPr>
              <a:t> </a:t>
            </a:r>
            <a:r>
              <a:rPr lang="en-US" sz="4000" i="1" dirty="0" err="1" smtClean="0">
                <a:solidFill>
                  <a:schemeClr val="bg1"/>
                </a:solidFill>
              </a:rPr>
              <a:t>Lâm</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vi-VN" sz="4800" dirty="0">
                <a:solidFill>
                  <a:schemeClr val="bg1"/>
                </a:solidFill>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b="0" smtClean="0">
                <a:solidFill>
                  <a:schemeClr val="bg1"/>
                </a:solidFill>
                <a:effectLst/>
              </a:rPr>
              <a:t> </a:t>
            </a:r>
            <a:r>
              <a:rPr lang="vi-VN" sz="48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965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Nguyện</a:t>
            </a:r>
            <a:r>
              <a:rPr lang="en-US" sz="7000" b="0" dirty="0" smtClean="0">
                <a:solidFill>
                  <a:srgbClr val="FFFF00"/>
                </a:solidFill>
                <a:effectLst/>
              </a:rPr>
              <a:t> </a:t>
            </a:r>
            <a:r>
              <a:rPr lang="en-US" sz="7000" b="0" dirty="0" err="1" smtClean="0">
                <a:solidFill>
                  <a:srgbClr val="FFFF00"/>
                </a:solidFill>
                <a:effectLst/>
              </a:rPr>
              <a:t>Hiệp</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7000" dirty="0" smtClean="0">
                <a:solidFill>
                  <a:srgbClr val="FFFF00"/>
                </a:solidFill>
              </a:rPr>
              <a:t>SAO LẠI SỢ HÃI?</a:t>
            </a:r>
            <a:r>
              <a:rPr lang="en-US" sz="7000" b="0" dirty="0" smtClean="0">
                <a:solidFill>
                  <a:srgbClr val="FFFF00"/>
                </a:solidFill>
                <a:effectLst/>
              </a:rPr>
              <a:t/>
            </a:r>
            <a:br>
              <a:rPr lang="en-US" sz="7000" b="0" dirty="0" smtClean="0">
                <a:solidFill>
                  <a:srgbClr val="FFFF00"/>
                </a:solidFill>
                <a:effectLst/>
              </a:rPr>
            </a:br>
            <a:r>
              <a:rPr lang="en-US" sz="4500" i="1" dirty="0" err="1" smtClean="0">
                <a:solidFill>
                  <a:schemeClr val="bg1"/>
                </a:solidFill>
              </a:rPr>
              <a:t>Huỳnh</a:t>
            </a:r>
            <a:r>
              <a:rPr lang="en-US" sz="4500" i="1" dirty="0" smtClean="0">
                <a:solidFill>
                  <a:schemeClr val="bg1"/>
                </a:solidFill>
              </a:rPr>
              <a:t> Minh </a:t>
            </a:r>
            <a:r>
              <a:rPr lang="en-US" sz="4500" i="1" dirty="0" err="1" smtClean="0">
                <a:solidFill>
                  <a:schemeClr val="bg1"/>
                </a:solidFill>
              </a:rPr>
              <a:t>Kỳ</a:t>
            </a:r>
            <a:r>
              <a:rPr lang="en-US" sz="4500" i="1" dirty="0" smtClean="0">
                <a:solidFill>
                  <a:schemeClr val="bg1"/>
                </a:solidFill>
              </a:rPr>
              <a:t> </a:t>
            </a:r>
            <a:br>
              <a:rPr lang="en-US" sz="4500" i="1" dirty="0" smtClean="0">
                <a:solidFill>
                  <a:schemeClr val="bg1"/>
                </a:solidFill>
              </a:rPr>
            </a:br>
            <a:r>
              <a:rPr lang="en-US" sz="4500" i="1" dirty="0" err="1" smtClean="0">
                <a:solidFill>
                  <a:schemeClr val="bg1"/>
                </a:solidFill>
              </a:rPr>
              <a:t>Đinh</a:t>
            </a:r>
            <a:r>
              <a:rPr lang="en-US" sz="4500" i="1" dirty="0" smtClean="0">
                <a:solidFill>
                  <a:schemeClr val="bg1"/>
                </a:solidFill>
              </a:rPr>
              <a:t> </a:t>
            </a:r>
            <a:r>
              <a:rPr lang="en-US" sz="4500" i="1" dirty="0" err="1">
                <a:solidFill>
                  <a:schemeClr val="bg1"/>
                </a:solidFill>
              </a:rPr>
              <a:t>C</a:t>
            </a:r>
            <a:r>
              <a:rPr lang="en-US" sz="4500" i="1" dirty="0" err="1" smtClean="0">
                <a:solidFill>
                  <a:schemeClr val="bg1"/>
                </a:solidFill>
              </a:rPr>
              <a:t>ông</a:t>
            </a:r>
            <a:r>
              <a:rPr lang="en-US" sz="4500" i="1" dirty="0" smtClean="0">
                <a:solidFill>
                  <a:schemeClr val="bg1"/>
                </a:solidFill>
              </a:rPr>
              <a:t> </a:t>
            </a:r>
            <a:r>
              <a:rPr lang="en-US" sz="4500" i="1" dirty="0" err="1" smtClean="0">
                <a:solidFill>
                  <a:schemeClr val="bg1"/>
                </a:solidFill>
              </a:rPr>
              <a:t>Huỳnh</a:t>
            </a:r>
            <a:endParaRPr lang="en-US" sz="45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rPr>
              <a:t>Ca </a:t>
            </a:r>
            <a:r>
              <a:rPr lang="en-US" sz="8000" b="0" dirty="0" err="1" smtClean="0">
                <a:solidFill>
                  <a:srgbClr val="FFFF00"/>
                </a:solidFill>
                <a:effectLst/>
              </a:rPr>
              <a:t>Nhập</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dirty="0" smtClean="0">
                <a:solidFill>
                  <a:srgbClr val="FFFF00"/>
                </a:solidFill>
              </a:rPr>
              <a:t>ĐI VỀ NHÀ CHA</a:t>
            </a:r>
            <a:br>
              <a:rPr lang="en-US" sz="8000" dirty="0" smtClean="0">
                <a:solidFill>
                  <a:srgbClr val="FFFF00"/>
                </a:solidFill>
              </a:rPr>
            </a:br>
            <a:r>
              <a:rPr lang="en-US" sz="6000" b="0" i="1" dirty="0" err="1" smtClean="0">
                <a:solidFill>
                  <a:schemeClr val="bg1"/>
                </a:solidFill>
                <a:effectLst/>
              </a:rPr>
              <a:t>Thái</a:t>
            </a:r>
            <a:r>
              <a:rPr lang="en-US" sz="6000" b="0" i="1" dirty="0" smtClean="0">
                <a:solidFill>
                  <a:schemeClr val="bg1"/>
                </a:solidFill>
                <a:effectLst/>
              </a:rPr>
              <a:t> </a:t>
            </a:r>
            <a:r>
              <a:rPr lang="en-US" sz="6000" b="0" i="1" dirty="0" err="1" smtClean="0">
                <a:solidFill>
                  <a:schemeClr val="bg1"/>
                </a:solidFill>
                <a:effectLst/>
              </a:rPr>
              <a:t>Nguyên</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1000"/>
              </a:lnSpc>
            </a:pPr>
            <a:r>
              <a:rPr lang="en-US" sz="5300" b="0" u="sng" dirty="0" smtClean="0">
                <a:solidFill>
                  <a:srgbClr val="FFFF00"/>
                </a:solidFill>
                <a:effectLst/>
              </a:rPr>
              <a:t>Tk1:</a:t>
            </a:r>
            <a:r>
              <a:rPr lang="en-US" sz="5300" b="0" dirty="0" smtClean="0">
                <a:solidFill>
                  <a:schemeClr val="bg1"/>
                </a:solidFill>
                <a:effectLst/>
              </a:rPr>
              <a:t> </a:t>
            </a:r>
            <a:r>
              <a:rPr lang="vi-VN" sz="5300" dirty="0" smtClean="0">
                <a:solidFill>
                  <a:schemeClr val="bg1"/>
                </a:solidFill>
              </a:rPr>
              <a:t>Biển </a:t>
            </a:r>
            <a:r>
              <a:rPr lang="vi-VN" sz="5300" dirty="0">
                <a:solidFill>
                  <a:schemeClr val="bg1"/>
                </a:solidFill>
              </a:rPr>
              <a:t>sóng thét gào giữa ba đào cơn bão lớn. Từng lớp dâng trào nước xô vào giữa muôn trùng. Người ở nơi nào để con thuyền đang chết đắm? Chúa ơi, chỗi dậy đe sóng biển: "Hãy lặng </a:t>
            </a:r>
            <a:r>
              <a:rPr lang="vi-VN" sz="5300" dirty="0" smtClean="0">
                <a:solidFill>
                  <a:schemeClr val="bg1"/>
                </a:solidFill>
              </a:rPr>
              <a:t>đi“</a:t>
            </a:r>
            <a:r>
              <a:rPr lang="en-US" sz="5300" dirty="0" smtClean="0">
                <a:solidFill>
                  <a:srgbClr val="FFFF00"/>
                </a:solidFill>
              </a:rPr>
              <a:t>…</a:t>
            </a:r>
            <a:endParaRPr lang="en-US" sz="53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1000"/>
              </a:lnSpc>
            </a:pPr>
            <a:r>
              <a:rPr lang="en-US" sz="5300" dirty="0" smtClean="0">
                <a:solidFill>
                  <a:srgbClr val="FFFF00"/>
                </a:solidFill>
              </a:rPr>
              <a:t>…</a:t>
            </a:r>
            <a:r>
              <a:rPr lang="vi-VN" sz="5300" dirty="0" smtClean="0">
                <a:solidFill>
                  <a:schemeClr val="bg1"/>
                </a:solidFill>
              </a:rPr>
              <a:t> </a:t>
            </a:r>
            <a:r>
              <a:rPr lang="vi-VN" sz="5300" dirty="0">
                <a:solidFill>
                  <a:schemeClr val="bg1"/>
                </a:solidFill>
              </a:rPr>
              <a:t>Chợt gió bỗng ngừng biển im lặng trong giây lát. Vì sóng run sợ trước uy quyền Chúa đất trời. Thuyền lướt ba đào đến bến bờ xuôi theo gió. Dẫu cho gió mạnh hay bão bùng lòng đừng lo</a:t>
            </a:r>
            <a:r>
              <a:rPr lang="vi-VN"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547684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50" b="0" u="sng" dirty="0" err="1" smtClean="0">
                <a:solidFill>
                  <a:srgbClr val="FFFF00"/>
                </a:solidFill>
                <a:effectLst/>
              </a:rPr>
              <a:t>Đk</a:t>
            </a:r>
            <a:r>
              <a:rPr lang="en-US" sz="5150" b="0" u="sng" dirty="0" smtClean="0">
                <a:solidFill>
                  <a:srgbClr val="FFFF00"/>
                </a:solidFill>
                <a:effectLst/>
              </a:rPr>
              <a:t>:</a:t>
            </a:r>
            <a:r>
              <a:rPr lang="en-US" sz="5150" b="0" dirty="0" smtClean="0">
                <a:solidFill>
                  <a:schemeClr val="bg1"/>
                </a:solidFill>
                <a:effectLst/>
              </a:rPr>
              <a:t> </a:t>
            </a:r>
            <a:r>
              <a:rPr lang="vi-VN" sz="5150" dirty="0"/>
              <a:t> </a:t>
            </a:r>
            <a:r>
              <a:rPr lang="vi-VN" sz="5150" dirty="0">
                <a:solidFill>
                  <a:schemeClr val="bg1"/>
                </a:solidFill>
              </a:rPr>
              <a:t>Này con đức tin con đâu? Này con đức tin con đâu? Cớ sao sợ hãi khi gặp cơn giông tố. Dù có bão giông cuồng phong này con chớ lo sợ chi, bởi Ta hằng mãi luôn ủ ấp đời con</a:t>
            </a:r>
            <a:r>
              <a:rPr lang="vi-VN" sz="5150" dirty="0" smtClean="0">
                <a:solidFill>
                  <a:schemeClr val="bg1"/>
                </a:solidFill>
              </a:rPr>
              <a:t>.</a:t>
            </a:r>
            <a:endParaRPr lang="en-US" sz="515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300" b="0" u="sng" dirty="0" smtClean="0">
                <a:solidFill>
                  <a:srgbClr val="FFFF00"/>
                </a:solidFill>
                <a:effectLst/>
              </a:rPr>
              <a:t>Tk2:</a:t>
            </a:r>
            <a:r>
              <a:rPr lang="en-US" sz="5300" b="0" dirty="0" smtClean="0">
                <a:solidFill>
                  <a:schemeClr val="bg1"/>
                </a:solidFill>
                <a:effectLst/>
              </a:rPr>
              <a:t> </a:t>
            </a:r>
            <a:r>
              <a:rPr lang="vi-VN" sz="5300" dirty="0">
                <a:solidFill>
                  <a:schemeClr val="bg1"/>
                </a:solidFill>
              </a:rPr>
              <a:t>Cuộc sống gian trần lắm thăng trầm như con sóng. Người thế tranh giành những hơn thiệt sống nhỏ mọn. Tìm kiếm danh lợi giữa chợ đời bao tranh chấp. Khuấy lên trong lòng bao oán thù và hờn </a:t>
            </a:r>
            <a:r>
              <a:rPr lang="vi-VN" sz="5300" dirty="0" smtClean="0">
                <a:solidFill>
                  <a:schemeClr val="bg1"/>
                </a:solidFill>
              </a:rPr>
              <a:t>căm</a:t>
            </a:r>
            <a:r>
              <a:rPr lang="en-US" sz="5300" dirty="0" smtClean="0">
                <a:solidFill>
                  <a:srgbClr val="FFFF00"/>
                </a:solidFill>
              </a:rPr>
              <a:t>…</a:t>
            </a:r>
            <a:endParaRPr lang="en-US" sz="5300" b="0" dirty="0">
              <a:solidFill>
                <a:schemeClr val="bg1"/>
              </a:solidFill>
              <a:effectLst/>
            </a:endParaRPr>
          </a:p>
        </p:txBody>
      </p:sp>
    </p:spTree>
    <p:extLst>
      <p:ext uri="{BB962C8B-B14F-4D97-AF65-F5344CB8AC3E}">
        <p14:creationId xmlns:p14="http://schemas.microsoft.com/office/powerpoint/2010/main" val="6248159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1000"/>
              </a:lnSpc>
            </a:pPr>
            <a:r>
              <a:rPr lang="en-US" sz="5300" dirty="0" smtClean="0">
                <a:solidFill>
                  <a:srgbClr val="FFFF00"/>
                </a:solidFill>
              </a:rPr>
              <a:t>…</a:t>
            </a:r>
            <a:r>
              <a:rPr lang="vi-VN" sz="5300" dirty="0" smtClean="0">
                <a:solidFill>
                  <a:schemeClr val="bg1"/>
                </a:solidFill>
              </a:rPr>
              <a:t> </a:t>
            </a:r>
            <a:r>
              <a:rPr lang="vi-VN" sz="5300" dirty="0">
                <a:solidFill>
                  <a:schemeClr val="bg1"/>
                </a:solidFill>
              </a:rPr>
              <a:t>Nhìn sóng trong lòng giúp ta nhận ra lẽ sống. Để </a:t>
            </a:r>
            <a:r>
              <a:rPr lang="vi-VN" sz="5300" dirty="0" smtClean="0">
                <a:solidFill>
                  <a:schemeClr val="bg1"/>
                </a:solidFill>
              </a:rPr>
              <a:t>s</a:t>
            </a:r>
            <a:r>
              <a:rPr lang="en-US" sz="5300" dirty="0" smtClean="0">
                <a:solidFill>
                  <a:schemeClr val="bg1"/>
                </a:solidFill>
              </a:rPr>
              <a:t>ố</a:t>
            </a:r>
            <a:r>
              <a:rPr lang="vi-VN" sz="5300" dirty="0" smtClean="0">
                <a:solidFill>
                  <a:schemeClr val="bg1"/>
                </a:solidFill>
              </a:rPr>
              <a:t>ng </a:t>
            </a:r>
            <a:r>
              <a:rPr lang="vi-VN" sz="5300" dirty="0">
                <a:solidFill>
                  <a:schemeClr val="bg1"/>
                </a:solidFill>
              </a:rPr>
              <a:t>mỗi ngày uốn tâm hồn sống tốt hơn. Đời sống gian trần sẽ mãi còn bao con sóng. Hãy luôn vững lòng nơi Chúa là nguồn cậy trông.</a:t>
            </a:r>
            <a:endParaRPr lang="en-US" sz="53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50" b="0" u="sng" dirty="0" err="1" smtClean="0">
                <a:solidFill>
                  <a:srgbClr val="FFFF00"/>
                </a:solidFill>
                <a:effectLst/>
              </a:rPr>
              <a:t>Đk</a:t>
            </a:r>
            <a:r>
              <a:rPr lang="en-US" sz="5150" b="0" u="sng" dirty="0" smtClean="0">
                <a:solidFill>
                  <a:srgbClr val="FFFF00"/>
                </a:solidFill>
                <a:effectLst/>
              </a:rPr>
              <a:t>:</a:t>
            </a:r>
            <a:r>
              <a:rPr lang="en-US" sz="5150" b="0" dirty="0" smtClean="0">
                <a:solidFill>
                  <a:schemeClr val="bg1"/>
                </a:solidFill>
                <a:effectLst/>
              </a:rPr>
              <a:t> </a:t>
            </a:r>
            <a:r>
              <a:rPr lang="vi-VN" sz="5150" dirty="0"/>
              <a:t> </a:t>
            </a:r>
            <a:r>
              <a:rPr lang="vi-VN" sz="5150" dirty="0">
                <a:solidFill>
                  <a:schemeClr val="bg1"/>
                </a:solidFill>
              </a:rPr>
              <a:t>Này con đức tin con đâu? Này con đức tin con đâu? Cớ sao sợ hãi khi gặp cơn giông tố. Dù có bão giông cuồng phong này con chớ lo sợ chi, bởi Ta hằng mãi luôn ủ ấp đời con</a:t>
            </a:r>
            <a:r>
              <a:rPr lang="vi-VN" sz="5150" dirty="0" smtClean="0">
                <a:solidFill>
                  <a:schemeClr val="bg1"/>
                </a:solidFill>
              </a:rPr>
              <a:t>.</a:t>
            </a:r>
            <a:endParaRPr lang="en-US" sz="5150" b="0" dirty="0">
              <a:solidFill>
                <a:schemeClr val="bg1"/>
              </a:solidFill>
              <a:effectLst/>
            </a:endParaRPr>
          </a:p>
        </p:txBody>
      </p:sp>
    </p:spTree>
    <p:extLst>
      <p:ext uri="{BB962C8B-B14F-4D97-AF65-F5344CB8AC3E}">
        <p14:creationId xmlns:p14="http://schemas.microsoft.com/office/powerpoint/2010/main" val="2921277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89000"/>
              </a:lnSpc>
            </a:pPr>
            <a:r>
              <a:rPr lang="en-US" sz="5400" b="0" u="sng" dirty="0" smtClean="0">
                <a:solidFill>
                  <a:srgbClr val="FFFF00"/>
                </a:solidFill>
                <a:effectLst/>
              </a:rPr>
              <a:t>Tk3:</a:t>
            </a:r>
            <a:r>
              <a:rPr lang="en-US" sz="5400" b="0" dirty="0" smtClean="0">
                <a:solidFill>
                  <a:schemeClr val="bg1"/>
                </a:solidFill>
                <a:effectLst/>
              </a:rPr>
              <a:t> </a:t>
            </a:r>
            <a:r>
              <a:rPr lang="vi-VN" sz="5400" dirty="0">
                <a:solidFill>
                  <a:schemeClr val="bg1"/>
                </a:solidFill>
              </a:rPr>
              <a:t>Nguyện Chúa giúp con giữ vững niềm tin nơi Chúa. Dù đã bao lần giữa gian trần trót lỗi phạm. Cuộc sống chơi vơi giữa biển đời bao sóng gió. Chúa ơi, dắt dìu con thoát khỏi mọi sự </a:t>
            </a:r>
            <a:r>
              <a:rPr lang="vi-VN" sz="5400" dirty="0" smtClean="0">
                <a:solidFill>
                  <a:schemeClr val="bg1"/>
                </a:solidFill>
              </a:rPr>
              <a:t>dữ</a:t>
            </a:r>
            <a:r>
              <a:rPr lang="en-US" sz="5400" dirty="0" smtClean="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300" dirty="0" smtClean="0">
                <a:solidFill>
                  <a:srgbClr val="FFFF00"/>
                </a:solidFill>
              </a:rPr>
              <a:t>…</a:t>
            </a:r>
            <a:r>
              <a:rPr lang="vi-VN" sz="5300" dirty="0" smtClean="0">
                <a:solidFill>
                  <a:schemeClr val="bg1"/>
                </a:solidFill>
              </a:rPr>
              <a:t> </a:t>
            </a:r>
            <a:r>
              <a:rPr lang="vi-VN" sz="5300" dirty="0">
                <a:solidFill>
                  <a:schemeClr val="bg1"/>
                </a:solidFill>
              </a:rPr>
              <a:t>Lòng mến chân thành phó dâng trọn trong tay Chúa. Nhiều nỗi đau thương tiếp lắng lo với khó khăn. Tìm đến bên Ngài với tấm lòng tin tuyệt đối. Khấn xin ơn Ngài cho cõi lòng được bình an.</a:t>
            </a:r>
            <a:endParaRPr lang="en-US" sz="5300" b="0" dirty="0">
              <a:solidFill>
                <a:schemeClr val="bg1"/>
              </a:solidFill>
              <a:effectLst/>
            </a:endParaRPr>
          </a:p>
        </p:txBody>
      </p:sp>
    </p:spTree>
    <p:extLst>
      <p:ext uri="{BB962C8B-B14F-4D97-AF65-F5344CB8AC3E}">
        <p14:creationId xmlns:p14="http://schemas.microsoft.com/office/powerpoint/2010/main" val="17026658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50" b="0" u="sng" dirty="0" err="1" smtClean="0">
                <a:solidFill>
                  <a:srgbClr val="FFFF00"/>
                </a:solidFill>
                <a:effectLst/>
              </a:rPr>
              <a:t>Đk</a:t>
            </a:r>
            <a:r>
              <a:rPr lang="en-US" sz="5150" b="0" u="sng" dirty="0" smtClean="0">
                <a:solidFill>
                  <a:srgbClr val="FFFF00"/>
                </a:solidFill>
                <a:effectLst/>
              </a:rPr>
              <a:t>:</a:t>
            </a:r>
            <a:r>
              <a:rPr lang="en-US" sz="5150" b="0" dirty="0" smtClean="0">
                <a:solidFill>
                  <a:schemeClr val="bg1"/>
                </a:solidFill>
                <a:effectLst/>
              </a:rPr>
              <a:t> </a:t>
            </a:r>
            <a:r>
              <a:rPr lang="vi-VN" sz="5150" dirty="0"/>
              <a:t> </a:t>
            </a:r>
            <a:r>
              <a:rPr lang="vi-VN" sz="5150" dirty="0">
                <a:solidFill>
                  <a:schemeClr val="bg1"/>
                </a:solidFill>
              </a:rPr>
              <a:t>Này con đức tin con đâu? Này con đức tin con đâu? Cớ sao sợ hãi khi gặp cơn giông tố. Dù có bão giông cuồng phong này con chớ lo sợ chi, bởi Ta hằng mãi luôn ủ ấp đời con</a:t>
            </a:r>
            <a:r>
              <a:rPr lang="vi-VN" sz="5150" dirty="0" smtClean="0">
                <a:solidFill>
                  <a:schemeClr val="bg1"/>
                </a:solidFill>
              </a:rPr>
              <a:t>.</a:t>
            </a:r>
            <a:endParaRPr lang="en-US" sz="5150" b="0" dirty="0">
              <a:solidFill>
                <a:schemeClr val="bg1"/>
              </a:solidFill>
              <a:effectLst/>
            </a:endParaRPr>
          </a:p>
        </p:txBody>
      </p:sp>
    </p:spTree>
    <p:extLst>
      <p:ext uri="{BB962C8B-B14F-4D97-AF65-F5344CB8AC3E}">
        <p14:creationId xmlns:p14="http://schemas.microsoft.com/office/powerpoint/2010/main" val="36445452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Tk1</a:t>
            </a:r>
            <a:r>
              <a:rPr lang="en-US" sz="5600" b="0" u="sng" dirty="0" smtClean="0">
                <a:solidFill>
                  <a:srgbClr val="FFFF00"/>
                </a:solidFill>
                <a:effectLst/>
              </a:rPr>
              <a:t>:</a:t>
            </a:r>
            <a:r>
              <a:rPr lang="en-US" sz="5600" b="0" dirty="0" smtClean="0">
                <a:solidFill>
                  <a:schemeClr val="bg1"/>
                </a:solidFill>
                <a:effectLst/>
              </a:rPr>
              <a:t> </a:t>
            </a:r>
            <a:r>
              <a:rPr lang="vi-VN" sz="5600" dirty="0" smtClean="0">
                <a:solidFill>
                  <a:schemeClr val="bg1"/>
                </a:solidFill>
              </a:rPr>
              <a:t>Đoàn </a:t>
            </a:r>
            <a:r>
              <a:rPr lang="vi-VN" sz="5600" dirty="0">
                <a:solidFill>
                  <a:schemeClr val="bg1"/>
                </a:solidFill>
              </a:rPr>
              <a:t>con bao hân hoan bước về nhà Cha trong tình yêu mến. Nguyện dâng lên muôn câu ca cảm tạ tình Cha thiết </a:t>
            </a:r>
            <a:r>
              <a:rPr lang="vi-VN" sz="5600" dirty="0" smtClean="0">
                <a:solidFill>
                  <a:schemeClr val="bg1"/>
                </a:solidFill>
              </a:rPr>
              <a:t>tha</a:t>
            </a:r>
            <a:r>
              <a:rPr lang="en-US" sz="5600" dirty="0" smtClean="0">
                <a:solidFill>
                  <a:srgbClr val="FFFF00"/>
                </a:solidFill>
              </a:rPr>
              <a:t>…</a:t>
            </a:r>
            <a:endParaRPr lang="en-US" sz="5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866862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Kết</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5800" b="0" dirty="0" smtClean="0">
                <a:solidFill>
                  <a:srgbClr val="FFFF00"/>
                </a:solidFill>
                <a:effectLst/>
              </a:rPr>
              <a:t>THÁNH TÂM</a:t>
            </a:r>
            <a:br>
              <a:rPr lang="en-US" sz="5800" b="0" dirty="0" smtClean="0">
                <a:solidFill>
                  <a:srgbClr val="FFFF00"/>
                </a:solidFill>
                <a:effectLst/>
              </a:rPr>
            </a:br>
            <a:r>
              <a:rPr lang="en-US" sz="5800" dirty="0" smtClean="0">
                <a:solidFill>
                  <a:srgbClr val="FFFF00"/>
                </a:solidFill>
              </a:rPr>
              <a:t>NGUỒN TÌNH YÊU CỨU ĐỘ</a:t>
            </a:r>
            <a:r>
              <a:rPr lang="en-US" sz="5800" b="0" dirty="0" smtClean="0">
                <a:solidFill>
                  <a:srgbClr val="FFFF00"/>
                </a:solidFill>
                <a:effectLst/>
              </a:rPr>
              <a:t/>
            </a:r>
            <a:br>
              <a:rPr lang="en-US" sz="5800" b="0" dirty="0" smtClean="0">
                <a:solidFill>
                  <a:srgbClr val="FFFF00"/>
                </a:solidFill>
                <a:effectLst/>
              </a:rPr>
            </a:br>
            <a:r>
              <a:rPr lang="en-US" sz="4800" i="1" dirty="0" err="1" smtClean="0">
                <a:solidFill>
                  <a:schemeClr val="bg1"/>
                </a:solidFill>
              </a:rPr>
              <a:t>Dấu</a:t>
            </a:r>
            <a:r>
              <a:rPr lang="en-US" sz="4800" i="1" dirty="0" smtClean="0">
                <a:solidFill>
                  <a:schemeClr val="bg1"/>
                </a:solidFill>
              </a:rPr>
              <a:t> </a:t>
            </a:r>
            <a:r>
              <a:rPr lang="en-US" sz="4800" i="1" dirty="0" err="1" smtClean="0">
                <a:solidFill>
                  <a:schemeClr val="bg1"/>
                </a:solidFill>
              </a:rPr>
              <a:t>Chân</a:t>
            </a:r>
            <a:endParaRPr lang="en-US" sz="6000" b="0" i="1" dirty="0">
              <a:solidFill>
                <a:schemeClr val="bg1"/>
              </a:solidFill>
              <a:effectLst/>
            </a:endParaRPr>
          </a:p>
        </p:txBody>
      </p:sp>
    </p:spTree>
    <p:extLst>
      <p:ext uri="{BB962C8B-B14F-4D97-AF65-F5344CB8AC3E}">
        <p14:creationId xmlns:p14="http://schemas.microsoft.com/office/powerpoint/2010/main" val="20992675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5200" b="0" u="sng" dirty="0" smtClean="0">
                <a:solidFill>
                  <a:srgbClr val="FFFF00"/>
                </a:solidFill>
                <a:effectLst/>
              </a:rPr>
              <a:t>Tk1:</a:t>
            </a:r>
            <a:r>
              <a:rPr lang="en-US" sz="5200" b="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Thánh</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ôi</a:t>
            </a:r>
            <a:r>
              <a:rPr lang="en-US" sz="5200" dirty="0" smtClean="0">
                <a:solidFill>
                  <a:schemeClr val="bg1"/>
                </a:solidFill>
              </a:rPr>
              <a:t> </a:t>
            </a:r>
            <a:r>
              <a:rPr lang="en-US" sz="5200" dirty="0" err="1" smtClean="0">
                <a:solidFill>
                  <a:schemeClr val="bg1"/>
                </a:solidFill>
              </a:rPr>
              <a:t>diệu</a:t>
            </a:r>
            <a:r>
              <a:rPr lang="en-US" sz="5200" dirty="0" smtClean="0">
                <a:solidFill>
                  <a:schemeClr val="bg1"/>
                </a:solidFill>
              </a:rPr>
              <a:t> </a:t>
            </a:r>
            <a:r>
              <a:rPr lang="en-US" sz="5200" dirty="0" err="1" smtClean="0">
                <a:solidFill>
                  <a:schemeClr val="bg1"/>
                </a:solidFill>
              </a:rPr>
              <a:t>vời</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con </a:t>
            </a:r>
            <a:r>
              <a:rPr lang="en-US" sz="5200" dirty="0" err="1" smtClean="0">
                <a:solidFill>
                  <a:schemeClr val="bg1"/>
                </a:solidFill>
              </a:rPr>
              <a:t>mãi</a:t>
            </a:r>
            <a:r>
              <a:rPr lang="en-US" sz="5200" dirty="0" smtClean="0">
                <a:solidFill>
                  <a:schemeClr val="bg1"/>
                </a:solidFill>
              </a:rPr>
              <a:t> </a:t>
            </a:r>
            <a:r>
              <a:rPr lang="en-US" sz="5200" dirty="0" err="1" smtClean="0">
                <a:solidFill>
                  <a:schemeClr val="bg1"/>
                </a:solidFill>
              </a:rPr>
              <a:t>không</a:t>
            </a:r>
            <a:r>
              <a:rPr lang="en-US" sz="5200" dirty="0" smtClean="0">
                <a:solidFill>
                  <a:schemeClr val="bg1"/>
                </a:solidFill>
              </a:rPr>
              <a:t> </a:t>
            </a:r>
            <a:r>
              <a:rPr lang="en-US" sz="5200" dirty="0" err="1" smtClean="0">
                <a:solidFill>
                  <a:schemeClr val="bg1"/>
                </a:solidFill>
              </a:rPr>
              <a:t>nhạt</a:t>
            </a:r>
            <a:r>
              <a:rPr lang="en-US" sz="5200" dirty="0" smtClean="0">
                <a:solidFill>
                  <a:schemeClr val="bg1"/>
                </a:solidFill>
              </a:rPr>
              <a:t> </a:t>
            </a:r>
            <a:r>
              <a:rPr lang="en-US" sz="5200" dirty="0" err="1" smtClean="0">
                <a:solidFill>
                  <a:schemeClr val="bg1"/>
                </a:solidFill>
              </a:rPr>
              <a:t>phai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hy</a:t>
            </a:r>
            <a:r>
              <a:rPr lang="en-US" sz="5200" dirty="0" smtClean="0">
                <a:solidFill>
                  <a:schemeClr val="bg1"/>
                </a:solidFill>
              </a:rPr>
              <a:t> </a:t>
            </a:r>
            <a:r>
              <a:rPr lang="en-US" sz="5200" dirty="0" err="1" smtClean="0">
                <a:solidFill>
                  <a:schemeClr val="bg1"/>
                </a:solidFill>
              </a:rPr>
              <a:t>sinh</a:t>
            </a:r>
            <a:r>
              <a:rPr lang="en-US" sz="5200" dirty="0" smtClean="0">
                <a:solidFill>
                  <a:schemeClr val="bg1"/>
                </a:solidFill>
              </a:rPr>
              <a:t> </a:t>
            </a:r>
            <a:r>
              <a:rPr lang="en-US" sz="5200" dirty="0" err="1" smtClean="0">
                <a:solidFill>
                  <a:schemeClr val="bg1"/>
                </a:solidFill>
              </a:rPr>
              <a:t>chết</a:t>
            </a:r>
            <a:r>
              <a:rPr lang="en-US" sz="5200" dirty="0" smtClean="0">
                <a:solidFill>
                  <a:schemeClr val="bg1"/>
                </a:solidFill>
              </a:rPr>
              <a:t>, </a:t>
            </a:r>
            <a:r>
              <a:rPr lang="en-US" sz="5200" dirty="0" err="1" smtClean="0">
                <a:solidFill>
                  <a:schemeClr val="bg1"/>
                </a:solidFill>
              </a:rPr>
              <a:t>chết</a:t>
            </a:r>
            <a:r>
              <a:rPr lang="en-US" sz="5200" dirty="0" smtClean="0">
                <a:solidFill>
                  <a:schemeClr val="bg1"/>
                </a:solidFill>
              </a:rPr>
              <a:t> </a:t>
            </a:r>
            <a:r>
              <a:rPr lang="en-US" sz="5200" dirty="0" err="1" smtClean="0">
                <a:solidFill>
                  <a:schemeClr val="bg1"/>
                </a:solidFill>
              </a:rPr>
              <a:t>trên</a:t>
            </a:r>
            <a:r>
              <a:rPr lang="en-US" sz="5200" dirty="0" smtClean="0">
                <a:solidFill>
                  <a:schemeClr val="bg1"/>
                </a:solidFill>
              </a:rPr>
              <a:t> </a:t>
            </a:r>
            <a:r>
              <a:rPr lang="en-US" sz="5200" dirty="0" err="1" smtClean="0">
                <a:solidFill>
                  <a:schemeClr val="bg1"/>
                </a:solidFill>
              </a:rPr>
              <a:t>cây</a:t>
            </a:r>
            <a:r>
              <a:rPr lang="en-US" sz="5200" dirty="0" smtClean="0">
                <a:solidFill>
                  <a:schemeClr val="bg1"/>
                </a:solidFill>
              </a:rPr>
              <a:t> </a:t>
            </a:r>
            <a:r>
              <a:rPr lang="en-US" sz="5200" dirty="0" err="1" smtClean="0">
                <a:solidFill>
                  <a:schemeClr val="bg1"/>
                </a:solidFill>
              </a:rPr>
              <a:t>khổ</a:t>
            </a:r>
            <a:r>
              <a:rPr lang="en-US" sz="5200" dirty="0" smtClean="0">
                <a:solidFill>
                  <a:schemeClr val="bg1"/>
                </a:solidFill>
              </a:rPr>
              <a:t> </a:t>
            </a:r>
            <a:r>
              <a:rPr lang="en-US" sz="5200" dirty="0" err="1" smtClean="0">
                <a:solidFill>
                  <a:schemeClr val="bg1"/>
                </a:solidFill>
              </a:rPr>
              <a:t>hình</a:t>
            </a:r>
            <a:r>
              <a:rPr lang="en-US" sz="5200" dirty="0" smtClean="0">
                <a:solidFill>
                  <a:schemeClr val="bg1"/>
                </a:solidFill>
              </a:rPr>
              <a:t>, </a:t>
            </a:r>
            <a:r>
              <a:rPr lang="en-US" sz="5200" dirty="0" err="1" smtClean="0">
                <a:solidFill>
                  <a:schemeClr val="bg1"/>
                </a:solidFill>
              </a:rPr>
              <a:t>cứu</a:t>
            </a:r>
            <a:r>
              <a:rPr lang="en-US" sz="5200" dirty="0" smtClean="0">
                <a:solidFill>
                  <a:schemeClr val="bg1"/>
                </a:solidFill>
              </a:rPr>
              <a:t> </a:t>
            </a:r>
            <a:r>
              <a:rPr lang="en-US" sz="5200" dirty="0" err="1" smtClean="0">
                <a:solidFill>
                  <a:schemeClr val="bg1"/>
                </a:solidFill>
              </a:rPr>
              <a:t>chuộc</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gian</a:t>
            </a:r>
            <a:r>
              <a:rPr lang="en-US" sz="5200" dirty="0" smtClean="0">
                <a:solidFill>
                  <a:schemeClr val="bg1"/>
                </a:solidFill>
              </a:rPr>
              <a:t> </a:t>
            </a:r>
            <a:r>
              <a:rPr lang="en-US" sz="5200" dirty="0" err="1" smtClean="0">
                <a:solidFill>
                  <a:schemeClr val="bg1"/>
                </a:solidFill>
              </a:rPr>
              <a:t>đắm</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tội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2236431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err="1" smtClean="0">
                <a:solidFill>
                  <a:srgbClr val="FFFF00"/>
                </a:solidFill>
                <a:effectLst/>
              </a:rPr>
              <a:t>Đk</a:t>
            </a:r>
            <a:r>
              <a:rPr lang="en-US" sz="4900" b="0" u="sng" dirty="0" smtClean="0">
                <a:solidFill>
                  <a:srgbClr val="FFFF00"/>
                </a:solidFill>
                <a:effectLst/>
              </a:rPr>
              <a:t>:</a:t>
            </a:r>
            <a:r>
              <a:rPr lang="en-US" sz="4900" dirty="0">
                <a:solidFill>
                  <a:schemeClr val="bg1"/>
                </a:solidFill>
              </a:rPr>
              <a:t> </a:t>
            </a:r>
            <a:r>
              <a:rPr lang="en-US" sz="4900" dirty="0" err="1" smtClean="0">
                <a:solidFill>
                  <a:schemeClr val="bg1"/>
                </a:solidFill>
              </a:rPr>
              <a:t>Ôi</a:t>
            </a:r>
            <a:r>
              <a:rPr lang="en-US" sz="4900" dirty="0" smtClean="0">
                <a:solidFill>
                  <a:schemeClr val="bg1"/>
                </a:solidFill>
              </a:rPr>
              <a:t>, </a:t>
            </a:r>
            <a:r>
              <a:rPr lang="en-US" sz="4900" dirty="0" err="1" smtClean="0">
                <a:solidFill>
                  <a:schemeClr val="bg1"/>
                </a:solidFill>
              </a:rPr>
              <a:t>Máu</a:t>
            </a:r>
            <a:r>
              <a:rPr lang="en-US" sz="4900" dirty="0" smtClean="0">
                <a:solidFill>
                  <a:schemeClr val="bg1"/>
                </a:solidFill>
              </a:rPr>
              <a:t>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Nước</a:t>
            </a:r>
            <a:r>
              <a:rPr lang="en-US" sz="4900" dirty="0" smtClean="0">
                <a:solidFill>
                  <a:schemeClr val="bg1"/>
                </a:solidFill>
              </a:rPr>
              <a:t> </a:t>
            </a:r>
            <a:r>
              <a:rPr lang="en-US" sz="4900" dirty="0" err="1" smtClean="0">
                <a:solidFill>
                  <a:schemeClr val="bg1"/>
                </a:solidFill>
              </a:rPr>
              <a:t>trào</a:t>
            </a:r>
            <a:r>
              <a:rPr lang="en-US" sz="4900" dirty="0" smtClean="0">
                <a:solidFill>
                  <a:schemeClr val="bg1"/>
                </a:solidFill>
              </a:rPr>
              <a:t> </a:t>
            </a:r>
            <a:r>
              <a:rPr lang="en-US" sz="4900" dirty="0" err="1" smtClean="0">
                <a:solidFill>
                  <a:schemeClr val="bg1"/>
                </a:solidFill>
              </a:rPr>
              <a:t>tuôn</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Thánh</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là</a:t>
            </a:r>
            <a:r>
              <a:rPr lang="en-US" sz="4900" dirty="0" smtClean="0">
                <a:solidFill>
                  <a:schemeClr val="bg1"/>
                </a:solidFill>
              </a:rPr>
              <a:t> </a:t>
            </a:r>
            <a:r>
              <a:rPr lang="en-US" sz="4900" dirty="0" err="1" smtClean="0">
                <a:solidFill>
                  <a:schemeClr val="bg1"/>
                </a:solidFill>
              </a:rPr>
              <a:t>nguồn</a:t>
            </a:r>
            <a:r>
              <a:rPr lang="en-US" sz="4900" dirty="0" smtClean="0">
                <a:solidFill>
                  <a:schemeClr val="bg1"/>
                </a:solidFill>
              </a:rPr>
              <a:t> </a:t>
            </a:r>
            <a:r>
              <a:rPr lang="en-US" sz="4900" dirty="0" err="1" smtClean="0">
                <a:solidFill>
                  <a:schemeClr val="bg1"/>
                </a:solidFill>
              </a:rPr>
              <a:t>mạch</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a:t>
            </a:r>
            <a:r>
              <a:rPr lang="en-US" sz="4900" dirty="0" err="1" smtClean="0">
                <a:solidFill>
                  <a:schemeClr val="bg1"/>
                </a:solidFill>
              </a:rPr>
              <a:t>chan</a:t>
            </a:r>
            <a:r>
              <a:rPr lang="en-US" sz="4900" dirty="0" smtClean="0">
                <a:solidFill>
                  <a:schemeClr val="bg1"/>
                </a:solidFill>
              </a:rPr>
              <a:t> </a:t>
            </a:r>
            <a:r>
              <a:rPr lang="en-US" sz="4900" dirty="0" err="1" smtClean="0">
                <a:solidFill>
                  <a:schemeClr val="bg1"/>
                </a:solidFill>
              </a:rPr>
              <a:t>chứa</a:t>
            </a:r>
            <a:r>
              <a:rPr lang="en-US" sz="4900" dirty="0" smtClean="0">
                <a:solidFill>
                  <a:schemeClr val="bg1"/>
                </a:solidFill>
              </a:rPr>
              <a:t>. Con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thành</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cậy</a:t>
            </a:r>
            <a:r>
              <a:rPr lang="en-US" sz="4900" dirty="0" smtClean="0">
                <a:solidFill>
                  <a:schemeClr val="bg1"/>
                </a:solidFill>
              </a:rPr>
              <a:t> tin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mến</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dịu</a:t>
            </a:r>
            <a:r>
              <a:rPr lang="en-US" sz="4900" dirty="0" smtClean="0">
                <a:solidFill>
                  <a:schemeClr val="bg1"/>
                </a:solidFill>
              </a:rPr>
              <a:t> </a:t>
            </a:r>
            <a:r>
              <a:rPr lang="en-US" sz="4900" dirty="0" err="1" smtClean="0">
                <a:solidFill>
                  <a:schemeClr val="bg1"/>
                </a:solidFill>
              </a:rPr>
              <a:t>hiền</a:t>
            </a:r>
            <a:r>
              <a:rPr lang="en-US" sz="4900" dirty="0" smtClean="0">
                <a:solidFill>
                  <a:schemeClr val="bg1"/>
                </a:solidFill>
              </a:rPr>
              <a:t> </a:t>
            </a:r>
            <a:r>
              <a:rPr lang="en-US" sz="4900" dirty="0" err="1" smtClean="0">
                <a:solidFill>
                  <a:schemeClr val="bg1"/>
                </a:solidFill>
              </a:rPr>
              <a:t>khoan</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dủ</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ban </a:t>
            </a:r>
            <a:r>
              <a:rPr lang="en-US" sz="4900" dirty="0" err="1" smtClean="0">
                <a:solidFill>
                  <a:schemeClr val="bg1"/>
                </a:solidFill>
              </a:rPr>
              <a:t>đầy</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6831473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11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dirty="0" smtClean="0">
                <a:solidFill>
                  <a:srgbClr val="FFFF00"/>
                </a:solidFill>
              </a:rPr>
              <a:t>…</a:t>
            </a:r>
            <a:r>
              <a:rPr lang="vi-VN" sz="5600" dirty="0" smtClean="0">
                <a:solidFill>
                  <a:schemeClr val="bg1"/>
                </a:solidFill>
              </a:rPr>
              <a:t> </a:t>
            </a:r>
            <a:r>
              <a:rPr lang="vi-VN" sz="5600" dirty="0">
                <a:solidFill>
                  <a:schemeClr val="bg1"/>
                </a:solidFill>
              </a:rPr>
              <a:t>Lòng </a:t>
            </a:r>
            <a:r>
              <a:rPr lang="vi-VN" sz="5600" dirty="0" smtClean="0">
                <a:solidFill>
                  <a:schemeClr val="bg1"/>
                </a:solidFill>
              </a:rPr>
              <a:t>Chúa</a:t>
            </a:r>
            <a:r>
              <a:rPr lang="en-US" sz="5600" dirty="0" smtClean="0">
                <a:solidFill>
                  <a:schemeClr val="bg1"/>
                </a:solidFill>
              </a:rPr>
              <a:t>,</a:t>
            </a:r>
            <a:r>
              <a:rPr lang="vi-VN" sz="5600" dirty="0" smtClean="0">
                <a:solidFill>
                  <a:schemeClr val="bg1"/>
                </a:solidFill>
              </a:rPr>
              <a:t> </a:t>
            </a:r>
            <a:r>
              <a:rPr lang="vi-VN" sz="5600" dirty="0">
                <a:solidFill>
                  <a:schemeClr val="bg1"/>
                </a:solidFill>
              </a:rPr>
              <a:t>ôi tình thương chất chứa, lòng con ngập tràn bao say sưa. Tình Chúa dâng tràn bao sức sống. Tình mến con còn mãi khát mong</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933100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u="sng" dirty="0" err="1" smtClean="0">
                <a:solidFill>
                  <a:srgbClr val="FFFF00"/>
                </a:solidFill>
              </a:rPr>
              <a:t>Đ</a:t>
            </a:r>
            <a:r>
              <a:rPr lang="en-US" sz="5600" b="0" u="sng" dirty="0" err="1" smtClean="0">
                <a:solidFill>
                  <a:srgbClr val="FFFF00"/>
                </a:solidFill>
                <a:effectLst/>
              </a:rPr>
              <a:t>k</a:t>
            </a:r>
            <a:r>
              <a:rPr lang="en-US" sz="5600" b="0" u="sng" dirty="0" smtClean="0">
                <a:solidFill>
                  <a:srgbClr val="FFFF00"/>
                </a:solidFill>
                <a:effectLst/>
              </a:rPr>
              <a:t>:</a:t>
            </a:r>
            <a:r>
              <a:rPr lang="en-US" sz="5600" b="0" dirty="0" smtClean="0">
                <a:solidFill>
                  <a:schemeClr val="bg1"/>
                </a:solidFill>
                <a:effectLst/>
              </a:rPr>
              <a:t> </a:t>
            </a:r>
            <a:r>
              <a:rPr lang="vi-VN" sz="5600" dirty="0">
                <a:solidFill>
                  <a:schemeClr val="bg1"/>
                </a:solidFill>
              </a:rPr>
              <a:t>Lạy Chúa qua bao thế hệ tình thương Chúa luôn tràn </a:t>
            </a:r>
            <a:r>
              <a:rPr lang="vi-VN" sz="5600" dirty="0" smtClean="0">
                <a:solidFill>
                  <a:schemeClr val="bg1"/>
                </a:solidFill>
              </a:rPr>
              <a:t>trề</a:t>
            </a:r>
            <a:r>
              <a:rPr lang="en-US" sz="5600" dirty="0" smtClean="0">
                <a:solidFill>
                  <a:schemeClr val="bg1"/>
                </a:solidFill>
              </a:rPr>
              <a:t>. </a:t>
            </a:r>
            <a:r>
              <a:rPr lang="vi-VN" sz="5600" dirty="0" smtClean="0">
                <a:solidFill>
                  <a:schemeClr val="bg1"/>
                </a:solidFill>
              </a:rPr>
              <a:t>Ngài </a:t>
            </a:r>
            <a:r>
              <a:rPr lang="vi-VN" sz="5600" dirty="0">
                <a:solidFill>
                  <a:schemeClr val="bg1"/>
                </a:solidFill>
              </a:rPr>
              <a:t>là nơi con náu nương sống trong tình Chúa thương muôn đời</a:t>
            </a:r>
            <a:r>
              <a:rPr lang="vi-VN"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1708</Words>
  <Application>Microsoft Office PowerPoint</Application>
  <PresentationFormat>On-screen Show (16:9)</PresentationFormat>
  <Paragraphs>80</Paragraphs>
  <Slides>74</Slides>
  <Notes>0</Notes>
  <HiddenSlides>0</HiddenSlides>
  <MMClips>0</MMClips>
  <ScaleCrop>false</ScaleCrop>
  <HeadingPairs>
    <vt:vector size="4" baseType="variant">
      <vt:variant>
        <vt:lpstr>Theme</vt:lpstr>
      </vt:variant>
      <vt:variant>
        <vt:i4>13</vt:i4>
      </vt:variant>
      <vt:variant>
        <vt:lpstr>Slide Titles</vt:lpstr>
      </vt:variant>
      <vt:variant>
        <vt:i4>74</vt:i4>
      </vt:variant>
    </vt:vector>
  </HeadingPairs>
  <TitlesOfParts>
    <vt:vector size="87" baseType="lpstr">
      <vt:lpstr>Office Theme</vt:lpstr>
      <vt:lpstr>12_Office Theme</vt:lpstr>
      <vt:lpstr>1_Office Theme</vt:lpstr>
      <vt:lpstr>3_Office Theme</vt:lpstr>
      <vt:lpstr>4_Office Theme</vt:lpstr>
      <vt:lpstr>2_Office Theme</vt:lpstr>
      <vt:lpstr>7_Office Theme</vt:lpstr>
      <vt:lpstr>6_Office Theme</vt:lpstr>
      <vt:lpstr>9_Office Theme</vt:lpstr>
      <vt:lpstr>5_Office Theme</vt:lpstr>
      <vt:lpstr>36_Default Design</vt:lpstr>
      <vt:lpstr>10_Office Theme</vt:lpstr>
      <vt:lpstr>37_Default Design</vt:lpstr>
      <vt:lpstr>PowerPoint Presentation</vt:lpstr>
      <vt:lpstr>TẬP HÁT CỘNG ĐOÀN</vt:lpstr>
      <vt:lpstr>Đk: Hãy tạ ơn Chúa vì Chúa nhân từ, ngàn đời Chúa vẫn trọn tình thương.</vt:lpstr>
      <vt:lpstr>Một tiên tri vĩ đại đã xuất hiện giữa chúng ta, và Thiên Chúa đã viếng thăm dân Ngài.</vt:lpstr>
      <vt:lpstr>PowerPoint Presentation</vt:lpstr>
      <vt:lpstr>Ca Nhập Lễ ĐI VỀ NHÀ CHA Thái Nguyên</vt:lpstr>
      <vt:lpstr>Tk1: Đoàn con bao hân hoan bước về nhà Cha trong tình yêu mến. Nguyện dâng lên muôn câu ca cảm tạ tình Cha thiết tha…</vt:lpstr>
      <vt:lpstr>… Lòng Chúa, ôi tình thương chất chứa, lòng con ngập tràn bao say sưa. Tình Chúa dâng tràn bao sức sống. Tình mến con còn mãi khát mong.</vt:lpstr>
      <vt:lpstr>Đk: Lạy Chúa qua bao thế hệ tình thương Chúa luôn tràn trề. Ngài là nơi con náu nương sống trong tình Chúa thương muôn đời.</vt:lpstr>
      <vt:lpstr>Tk2: Về nhà Cha hôm nay trong tình vui say của đoàn dân thánh. Đời tin yêu dâng cao dâng tuôn trào tình thân mến trao…</vt:lpstr>
      <vt:lpstr>… Nguyện Chúa chính nguồn ơn cứu thoát, mở lối soi đường đời nhân gian, cùng bước đi về đền Thánh Chúa, hiệp nhất trong tình yêu mến nhau.</vt:lpstr>
      <vt:lpstr>Đk: Lạy Chúa qua bao thế hệ tình thương Chúa luôn tràn trề. Ngài là nơi con náu nương sống trong tình Chúa thương muôn đời.</vt:lpstr>
      <vt:lpstr>PowerPoint Presentation</vt:lpstr>
      <vt:lpstr> </vt:lpstr>
      <vt:lpstr> </vt:lpstr>
      <vt:lpstr> </vt:lpstr>
      <vt:lpstr> </vt:lpstr>
      <vt:lpstr> </vt:lpstr>
      <vt:lpstr> </vt:lpstr>
      <vt:lpstr> </vt:lpstr>
      <vt:lpstr>PowerPoint Presentation</vt:lpstr>
      <vt:lpstr>PowerPoint Presentation</vt:lpstr>
      <vt:lpstr>THÁNH VỊNH 106 CHÚA NHẬT XII THƯỜNG NIÊN NĂM B  LM KIM LONG (4 câu)</vt:lpstr>
      <vt:lpstr>Đk: Hãy tạ ơn Chúa vì Chúa nhân từ, ngàn đời Chúa vẫn trọn tình thương.</vt:lpstr>
      <vt:lpstr>Tk1: Hết những ai xuôi ngược vượt biển buôn cùng bán, vượt triều sóng lèo lái con tàu, bao lần nhìn tận tường việc của Chúa, là bao uy công giữa biển khơi.</vt:lpstr>
      <vt:lpstr>Đk: Hãy tạ ơn Chúa vì Chúa nhân từ, ngàn đời Chúa vẫn trọn tình thương.</vt:lpstr>
      <vt:lpstr>Tk2: Chính Chúa đây ra lệnh bùng lên bao triều sóng, từng triều sóng xô lấp dập dồn, tung họ tận trời rồi dìm vực thẳm, họ lâm nguy như sắp mạng vong.</vt:lpstr>
      <vt:lpstr>Đk: Hãy tạ ơn Chúa vì Chúa nhân từ, ngàn đời Chúa vẫn trọn tình thương.</vt:lpstr>
      <vt:lpstr>Tk3: Chính lúc lâm cơ cùng họ nhớ kêu cầu Chúa, Ngài giựt thoát khỏi cơn hiểm nghèo. Tay Ngài truyền dừng lại trận bão táp, truyền cho bao con sóng lặng im.</vt:lpstr>
      <vt:lpstr>Đk: Hãy tạ ơn Chúa vì Chúa nhân từ, ngàn đời Chúa vẫn trọn tình thương.</vt:lpstr>
      <vt:lpstr>Tk4: Sóng nước nay im lặng, họ sướng vui mừng rỡ, và Ngài dẫn về bến trông chờ. Nay họ hiệp lời cảm tạ Thiên Chúa, vì tình thương, vì những kỳ công.</vt:lpstr>
      <vt:lpstr>Đk: Hãy tạ ơn Chúa vì Chúa nhân từ, ngàn đời Chúa vẫn trọn tình thương.</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PowerPoint Presentation</vt:lpstr>
      <vt:lpstr>Ca Nguyện Hiệp Lễ SAO LẠI SỢ HÃI? Huỳnh Minh Kỳ  Đinh Công Huỳnh</vt:lpstr>
      <vt:lpstr>Tk1: Biển sóng thét gào giữa ba đào cơn bão lớn. Từng lớp dâng trào nước xô vào giữa muôn trùng. Người ở nơi nào để con thuyền đang chết đắm? Chúa ơi, chỗi dậy đe sóng biển: "Hãy lặng đi“…</vt:lpstr>
      <vt:lpstr>… Chợt gió bỗng ngừng biển im lặng trong giây lát. Vì sóng run sợ trước uy quyền Chúa đất trời. Thuyền lướt ba đào đến bến bờ xuôi theo gió. Dẫu cho gió mạnh hay bão bùng lòng đừng lo.</vt:lpstr>
      <vt:lpstr>Đk:  Này con đức tin con đâu? Này con đức tin con đâu? Cớ sao sợ hãi khi gặp cơn giông tố. Dù có bão giông cuồng phong này con chớ lo sợ chi, bởi Ta hằng mãi luôn ủ ấp đời con.</vt:lpstr>
      <vt:lpstr>Tk2: Cuộc sống gian trần lắm thăng trầm như con sóng. Người thế tranh giành những hơn thiệt sống nhỏ mọn. Tìm kiếm danh lợi giữa chợ đời bao tranh chấp. Khuấy lên trong lòng bao oán thù và hờn căm…</vt:lpstr>
      <vt:lpstr>… Nhìn sóng trong lòng giúp ta nhận ra lẽ sống. Để sống mỗi ngày uốn tâm hồn sống tốt hơn. Đời sống gian trần sẽ mãi còn bao con sóng. Hãy luôn vững lòng nơi Chúa là nguồn cậy trông.</vt:lpstr>
      <vt:lpstr>Đk:  Này con đức tin con đâu? Này con đức tin con đâu? Cớ sao sợ hãi khi gặp cơn giông tố. Dù có bão giông cuồng phong này con chớ lo sợ chi, bởi Ta hằng mãi luôn ủ ấp đời con.</vt:lpstr>
      <vt:lpstr>Tk3: Nguyện Chúa giúp con giữ vững niềm tin nơi Chúa. Dù đã bao lần giữa gian trần trót lỗi phạm. Cuộc sống chơi vơi giữa biển đời bao sóng gió. Chúa ơi, dắt dìu con thoát khỏi mọi sự dữ…</vt:lpstr>
      <vt:lpstr>… Lòng mến chân thành phó dâng trọn trong tay Chúa. Nhiều nỗi đau thương tiếp lắng lo với khó khăn. Tìm đến bên Ngài với tấm lòng tin tuyệt đối. Khấn xin ơn Ngài cho cõi lòng được bình an.</vt:lpstr>
      <vt:lpstr>Đk:  Này con đức tin con đâu? Này con đức tin con đâu? Cớ sao sợ hãi khi gặp cơn giông tố. Dù có bão giông cuồng phong này con chớ lo sợ chi, bởi Ta hằng mãi luôn ủ ấp đời con.</vt:lpstr>
      <vt:lpstr>PowerPoint Presentation</vt:lpstr>
      <vt:lpstr>PowerPoint Presentation</vt:lpstr>
      <vt:lpstr>Ca Kết Lễ THÁNH TÂM NGUỒN TÌNH YÊU CỨU ĐỘ Dấu Chân</vt:lpstr>
      <vt:lpstr>Tk1: Lạy Thánh Tâm Chúa ôi diệu vời, đời đời con hát kính tôn Ngài. Tình Ngài yêu con mãi không nhạt phai. Ngài hy sinh chết, chết trên cây khổ hình, cứu chuộc trần gian đắm trong tội tình.</vt:lpstr>
      <vt:lpstr>Đk: Ôi, Máu và Nước trào tuôn từ Thánh Tâm Ngài, là nguồn mạch tình yêu chan chứa. Con luôn thành tâm cậy tin và mến yêu Ngài. Ngài dịu hiền khoan nhân luôn dủ tình ban đầy hồng ân.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68</cp:revision>
  <dcterms:created xsi:type="dcterms:W3CDTF">2023-05-21T07:25:42Z</dcterms:created>
  <dcterms:modified xsi:type="dcterms:W3CDTF">2024-06-19T22:51:56Z</dcterms:modified>
</cp:coreProperties>
</file>