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2" r:id="rId3"/>
    <p:sldMasterId id="2147483724" r:id="rId4"/>
    <p:sldMasterId id="2147483736" r:id="rId5"/>
    <p:sldMasterId id="2147483784" r:id="rId6"/>
    <p:sldMasterId id="2147483844" r:id="rId7"/>
    <p:sldMasterId id="2147483856" r:id="rId8"/>
    <p:sldMasterId id="2147483868" r:id="rId9"/>
    <p:sldMasterId id="2147483904" r:id="rId10"/>
    <p:sldMasterId id="2147483916" r:id="rId11"/>
    <p:sldMasterId id="2147483928" r:id="rId12"/>
    <p:sldMasterId id="2147483940" r:id="rId13"/>
    <p:sldMasterId id="2147483948" r:id="rId14"/>
    <p:sldMasterId id="2147483960" r:id="rId15"/>
  </p:sldMasterIdLst>
  <p:sldIdLst>
    <p:sldId id="470" r:id="rId16"/>
    <p:sldId id="376" r:id="rId17"/>
    <p:sldId id="532" r:id="rId18"/>
    <p:sldId id="533" r:id="rId19"/>
    <p:sldId id="488" r:id="rId20"/>
    <p:sldId id="256" r:id="rId21"/>
    <p:sldId id="443" r:id="rId22"/>
    <p:sldId id="444" r:id="rId23"/>
    <p:sldId id="496" r:id="rId24"/>
    <p:sldId id="446" r:id="rId25"/>
    <p:sldId id="497" r:id="rId26"/>
    <p:sldId id="489" r:id="rId27"/>
    <p:sldId id="498" r:id="rId28"/>
    <p:sldId id="499" r:id="rId29"/>
    <p:sldId id="500" r:id="rId30"/>
    <p:sldId id="501" r:id="rId31"/>
    <p:sldId id="502" r:id="rId32"/>
    <p:sldId id="503" r:id="rId33"/>
    <p:sldId id="504" r:id="rId34"/>
    <p:sldId id="476" r:id="rId35"/>
    <p:sldId id="415" r:id="rId36"/>
    <p:sldId id="479" r:id="rId37"/>
    <p:sldId id="480" r:id="rId38"/>
    <p:sldId id="481" r:id="rId39"/>
    <p:sldId id="518" r:id="rId40"/>
    <p:sldId id="483" r:id="rId41"/>
    <p:sldId id="519" r:id="rId42"/>
    <p:sldId id="485" r:id="rId43"/>
    <p:sldId id="520" r:id="rId44"/>
    <p:sldId id="417" r:id="rId45"/>
    <p:sldId id="487" r:id="rId46"/>
    <p:sldId id="475" r:id="rId47"/>
    <p:sldId id="47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413" r:id="rId62"/>
    <p:sldId id="414" r:id="rId63"/>
    <p:sldId id="271" r:id="rId64"/>
    <p:sldId id="521" r:id="rId65"/>
    <p:sldId id="272" r:id="rId66"/>
    <p:sldId id="273" r:id="rId67"/>
    <p:sldId id="522" r:id="rId68"/>
    <p:sldId id="523" r:id="rId69"/>
    <p:sldId id="276" r:id="rId70"/>
    <p:sldId id="381" r:id="rId71"/>
    <p:sldId id="277" r:id="rId72"/>
    <p:sldId id="278" r:id="rId73"/>
    <p:sldId id="524" r:id="rId74"/>
    <p:sldId id="279" r:id="rId75"/>
    <p:sldId id="525" r:id="rId76"/>
    <p:sldId id="290" r:id="rId77"/>
    <p:sldId id="526" r:id="rId78"/>
    <p:sldId id="528" r:id="rId79"/>
    <p:sldId id="529" r:id="rId80"/>
    <p:sldId id="291" r:id="rId81"/>
    <p:sldId id="527" r:id="rId82"/>
    <p:sldId id="530" r:id="rId83"/>
    <p:sldId id="531" r:id="rId84"/>
    <p:sldId id="495" r:id="rId85"/>
    <p:sldId id="493" r:id="rId86"/>
    <p:sldId id="293" r:id="rId87"/>
    <p:sldId id="294" r:id="rId88"/>
    <p:sldId id="295" r:id="rId89"/>
    <p:sldId id="494"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78" d="100"/>
          <a:sy n="78" d="100"/>
        </p:scale>
        <p:origin x="1236" y="70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8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41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31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15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69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593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1970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141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436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756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9254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9864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91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8712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804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024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808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3491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180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0411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8206752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27021752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1611209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3542398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246596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8838687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4713873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8781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960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749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6368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2953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8024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1859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723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9394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8859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983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9697019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962898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014368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746073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734673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015461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71244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25/06/2024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25/06/2024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25/06/2024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25/06/2024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25/06/2024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4.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03114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36785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76843506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16485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559736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25/06/2024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2986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u="sng" dirty="0" smtClean="0">
                <a:solidFill>
                  <a:srgbClr val="FFFF00"/>
                </a:solidFill>
                <a:latin typeface="+mj-lt"/>
              </a:rPr>
              <a:t>Tk</a:t>
            </a:r>
            <a:r>
              <a:rPr lang="en-US" sz="5200" b="0" u="sng" dirty="0" smtClean="0">
                <a:solidFill>
                  <a:srgbClr val="FFFF00"/>
                </a:solidFill>
                <a:effectLst/>
                <a:latin typeface="+mj-lt"/>
              </a:rPr>
              <a:t>2</a:t>
            </a:r>
            <a:r>
              <a:rPr lang="en-US" sz="5200" u="sng" dirty="0">
                <a:solidFill>
                  <a:srgbClr val="FFFF00"/>
                </a:solidFill>
                <a:latin typeface="+mj-lt"/>
              </a:rPr>
              <a:t>:</a:t>
            </a:r>
            <a:r>
              <a:rPr lang="vi-VN" sz="5200" dirty="0" smtClean="0">
                <a:latin typeface="+mj-lt"/>
              </a:rPr>
              <a:t> </a:t>
            </a:r>
            <a:r>
              <a:rPr lang="vi-VN" sz="5200" dirty="0">
                <a:solidFill>
                  <a:schemeClr val="bg1"/>
                </a:solidFill>
                <a:latin typeface="+mj-lt"/>
              </a:rPr>
              <a:t>Chính đây tòa Chúa ngự, đây thành đô con nương nhờ. Trong hy vọng tin yêu, chung lòng thành chung lễ dâng.</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00" b="0" u="sng" dirty="0" smtClean="0">
                <a:solidFill>
                  <a:srgbClr val="FFFF00"/>
                </a:solidFill>
                <a:effectLst/>
                <a:latin typeface="+mj-lt"/>
              </a:rPr>
              <a:t>Đ</a:t>
            </a:r>
            <a:r>
              <a:rPr lang="en-US" sz="4800" b="0" u="sng" dirty="0" smtClean="0">
                <a:solidFill>
                  <a:srgbClr val="FFFF00"/>
                </a:solidFill>
                <a:effectLst/>
                <a:latin typeface="+mj-lt"/>
              </a:rPr>
              <a:t>k</a:t>
            </a:r>
            <a:r>
              <a:rPr lang="en-US" sz="4800" b="0" dirty="0" smtClean="0">
                <a:solidFill>
                  <a:srgbClr val="FFFF00"/>
                </a:solidFill>
                <a:effectLst/>
                <a:latin typeface="+mj-lt"/>
              </a:rPr>
              <a:t>: </a:t>
            </a:r>
            <a:r>
              <a:rPr lang="vi-VN" sz="4800" dirty="0" smtClean="0">
                <a:solidFill>
                  <a:schemeClr val="bg1"/>
                </a:solidFill>
                <a:latin typeface="+mj-lt"/>
              </a:rPr>
              <a:t>Tiến </a:t>
            </a:r>
            <a:r>
              <a:rPr lang="vi-VN" sz="4800" dirty="0">
                <a:solidFill>
                  <a:schemeClr val="bg1"/>
                </a:solidFill>
                <a:latin typeface="+mj-lt"/>
              </a:rPr>
              <a:t>vào thánh cung tâm tư con nhảy mừng. Dâng Chúa (í a) nhân từ tiếng hát ngợi khen. Muôn lòng chung nhịp vang tiếng chúc vinh suy tôn Ngài muôn đời. Đi lên! Đi lên! Nào muôn ngàn dân nước, chung cám tạ ơn Chúa.</a:t>
            </a:r>
            <a:endParaRPr lang="vi-VN" sz="4800" b="0" dirty="0">
              <a:solidFill>
                <a:schemeClr val="bg1"/>
              </a:solidFill>
              <a:effectLst/>
              <a:latin typeface="+mj-lt"/>
            </a:endParaRPr>
          </a:p>
        </p:txBody>
      </p:sp>
    </p:spTree>
    <p:extLst>
      <p:ext uri="{BB962C8B-B14F-4D97-AF65-F5344CB8AC3E}">
        <p14:creationId xmlns:p14="http://schemas.microsoft.com/office/powerpoint/2010/main" val="34911496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170314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340972879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36956431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87166965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1558622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132440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878542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856090"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Khôn</a:t>
            </a:r>
            <a:r>
              <a:rPr lang="en-US" sz="4000" dirty="0">
                <a:solidFill>
                  <a:srgbClr val="FFFF00"/>
                </a:solidFill>
              </a:rPr>
              <a:t> </a:t>
            </a:r>
            <a:r>
              <a:rPr lang="en-US" sz="4000" dirty="0" err="1">
                <a:solidFill>
                  <a:srgbClr val="FFFF00"/>
                </a:solidFill>
              </a:rPr>
              <a:t>ngoan</a:t>
            </a:r>
            <a:r>
              <a:rPr lang="en-US" sz="4000" dirty="0">
                <a:solidFill>
                  <a:srgbClr val="FFFF00"/>
                </a:solidFill>
              </a:rPr>
              <a:t>.</a:t>
            </a:r>
          </a:p>
        </p:txBody>
      </p:sp>
      <p:sp>
        <p:nvSpPr>
          <p:cNvPr id="7" name="TextBox 6"/>
          <p:cNvSpPr txBox="1"/>
          <p:nvPr/>
        </p:nvSpPr>
        <p:spPr>
          <a:xfrm>
            <a:off x="228600" y="3762911"/>
            <a:ext cx="7694735" cy="1323439"/>
          </a:xfrm>
          <a:prstGeom prst="rect">
            <a:avLst/>
          </a:prstGeom>
          <a:noFill/>
        </p:spPr>
        <p:txBody>
          <a:bodyPr wrap="none" rtlCol="0">
            <a:spAutoFit/>
          </a:bodyPr>
          <a:lstStyle/>
          <a:p>
            <a:r>
              <a:rPr lang="vi-VN" sz="4000" dirty="0">
                <a:solidFill>
                  <a:srgbClr val="FFFF00"/>
                </a:solidFill>
              </a:rPr>
              <a:t>Chính vì quỷ ganh </a:t>
            </a:r>
            <a:r>
              <a:rPr lang="vi-VN" sz="4000" dirty="0" smtClean="0">
                <a:solidFill>
                  <a:srgbClr val="FFFF00"/>
                </a:solidFill>
              </a:rPr>
              <a:t>tị</a:t>
            </a:r>
            <a:endParaRPr lang="en-US" sz="4000" dirty="0" smtClean="0">
              <a:solidFill>
                <a:srgbClr val="FFFF00"/>
              </a:solidFill>
            </a:endParaRPr>
          </a:p>
          <a:p>
            <a:r>
              <a:rPr lang="vi-VN" sz="4000" dirty="0" smtClean="0">
                <a:solidFill>
                  <a:srgbClr val="FFFF00"/>
                </a:solidFill>
              </a:rPr>
              <a:t>mà </a:t>
            </a:r>
            <a:r>
              <a:rPr lang="vi-VN" sz="4000" dirty="0">
                <a:solidFill>
                  <a:srgbClr val="FFFF00"/>
                </a:solidFill>
              </a:rPr>
              <a:t>cái chết đã xâm nhập thế gian.</a:t>
            </a:r>
            <a:endParaRPr lang="en-US" sz="40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29</a:t>
            </a:r>
            <a:br>
              <a:rPr lang="en-US" dirty="0" smtClean="0">
                <a:solidFill>
                  <a:srgbClr val="FFFF00"/>
                </a:solidFill>
              </a:rPr>
            </a:br>
            <a:r>
              <a:rPr lang="en-US" dirty="0" smtClean="0">
                <a:solidFill>
                  <a:srgbClr val="FFFF00"/>
                </a:solidFill>
              </a:rPr>
              <a:t>CHÚA NHẬT XIII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57838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Con sẽ ca tụng Ngài, lạy Chúa vì Chúa đã cứu </a:t>
            </a:r>
            <a:r>
              <a:rPr lang="en-US" sz="7200" dirty="0" err="1" smtClean="0">
                <a:solidFill>
                  <a:schemeClr val="bg1"/>
                </a:solidFill>
              </a:rPr>
              <a:t>mạng</a:t>
            </a:r>
            <a:r>
              <a:rPr lang="vi-VN" sz="7200" dirty="0" smtClean="0">
                <a:solidFill>
                  <a:schemeClr val="bg1"/>
                </a:solidFill>
              </a:rPr>
              <a:t> </a:t>
            </a:r>
            <a:r>
              <a:rPr lang="vi-VN" sz="7200" dirty="0">
                <a:solidFill>
                  <a:schemeClr val="bg1"/>
                </a:solidFill>
              </a:rPr>
              <a:t>con.</a:t>
            </a:r>
            <a:endParaRPr lang="en-US" sz="7200" dirty="0">
              <a:solidFill>
                <a:schemeClr val="bg1"/>
              </a:solidFill>
            </a:endParaRPr>
          </a:p>
        </p:txBody>
      </p:sp>
    </p:spTree>
    <p:extLst>
      <p:ext uri="{BB962C8B-B14F-4D97-AF65-F5344CB8AC3E}">
        <p14:creationId xmlns:p14="http://schemas.microsoft.com/office/powerpoint/2010/main" val="384592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Tk1:</a:t>
            </a:r>
            <a:r>
              <a:rPr lang="en-US" sz="5100" dirty="0">
                <a:solidFill>
                  <a:schemeClr val="bg1"/>
                </a:solidFill>
              </a:rPr>
              <a:t> </a:t>
            </a:r>
            <a:r>
              <a:rPr lang="vi-VN" sz="5100" dirty="0" smtClean="0">
                <a:solidFill>
                  <a:schemeClr val="bg1"/>
                </a:solidFill>
              </a:rPr>
              <a:t>Con </a:t>
            </a:r>
            <a:r>
              <a:rPr lang="vi-VN" sz="5100" dirty="0">
                <a:solidFill>
                  <a:schemeClr val="bg1"/>
                </a:solidFill>
              </a:rPr>
              <a:t>tán dương Ngài, lạy Chúa, vì Chúa đã cứu </a:t>
            </a:r>
            <a:r>
              <a:rPr lang="vi-VN" sz="5100" dirty="0" smtClean="0">
                <a:solidFill>
                  <a:schemeClr val="bg1"/>
                </a:solidFill>
              </a:rPr>
              <a:t>con</a:t>
            </a:r>
            <a:r>
              <a:rPr lang="en-US" sz="5100" dirty="0" smtClean="0">
                <a:solidFill>
                  <a:schemeClr val="bg1"/>
                </a:solidFill>
              </a:rPr>
              <a:t>,</a:t>
            </a:r>
            <a:r>
              <a:rPr lang="vi-VN" sz="5100" dirty="0" smtClean="0">
                <a:solidFill>
                  <a:schemeClr val="bg1"/>
                </a:solidFill>
              </a:rPr>
              <a:t> </a:t>
            </a:r>
            <a:r>
              <a:rPr lang="vi-VN" sz="5100" dirty="0">
                <a:solidFill>
                  <a:schemeClr val="bg1"/>
                </a:solidFill>
              </a:rPr>
              <a:t>không để quân thù đắc chí nhạo cười con. Từ cõi âm </a:t>
            </a:r>
            <a:r>
              <a:rPr lang="vi-VN" sz="5100" dirty="0" smtClean="0">
                <a:solidFill>
                  <a:schemeClr val="bg1"/>
                </a:solidFill>
              </a:rPr>
              <a:t>ty </a:t>
            </a:r>
            <a:r>
              <a:rPr lang="vi-VN" sz="5100" dirty="0">
                <a:solidFill>
                  <a:schemeClr val="bg1"/>
                </a:solidFill>
              </a:rPr>
              <a:t>Ngài đã kéo con lên, tưởng đã xuống mồ mà Ngài thương cứu sống.</a:t>
            </a:r>
            <a:endParaRPr lang="en-US" sz="5100" dirty="0">
              <a:solidFill>
                <a:schemeClr val="bg1"/>
              </a:solidFill>
            </a:endParaRPr>
          </a:p>
        </p:txBody>
      </p:sp>
    </p:spTree>
    <p:extLst>
      <p:ext uri="{BB962C8B-B14F-4D97-AF65-F5344CB8AC3E}">
        <p14:creationId xmlns:p14="http://schemas.microsoft.com/office/powerpoint/2010/main" val="248244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Con sẽ ca tụng Ngài, lạy Chúa vì Chúa đã cứu </a:t>
            </a:r>
            <a:r>
              <a:rPr lang="en-US" sz="7200" dirty="0" err="1" smtClean="0">
                <a:solidFill>
                  <a:schemeClr val="bg1"/>
                </a:solidFill>
              </a:rPr>
              <a:t>mạng</a:t>
            </a:r>
            <a:r>
              <a:rPr lang="vi-VN" sz="7200" dirty="0" smtClean="0">
                <a:solidFill>
                  <a:schemeClr val="bg1"/>
                </a:solidFill>
              </a:rPr>
              <a:t> </a:t>
            </a:r>
            <a:r>
              <a:rPr lang="vi-VN" sz="7200" dirty="0">
                <a:solidFill>
                  <a:schemeClr val="bg1"/>
                </a:solidFill>
              </a:rPr>
              <a:t>con.</a:t>
            </a:r>
            <a:endParaRPr lang="en-US" sz="7200" dirty="0">
              <a:solidFill>
                <a:schemeClr val="bg1"/>
              </a:solidFill>
            </a:endParaRPr>
          </a:p>
        </p:txBody>
      </p:sp>
    </p:spTree>
    <p:extLst>
      <p:ext uri="{BB962C8B-B14F-4D97-AF65-F5344CB8AC3E}">
        <p14:creationId xmlns:p14="http://schemas.microsoft.com/office/powerpoint/2010/main" val="31805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Tk2:</a:t>
            </a:r>
            <a:r>
              <a:rPr lang="en-US" sz="5100" dirty="0">
                <a:solidFill>
                  <a:schemeClr val="bg1"/>
                </a:solidFill>
              </a:rPr>
              <a:t> </a:t>
            </a:r>
            <a:r>
              <a:rPr lang="vi-VN" sz="5100" dirty="0">
                <a:solidFill>
                  <a:schemeClr val="bg1"/>
                </a:solidFill>
              </a:rPr>
              <a:t>Ai tín trung hoài cùng Chúa, nào hát kính Thánh </a:t>
            </a:r>
            <a:r>
              <a:rPr lang="vi-VN" sz="5100" dirty="0" smtClean="0">
                <a:solidFill>
                  <a:schemeClr val="bg1"/>
                </a:solidFill>
              </a:rPr>
              <a:t>Danh</a:t>
            </a:r>
            <a:r>
              <a:rPr lang="en-US" sz="5100" dirty="0" smtClean="0">
                <a:solidFill>
                  <a:schemeClr val="bg1"/>
                </a:solidFill>
              </a:rPr>
              <a:t>.</a:t>
            </a:r>
            <a:r>
              <a:rPr lang="vi-VN" sz="5100" dirty="0" smtClean="0">
                <a:solidFill>
                  <a:schemeClr val="bg1"/>
                </a:solidFill>
              </a:rPr>
              <a:t> </a:t>
            </a:r>
            <a:r>
              <a:rPr lang="vi-VN" sz="5100" dirty="0">
                <a:solidFill>
                  <a:schemeClr val="bg1"/>
                </a:solidFill>
              </a:rPr>
              <a:t>Qua phút nổi </a:t>
            </a:r>
            <a:r>
              <a:rPr lang="vi-VN" sz="5100" dirty="0" smtClean="0">
                <a:solidFill>
                  <a:schemeClr val="bg1"/>
                </a:solidFill>
              </a:rPr>
              <a:t>giận </a:t>
            </a:r>
            <a:r>
              <a:rPr lang="vi-VN" sz="5100" dirty="0">
                <a:solidFill>
                  <a:schemeClr val="bg1"/>
                </a:solidFill>
              </a:rPr>
              <a:t>giáng phúc cả đời liên. Lệ có tuôn rơi chập tối tới canh khuya, hừng sáng lên rồi là hò reo múa hát.</a:t>
            </a:r>
            <a:endParaRPr lang="en-US" sz="5100" dirty="0">
              <a:solidFill>
                <a:schemeClr val="bg1"/>
              </a:solidFill>
            </a:endParaRPr>
          </a:p>
        </p:txBody>
      </p:sp>
    </p:spTree>
    <p:extLst>
      <p:ext uri="{BB962C8B-B14F-4D97-AF65-F5344CB8AC3E}">
        <p14:creationId xmlns:p14="http://schemas.microsoft.com/office/powerpoint/2010/main" val="3878753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Con sẽ ca tụng Ngài, lạy Chúa vì Chúa đã cứu </a:t>
            </a:r>
            <a:r>
              <a:rPr lang="en-US" sz="7200" dirty="0" err="1" smtClean="0">
                <a:solidFill>
                  <a:schemeClr val="bg1"/>
                </a:solidFill>
              </a:rPr>
              <a:t>mạng</a:t>
            </a:r>
            <a:r>
              <a:rPr lang="vi-VN" sz="7200" dirty="0" smtClean="0">
                <a:solidFill>
                  <a:schemeClr val="bg1"/>
                </a:solidFill>
              </a:rPr>
              <a:t> </a:t>
            </a:r>
            <a:r>
              <a:rPr lang="vi-VN" sz="7200" dirty="0">
                <a:solidFill>
                  <a:schemeClr val="bg1"/>
                </a:solidFill>
              </a:rPr>
              <a:t>con.</a:t>
            </a:r>
            <a:endParaRPr lang="en-US" sz="7200" dirty="0">
              <a:solidFill>
                <a:schemeClr val="bg1"/>
              </a:solidFill>
            </a:endParaRPr>
          </a:p>
        </p:txBody>
      </p:sp>
    </p:spTree>
    <p:extLst>
      <p:ext uri="{BB962C8B-B14F-4D97-AF65-F5344CB8AC3E}">
        <p14:creationId xmlns:p14="http://schemas.microsoft.com/office/powerpoint/2010/main" val="399677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u="sng" dirty="0" smtClean="0">
                <a:solidFill>
                  <a:srgbClr val="FFFF00"/>
                </a:solidFill>
              </a:rPr>
              <a:t>Tk3:</a:t>
            </a:r>
            <a:r>
              <a:rPr lang="en-US" sz="5100" dirty="0" smtClean="0">
                <a:solidFill>
                  <a:schemeClr val="bg1"/>
                </a:solidFill>
              </a:rPr>
              <a:t> </a:t>
            </a:r>
            <a:r>
              <a:rPr lang="vi-VN" sz="5100" dirty="0">
                <a:solidFill>
                  <a:schemeClr val="bg1"/>
                </a:solidFill>
              </a:rPr>
              <a:t>Xin lắng nghe lời, lạy Chúa và ghé mắt xót thương. Xin Đấng con thờ giúp đỡ phù trợ con, đổi khúc bi ca thành vũ khúc hân hoan. Xin đến muôn đời ngợi ca danh Chúa mãi.</a:t>
            </a:r>
            <a:endParaRPr lang="en-US" sz="5100" dirty="0">
              <a:solidFill>
                <a:schemeClr val="bg1"/>
              </a:solidFill>
            </a:endParaRPr>
          </a:p>
        </p:txBody>
      </p:sp>
    </p:spTree>
    <p:extLst>
      <p:ext uri="{BB962C8B-B14F-4D97-AF65-F5344CB8AC3E}">
        <p14:creationId xmlns:p14="http://schemas.microsoft.com/office/powerpoint/2010/main" val="105302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Con sẽ ca tụng Ngài, lạy Chúa vì Chúa đã cứu </a:t>
            </a:r>
            <a:r>
              <a:rPr lang="en-US" sz="7200" dirty="0" err="1" smtClean="0">
                <a:solidFill>
                  <a:schemeClr val="bg1"/>
                </a:solidFill>
              </a:rPr>
              <a:t>mạng</a:t>
            </a:r>
            <a:r>
              <a:rPr lang="vi-VN" sz="7200" dirty="0" smtClean="0">
                <a:solidFill>
                  <a:schemeClr val="bg1"/>
                </a:solidFill>
              </a:rPr>
              <a:t> </a:t>
            </a:r>
            <a:r>
              <a:rPr lang="vi-VN" sz="7200" dirty="0">
                <a:solidFill>
                  <a:schemeClr val="bg1"/>
                </a:solidFill>
              </a:rPr>
              <a:t>con.</a:t>
            </a:r>
            <a:endParaRPr lang="en-US" sz="7200" dirty="0">
              <a:solidFill>
                <a:schemeClr val="bg1"/>
              </a:solidFill>
            </a:endParaRPr>
          </a:p>
        </p:txBody>
      </p:sp>
    </p:spTree>
    <p:extLst>
      <p:ext uri="{BB962C8B-B14F-4D97-AF65-F5344CB8AC3E}">
        <p14:creationId xmlns:p14="http://schemas.microsoft.com/office/powerpoint/2010/main" val="3647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Con sẽ ca tụng Ngài, lạy Chúa vì Chúa đã cứu </a:t>
            </a:r>
            <a:r>
              <a:rPr lang="en-US" sz="7200" dirty="0" err="1" smtClean="0">
                <a:solidFill>
                  <a:schemeClr val="bg1"/>
                </a:solidFill>
              </a:rPr>
              <a:t>mạng</a:t>
            </a:r>
            <a:r>
              <a:rPr lang="vi-VN" sz="7200" dirty="0" smtClean="0">
                <a:solidFill>
                  <a:schemeClr val="bg1"/>
                </a:solidFill>
              </a:rPr>
              <a:t> </a:t>
            </a:r>
            <a:r>
              <a:rPr lang="vi-VN" sz="7200" dirty="0">
                <a:solidFill>
                  <a:schemeClr val="bg1"/>
                </a:solidFill>
              </a:rPr>
              <a:t>con.</a:t>
            </a:r>
            <a:endParaRPr lang="en-US" sz="7200" dirty="0">
              <a:solidFill>
                <a:schemeClr val="bg1"/>
              </a:solidFill>
            </a:endParaRPr>
          </a:p>
        </p:txBody>
      </p:sp>
    </p:spTree>
    <p:extLst>
      <p:ext uri="{BB962C8B-B14F-4D97-AF65-F5344CB8AC3E}">
        <p14:creationId xmlns:p14="http://schemas.microsoft.com/office/powerpoint/2010/main" val="424283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610600" cy="1938992"/>
          </a:xfrm>
          <a:prstGeom prst="rect">
            <a:avLst/>
          </a:prstGeom>
          <a:noFill/>
        </p:spPr>
        <p:txBody>
          <a:bodyPr wrap="squar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vi-VN" sz="4000" dirty="0">
                <a:solidFill>
                  <a:srgbClr val="FFFF00"/>
                </a:solidFill>
              </a:rPr>
              <a:t>Bài trích thư thứ hai của </a:t>
            </a:r>
            <a:r>
              <a:rPr lang="vi-VN" sz="4000" dirty="0" smtClean="0">
                <a:solidFill>
                  <a:srgbClr val="FFFF00"/>
                </a:solidFill>
              </a:rPr>
              <a:t>thánh</a:t>
            </a:r>
            <a:endParaRPr lang="en-US" sz="4000" dirty="0" smtClean="0">
              <a:solidFill>
                <a:srgbClr val="FFFF00"/>
              </a:solidFill>
            </a:endParaRPr>
          </a:p>
          <a:p>
            <a:r>
              <a:rPr lang="vi-VN" sz="4000" dirty="0" smtClean="0">
                <a:solidFill>
                  <a:srgbClr val="FFFF00"/>
                </a:solidFill>
              </a:rPr>
              <a:t>Phao-lô </a:t>
            </a:r>
            <a:r>
              <a:rPr lang="vi-VN" sz="4000" dirty="0">
                <a:solidFill>
                  <a:srgbClr val="FFFF00"/>
                </a:solidFill>
              </a:rPr>
              <a:t>tông </a:t>
            </a:r>
            <a:r>
              <a:rPr lang="vi-VN" sz="4000" dirty="0" smtClean="0">
                <a:solidFill>
                  <a:srgbClr val="FFFF00"/>
                </a:solidFill>
              </a:rPr>
              <a:t>đồ</a:t>
            </a:r>
            <a:r>
              <a:rPr lang="en-US" sz="4000" dirty="0" smtClean="0">
                <a:solidFill>
                  <a:srgbClr val="FFFF00"/>
                </a:solidFill>
              </a:rPr>
              <a:t> </a:t>
            </a:r>
            <a:r>
              <a:rPr lang="vi-VN" sz="4000" dirty="0" smtClean="0">
                <a:solidFill>
                  <a:srgbClr val="FFFF00"/>
                </a:solidFill>
              </a:rPr>
              <a:t>gửi </a:t>
            </a:r>
            <a:r>
              <a:rPr lang="vi-VN" sz="4000" dirty="0">
                <a:solidFill>
                  <a:srgbClr val="FFFF00"/>
                </a:solidFill>
              </a:rPr>
              <a:t>tín hữu Cô-rin-tô.</a:t>
            </a:r>
            <a:endParaRPr lang="en-US" sz="4000" dirty="0">
              <a:solidFill>
                <a:srgbClr val="FFFF00"/>
              </a:solidFill>
            </a:endParaRPr>
          </a:p>
        </p:txBody>
      </p:sp>
      <p:sp>
        <p:nvSpPr>
          <p:cNvPr id="7" name="TextBox 6"/>
          <p:cNvSpPr txBox="1"/>
          <p:nvPr/>
        </p:nvSpPr>
        <p:spPr>
          <a:xfrm>
            <a:off x="263673" y="3762911"/>
            <a:ext cx="8651727" cy="1323439"/>
          </a:xfrm>
          <a:prstGeom prst="rect">
            <a:avLst/>
          </a:prstGeom>
          <a:noFill/>
        </p:spPr>
        <p:txBody>
          <a:bodyPr wrap="none" rtlCol="0">
            <a:spAutoFit/>
          </a:bodyPr>
          <a:lstStyle/>
          <a:p>
            <a:r>
              <a:rPr lang="vi-VN" sz="4000" dirty="0">
                <a:solidFill>
                  <a:srgbClr val="FFFF00"/>
                </a:solidFill>
              </a:rPr>
              <a:t>Anh em có được dư giả, là để giúp </a:t>
            </a:r>
            <a:r>
              <a:rPr lang="vi-VN" sz="4000" dirty="0" smtClean="0">
                <a:solidFill>
                  <a:srgbClr val="FFFF00"/>
                </a:solidFill>
              </a:rPr>
              <a:t>đỡ</a:t>
            </a:r>
            <a:endParaRPr lang="en-US" sz="4000" dirty="0" smtClean="0">
              <a:solidFill>
                <a:srgbClr val="FFFF00"/>
              </a:solidFill>
            </a:endParaRPr>
          </a:p>
          <a:p>
            <a:r>
              <a:rPr lang="vi-VN" sz="4000" dirty="0" smtClean="0">
                <a:solidFill>
                  <a:srgbClr val="FFFF00"/>
                </a:solidFill>
              </a:rPr>
              <a:t>những </a:t>
            </a:r>
            <a:r>
              <a:rPr lang="vi-VN" sz="4000" dirty="0">
                <a:solidFill>
                  <a:srgbClr val="FFFF00"/>
                </a:solidFill>
              </a:rPr>
              <a:t>người đang lâm cảnh túng thiếu.</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lnSpc>
                <a:spcPct val="110000"/>
              </a:lnSpc>
            </a:pPr>
            <a:r>
              <a:rPr lang="vi-VN" sz="5600" dirty="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14892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7"/>
            <a:ext cx="9144000" cy="5137766"/>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40568747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6609707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826092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30017709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9689896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7011403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lnSpc>
                <a:spcPct val="110000"/>
              </a:lnSpc>
            </a:pPr>
            <a:r>
              <a:rPr lang="vi-VN" sz="5600" dirty="0">
                <a:solidFill>
                  <a:schemeClr val="bg1"/>
                </a:solidFill>
              </a:rPr>
              <a:t>Đấng cứu độ chúng ta là Đức Giê-su Ki-tô đã tiêu diệt thần chết, và dùng Tin Mừng mà làm sáng tỏ phúc trường sinh. </a:t>
            </a:r>
          </a:p>
        </p:txBody>
      </p:sp>
      <p:sp>
        <p:nvSpPr>
          <p:cNvPr id="3" name="Rectangle 2"/>
          <p:cNvSpPr/>
          <p:nvPr/>
        </p:nvSpPr>
        <p:spPr>
          <a:xfrm>
            <a:off x="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2096343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5911695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35569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750351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036210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343768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9778125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5145631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285750"/>
            <a:ext cx="3429000" cy="4401205"/>
          </a:xfrm>
          <a:prstGeom prst="rect">
            <a:avLst/>
          </a:prstGeom>
        </p:spPr>
        <p:txBody>
          <a:bodyPr wrap="square">
            <a:spAutoFit/>
          </a:bodyPr>
          <a:lstStyle/>
          <a:p>
            <a:pPr algn="just"/>
            <a:r>
              <a:rPr lang="en-US" sz="2800" i="1" dirty="0" err="1" smtClean="0">
                <a:solidFill>
                  <a:schemeClr val="bg1"/>
                </a:solidFill>
              </a:rPr>
              <a:t>Anh</a:t>
            </a:r>
            <a:r>
              <a:rPr lang="en-US" sz="2800" i="1" dirty="0" smtClean="0">
                <a:solidFill>
                  <a:schemeClr val="bg1"/>
                </a:solidFill>
              </a:rPr>
              <a:t> </a:t>
            </a:r>
            <a:r>
              <a:rPr lang="en-US" sz="2800" i="1" dirty="0" err="1" smtClean="0">
                <a:solidFill>
                  <a:schemeClr val="bg1"/>
                </a:solidFill>
              </a:rPr>
              <a:t>chị</a:t>
            </a:r>
            <a:r>
              <a:rPr lang="en-US" sz="2800" i="1" dirty="0" smtClean="0">
                <a:solidFill>
                  <a:schemeClr val="bg1"/>
                </a:solidFill>
              </a:rPr>
              <a:t> </a:t>
            </a:r>
            <a:r>
              <a:rPr lang="en-US" sz="2800" i="1" dirty="0" err="1" smtClean="0">
                <a:solidFill>
                  <a:schemeClr val="bg1"/>
                </a:solidFill>
              </a:rPr>
              <a:t>em</a:t>
            </a:r>
            <a:r>
              <a:rPr lang="en-US" sz="2800" i="1" dirty="0" smtClean="0">
                <a:solidFill>
                  <a:schemeClr val="bg1"/>
                </a:solidFill>
              </a:rPr>
              <a:t> </a:t>
            </a:r>
            <a:r>
              <a:rPr lang="en-US" sz="2800" i="1" dirty="0" err="1" smtClean="0">
                <a:solidFill>
                  <a:schemeClr val="bg1"/>
                </a:solidFill>
              </a:rPr>
              <a:t>thân</a:t>
            </a:r>
            <a:r>
              <a:rPr lang="en-US" sz="2800" i="1" dirty="0" smtClean="0">
                <a:solidFill>
                  <a:schemeClr val="bg1"/>
                </a:solidFill>
              </a:rPr>
              <a:t> </a:t>
            </a:r>
            <a:r>
              <a:rPr lang="en-US" sz="2800" i="1" dirty="0" err="1" smtClean="0">
                <a:solidFill>
                  <a:schemeClr val="bg1"/>
                </a:solidFill>
              </a:rPr>
              <a:t>mến</a:t>
            </a:r>
            <a:r>
              <a:rPr lang="en-US" sz="2800" i="1" dirty="0" smtClean="0">
                <a:solidFill>
                  <a:schemeClr val="bg1"/>
                </a:solidFill>
              </a:rPr>
              <a:t>, </a:t>
            </a:r>
            <a:r>
              <a:rPr lang="en-US" sz="2800" i="1" dirty="0" err="1" smtClean="0">
                <a:solidFill>
                  <a:schemeClr val="bg1"/>
                </a:solidFill>
              </a:rPr>
              <a:t>khi</a:t>
            </a:r>
            <a:r>
              <a:rPr lang="en-US" sz="2800" i="1" dirty="0" smtClean="0">
                <a:solidFill>
                  <a:schemeClr val="bg1"/>
                </a:solidFill>
              </a:rPr>
              <a:t> loan </a:t>
            </a:r>
            <a:r>
              <a:rPr lang="en-US" sz="2800" i="1" dirty="0" err="1" smtClean="0">
                <a:solidFill>
                  <a:schemeClr val="bg1"/>
                </a:solidFill>
              </a:rPr>
              <a:t>báo</a:t>
            </a:r>
            <a:r>
              <a:rPr lang="en-US" sz="2800" i="1" dirty="0" smtClean="0">
                <a:solidFill>
                  <a:schemeClr val="bg1"/>
                </a:solidFill>
              </a:rPr>
              <a:t> Tin </a:t>
            </a:r>
            <a:r>
              <a:rPr lang="en-US" sz="2800" i="1" dirty="0" err="1" smtClean="0">
                <a:solidFill>
                  <a:schemeClr val="bg1"/>
                </a:solidFill>
              </a:rPr>
              <a:t>Mừng</a:t>
            </a:r>
            <a:r>
              <a:rPr lang="en-US" sz="2800" i="1" dirty="0" smtClean="0">
                <a:solidFill>
                  <a:schemeClr val="bg1"/>
                </a:solidFill>
              </a:rPr>
              <a:t>, </a:t>
            </a:r>
            <a:r>
              <a:rPr lang="en-US" sz="2800" i="1" dirty="0" err="1" smtClean="0">
                <a:solidFill>
                  <a:schemeClr val="bg1"/>
                </a:solidFill>
              </a:rPr>
              <a:t>Đức</a:t>
            </a:r>
            <a:r>
              <a:rPr lang="en-US" sz="2800" i="1" dirty="0" smtClean="0">
                <a:solidFill>
                  <a:schemeClr val="bg1"/>
                </a:solidFill>
              </a:rPr>
              <a:t> </a:t>
            </a:r>
            <a:r>
              <a:rPr lang="en-US" sz="2800" i="1" dirty="0" err="1" smtClean="0">
                <a:solidFill>
                  <a:schemeClr val="bg1"/>
                </a:solidFill>
              </a:rPr>
              <a:t>Giêsu</a:t>
            </a:r>
            <a:r>
              <a:rPr lang="en-US" sz="2800" i="1" dirty="0" smtClean="0">
                <a:solidFill>
                  <a:schemeClr val="bg1"/>
                </a:solidFill>
              </a:rPr>
              <a:t> </a:t>
            </a:r>
            <a:r>
              <a:rPr lang="en-US" sz="2800" i="1" dirty="0" err="1" smtClean="0">
                <a:solidFill>
                  <a:schemeClr val="bg1"/>
                </a:solidFill>
              </a:rPr>
              <a:t>đã</a:t>
            </a:r>
            <a:r>
              <a:rPr lang="en-US" sz="2800" i="1" dirty="0" smtClean="0">
                <a:solidFill>
                  <a:schemeClr val="bg1"/>
                </a:solidFill>
              </a:rPr>
              <a:t> </a:t>
            </a:r>
            <a:r>
              <a:rPr lang="en-US" sz="2800" i="1" dirty="0" err="1" smtClean="0">
                <a:solidFill>
                  <a:schemeClr val="bg1"/>
                </a:solidFill>
              </a:rPr>
              <a:t>chữa</a:t>
            </a:r>
            <a:r>
              <a:rPr lang="en-US" sz="2800" i="1" dirty="0" smtClean="0">
                <a:solidFill>
                  <a:schemeClr val="bg1"/>
                </a:solidFill>
              </a:rPr>
              <a:t> </a:t>
            </a:r>
            <a:r>
              <a:rPr lang="en-US" sz="2800" i="1" dirty="0" err="1" smtClean="0">
                <a:solidFill>
                  <a:schemeClr val="bg1"/>
                </a:solidFill>
              </a:rPr>
              <a:t>lành</a:t>
            </a:r>
            <a:r>
              <a:rPr lang="en-US" sz="2800" i="1" dirty="0" smtClean="0">
                <a:solidFill>
                  <a:schemeClr val="bg1"/>
                </a:solidFill>
              </a:rPr>
              <a:t> </a:t>
            </a:r>
            <a:r>
              <a:rPr lang="en-US" sz="2800" i="1" dirty="0" err="1" smtClean="0">
                <a:solidFill>
                  <a:schemeClr val="bg1"/>
                </a:solidFill>
              </a:rPr>
              <a:t>bệnh</a:t>
            </a:r>
            <a:r>
              <a:rPr lang="en-US" sz="2800" i="1" dirty="0" smtClean="0">
                <a:solidFill>
                  <a:schemeClr val="bg1"/>
                </a:solidFill>
              </a:rPr>
              <a:t> </a:t>
            </a:r>
            <a:r>
              <a:rPr lang="en-US" sz="2800" i="1" dirty="0" err="1" smtClean="0">
                <a:solidFill>
                  <a:schemeClr val="bg1"/>
                </a:solidFill>
              </a:rPr>
              <a:t>tật</a:t>
            </a:r>
            <a:r>
              <a:rPr lang="en-US" sz="2800" i="1" dirty="0" smtClean="0">
                <a:solidFill>
                  <a:schemeClr val="bg1"/>
                </a:solidFill>
              </a:rPr>
              <a:t> </a:t>
            </a:r>
            <a:r>
              <a:rPr lang="en-US" sz="2800" i="1" dirty="0" err="1" smtClean="0">
                <a:solidFill>
                  <a:schemeClr val="bg1"/>
                </a:solidFill>
              </a:rPr>
              <a:t>cho</a:t>
            </a:r>
            <a:r>
              <a:rPr lang="en-US" sz="2800" i="1" dirty="0" smtClean="0">
                <a:solidFill>
                  <a:schemeClr val="bg1"/>
                </a:solidFill>
              </a:rPr>
              <a:t> </a:t>
            </a:r>
            <a:r>
              <a:rPr lang="en-US" sz="2800" i="1" dirty="0" err="1" smtClean="0">
                <a:solidFill>
                  <a:schemeClr val="bg1"/>
                </a:solidFill>
              </a:rPr>
              <a:t>những</a:t>
            </a:r>
            <a:r>
              <a:rPr lang="en-US" sz="2800" i="1" dirty="0" smtClean="0">
                <a:solidFill>
                  <a:schemeClr val="bg1"/>
                </a:solidFill>
              </a:rPr>
              <a:t> </a:t>
            </a:r>
            <a:r>
              <a:rPr lang="en-US" sz="2800" i="1" dirty="0" err="1" smtClean="0">
                <a:solidFill>
                  <a:schemeClr val="bg1"/>
                </a:solidFill>
              </a:rPr>
              <a:t>ai</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Người</a:t>
            </a:r>
            <a:r>
              <a:rPr lang="en-US" sz="2800" i="1" dirty="0" smtClean="0">
                <a:solidFill>
                  <a:schemeClr val="bg1"/>
                </a:solidFill>
              </a:rPr>
              <a:t>. </a:t>
            </a:r>
            <a:r>
              <a:rPr lang="en-US" sz="2800" i="1" dirty="0" err="1" smtClean="0">
                <a:solidFill>
                  <a:schemeClr val="bg1"/>
                </a:solidFill>
              </a:rPr>
              <a:t>Luôn</a:t>
            </a:r>
            <a:r>
              <a:rPr lang="en-US" sz="2800" i="1" dirty="0" smtClean="0">
                <a:solidFill>
                  <a:schemeClr val="bg1"/>
                </a:solidFill>
              </a:rPr>
              <a:t> tin </a:t>
            </a:r>
            <a:r>
              <a:rPr lang="en-US" sz="2800" i="1" dirty="0" err="1" smtClean="0">
                <a:solidFill>
                  <a:schemeClr val="bg1"/>
                </a:solidFill>
              </a:rPr>
              <a:t>tưởng</a:t>
            </a:r>
            <a:r>
              <a:rPr lang="en-US" sz="2800" i="1" dirty="0" smtClean="0">
                <a:solidFill>
                  <a:schemeClr val="bg1"/>
                </a:solidFill>
              </a:rPr>
              <a:t> </a:t>
            </a:r>
            <a:r>
              <a:rPr lang="en-US" sz="2800" i="1" dirty="0" err="1" smtClean="0">
                <a:solidFill>
                  <a:schemeClr val="bg1"/>
                </a:solidFill>
              </a:rPr>
              <a:t>vào</a:t>
            </a:r>
            <a:r>
              <a:rPr lang="en-US" sz="2800" i="1" dirty="0" smtClean="0">
                <a:solidFill>
                  <a:schemeClr val="bg1"/>
                </a:solidFill>
              </a:rPr>
              <a:t> </a:t>
            </a:r>
            <a:r>
              <a:rPr lang="en-US" sz="2800" i="1" dirty="0" err="1" smtClean="0">
                <a:solidFill>
                  <a:schemeClr val="bg1"/>
                </a:solidFill>
              </a:rPr>
              <a:t>quyền</a:t>
            </a:r>
            <a:r>
              <a:rPr lang="en-US" sz="2800" i="1" dirty="0" smtClean="0">
                <a:solidFill>
                  <a:schemeClr val="bg1"/>
                </a:solidFill>
              </a:rPr>
              <a:t> </a:t>
            </a:r>
            <a:r>
              <a:rPr lang="en-US" sz="2800" i="1" dirty="0" err="1" smtClean="0">
                <a:solidFill>
                  <a:schemeClr val="bg1"/>
                </a:solidFill>
              </a:rPr>
              <a:t>năng</a:t>
            </a:r>
            <a:r>
              <a:rPr lang="en-US" sz="2800" i="1" dirty="0" smtClean="0">
                <a:solidFill>
                  <a:schemeClr val="bg1"/>
                </a:solidFill>
              </a:rPr>
              <a:t> </a:t>
            </a:r>
            <a:r>
              <a:rPr lang="en-US" sz="2800" i="1" dirty="0" err="1" smtClean="0">
                <a:solidFill>
                  <a:schemeClr val="bg1"/>
                </a:solidFill>
              </a:rPr>
              <a:t>của</a:t>
            </a:r>
            <a:r>
              <a:rPr lang="en-US" sz="2800" i="1" dirty="0" smtClean="0">
                <a:solidFill>
                  <a:schemeClr val="bg1"/>
                </a:solidFill>
              </a:rPr>
              <a:t> </a:t>
            </a:r>
            <a:r>
              <a:rPr lang="en-US" sz="2800" i="1" dirty="0" err="1" smtClean="0">
                <a:solidFill>
                  <a:schemeClr val="bg1"/>
                </a:solidFill>
              </a:rPr>
              <a:t>Chúa</a:t>
            </a:r>
            <a:r>
              <a:rPr lang="en-US" sz="2800" i="1" dirty="0" smtClean="0">
                <a:solidFill>
                  <a:schemeClr val="bg1"/>
                </a:solidFill>
              </a:rPr>
              <a:t>, </a:t>
            </a:r>
            <a:r>
              <a:rPr lang="en-US" sz="2800" i="1" dirty="0" err="1" smtClean="0">
                <a:solidFill>
                  <a:schemeClr val="bg1"/>
                </a:solidFill>
              </a:rPr>
              <a:t>chúng</a:t>
            </a:r>
            <a:r>
              <a:rPr lang="en-US" sz="2800" i="1" dirty="0" smtClean="0">
                <a:solidFill>
                  <a:schemeClr val="bg1"/>
                </a:solidFill>
              </a:rPr>
              <a:t> ta </a:t>
            </a:r>
            <a:r>
              <a:rPr lang="en-US" sz="2800" i="1" dirty="0" err="1" smtClean="0">
                <a:solidFill>
                  <a:schemeClr val="bg1"/>
                </a:solidFill>
              </a:rPr>
              <a:t>cùng</a:t>
            </a:r>
            <a:r>
              <a:rPr lang="en-US" sz="2800" i="1" dirty="0" smtClean="0">
                <a:solidFill>
                  <a:schemeClr val="bg1"/>
                </a:solidFill>
              </a:rPr>
              <a:t> </a:t>
            </a:r>
            <a:r>
              <a:rPr lang="en-US" sz="2800" i="1" dirty="0" err="1" smtClean="0">
                <a:solidFill>
                  <a:schemeClr val="bg1"/>
                </a:solidFill>
              </a:rPr>
              <a:t>dâng</a:t>
            </a:r>
            <a:r>
              <a:rPr lang="en-US" sz="2800" i="1" dirty="0" smtClean="0">
                <a:solidFill>
                  <a:schemeClr val="bg1"/>
                </a:solidFill>
              </a:rPr>
              <a:t> </a:t>
            </a:r>
            <a:r>
              <a:rPr lang="en-US" sz="2800" i="1" dirty="0" err="1" smtClean="0">
                <a:solidFill>
                  <a:schemeClr val="bg1"/>
                </a:solidFill>
              </a:rPr>
              <a:t>lời</a:t>
            </a:r>
            <a:r>
              <a:rPr lang="en-US" sz="2800" i="1" dirty="0" smtClean="0">
                <a:solidFill>
                  <a:schemeClr val="bg1"/>
                </a:solidFill>
              </a:rPr>
              <a:t> </a:t>
            </a:r>
            <a:r>
              <a:rPr lang="en-US" sz="2800" i="1" dirty="0" err="1" smtClean="0">
                <a:solidFill>
                  <a:schemeClr val="bg1"/>
                </a:solidFill>
              </a:rPr>
              <a:t>cầu</a:t>
            </a:r>
            <a:r>
              <a:rPr lang="en-US" sz="2800" i="1" dirty="0" smtClean="0">
                <a:solidFill>
                  <a:schemeClr val="bg1"/>
                </a:solidFill>
              </a:rPr>
              <a:t> </a:t>
            </a:r>
            <a:r>
              <a:rPr lang="en-US" sz="2800" i="1" dirty="0" err="1" smtClean="0">
                <a:solidFill>
                  <a:schemeClr val="bg1"/>
                </a:solidFill>
              </a:rPr>
              <a:t>xin</a:t>
            </a:r>
            <a:r>
              <a:rPr lang="en-US" sz="2800" i="1" dirty="0" smtClean="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733800" y="2772311"/>
            <a:ext cx="5410200" cy="1354217"/>
          </a:xfrm>
          <a:prstGeom prst="rect">
            <a:avLst/>
          </a:prstGeom>
        </p:spPr>
        <p:txBody>
          <a:bodyPr wrap="square">
            <a:spAutoFit/>
          </a:bodyPr>
          <a:lstStyle/>
          <a:p>
            <a:pPr algn="ctr"/>
            <a:r>
              <a:rPr lang="en-US" sz="4200" dirty="0" smtClean="0">
                <a:solidFill>
                  <a:srgbClr val="FFFF00"/>
                </a:solidFill>
              </a:rPr>
              <a:t>LỜI KINH YÊU THƯƠNG</a:t>
            </a:r>
            <a:r>
              <a:rPr lang="en-US" sz="4000" dirty="0">
                <a:solidFill>
                  <a:srgbClr val="FFFF00"/>
                </a:solidFill>
              </a:rPr>
              <a:t/>
            </a:r>
            <a:br>
              <a:rPr lang="en-US" sz="4000" dirty="0">
                <a:solidFill>
                  <a:srgbClr val="FFFF00"/>
                </a:solidFill>
              </a:rPr>
            </a:br>
            <a:r>
              <a:rPr lang="en-US" sz="3800" i="1" dirty="0" smtClean="0">
                <a:solidFill>
                  <a:schemeClr val="bg1"/>
                </a:solidFill>
              </a:rPr>
              <a:t>Cao Minh </a:t>
            </a:r>
            <a:r>
              <a:rPr lang="en-US" sz="3800" i="1" dirty="0" err="1" smtClean="0">
                <a:solidFill>
                  <a:schemeClr val="bg1"/>
                </a:solidFill>
              </a:rPr>
              <a:t>Thắng</a:t>
            </a:r>
            <a:endParaRPr lang="en-US" sz="38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Tk1:</a:t>
            </a:r>
            <a:r>
              <a:rPr lang="en-US" sz="5200" b="0" dirty="0" smtClean="0">
                <a:solidFill>
                  <a:schemeClr val="bg1"/>
                </a:solidFill>
                <a:effectLst/>
              </a:rPr>
              <a:t> </a:t>
            </a:r>
            <a:r>
              <a:rPr lang="vi-VN" sz="5200" dirty="0" smtClean="0">
                <a:solidFill>
                  <a:schemeClr val="bg1"/>
                </a:solidFill>
              </a:rPr>
              <a:t>Lời </a:t>
            </a:r>
            <a:r>
              <a:rPr lang="vi-VN" sz="5200" dirty="0">
                <a:solidFill>
                  <a:schemeClr val="bg1"/>
                </a:solidFill>
              </a:rPr>
              <a:t>kinh yêu thương dâng Cha thắm ân tình thiết tha tháng ngày. Trầm hương thơm bay Thiên Cung nghi ngút ngàn quyện với lời </a:t>
            </a:r>
            <a:r>
              <a:rPr lang="vi-VN" sz="5200" dirty="0" smtClean="0">
                <a:solidFill>
                  <a:schemeClr val="bg1"/>
                </a:solidFill>
              </a:rPr>
              <a:t>ca</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79709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Là lời yêu thương con dâng Cha ngọt ngào hương kinh trong câu ca, hòa nhịp theo ấm êm tiếng đàn mến chân thành dâng tiến về Cha.</a:t>
            </a:r>
            <a:endParaRPr lang="en-US" sz="5200" b="0" dirty="0">
              <a:solidFill>
                <a:schemeClr val="bg1"/>
              </a:solidFill>
              <a:effectLst/>
            </a:endParaRPr>
          </a:p>
        </p:txBody>
      </p:sp>
    </p:spTree>
    <p:extLst>
      <p:ext uri="{BB962C8B-B14F-4D97-AF65-F5344CB8AC3E}">
        <p14:creationId xmlns:p14="http://schemas.microsoft.com/office/powerpoint/2010/main" val="815978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Hiệp cùng rượu nho thơm ngon, bánh trắng đẹp xinh trinh nguyên, ngàn lời thương mến thiết tha chân thành dâng về Cha </a:t>
            </a:r>
            <a:r>
              <a:rPr lang="vi-VN" sz="5200" dirty="0" smtClean="0">
                <a:solidFill>
                  <a:schemeClr val="bg1"/>
                </a:solidFill>
              </a:rPr>
              <a:t>yêu</a:t>
            </a:r>
            <a:r>
              <a:rPr lang="en-US" sz="5200" dirty="0" smtClean="0">
                <a:solidFill>
                  <a:schemeClr val="bg1"/>
                </a:solidFill>
              </a:rPr>
              <a:t>, t</a:t>
            </a:r>
            <a:r>
              <a:rPr lang="vi-VN" sz="5200" dirty="0" smtClean="0">
                <a:solidFill>
                  <a:schemeClr val="bg1"/>
                </a:solidFill>
              </a:rPr>
              <a:t>rót </a:t>
            </a:r>
            <a:r>
              <a:rPr lang="vi-VN" sz="5200" dirty="0">
                <a:solidFill>
                  <a:schemeClr val="bg1"/>
                </a:solidFill>
              </a:rPr>
              <a:t>dâng Cha xác hồn tháng năm đời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Tk2:</a:t>
            </a:r>
            <a:r>
              <a:rPr lang="en-US" sz="5500" b="0" dirty="0" smtClean="0">
                <a:solidFill>
                  <a:schemeClr val="bg1"/>
                </a:solidFill>
                <a:effectLst/>
              </a:rPr>
              <a:t> </a:t>
            </a:r>
            <a:r>
              <a:rPr lang="vi-VN" sz="5500" dirty="0">
                <a:solidFill>
                  <a:schemeClr val="bg1"/>
                </a:solidFill>
              </a:rPr>
              <a:t>Buồn vui hay trong lo âu kính dâng Cha thân phận kiếp người. Mồ hôi rơi như sương sa trên cánh đồng vàng lúa hè </a:t>
            </a:r>
            <a:r>
              <a:rPr lang="vi-VN" sz="5500" dirty="0" smtClean="0">
                <a:solidFill>
                  <a:schemeClr val="bg1"/>
                </a:solidFill>
              </a:rPr>
              <a:t>trưa</a:t>
            </a:r>
            <a:r>
              <a:rPr lang="en-US" sz="5500" dirty="0" smtClean="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dirty="0" smtClean="0">
                <a:solidFill>
                  <a:srgbClr val="FFFF00"/>
                </a:solidFill>
              </a:rPr>
              <a:t>…</a:t>
            </a:r>
            <a:r>
              <a:rPr lang="vi-VN" sz="5500" dirty="0" smtClean="0">
                <a:solidFill>
                  <a:schemeClr val="bg1"/>
                </a:solidFill>
              </a:rPr>
              <a:t> </a:t>
            </a:r>
            <a:r>
              <a:rPr lang="vi-VN" sz="5500" dirty="0">
                <a:solidFill>
                  <a:schemeClr val="bg1"/>
                </a:solidFill>
              </a:rPr>
              <a:t>Ngày đêm con luôn chăm </a:t>
            </a:r>
            <a:r>
              <a:rPr lang="vi-VN" sz="5500" dirty="0" smtClean="0">
                <a:solidFill>
                  <a:schemeClr val="bg1"/>
                </a:solidFill>
              </a:rPr>
              <a:t>lo</a:t>
            </a:r>
            <a:r>
              <a:rPr lang="en-US" sz="5500" dirty="0" smtClean="0">
                <a:solidFill>
                  <a:schemeClr val="bg1"/>
                </a:solidFill>
              </a:rPr>
              <a:t>,</a:t>
            </a:r>
            <a:r>
              <a:rPr lang="vi-VN" sz="5500" dirty="0" smtClean="0">
                <a:solidFill>
                  <a:schemeClr val="bg1"/>
                </a:solidFill>
              </a:rPr>
              <a:t> </a:t>
            </a:r>
            <a:r>
              <a:rPr lang="vi-VN" sz="5500" dirty="0">
                <a:solidFill>
                  <a:schemeClr val="bg1"/>
                </a:solidFill>
              </a:rPr>
              <a:t>nhọc lao con không than van, vì luôn có Cha ở cùng sớt chia đời vui sướng khổ đau.</a:t>
            </a:r>
            <a:endParaRPr lang="en-US" sz="5500" b="0" dirty="0">
              <a:solidFill>
                <a:schemeClr val="bg1"/>
              </a:solidFill>
              <a:effectLst/>
            </a:endParaRPr>
          </a:p>
        </p:txBody>
      </p:sp>
    </p:spTree>
    <p:extLst>
      <p:ext uri="{BB962C8B-B14F-4D97-AF65-F5344CB8AC3E}">
        <p14:creationId xmlns:p14="http://schemas.microsoft.com/office/powerpoint/2010/main" val="1812889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Hiệp cùng rượu nho thơm ngon, bánh trắng đẹp xinh trinh nguyên, ngàn lời thương mến thiết tha chân thành dâng về Cha </a:t>
            </a:r>
            <a:r>
              <a:rPr lang="vi-VN" sz="5200" dirty="0" smtClean="0">
                <a:solidFill>
                  <a:schemeClr val="bg1"/>
                </a:solidFill>
              </a:rPr>
              <a:t>yêu</a:t>
            </a:r>
            <a:r>
              <a:rPr lang="en-US" sz="5200" dirty="0" smtClean="0">
                <a:solidFill>
                  <a:schemeClr val="bg1"/>
                </a:solidFill>
              </a:rPr>
              <a:t>, t</a:t>
            </a:r>
            <a:r>
              <a:rPr lang="vi-VN" sz="5200" dirty="0" smtClean="0">
                <a:solidFill>
                  <a:schemeClr val="bg1"/>
                </a:solidFill>
              </a:rPr>
              <a:t>rót </a:t>
            </a:r>
            <a:r>
              <a:rPr lang="vi-VN" sz="5200" dirty="0">
                <a:solidFill>
                  <a:schemeClr val="bg1"/>
                </a:solidFill>
              </a:rPr>
              <a:t>dâng Cha xác hồn tháng năm đời </a:t>
            </a:r>
            <a:r>
              <a:rPr lang="vi-VN" sz="5200" dirty="0" smtClean="0">
                <a:solidFill>
                  <a:schemeClr val="bg1"/>
                </a:solidFill>
              </a:rPr>
              <a:t>con</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082822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smtClean="0">
                <a:solidFill>
                  <a:srgbClr val="FFFF00"/>
                </a:solidFill>
                <a:effectLst/>
              </a:rPr>
              <a:t>Ca </a:t>
            </a:r>
            <a:r>
              <a:rPr lang="en-US" sz="6500" b="0" dirty="0" err="1" smtClean="0">
                <a:solidFill>
                  <a:srgbClr val="FFFF00"/>
                </a:solidFill>
                <a:effectLst/>
              </a:rPr>
              <a:t>Nguyện</a:t>
            </a:r>
            <a:r>
              <a:rPr lang="en-US" sz="6500" b="0" dirty="0" smtClean="0">
                <a:solidFill>
                  <a:srgbClr val="FFFF00"/>
                </a:solidFill>
                <a:effectLst/>
              </a:rPr>
              <a:t> </a:t>
            </a:r>
            <a:r>
              <a:rPr lang="en-US" sz="6500" b="0" dirty="0" err="1" smtClean="0">
                <a:solidFill>
                  <a:srgbClr val="FFFF00"/>
                </a:solidFill>
                <a:effectLst/>
              </a:rPr>
              <a:t>Hiệp</a:t>
            </a:r>
            <a:r>
              <a:rPr lang="en-US" sz="6500" b="0" dirty="0" smtClean="0">
                <a:solidFill>
                  <a:srgbClr val="FFFF00"/>
                </a:solidFill>
                <a:effectLst/>
              </a:rPr>
              <a:t> </a:t>
            </a:r>
            <a:r>
              <a:rPr lang="en-US" sz="65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6900" dirty="0" smtClean="0">
                <a:solidFill>
                  <a:srgbClr val="FFFF00"/>
                </a:solidFill>
              </a:rPr>
              <a:t>CẬY TRÔNG NƠI CHÚA</a:t>
            </a:r>
            <a:r>
              <a:rPr lang="en-US" sz="6600" b="0" dirty="0" smtClean="0">
                <a:solidFill>
                  <a:srgbClr val="FFFF00"/>
                </a:solidFill>
                <a:effectLst/>
              </a:rPr>
              <a:t/>
            </a:r>
            <a:br>
              <a:rPr lang="en-US" sz="6600" b="0" dirty="0" smtClean="0">
                <a:solidFill>
                  <a:srgbClr val="FFFF00"/>
                </a:solidFill>
                <a:effectLst/>
              </a:rPr>
            </a:br>
            <a:r>
              <a:rPr lang="en-US" sz="5000" i="1" dirty="0" err="1" smtClean="0">
                <a:solidFill>
                  <a:schemeClr val="bg1"/>
                </a:solidFill>
              </a:rPr>
              <a:t>Dấu</a:t>
            </a:r>
            <a:r>
              <a:rPr lang="en-US" sz="5000" i="1" dirty="0" smtClean="0">
                <a:solidFill>
                  <a:schemeClr val="bg1"/>
                </a:solidFill>
              </a:rPr>
              <a:t> </a:t>
            </a:r>
            <a:r>
              <a:rPr lang="en-US" sz="5000" i="1" dirty="0" err="1" smtClean="0">
                <a:solidFill>
                  <a:schemeClr val="bg1"/>
                </a:solidFill>
              </a:rPr>
              <a:t>Chân</a:t>
            </a:r>
            <a:endParaRPr lang="en-US" sz="5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FF00"/>
                </a:solidFill>
              </a:rPr>
              <a:t>Tk1</a:t>
            </a:r>
            <a:r>
              <a:rPr lang="en-US" sz="5200" b="0" u="sng" dirty="0" smtClean="0">
                <a:solidFill>
                  <a:srgbClr val="FFFF00"/>
                </a:solidFill>
                <a:effectLst/>
              </a:rPr>
              <a:t>:</a:t>
            </a:r>
            <a:r>
              <a:rPr lang="en-US" sz="5200" b="0" dirty="0" smtClean="0">
                <a:solidFill>
                  <a:schemeClr val="bg1"/>
                </a:solidFill>
                <a:effectLst/>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chút</a:t>
            </a:r>
            <a:r>
              <a:rPr lang="en-US" sz="5200" dirty="0" smtClean="0">
                <a:solidFill>
                  <a:schemeClr val="bg1"/>
                </a:solidFill>
              </a:rPr>
              <a:t> </a:t>
            </a:r>
            <a:r>
              <a:rPr lang="en-US" sz="5200" dirty="0" err="1" smtClean="0">
                <a:solidFill>
                  <a:schemeClr val="bg1"/>
                </a:solidFill>
              </a:rPr>
              <a:t>những</a:t>
            </a:r>
            <a:r>
              <a:rPr lang="en-US" sz="5200" dirty="0" smtClean="0">
                <a:solidFill>
                  <a:schemeClr val="bg1"/>
                </a:solidFill>
              </a:rPr>
              <a:t> </a:t>
            </a:r>
            <a:r>
              <a:rPr lang="en-US" sz="5200" dirty="0" err="1" smtClean="0">
                <a:solidFill>
                  <a:schemeClr val="bg1"/>
                </a:solidFill>
              </a:rPr>
              <a:t>lắng</a:t>
            </a:r>
            <a:r>
              <a:rPr lang="en-US" sz="5200" dirty="0" smtClean="0">
                <a:solidFill>
                  <a:schemeClr val="bg1"/>
                </a:solidFill>
              </a:rPr>
              <a:t> lo </a:t>
            </a:r>
            <a:r>
              <a:rPr lang="en-US" sz="5200" dirty="0" err="1" smtClean="0">
                <a:solidFill>
                  <a:schemeClr val="bg1"/>
                </a:solidFill>
              </a:rPr>
              <a:t>ưu</a:t>
            </a:r>
            <a:r>
              <a:rPr lang="en-US" sz="5200" dirty="0">
                <a:solidFill>
                  <a:schemeClr val="bg1"/>
                </a:solidFill>
              </a:rPr>
              <a:t> </a:t>
            </a:r>
            <a:r>
              <a:rPr lang="en-US" sz="5200" dirty="0" err="1" smtClean="0">
                <a:solidFill>
                  <a:schemeClr val="bg1"/>
                </a:solidFill>
              </a:rPr>
              <a:t>phiền</a:t>
            </a:r>
            <a:r>
              <a:rPr lang="en-US" sz="5200" dirty="0" smtClean="0">
                <a:solidFill>
                  <a:schemeClr val="bg1"/>
                </a:solidFill>
              </a:rPr>
              <a:t> </a:t>
            </a:r>
            <a:r>
              <a:rPr lang="en-US" sz="5200" dirty="0" err="1" smtClean="0">
                <a:solidFill>
                  <a:schemeClr val="bg1"/>
                </a:solidFill>
              </a:rPr>
              <a:t>đã</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con lay </a:t>
            </a:r>
            <a:r>
              <a:rPr lang="en-US" sz="5200" dirty="0" err="1" smtClean="0">
                <a:solidFill>
                  <a:schemeClr val="bg1"/>
                </a:solidFill>
              </a:rPr>
              <a:t>chuyển</a:t>
            </a:r>
            <a:r>
              <a:rPr lang="en-US" sz="5200" dirty="0" smtClean="0">
                <a:solidFill>
                  <a:schemeClr val="bg1"/>
                </a:solidFill>
              </a:rPr>
              <a:t> </a:t>
            </a:r>
            <a:r>
              <a:rPr lang="en-US" sz="5200" dirty="0" err="1" smtClean="0">
                <a:solidFill>
                  <a:schemeClr val="bg1"/>
                </a:solidFill>
              </a:rPr>
              <a:t>niềm</a:t>
            </a:r>
            <a:r>
              <a:rPr lang="en-US" sz="5200" dirty="0" smtClean="0">
                <a:solidFill>
                  <a:schemeClr val="bg1"/>
                </a:solidFill>
              </a:rPr>
              <a:t> tin.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chút</a:t>
            </a:r>
            <a:r>
              <a:rPr lang="en-US" sz="5200" dirty="0" smtClean="0">
                <a:solidFill>
                  <a:schemeClr val="bg1"/>
                </a:solidFill>
              </a:rPr>
              <a:t> </a:t>
            </a:r>
            <a:r>
              <a:rPr lang="en-US" sz="5200" dirty="0" err="1" smtClean="0">
                <a:solidFill>
                  <a:schemeClr val="bg1"/>
                </a:solidFill>
              </a:rPr>
              <a:t>sóng</a:t>
            </a:r>
            <a:r>
              <a:rPr lang="en-US" sz="5200" dirty="0" smtClean="0">
                <a:solidFill>
                  <a:schemeClr val="bg1"/>
                </a:solidFill>
              </a:rPr>
              <a:t> </a:t>
            </a:r>
            <a:r>
              <a:rPr lang="en-US" sz="5200" dirty="0" err="1" smtClean="0">
                <a:solidFill>
                  <a:schemeClr val="bg1"/>
                </a:solidFill>
              </a:rPr>
              <a:t>ba</a:t>
            </a:r>
            <a:r>
              <a:rPr lang="en-US" sz="5200" dirty="0" smtClean="0">
                <a:solidFill>
                  <a:schemeClr val="bg1"/>
                </a:solidFill>
              </a:rPr>
              <a:t> </a:t>
            </a:r>
            <a:r>
              <a:rPr lang="en-US" sz="5200" dirty="0" err="1" smtClean="0">
                <a:solidFill>
                  <a:schemeClr val="bg1"/>
                </a:solidFill>
              </a:rPr>
              <a:t>đào</a:t>
            </a:r>
            <a:r>
              <a:rPr lang="en-US" sz="5200" dirty="0" smtClean="0">
                <a:solidFill>
                  <a:schemeClr val="bg1"/>
                </a:solidFill>
              </a:rPr>
              <a:t> </a:t>
            </a:r>
            <a:r>
              <a:rPr lang="en-US" sz="5200" dirty="0" err="1" smtClean="0">
                <a:solidFill>
                  <a:schemeClr val="bg1"/>
                </a:solidFill>
              </a:rPr>
              <a:t>ngã</a:t>
            </a:r>
            <a:r>
              <a:rPr lang="en-US" sz="5200" dirty="0" smtClean="0">
                <a:solidFill>
                  <a:schemeClr val="bg1"/>
                </a:solidFill>
              </a:rPr>
              <a:t> </a:t>
            </a:r>
            <a:r>
              <a:rPr lang="en-US" sz="5200" dirty="0" err="1" smtClean="0">
                <a:solidFill>
                  <a:schemeClr val="bg1"/>
                </a:solidFill>
              </a:rPr>
              <a:t>nghiêng</a:t>
            </a:r>
            <a:r>
              <a:rPr lang="en-US" sz="5200" dirty="0" smtClean="0">
                <a:solidFill>
                  <a:schemeClr val="bg1"/>
                </a:solidFill>
              </a:rPr>
              <a:t>, </a:t>
            </a:r>
            <a:r>
              <a:rPr lang="en-US" sz="5200" dirty="0" err="1" smtClean="0">
                <a:solidFill>
                  <a:schemeClr val="bg1"/>
                </a:solidFill>
              </a:rPr>
              <a:t>khiến</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con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còn</a:t>
            </a:r>
            <a:r>
              <a:rPr lang="en-US" sz="5200" dirty="0" smtClean="0">
                <a:solidFill>
                  <a:schemeClr val="bg1"/>
                </a:solidFill>
              </a:rPr>
              <a:t> </a:t>
            </a:r>
            <a:r>
              <a:rPr lang="en-US" sz="5200" dirty="0" err="1" smtClean="0">
                <a:solidFill>
                  <a:schemeClr val="bg1"/>
                </a:solidFill>
              </a:rPr>
              <a:t>bình</a:t>
            </a:r>
            <a:r>
              <a:rPr lang="en-US" sz="5200" dirty="0" smtClean="0">
                <a:solidFill>
                  <a:schemeClr val="bg1"/>
                </a:solidFill>
              </a:rPr>
              <a:t> </a:t>
            </a:r>
            <a:r>
              <a:rPr lang="en-US" sz="5200" dirty="0" err="1" smtClean="0">
                <a:solidFill>
                  <a:schemeClr val="bg1"/>
                </a:solidFill>
              </a:rPr>
              <a:t>yên</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ghé</a:t>
            </a:r>
            <a:r>
              <a:rPr lang="en-US" sz="5200" dirty="0" smtClean="0">
                <a:solidFill>
                  <a:schemeClr val="bg1"/>
                </a:solidFill>
              </a:rPr>
              <a:t> </a:t>
            </a:r>
            <a:r>
              <a:rPr lang="en-US" sz="5200" dirty="0" err="1" smtClean="0">
                <a:solidFill>
                  <a:schemeClr val="bg1"/>
                </a:solidFill>
              </a:rPr>
              <a:t>mắt</a:t>
            </a:r>
            <a:r>
              <a:rPr lang="en-US" sz="5200" dirty="0" smtClean="0">
                <a:solidFill>
                  <a:schemeClr val="bg1"/>
                </a:solidFill>
              </a:rPr>
              <a:t> </a:t>
            </a:r>
            <a:r>
              <a:rPr lang="en-US" sz="5200" dirty="0" err="1" smtClean="0">
                <a:solidFill>
                  <a:schemeClr val="bg1"/>
                </a:solidFill>
              </a:rPr>
              <a:t>đoái</a:t>
            </a:r>
            <a:r>
              <a:rPr lang="en-US" sz="5200" dirty="0" smtClean="0">
                <a:solidFill>
                  <a:schemeClr val="bg1"/>
                </a:solidFill>
              </a:rPr>
              <a:t> </a:t>
            </a:r>
            <a:r>
              <a:rPr lang="en-US" sz="5200" dirty="0" err="1" smtClean="0">
                <a:solidFill>
                  <a:schemeClr val="bg1"/>
                </a:solidFill>
              </a:rPr>
              <a:t>nhìn</a:t>
            </a:r>
            <a:r>
              <a:rPr lang="en-US" sz="5200" dirty="0" smtClean="0">
                <a:solidFill>
                  <a:schemeClr val="bg1"/>
                </a:solidFill>
              </a:rPr>
              <a:t>, dang </a:t>
            </a:r>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và</a:t>
            </a:r>
            <a:r>
              <a:rPr lang="en-US" sz="5200" dirty="0" smtClean="0">
                <a:solidFill>
                  <a:schemeClr val="bg1"/>
                </a:solidFill>
              </a:rPr>
              <a:t> </a:t>
            </a:r>
            <a:r>
              <a:rPr lang="en-US" sz="5200" dirty="0" err="1" smtClean="0">
                <a:solidFill>
                  <a:schemeClr val="bg1"/>
                </a:solidFill>
              </a:rPr>
              <a:t>nâng</a:t>
            </a:r>
            <a:r>
              <a:rPr lang="en-US" sz="5200" dirty="0" smtClean="0">
                <a:solidFill>
                  <a:schemeClr val="bg1"/>
                </a:solidFill>
              </a:rPr>
              <a:t> </a:t>
            </a:r>
            <a:r>
              <a:rPr lang="en-US" sz="5200" dirty="0" err="1" smtClean="0">
                <a:solidFill>
                  <a:schemeClr val="bg1"/>
                </a:solidFill>
              </a:rPr>
              <a:t>đỡ</a:t>
            </a:r>
            <a:r>
              <a:rPr lang="en-US" sz="5200" dirty="0" smtClean="0">
                <a:solidFill>
                  <a:schemeClr val="bg1"/>
                </a:solidFill>
              </a:rPr>
              <a:t> </a:t>
            </a:r>
            <a:r>
              <a:rPr lang="en-US" sz="5200" dirty="0" err="1" smtClean="0">
                <a:solidFill>
                  <a:schemeClr val="bg1"/>
                </a:solidFill>
              </a:rPr>
              <a:t>giữ</a:t>
            </a:r>
            <a:r>
              <a:rPr lang="en-US" sz="5200" dirty="0" smtClean="0">
                <a:solidFill>
                  <a:schemeClr val="bg1"/>
                </a:solidFill>
              </a:rPr>
              <a:t> </a:t>
            </a:r>
            <a:r>
              <a:rPr lang="en-US" sz="5200" dirty="0" err="1" smtClean="0">
                <a:solidFill>
                  <a:schemeClr val="bg1"/>
                </a:solidFill>
              </a:rPr>
              <a:t>gìn</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con </a:t>
            </a:r>
            <a:r>
              <a:rPr lang="en-US" sz="5200" dirty="0" err="1" smtClean="0">
                <a:solidFill>
                  <a:schemeClr val="bg1"/>
                </a:solidFill>
              </a:rPr>
              <a:t>luôn</a:t>
            </a:r>
            <a:r>
              <a:rPr lang="en-US" sz="5200" dirty="0" smtClean="0">
                <a:solidFill>
                  <a:schemeClr val="bg1"/>
                </a:solidFill>
              </a:rPr>
              <a:t>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vững</a:t>
            </a:r>
            <a:r>
              <a:rPr lang="en-US" sz="5200" dirty="0" smtClean="0">
                <a:solidFill>
                  <a:schemeClr val="bg1"/>
                </a:solidFill>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vào</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của</a:t>
            </a:r>
            <a:r>
              <a:rPr lang="en-US" sz="5200" dirty="0" smtClean="0">
                <a:solidFill>
                  <a:schemeClr val="bg1"/>
                </a:solidFill>
              </a:rPr>
              <a:t> </a:t>
            </a:r>
            <a:r>
              <a:rPr lang="en-US" sz="5200" dirty="0" err="1" smtClean="0">
                <a:solidFill>
                  <a:schemeClr val="bg1"/>
                </a:solidFill>
              </a:rPr>
              <a:t>Thiên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quan</a:t>
            </a:r>
            <a:r>
              <a:rPr lang="en-US" sz="5200" dirty="0" smtClean="0">
                <a:solidFill>
                  <a:schemeClr val="bg1"/>
                </a:solidFill>
              </a:rPr>
              <a:t> </a:t>
            </a:r>
            <a:r>
              <a:rPr lang="en-US" sz="5200" dirty="0" err="1" smtClean="0">
                <a:solidFill>
                  <a:schemeClr val="bg1"/>
                </a:solidFill>
              </a:rPr>
              <a:t>phòng</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897393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500" b="0" dirty="0" smtClean="0">
                <a:solidFill>
                  <a:srgbClr val="FFFF00"/>
                </a:solidFill>
                <a:effectLst/>
              </a:rPr>
              <a:t>Ca </a:t>
            </a:r>
            <a:r>
              <a:rPr lang="en-US" sz="6500" b="0" dirty="0" err="1" smtClean="0">
                <a:solidFill>
                  <a:srgbClr val="FFFF00"/>
                </a:solidFill>
                <a:effectLst/>
              </a:rPr>
              <a:t>Nhập</a:t>
            </a:r>
            <a:r>
              <a:rPr lang="en-US" sz="6500" b="0" dirty="0" smtClean="0">
                <a:solidFill>
                  <a:srgbClr val="FFFF00"/>
                </a:solidFill>
                <a:effectLst/>
              </a:rPr>
              <a:t> </a:t>
            </a:r>
            <a:r>
              <a:rPr lang="en-US" sz="65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6500" dirty="0" smtClean="0">
                <a:solidFill>
                  <a:srgbClr val="FFFF00"/>
                </a:solidFill>
              </a:rPr>
              <a:t>TIẾN VÀO THÁNH CUNG</a:t>
            </a:r>
            <a:r>
              <a:rPr lang="en-US" sz="7000" b="0" dirty="0" smtClean="0">
                <a:solidFill>
                  <a:srgbClr val="FFFF00"/>
                </a:solidFill>
                <a:effectLst/>
              </a:rPr>
              <a:t/>
            </a:r>
            <a:br>
              <a:rPr lang="en-US" sz="7000" b="0" dirty="0" smtClean="0">
                <a:solidFill>
                  <a:srgbClr val="FFFF00"/>
                </a:solidFill>
                <a:effectLst/>
              </a:rPr>
            </a:br>
            <a:r>
              <a:rPr lang="en-US" sz="5000" i="1" dirty="0" err="1" smtClean="0">
                <a:solidFill>
                  <a:schemeClr val="bg1"/>
                </a:solidFill>
              </a:rPr>
              <a:t>Phanxico</a:t>
            </a:r>
            <a:endParaRPr lang="en-US" sz="5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tạo</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mang</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a:t>
            </a:r>
            <a:r>
              <a:rPr lang="en-US" sz="5200" dirty="0" err="1" smtClean="0">
                <a:solidFill>
                  <a:schemeClr val="bg1"/>
                </a:solidFill>
              </a:rPr>
              <a:t>phận</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yếu</a:t>
            </a:r>
            <a:r>
              <a:rPr lang="en-US" sz="5200" dirty="0" smtClean="0">
                <a:solidFill>
                  <a:schemeClr val="bg1"/>
                </a:solidFill>
              </a:rPr>
              <a:t> </a:t>
            </a:r>
            <a:r>
              <a:rPr lang="en-US" sz="5200" dirty="0" err="1" smtClean="0">
                <a:solidFill>
                  <a:schemeClr val="bg1"/>
                </a:solidFill>
              </a:rPr>
              <a:t>đuối</a:t>
            </a:r>
            <a:r>
              <a:rPr lang="en-US" sz="5200" dirty="0" smtClean="0">
                <a:solidFill>
                  <a:schemeClr val="bg1"/>
                </a:solidFill>
              </a:rPr>
              <a:t> </a:t>
            </a:r>
            <a:r>
              <a:rPr lang="en-US" sz="5200" dirty="0" err="1" smtClean="0">
                <a:solidFill>
                  <a:schemeClr val="bg1"/>
                </a:solidFill>
              </a:rPr>
              <a:t>mỏng</a:t>
            </a:r>
            <a:r>
              <a:rPr lang="en-US" sz="5200" dirty="0" smtClean="0">
                <a:solidFill>
                  <a:schemeClr val="bg1"/>
                </a:solidFill>
              </a:rPr>
              <a:t> </a:t>
            </a:r>
            <a:r>
              <a:rPr lang="en-US" sz="5200" dirty="0" err="1" smtClean="0">
                <a:solidFill>
                  <a:schemeClr val="bg1"/>
                </a:solidFill>
              </a:rPr>
              <a:t>manh</a:t>
            </a:r>
            <a:r>
              <a:rPr lang="en-US" sz="5200" dirty="0" smtClean="0">
                <a:solidFill>
                  <a:schemeClr val="bg1"/>
                </a:solidFill>
              </a:rPr>
              <a:t>, </a:t>
            </a:r>
            <a:r>
              <a:rPr lang="en-US" sz="5200" dirty="0" err="1" smtClean="0">
                <a:solidFill>
                  <a:schemeClr val="bg1"/>
                </a:solidFill>
              </a:rPr>
              <a:t>luôn</a:t>
            </a:r>
            <a:r>
              <a:rPr lang="en-US" sz="5200" dirty="0" smtClean="0">
                <a:solidFill>
                  <a:schemeClr val="bg1"/>
                </a:solidFill>
              </a:rPr>
              <a:t> </a:t>
            </a:r>
            <a:r>
              <a:rPr lang="en-US" sz="5200" dirty="0" err="1" smtClean="0">
                <a:solidFill>
                  <a:schemeClr val="bg1"/>
                </a:solidFill>
              </a:rPr>
              <a:t>cần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thánh</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con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cậy</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dẫu</a:t>
            </a:r>
            <a:r>
              <a:rPr lang="en-US" sz="5200" dirty="0" smtClean="0">
                <a:solidFill>
                  <a:schemeClr val="bg1"/>
                </a:solidFill>
              </a:rPr>
              <a:t> </a:t>
            </a:r>
            <a:r>
              <a:rPr lang="en-US" sz="5200" dirty="0" err="1" smtClean="0">
                <a:solidFill>
                  <a:schemeClr val="bg1"/>
                </a:solidFill>
              </a:rPr>
              <a:t>tháng</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còn</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nguy</a:t>
            </a:r>
            <a:r>
              <a:rPr lang="en-US" sz="5200" dirty="0" smtClean="0">
                <a:solidFill>
                  <a:schemeClr val="bg1"/>
                </a:solidFill>
              </a:rPr>
              <a:t> </a:t>
            </a:r>
            <a:r>
              <a:rPr lang="en-US" sz="5200" dirty="0" err="1" smtClean="0">
                <a:solidFill>
                  <a:schemeClr val="bg1"/>
                </a:solidFill>
              </a:rPr>
              <a:t>khó</a:t>
            </a:r>
            <a:r>
              <a:rPr lang="en-US" sz="5200" dirty="0" smtClean="0">
                <a:solidFill>
                  <a:schemeClr val="bg1"/>
                </a:solidFill>
              </a:rPr>
              <a:t> </a:t>
            </a:r>
            <a:r>
              <a:rPr lang="en-US" sz="5200" dirty="0" err="1" smtClean="0">
                <a:solidFill>
                  <a:schemeClr val="bg1"/>
                </a:solidFill>
              </a:rPr>
              <a:t>chông</a:t>
            </a:r>
            <a:r>
              <a:rPr lang="en-US" sz="5200" dirty="0" smtClean="0">
                <a:solidFill>
                  <a:schemeClr val="bg1"/>
                </a:solidFill>
              </a:rPr>
              <a:t> </a:t>
            </a:r>
            <a:r>
              <a:rPr lang="en-US" sz="5200" dirty="0" err="1" smtClean="0">
                <a:solidFill>
                  <a:schemeClr val="bg1"/>
                </a:solidFill>
              </a:rPr>
              <a:t>gai</a:t>
            </a:r>
            <a:r>
              <a:rPr lang="en-US" sz="5200" dirty="0" smtClean="0">
                <a:solidFill>
                  <a:schemeClr val="bg1"/>
                </a:solidFill>
              </a:rPr>
              <a:t>, </a:t>
            </a:r>
            <a:r>
              <a:rPr lang="en-US" sz="5200" dirty="0" err="1" smtClean="0">
                <a:solidFill>
                  <a:schemeClr val="bg1"/>
                </a:solidFill>
              </a:rPr>
              <a:t>có</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ở </a:t>
            </a:r>
            <a:r>
              <a:rPr lang="en-US" sz="5200" dirty="0" err="1" smtClean="0">
                <a:solidFill>
                  <a:schemeClr val="bg1"/>
                </a:solidFill>
              </a:rPr>
              <a:t>bên</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hạnh</a:t>
            </a:r>
            <a:r>
              <a:rPr lang="en-US" sz="5200" dirty="0" smtClean="0">
                <a:solidFill>
                  <a:schemeClr val="bg1"/>
                </a:solidFill>
              </a:rPr>
              <a:t> </a:t>
            </a:r>
            <a:r>
              <a:rPr lang="en-US" sz="5200" dirty="0" err="1" smtClean="0">
                <a:solidFill>
                  <a:schemeClr val="bg1"/>
                </a:solidFill>
              </a:rPr>
              <a:t>phúc</a:t>
            </a:r>
            <a:r>
              <a:rPr lang="en-US" sz="5200" dirty="0">
                <a:solidFill>
                  <a:schemeClr val="bg1"/>
                </a:solidFill>
              </a:rPr>
              <a:t> </a:t>
            </a:r>
            <a:r>
              <a:rPr lang="en-US" sz="5200" dirty="0" err="1" smtClean="0">
                <a:solidFill>
                  <a:schemeClr val="bg1"/>
                </a:solidFill>
              </a:rPr>
              <a:t>êm</a:t>
            </a:r>
            <a:r>
              <a:rPr lang="en-US" sz="5200" dirty="0" smtClean="0">
                <a:solidFill>
                  <a:schemeClr val="bg1"/>
                </a:solidFill>
              </a:rPr>
              <a:t> </a:t>
            </a:r>
            <a:r>
              <a:rPr lang="en-US" sz="5200" dirty="0" err="1" smtClean="0">
                <a:solidFill>
                  <a:schemeClr val="bg1"/>
                </a:solidFill>
              </a:rPr>
              <a:t>đềm</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5254567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Tk2:</a:t>
            </a:r>
            <a:r>
              <a:rPr lang="en-US" sz="5200" b="0" dirty="0" smtClean="0">
                <a:solidFill>
                  <a:schemeClr val="bg1"/>
                </a:solidFill>
                <a:effectLst/>
              </a:rPr>
              <a:t>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chút</a:t>
            </a:r>
            <a:r>
              <a:rPr lang="en-US" sz="5200" dirty="0" smtClean="0">
                <a:solidFill>
                  <a:schemeClr val="bg1"/>
                </a:solidFill>
              </a:rPr>
              <a:t> </a:t>
            </a:r>
            <a:r>
              <a:rPr lang="en-US" sz="5200" dirty="0" err="1" smtClean="0">
                <a:solidFill>
                  <a:schemeClr val="bg1"/>
                </a:solidFill>
              </a:rPr>
              <a:t>những</a:t>
            </a:r>
            <a:r>
              <a:rPr lang="en-US" sz="5200" dirty="0" smtClean="0">
                <a:solidFill>
                  <a:schemeClr val="bg1"/>
                </a:solidFill>
              </a:rPr>
              <a:t> </a:t>
            </a:r>
            <a:r>
              <a:rPr lang="en-US" sz="5200" dirty="0" err="1" smtClean="0">
                <a:solidFill>
                  <a:schemeClr val="bg1"/>
                </a:solidFill>
              </a:rPr>
              <a:t>vấn</a:t>
            </a:r>
            <a:r>
              <a:rPr lang="en-US" sz="5200" dirty="0" smtClean="0">
                <a:solidFill>
                  <a:schemeClr val="bg1"/>
                </a:solidFill>
              </a:rPr>
              <a:t> </a:t>
            </a:r>
            <a:r>
              <a:rPr lang="en-US" sz="5200" dirty="0" err="1" smtClean="0">
                <a:solidFill>
                  <a:schemeClr val="bg1"/>
                </a:solidFill>
              </a:rPr>
              <a:t>vương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nào</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danh</a:t>
            </a:r>
            <a:r>
              <a:rPr lang="en-US" sz="5200" dirty="0" smtClean="0">
                <a:solidFill>
                  <a:schemeClr val="bg1"/>
                </a:solidFill>
              </a:rPr>
              <a:t>, </a:t>
            </a:r>
            <a:r>
              <a:rPr lang="en-US" sz="5200" dirty="0" err="1" smtClean="0">
                <a:solidFill>
                  <a:schemeClr val="bg1"/>
                </a:solidFill>
              </a:rPr>
              <a:t>lợi</a:t>
            </a:r>
            <a:r>
              <a:rPr lang="en-US" sz="5200" dirty="0" smtClean="0">
                <a:solidFill>
                  <a:schemeClr val="bg1"/>
                </a:solidFill>
              </a:rPr>
              <a:t>, </a:t>
            </a:r>
            <a:r>
              <a:rPr lang="en-US" sz="5200" dirty="0" err="1" smtClean="0">
                <a:solidFill>
                  <a:schemeClr val="bg1"/>
                </a:solidFill>
              </a:rPr>
              <a:t>thú</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t>
            </a:r>
            <a:r>
              <a:rPr lang="en-US" sz="5200" dirty="0" err="1" smtClean="0">
                <a:solidFill>
                  <a:schemeClr val="bg1"/>
                </a:solidFill>
              </a:rPr>
              <a:t>đã</a:t>
            </a:r>
            <a:r>
              <a:rPr lang="en-US" sz="5200" dirty="0" smtClean="0">
                <a:solidFill>
                  <a:schemeClr val="bg1"/>
                </a:solidFill>
              </a:rPr>
              <a:t> </a:t>
            </a:r>
            <a:r>
              <a:rPr lang="en-US" sz="5200" dirty="0" err="1" smtClean="0">
                <a:solidFill>
                  <a:schemeClr val="bg1"/>
                </a:solidFill>
              </a:rPr>
              <a:t>chiếm</a:t>
            </a:r>
            <a:r>
              <a:rPr lang="en-US" sz="5200" dirty="0" smtClean="0">
                <a:solidFill>
                  <a:schemeClr val="bg1"/>
                </a:solidFill>
              </a:rPr>
              <a:t> </a:t>
            </a:r>
            <a:r>
              <a:rPr lang="en-US" sz="5200" dirty="0" err="1" smtClean="0">
                <a:solidFill>
                  <a:schemeClr val="bg1"/>
                </a:solidFill>
              </a:rPr>
              <a:t>lấy</a:t>
            </a:r>
            <a:r>
              <a:rPr lang="en-US" sz="5200" dirty="0" smtClean="0">
                <a:solidFill>
                  <a:schemeClr val="bg1"/>
                </a:solidFill>
              </a:rPr>
              <a:t> </a:t>
            </a:r>
            <a:r>
              <a:rPr lang="en-US" sz="5200" dirty="0" err="1" smtClean="0">
                <a:solidFill>
                  <a:schemeClr val="bg1"/>
                </a:solidFill>
              </a:rPr>
              <a:t>cuộc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của</a:t>
            </a:r>
            <a:r>
              <a:rPr lang="en-US" sz="5200" dirty="0" smtClean="0">
                <a:solidFill>
                  <a:schemeClr val="bg1"/>
                </a:solidFill>
              </a:rPr>
              <a:t> con, </a:t>
            </a:r>
            <a:r>
              <a:rPr lang="en-US" sz="5200" dirty="0" err="1" smtClean="0">
                <a:solidFill>
                  <a:schemeClr val="bg1"/>
                </a:solidFill>
              </a:rPr>
              <a:t>xa</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nơi</a:t>
            </a:r>
            <a:r>
              <a:rPr lang="en-US" sz="5200" dirty="0" smtClean="0">
                <a:solidFill>
                  <a:schemeClr val="bg1"/>
                </a:solidFill>
              </a:rPr>
              <a:t> con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cậy</a:t>
            </a:r>
            <a:r>
              <a:rPr lang="en-US" sz="5200" dirty="0" smtClean="0">
                <a:solidFill>
                  <a:schemeClr val="bg1"/>
                </a:solidFill>
              </a:rPr>
              <a:t> tin</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dirty="0" smtClean="0">
                <a:solidFill>
                  <a:srgbClr val="FFFF00"/>
                </a:solidFill>
              </a:rPr>
              <a:t>…</a:t>
            </a:r>
            <a:r>
              <a:rPr lang="en-US" sz="5100" dirty="0" smtClean="0">
                <a:solidFill>
                  <a:schemeClr val="bg1"/>
                </a:solidFill>
              </a:rPr>
              <a:t> </a:t>
            </a:r>
            <a:r>
              <a:rPr lang="en-US" sz="5100" dirty="0" err="1" smtClean="0">
                <a:solidFill>
                  <a:schemeClr val="bg1"/>
                </a:solidFill>
              </a:rPr>
              <a:t>Ngóng</a:t>
            </a:r>
            <a:r>
              <a:rPr lang="en-US" sz="5100" dirty="0" smtClean="0">
                <a:solidFill>
                  <a:schemeClr val="bg1"/>
                </a:solidFill>
              </a:rPr>
              <a:t> </a:t>
            </a:r>
            <a:r>
              <a:rPr lang="en-US" sz="5100" dirty="0" err="1" smtClean="0">
                <a:solidFill>
                  <a:schemeClr val="bg1"/>
                </a:solidFill>
              </a:rPr>
              <a:t>trông</a:t>
            </a:r>
            <a:r>
              <a:rPr lang="en-US" sz="5100" dirty="0" smtClean="0">
                <a:solidFill>
                  <a:schemeClr val="bg1"/>
                </a:solidFill>
              </a:rPr>
              <a:t> </a:t>
            </a:r>
            <a:r>
              <a:rPr lang="en-US" sz="5100" dirty="0" err="1" smtClean="0">
                <a:solidFill>
                  <a:schemeClr val="bg1"/>
                </a:solidFill>
              </a:rPr>
              <a:t>lòng</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xót</a:t>
            </a:r>
            <a:r>
              <a:rPr lang="en-US" sz="5100" dirty="0" smtClean="0">
                <a:solidFill>
                  <a:schemeClr val="bg1"/>
                </a:solidFill>
              </a:rPr>
              <a:t> </a:t>
            </a:r>
            <a:r>
              <a:rPr lang="en-US" sz="5100" dirty="0" err="1" smtClean="0">
                <a:solidFill>
                  <a:schemeClr val="bg1"/>
                </a:solidFill>
              </a:rPr>
              <a:t>của</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xin</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tha</a:t>
            </a:r>
            <a:r>
              <a:rPr lang="en-US" sz="5100" dirty="0" smtClean="0">
                <a:solidFill>
                  <a:schemeClr val="bg1"/>
                </a:solidFill>
              </a:rPr>
              <a:t> </a:t>
            </a:r>
            <a:r>
              <a:rPr lang="en-US" sz="5100" dirty="0" err="1" smtClean="0">
                <a:solidFill>
                  <a:schemeClr val="bg1"/>
                </a:solidFill>
              </a:rPr>
              <a:t>đừng</a:t>
            </a:r>
            <a:r>
              <a:rPr lang="en-US" sz="5100" dirty="0" smtClean="0">
                <a:solidFill>
                  <a:schemeClr val="bg1"/>
                </a:solidFill>
              </a:rPr>
              <a:t> </a:t>
            </a:r>
            <a:r>
              <a:rPr lang="en-US" sz="5100" dirty="0" err="1" smtClean="0">
                <a:solidFill>
                  <a:schemeClr val="bg1"/>
                </a:solidFill>
              </a:rPr>
              <a:t>chấp</a:t>
            </a:r>
            <a:r>
              <a:rPr lang="en-US" sz="5100" dirty="0" smtClean="0">
                <a:solidFill>
                  <a:schemeClr val="bg1"/>
                </a:solidFill>
              </a:rPr>
              <a:t> </a:t>
            </a:r>
            <a:r>
              <a:rPr lang="en-US" sz="5100" dirty="0" err="1" smtClean="0">
                <a:solidFill>
                  <a:schemeClr val="bg1"/>
                </a:solidFill>
              </a:rPr>
              <a:t>nhất</a:t>
            </a:r>
            <a:r>
              <a:rPr lang="en-US" sz="5100" dirty="0" smtClean="0">
                <a:solidFill>
                  <a:schemeClr val="bg1"/>
                </a:solidFill>
              </a:rPr>
              <a:t> </a:t>
            </a:r>
            <a:r>
              <a:rPr lang="en-US" sz="5100" dirty="0" err="1" smtClean="0">
                <a:solidFill>
                  <a:schemeClr val="bg1"/>
                </a:solidFill>
              </a:rPr>
              <a:t>lỗi</a:t>
            </a:r>
            <a:r>
              <a:rPr lang="en-US" sz="5100" dirty="0" smtClean="0">
                <a:solidFill>
                  <a:schemeClr val="bg1"/>
                </a:solidFill>
              </a:rPr>
              <a:t> </a:t>
            </a:r>
            <a:r>
              <a:rPr lang="en-US" sz="5100" dirty="0" err="1" smtClean="0">
                <a:solidFill>
                  <a:schemeClr val="bg1"/>
                </a:solidFill>
              </a:rPr>
              <a:t>tội</a:t>
            </a:r>
            <a:r>
              <a:rPr lang="en-US" sz="5100" dirty="0" smtClean="0">
                <a:solidFill>
                  <a:schemeClr val="bg1"/>
                </a:solidFill>
              </a:rPr>
              <a:t>. </a:t>
            </a:r>
            <a:r>
              <a:rPr lang="en-US" sz="5100" dirty="0" err="1" smtClean="0">
                <a:solidFill>
                  <a:schemeClr val="bg1"/>
                </a:solidFill>
              </a:rPr>
              <a:t>Và</a:t>
            </a:r>
            <a:r>
              <a:rPr lang="en-US" sz="5100" dirty="0" smtClean="0">
                <a:solidFill>
                  <a:schemeClr val="bg1"/>
                </a:solidFill>
              </a:rPr>
              <a:t> </a:t>
            </a:r>
            <a:r>
              <a:rPr lang="en-US" sz="5100" dirty="0" err="1" smtClean="0">
                <a:solidFill>
                  <a:schemeClr val="bg1"/>
                </a:solidFill>
              </a:rPr>
              <a:t>xin</a:t>
            </a:r>
            <a:r>
              <a:rPr lang="en-US" sz="5100" dirty="0" smtClean="0">
                <a:solidFill>
                  <a:schemeClr val="bg1"/>
                </a:solidFill>
              </a:rPr>
              <a:t> ban </a:t>
            </a:r>
            <a:r>
              <a:rPr lang="en-US" sz="5100" dirty="0" err="1" smtClean="0">
                <a:solidFill>
                  <a:schemeClr val="bg1"/>
                </a:solidFill>
              </a:rPr>
              <a:t>chan</a:t>
            </a:r>
            <a:r>
              <a:rPr lang="en-US" sz="5100" dirty="0" smtClean="0">
                <a:solidFill>
                  <a:schemeClr val="bg1"/>
                </a:solidFill>
              </a:rPr>
              <a:t> </a:t>
            </a:r>
            <a:r>
              <a:rPr lang="en-US" sz="5100" dirty="0" err="1" smtClean="0">
                <a:solidFill>
                  <a:schemeClr val="bg1"/>
                </a:solidFill>
              </a:rPr>
              <a:t>chứa</a:t>
            </a:r>
            <a:r>
              <a:rPr lang="en-US" sz="5100" dirty="0" smtClean="0">
                <a:solidFill>
                  <a:schemeClr val="bg1"/>
                </a:solidFill>
              </a:rPr>
              <a:t> </a:t>
            </a:r>
            <a:r>
              <a:rPr lang="en-US" sz="5100" dirty="0" err="1" smtClean="0">
                <a:solidFill>
                  <a:schemeClr val="bg1"/>
                </a:solidFill>
              </a:rPr>
              <a:t>sức</a:t>
            </a:r>
            <a:r>
              <a:rPr lang="en-US" sz="5100" dirty="0" smtClean="0">
                <a:solidFill>
                  <a:schemeClr val="bg1"/>
                </a:solidFill>
              </a:rPr>
              <a:t> </a:t>
            </a:r>
            <a:r>
              <a:rPr lang="en-US" sz="5100" dirty="0" err="1" smtClean="0">
                <a:solidFill>
                  <a:schemeClr val="bg1"/>
                </a:solidFill>
              </a:rPr>
              <a:t>mạnh</a:t>
            </a:r>
            <a:r>
              <a:rPr lang="en-US" sz="5100" dirty="0" smtClean="0">
                <a:solidFill>
                  <a:schemeClr val="bg1"/>
                </a:solidFill>
              </a:rPr>
              <a:t>, </a:t>
            </a:r>
            <a:r>
              <a:rPr lang="en-US" sz="5100" dirty="0" err="1" smtClean="0">
                <a:solidFill>
                  <a:schemeClr val="bg1"/>
                </a:solidFill>
              </a:rPr>
              <a:t>để</a:t>
            </a:r>
            <a:r>
              <a:rPr lang="en-US" sz="5100" dirty="0" smtClean="0">
                <a:solidFill>
                  <a:schemeClr val="bg1"/>
                </a:solidFill>
              </a:rPr>
              <a:t> </a:t>
            </a:r>
            <a:r>
              <a:rPr lang="en-US" sz="5100" dirty="0" err="1" smtClean="0">
                <a:solidFill>
                  <a:schemeClr val="bg1"/>
                </a:solidFill>
              </a:rPr>
              <a:t>vượt</a:t>
            </a:r>
            <a:r>
              <a:rPr lang="en-US" sz="5100" dirty="0" smtClean="0">
                <a:solidFill>
                  <a:schemeClr val="bg1"/>
                </a:solidFill>
              </a:rPr>
              <a:t> qua </a:t>
            </a:r>
            <a:r>
              <a:rPr lang="en-US" sz="5100" dirty="0" err="1" smtClean="0">
                <a:solidFill>
                  <a:schemeClr val="bg1"/>
                </a:solidFill>
              </a:rPr>
              <a:t>mọi</a:t>
            </a:r>
            <a:r>
              <a:rPr lang="en-US" sz="5100" dirty="0" smtClean="0">
                <a:solidFill>
                  <a:schemeClr val="bg1"/>
                </a:solidFill>
              </a:rPr>
              <a:t> </a:t>
            </a:r>
            <a:r>
              <a:rPr lang="en-US" sz="5100" dirty="0" err="1" smtClean="0">
                <a:solidFill>
                  <a:schemeClr val="bg1"/>
                </a:solidFill>
              </a:rPr>
              <a:t>cám</a:t>
            </a:r>
            <a:r>
              <a:rPr lang="en-US" sz="5100" dirty="0" smtClean="0">
                <a:solidFill>
                  <a:schemeClr val="bg1"/>
                </a:solidFill>
              </a:rPr>
              <a:t> </a:t>
            </a:r>
            <a:r>
              <a:rPr lang="en-US" sz="5100" dirty="0" err="1" smtClean="0">
                <a:solidFill>
                  <a:schemeClr val="bg1"/>
                </a:solidFill>
              </a:rPr>
              <a:t>dỗ</a:t>
            </a:r>
            <a:r>
              <a:rPr lang="en-US" sz="5100" dirty="0" smtClean="0">
                <a:solidFill>
                  <a:schemeClr val="bg1"/>
                </a:solidFill>
              </a:rPr>
              <a:t> </a:t>
            </a:r>
            <a:r>
              <a:rPr lang="en-US" sz="5100" dirty="0" err="1" smtClean="0">
                <a:solidFill>
                  <a:schemeClr val="bg1"/>
                </a:solidFill>
              </a:rPr>
              <a:t>trong</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endParaRPr lang="en-US" sz="5100" b="0" dirty="0">
              <a:solidFill>
                <a:schemeClr val="bg1"/>
              </a:solidFill>
              <a:effectLst/>
            </a:endParaRPr>
          </a:p>
        </p:txBody>
      </p:sp>
    </p:spTree>
    <p:extLst>
      <p:ext uri="{BB962C8B-B14F-4D97-AF65-F5344CB8AC3E}">
        <p14:creationId xmlns:p14="http://schemas.microsoft.com/office/powerpoint/2010/main" val="1839878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tạo</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mang</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a:t>
            </a:r>
            <a:r>
              <a:rPr lang="en-US" sz="5200" dirty="0" err="1" smtClean="0">
                <a:solidFill>
                  <a:schemeClr val="bg1"/>
                </a:solidFill>
              </a:rPr>
              <a:t>phận</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yếu</a:t>
            </a:r>
            <a:r>
              <a:rPr lang="en-US" sz="5200" dirty="0" smtClean="0">
                <a:solidFill>
                  <a:schemeClr val="bg1"/>
                </a:solidFill>
              </a:rPr>
              <a:t> </a:t>
            </a:r>
            <a:r>
              <a:rPr lang="en-US" sz="5200" dirty="0" err="1" smtClean="0">
                <a:solidFill>
                  <a:schemeClr val="bg1"/>
                </a:solidFill>
              </a:rPr>
              <a:t>đuối</a:t>
            </a:r>
            <a:r>
              <a:rPr lang="en-US" sz="5200" dirty="0" smtClean="0">
                <a:solidFill>
                  <a:schemeClr val="bg1"/>
                </a:solidFill>
              </a:rPr>
              <a:t> </a:t>
            </a:r>
            <a:r>
              <a:rPr lang="en-US" sz="5200" dirty="0" err="1" smtClean="0">
                <a:solidFill>
                  <a:schemeClr val="bg1"/>
                </a:solidFill>
              </a:rPr>
              <a:t>mỏng</a:t>
            </a:r>
            <a:r>
              <a:rPr lang="en-US" sz="5200" dirty="0" smtClean="0">
                <a:solidFill>
                  <a:schemeClr val="bg1"/>
                </a:solidFill>
              </a:rPr>
              <a:t> </a:t>
            </a:r>
            <a:r>
              <a:rPr lang="en-US" sz="5200" dirty="0" err="1" smtClean="0">
                <a:solidFill>
                  <a:schemeClr val="bg1"/>
                </a:solidFill>
              </a:rPr>
              <a:t>manh</a:t>
            </a:r>
            <a:r>
              <a:rPr lang="en-US" sz="5200" dirty="0" smtClean="0">
                <a:solidFill>
                  <a:schemeClr val="bg1"/>
                </a:solidFill>
              </a:rPr>
              <a:t>, </a:t>
            </a:r>
            <a:r>
              <a:rPr lang="en-US" sz="5200" dirty="0" err="1" smtClean="0">
                <a:solidFill>
                  <a:schemeClr val="bg1"/>
                </a:solidFill>
              </a:rPr>
              <a:t>luôn</a:t>
            </a:r>
            <a:r>
              <a:rPr lang="en-US" sz="5200" dirty="0" smtClean="0">
                <a:solidFill>
                  <a:schemeClr val="bg1"/>
                </a:solidFill>
              </a:rPr>
              <a:t> </a:t>
            </a:r>
            <a:r>
              <a:rPr lang="en-US" sz="5200" dirty="0" err="1" smtClean="0">
                <a:solidFill>
                  <a:schemeClr val="bg1"/>
                </a:solidFill>
              </a:rPr>
              <a:t>cần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thánh</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85993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con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cậy</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dẫu</a:t>
            </a:r>
            <a:r>
              <a:rPr lang="en-US" sz="5200" dirty="0" smtClean="0">
                <a:solidFill>
                  <a:schemeClr val="bg1"/>
                </a:solidFill>
              </a:rPr>
              <a:t> </a:t>
            </a:r>
            <a:r>
              <a:rPr lang="en-US" sz="5200" dirty="0" err="1" smtClean="0">
                <a:solidFill>
                  <a:schemeClr val="bg1"/>
                </a:solidFill>
              </a:rPr>
              <a:t>tháng</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còn</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nguy</a:t>
            </a:r>
            <a:r>
              <a:rPr lang="en-US" sz="5200" dirty="0" smtClean="0">
                <a:solidFill>
                  <a:schemeClr val="bg1"/>
                </a:solidFill>
              </a:rPr>
              <a:t> </a:t>
            </a:r>
            <a:r>
              <a:rPr lang="en-US" sz="5200" dirty="0" err="1" smtClean="0">
                <a:solidFill>
                  <a:schemeClr val="bg1"/>
                </a:solidFill>
              </a:rPr>
              <a:t>khó</a:t>
            </a:r>
            <a:r>
              <a:rPr lang="en-US" sz="5200" dirty="0" smtClean="0">
                <a:solidFill>
                  <a:schemeClr val="bg1"/>
                </a:solidFill>
              </a:rPr>
              <a:t> </a:t>
            </a:r>
            <a:r>
              <a:rPr lang="en-US" sz="5200" dirty="0" err="1" smtClean="0">
                <a:solidFill>
                  <a:schemeClr val="bg1"/>
                </a:solidFill>
              </a:rPr>
              <a:t>chông</a:t>
            </a:r>
            <a:r>
              <a:rPr lang="en-US" sz="5200" dirty="0" smtClean="0">
                <a:solidFill>
                  <a:schemeClr val="bg1"/>
                </a:solidFill>
              </a:rPr>
              <a:t> </a:t>
            </a:r>
            <a:r>
              <a:rPr lang="en-US" sz="5200" dirty="0" err="1" smtClean="0">
                <a:solidFill>
                  <a:schemeClr val="bg1"/>
                </a:solidFill>
              </a:rPr>
              <a:t>gai</a:t>
            </a:r>
            <a:r>
              <a:rPr lang="en-US" sz="5200" dirty="0" smtClean="0">
                <a:solidFill>
                  <a:schemeClr val="bg1"/>
                </a:solidFill>
              </a:rPr>
              <a:t>, </a:t>
            </a:r>
            <a:r>
              <a:rPr lang="en-US" sz="5200" dirty="0" err="1" smtClean="0">
                <a:solidFill>
                  <a:schemeClr val="bg1"/>
                </a:solidFill>
              </a:rPr>
              <a:t>có</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ở </a:t>
            </a:r>
            <a:r>
              <a:rPr lang="en-US" sz="5200" dirty="0" err="1" smtClean="0">
                <a:solidFill>
                  <a:schemeClr val="bg1"/>
                </a:solidFill>
              </a:rPr>
              <a:t>bên</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hạnh</a:t>
            </a:r>
            <a:r>
              <a:rPr lang="en-US" sz="5200" dirty="0" smtClean="0">
                <a:solidFill>
                  <a:schemeClr val="bg1"/>
                </a:solidFill>
              </a:rPr>
              <a:t> </a:t>
            </a:r>
            <a:r>
              <a:rPr lang="en-US" sz="5200" dirty="0" err="1" smtClean="0">
                <a:solidFill>
                  <a:schemeClr val="bg1"/>
                </a:solidFill>
              </a:rPr>
              <a:t>phúc</a:t>
            </a:r>
            <a:r>
              <a:rPr lang="en-US" sz="5200" dirty="0">
                <a:solidFill>
                  <a:schemeClr val="bg1"/>
                </a:solidFill>
              </a:rPr>
              <a:t> </a:t>
            </a:r>
            <a:r>
              <a:rPr lang="en-US" sz="5200" dirty="0" err="1" smtClean="0">
                <a:solidFill>
                  <a:schemeClr val="bg1"/>
                </a:solidFill>
              </a:rPr>
              <a:t>êm</a:t>
            </a:r>
            <a:r>
              <a:rPr lang="en-US" sz="5200" dirty="0" smtClean="0">
                <a:solidFill>
                  <a:schemeClr val="bg1"/>
                </a:solidFill>
              </a:rPr>
              <a:t> </a:t>
            </a:r>
            <a:r>
              <a:rPr lang="en-US" sz="5200" dirty="0" err="1" smtClean="0">
                <a:solidFill>
                  <a:schemeClr val="bg1"/>
                </a:solidFill>
              </a:rPr>
              <a:t>đềm</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7291867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FFFF00"/>
                </a:solidFill>
              </a:rPr>
              <a:t>Tk3</a:t>
            </a:r>
            <a:r>
              <a:rPr lang="en-US" sz="5200" b="0" u="sng" dirty="0" smtClean="0">
                <a:solidFill>
                  <a:srgbClr val="FFFF00"/>
                </a:solidFill>
                <a:effectLst/>
              </a:rPr>
              <a:t>:</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suối</a:t>
            </a:r>
            <a:r>
              <a:rPr lang="en-US" sz="5200" dirty="0" smtClean="0">
                <a:solidFill>
                  <a:schemeClr val="bg1"/>
                </a:solidFill>
              </a:rPr>
              <a:t> </a:t>
            </a:r>
            <a:r>
              <a:rPr lang="en-US" sz="5200" dirty="0" err="1" smtClean="0">
                <a:solidFill>
                  <a:schemeClr val="bg1"/>
                </a:solidFill>
              </a:rPr>
              <a:t>mát</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vô</a:t>
            </a:r>
            <a:r>
              <a:rPr lang="en-US" sz="5200" dirty="0" smtClean="0">
                <a:solidFill>
                  <a:schemeClr val="bg1"/>
                </a:solidFill>
              </a:rPr>
              <a:t> </a:t>
            </a:r>
            <a:r>
              <a:rPr lang="en-US" sz="5200" dirty="0" err="1" smtClean="0">
                <a:solidFill>
                  <a:schemeClr val="bg1"/>
                </a:solidFill>
              </a:rPr>
              <a:t>ngần</a:t>
            </a:r>
            <a:r>
              <a:rPr lang="en-US" sz="5200" dirty="0" smtClean="0">
                <a:solidFill>
                  <a:schemeClr val="bg1"/>
                </a:solidFill>
              </a:rPr>
              <a:t>, </a:t>
            </a:r>
            <a:r>
              <a:rPr lang="en-US" sz="5200" dirty="0" err="1" smtClean="0">
                <a:solidFill>
                  <a:schemeClr val="bg1"/>
                </a:solidFill>
              </a:rPr>
              <a:t>nguồn</a:t>
            </a:r>
            <a:r>
              <a:rPr lang="en-US" sz="5200" dirty="0" smtClean="0">
                <a:solidFill>
                  <a:schemeClr val="bg1"/>
                </a:solidFill>
              </a:rPr>
              <a:t> </a:t>
            </a:r>
            <a:r>
              <a:rPr lang="en-US" sz="5200" dirty="0" err="1" smtClean="0">
                <a:solidFill>
                  <a:schemeClr val="bg1"/>
                </a:solidFill>
              </a:rPr>
              <a:t>hồng</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tươi</a:t>
            </a:r>
            <a:r>
              <a:rPr lang="en-US" sz="5200" dirty="0" smtClean="0">
                <a:solidFill>
                  <a:schemeClr val="bg1"/>
                </a:solidFill>
              </a:rPr>
              <a:t> </a:t>
            </a:r>
            <a:r>
              <a:rPr lang="en-US" sz="5200" dirty="0" err="1" smtClean="0">
                <a:solidFill>
                  <a:schemeClr val="bg1"/>
                </a:solidFill>
              </a:rPr>
              <a:t>mát</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vẫn</a:t>
            </a:r>
            <a:r>
              <a:rPr lang="en-US" sz="5200" dirty="0" smtClean="0">
                <a:solidFill>
                  <a:schemeClr val="bg1"/>
                </a:solidFill>
              </a:rPr>
              <a:t> </a:t>
            </a:r>
            <a:r>
              <a:rPr lang="en-US" sz="5200" dirty="0" err="1" smtClean="0">
                <a:solidFill>
                  <a:schemeClr val="bg1"/>
                </a:solidFill>
              </a:rPr>
              <a:t>mãi</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cần</a:t>
            </a:r>
            <a:r>
              <a:rPr lang="en-US" sz="5200" dirty="0" smtClean="0">
                <a:solidFill>
                  <a:schemeClr val="bg1"/>
                </a:solidFill>
              </a:rPr>
              <a:t> </a:t>
            </a:r>
            <a:r>
              <a:rPr lang="en-US" sz="5200" dirty="0" err="1" smtClean="0">
                <a:solidFill>
                  <a:schemeClr val="bg1"/>
                </a:solidFill>
              </a:rPr>
              <a:t>chở</a:t>
            </a:r>
            <a:r>
              <a:rPr lang="en-US" sz="5200" dirty="0" smtClean="0">
                <a:solidFill>
                  <a:schemeClr val="bg1"/>
                </a:solidFill>
              </a:rPr>
              <a:t> </a:t>
            </a:r>
            <a:r>
              <a:rPr lang="en-US" sz="5200" dirty="0" err="1" smtClean="0">
                <a:solidFill>
                  <a:schemeClr val="bg1"/>
                </a:solidFill>
              </a:rPr>
              <a:t>che</a:t>
            </a:r>
            <a:r>
              <a:rPr lang="en-US" sz="5200" dirty="0" smtClean="0">
                <a:solidFill>
                  <a:schemeClr val="bg1"/>
                </a:solidFill>
              </a:rPr>
              <a:t>, </a:t>
            </a:r>
            <a:r>
              <a:rPr lang="en-US" sz="5200" dirty="0" err="1" smtClean="0">
                <a:solidFill>
                  <a:schemeClr val="bg1"/>
                </a:solidFill>
              </a:rPr>
              <a:t>luôn</a:t>
            </a:r>
            <a:r>
              <a:rPr lang="en-US" sz="5200" dirty="0" smtClean="0">
                <a:solidFill>
                  <a:schemeClr val="bg1"/>
                </a:solidFill>
              </a:rPr>
              <a:t> </a:t>
            </a:r>
            <a:r>
              <a:rPr lang="en-US" sz="5200" dirty="0" err="1" smtClean="0">
                <a:solidFill>
                  <a:schemeClr val="bg1"/>
                </a:solidFill>
              </a:rPr>
              <a:t>dìu</a:t>
            </a:r>
            <a:r>
              <a:rPr lang="en-US" sz="5200" dirty="0" smtClean="0">
                <a:solidFill>
                  <a:schemeClr val="bg1"/>
                </a:solidFill>
              </a:rPr>
              <a:t> </a:t>
            </a:r>
            <a:r>
              <a:rPr lang="en-US" sz="5200" dirty="0" err="1" smtClean="0">
                <a:solidFill>
                  <a:schemeClr val="bg1"/>
                </a:solidFill>
              </a:rPr>
              <a:t>bước</a:t>
            </a:r>
            <a:r>
              <a:rPr lang="en-US" sz="5200" dirty="0" smtClean="0">
                <a:solidFill>
                  <a:schemeClr val="bg1"/>
                </a:solidFill>
              </a:rPr>
              <a:t> con </a:t>
            </a:r>
            <a:r>
              <a:rPr lang="en-US" sz="5200" dirty="0" err="1" smtClean="0">
                <a:solidFill>
                  <a:schemeClr val="bg1"/>
                </a:solidFill>
              </a:rPr>
              <a:t>trên</a:t>
            </a:r>
            <a:r>
              <a:rPr lang="en-US" sz="5200" dirty="0" smtClean="0">
                <a:solidFill>
                  <a:schemeClr val="bg1"/>
                </a:solidFill>
              </a:rPr>
              <a:t> </a:t>
            </a:r>
            <a:r>
              <a:rPr lang="en-US" sz="5200" dirty="0" err="1" smtClean="0">
                <a:solidFill>
                  <a:schemeClr val="bg1"/>
                </a:solidFill>
              </a:rPr>
              <a:t>đường</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gian</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90" dirty="0" smtClean="0">
                <a:solidFill>
                  <a:srgbClr val="FFFF00"/>
                </a:solidFill>
              </a:rPr>
              <a:t>…</a:t>
            </a:r>
            <a:r>
              <a:rPr lang="en-US" sz="5190" dirty="0" smtClean="0">
                <a:solidFill>
                  <a:schemeClr val="bg1"/>
                </a:solidFill>
              </a:rPr>
              <a:t> </a:t>
            </a:r>
            <a:r>
              <a:rPr lang="en-US" sz="5190" dirty="0" err="1" smtClean="0">
                <a:solidFill>
                  <a:schemeClr val="bg1"/>
                </a:solidFill>
              </a:rPr>
              <a:t>Dẫu</a:t>
            </a:r>
            <a:r>
              <a:rPr lang="en-US" sz="5190" dirty="0" smtClean="0">
                <a:solidFill>
                  <a:schemeClr val="bg1"/>
                </a:solidFill>
              </a:rPr>
              <a:t> </a:t>
            </a:r>
            <a:r>
              <a:rPr lang="en-US" sz="5190" dirty="0" err="1" smtClean="0">
                <a:solidFill>
                  <a:schemeClr val="bg1"/>
                </a:solidFill>
              </a:rPr>
              <a:t>khi</a:t>
            </a:r>
            <a:r>
              <a:rPr lang="en-US" sz="5190" dirty="0" smtClean="0">
                <a:solidFill>
                  <a:schemeClr val="bg1"/>
                </a:solidFill>
              </a:rPr>
              <a:t> </a:t>
            </a:r>
            <a:r>
              <a:rPr lang="en-US" sz="5190" dirty="0" err="1" smtClean="0">
                <a:solidFill>
                  <a:schemeClr val="bg1"/>
                </a:solidFill>
              </a:rPr>
              <a:t>đời</a:t>
            </a:r>
            <a:r>
              <a:rPr lang="en-US" sz="5190" dirty="0" smtClean="0">
                <a:solidFill>
                  <a:schemeClr val="bg1"/>
                </a:solidFill>
              </a:rPr>
              <a:t> con </a:t>
            </a:r>
            <a:r>
              <a:rPr lang="en-US" sz="5190" dirty="0" err="1" smtClean="0">
                <a:solidFill>
                  <a:schemeClr val="bg1"/>
                </a:solidFill>
              </a:rPr>
              <a:t>thấy</a:t>
            </a:r>
            <a:r>
              <a:rPr lang="en-US" sz="5190" dirty="0" smtClean="0">
                <a:solidFill>
                  <a:schemeClr val="bg1"/>
                </a:solidFill>
              </a:rPr>
              <a:t> </a:t>
            </a:r>
            <a:r>
              <a:rPr lang="en-US" sz="5190" dirty="0" err="1" smtClean="0">
                <a:solidFill>
                  <a:schemeClr val="bg1"/>
                </a:solidFill>
              </a:rPr>
              <a:t>chán</a:t>
            </a:r>
            <a:r>
              <a:rPr lang="en-US" sz="5190" dirty="0" smtClean="0">
                <a:solidFill>
                  <a:schemeClr val="bg1"/>
                </a:solidFill>
              </a:rPr>
              <a:t> </a:t>
            </a:r>
            <a:r>
              <a:rPr lang="en-US" sz="5190" dirty="0" err="1" smtClean="0">
                <a:solidFill>
                  <a:schemeClr val="bg1"/>
                </a:solidFill>
              </a:rPr>
              <a:t>chường</a:t>
            </a:r>
            <a:r>
              <a:rPr lang="en-US" sz="5190" dirty="0" smtClean="0">
                <a:solidFill>
                  <a:schemeClr val="bg1"/>
                </a:solidFill>
              </a:rPr>
              <a:t>, </a:t>
            </a:r>
            <a:r>
              <a:rPr lang="en-US" sz="5190" dirty="0" err="1" smtClean="0">
                <a:solidFill>
                  <a:schemeClr val="bg1"/>
                </a:solidFill>
              </a:rPr>
              <a:t>cô</a:t>
            </a:r>
            <a:r>
              <a:rPr lang="en-US" sz="5190" dirty="0" smtClean="0">
                <a:solidFill>
                  <a:schemeClr val="bg1"/>
                </a:solidFill>
              </a:rPr>
              <a:t> </a:t>
            </a:r>
            <a:r>
              <a:rPr lang="en-US" sz="5190" dirty="0" err="1" smtClean="0">
                <a:solidFill>
                  <a:schemeClr val="bg1"/>
                </a:solidFill>
              </a:rPr>
              <a:t>đơn</a:t>
            </a:r>
            <a:r>
              <a:rPr lang="en-US" sz="5190" dirty="0" smtClean="0">
                <a:solidFill>
                  <a:schemeClr val="bg1"/>
                </a:solidFill>
              </a:rPr>
              <a:t> </a:t>
            </a:r>
            <a:r>
              <a:rPr lang="en-US" sz="5190" dirty="0" err="1" smtClean="0">
                <a:solidFill>
                  <a:schemeClr val="bg1"/>
                </a:solidFill>
              </a:rPr>
              <a:t>trên</a:t>
            </a:r>
            <a:r>
              <a:rPr lang="en-US" sz="5190" dirty="0" smtClean="0">
                <a:solidFill>
                  <a:schemeClr val="bg1"/>
                </a:solidFill>
              </a:rPr>
              <a:t> </a:t>
            </a:r>
            <a:r>
              <a:rPr lang="en-US" sz="5190" dirty="0" err="1" smtClean="0">
                <a:solidFill>
                  <a:schemeClr val="bg1"/>
                </a:solidFill>
              </a:rPr>
              <a:t>ngàn</a:t>
            </a:r>
            <a:r>
              <a:rPr lang="en-US" sz="5190" dirty="0" smtClean="0">
                <a:solidFill>
                  <a:schemeClr val="bg1"/>
                </a:solidFill>
              </a:rPr>
              <a:t> </a:t>
            </a:r>
            <a:r>
              <a:rPr lang="en-US" sz="5190" dirty="0" err="1" smtClean="0">
                <a:solidFill>
                  <a:schemeClr val="bg1"/>
                </a:solidFill>
              </a:rPr>
              <a:t>muôn</a:t>
            </a:r>
            <a:r>
              <a:rPr lang="en-US" sz="5190" dirty="0" smtClean="0">
                <a:solidFill>
                  <a:schemeClr val="bg1"/>
                </a:solidFill>
              </a:rPr>
              <a:t> </a:t>
            </a:r>
            <a:r>
              <a:rPr lang="en-US" sz="5190" dirty="0" err="1" smtClean="0">
                <a:solidFill>
                  <a:schemeClr val="bg1"/>
                </a:solidFill>
              </a:rPr>
              <a:t>lối</a:t>
            </a:r>
            <a:r>
              <a:rPr lang="en-US" sz="5190" dirty="0" smtClean="0">
                <a:solidFill>
                  <a:schemeClr val="bg1"/>
                </a:solidFill>
              </a:rPr>
              <a:t> </a:t>
            </a:r>
            <a:r>
              <a:rPr lang="en-US" sz="5190" dirty="0" err="1" smtClean="0">
                <a:solidFill>
                  <a:schemeClr val="bg1"/>
                </a:solidFill>
              </a:rPr>
              <a:t>nẻo</a:t>
            </a:r>
            <a:r>
              <a:rPr lang="en-US" sz="5190" dirty="0" smtClean="0">
                <a:solidFill>
                  <a:schemeClr val="bg1"/>
                </a:solidFill>
              </a:rPr>
              <a:t> </a:t>
            </a:r>
            <a:r>
              <a:rPr lang="en-US" sz="5190" dirty="0" err="1" smtClean="0">
                <a:solidFill>
                  <a:schemeClr val="bg1"/>
                </a:solidFill>
              </a:rPr>
              <a:t>đường</a:t>
            </a:r>
            <a:r>
              <a:rPr lang="en-US" sz="5190" dirty="0" smtClean="0">
                <a:solidFill>
                  <a:schemeClr val="bg1"/>
                </a:solidFill>
              </a:rPr>
              <a:t>. </a:t>
            </a:r>
            <a:r>
              <a:rPr lang="en-US" sz="5190" dirty="0" err="1" smtClean="0">
                <a:solidFill>
                  <a:schemeClr val="bg1"/>
                </a:solidFill>
              </a:rPr>
              <a:t>Ngài</a:t>
            </a:r>
            <a:r>
              <a:rPr lang="en-US" sz="5190" dirty="0" smtClean="0">
                <a:solidFill>
                  <a:schemeClr val="bg1"/>
                </a:solidFill>
              </a:rPr>
              <a:t> </a:t>
            </a:r>
            <a:r>
              <a:rPr lang="en-US" sz="5190" dirty="0" err="1" smtClean="0">
                <a:solidFill>
                  <a:schemeClr val="bg1"/>
                </a:solidFill>
              </a:rPr>
              <a:t>luôn</a:t>
            </a:r>
            <a:r>
              <a:rPr lang="en-US" sz="5190" dirty="0" smtClean="0">
                <a:solidFill>
                  <a:schemeClr val="bg1"/>
                </a:solidFill>
              </a:rPr>
              <a:t> </a:t>
            </a:r>
            <a:r>
              <a:rPr lang="en-US" sz="5190" dirty="0" err="1" smtClean="0">
                <a:solidFill>
                  <a:schemeClr val="bg1"/>
                </a:solidFill>
              </a:rPr>
              <a:t>luôn</a:t>
            </a:r>
            <a:r>
              <a:rPr lang="en-US" sz="5190" dirty="0" smtClean="0">
                <a:solidFill>
                  <a:schemeClr val="bg1"/>
                </a:solidFill>
              </a:rPr>
              <a:t> song </a:t>
            </a:r>
            <a:r>
              <a:rPr lang="en-US" sz="5190" dirty="0" err="1" smtClean="0">
                <a:solidFill>
                  <a:schemeClr val="bg1"/>
                </a:solidFill>
              </a:rPr>
              <a:t>bước</a:t>
            </a:r>
            <a:r>
              <a:rPr lang="en-US" sz="5190" dirty="0" smtClean="0">
                <a:solidFill>
                  <a:schemeClr val="bg1"/>
                </a:solidFill>
              </a:rPr>
              <a:t> </a:t>
            </a:r>
            <a:r>
              <a:rPr lang="en-US" sz="5190" dirty="0" err="1" smtClean="0">
                <a:solidFill>
                  <a:schemeClr val="bg1"/>
                </a:solidFill>
              </a:rPr>
              <a:t>bên</a:t>
            </a:r>
            <a:r>
              <a:rPr lang="en-US" sz="5190" dirty="0" smtClean="0">
                <a:solidFill>
                  <a:schemeClr val="bg1"/>
                </a:solidFill>
              </a:rPr>
              <a:t> </a:t>
            </a:r>
            <a:r>
              <a:rPr lang="en-US" sz="5190" dirty="0" err="1" smtClean="0">
                <a:solidFill>
                  <a:schemeClr val="bg1"/>
                </a:solidFill>
              </a:rPr>
              <a:t>cạnh</a:t>
            </a:r>
            <a:r>
              <a:rPr lang="en-US" sz="5190" dirty="0" smtClean="0">
                <a:solidFill>
                  <a:schemeClr val="bg1"/>
                </a:solidFill>
              </a:rPr>
              <a:t>, </a:t>
            </a:r>
            <a:r>
              <a:rPr lang="en-US" sz="5190" dirty="0" err="1" smtClean="0">
                <a:solidFill>
                  <a:schemeClr val="bg1"/>
                </a:solidFill>
              </a:rPr>
              <a:t>thì</a:t>
            </a:r>
            <a:r>
              <a:rPr lang="en-US" sz="5190" dirty="0" smtClean="0">
                <a:solidFill>
                  <a:schemeClr val="bg1"/>
                </a:solidFill>
              </a:rPr>
              <a:t> </a:t>
            </a:r>
            <a:r>
              <a:rPr lang="en-US" sz="5190" dirty="0" err="1" smtClean="0">
                <a:solidFill>
                  <a:schemeClr val="bg1"/>
                </a:solidFill>
              </a:rPr>
              <a:t>lòng</a:t>
            </a:r>
            <a:r>
              <a:rPr lang="en-US" sz="5190" dirty="0" smtClean="0">
                <a:solidFill>
                  <a:schemeClr val="bg1"/>
                </a:solidFill>
              </a:rPr>
              <a:t> con </a:t>
            </a:r>
            <a:r>
              <a:rPr lang="en-US" sz="5190" dirty="0" err="1" smtClean="0">
                <a:solidFill>
                  <a:schemeClr val="bg1"/>
                </a:solidFill>
              </a:rPr>
              <a:t>càng</a:t>
            </a:r>
            <a:r>
              <a:rPr lang="en-US" sz="5190" dirty="0" smtClean="0">
                <a:solidFill>
                  <a:schemeClr val="bg1"/>
                </a:solidFill>
              </a:rPr>
              <a:t> </a:t>
            </a:r>
            <a:r>
              <a:rPr lang="en-US" sz="5190" dirty="0" err="1" smtClean="0">
                <a:solidFill>
                  <a:schemeClr val="bg1"/>
                </a:solidFill>
              </a:rPr>
              <a:t>cảm</a:t>
            </a:r>
            <a:r>
              <a:rPr lang="en-US" sz="5190" dirty="0" smtClean="0">
                <a:solidFill>
                  <a:schemeClr val="bg1"/>
                </a:solidFill>
              </a:rPr>
              <a:t> </a:t>
            </a:r>
            <a:r>
              <a:rPr lang="en-US" sz="5190" dirty="0" err="1" smtClean="0">
                <a:solidFill>
                  <a:schemeClr val="bg1"/>
                </a:solidFill>
              </a:rPr>
              <a:t>thấy</a:t>
            </a:r>
            <a:r>
              <a:rPr lang="en-US" sz="5190" dirty="0" smtClean="0">
                <a:solidFill>
                  <a:schemeClr val="bg1"/>
                </a:solidFill>
              </a:rPr>
              <a:t> an </a:t>
            </a:r>
            <a:r>
              <a:rPr lang="en-US" sz="5190" dirty="0" err="1" smtClean="0">
                <a:solidFill>
                  <a:schemeClr val="bg1"/>
                </a:solidFill>
              </a:rPr>
              <a:t>lành</a:t>
            </a:r>
            <a:r>
              <a:rPr lang="en-US" sz="5190" dirty="0" smtClean="0">
                <a:solidFill>
                  <a:schemeClr val="bg1"/>
                </a:solidFill>
              </a:rPr>
              <a:t>.</a:t>
            </a:r>
            <a:endParaRPr lang="en-US" sz="5190" b="0" dirty="0">
              <a:solidFill>
                <a:schemeClr val="bg1"/>
              </a:solidFill>
              <a:effectLst/>
            </a:endParaRPr>
          </a:p>
        </p:txBody>
      </p:sp>
    </p:spTree>
    <p:extLst>
      <p:ext uri="{BB962C8B-B14F-4D97-AF65-F5344CB8AC3E}">
        <p14:creationId xmlns:p14="http://schemas.microsoft.com/office/powerpoint/2010/main" val="8969390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tạo</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a:t>
            </a:r>
            <a:r>
              <a:rPr lang="en-US" sz="5200" dirty="0" err="1" smtClean="0">
                <a:solidFill>
                  <a:schemeClr val="bg1"/>
                </a:solidFill>
              </a:rPr>
              <a:t>mang</a:t>
            </a:r>
            <a:r>
              <a:rPr lang="en-US" sz="5200" dirty="0" smtClean="0">
                <a:solidFill>
                  <a:schemeClr val="bg1"/>
                </a:solidFill>
              </a:rPr>
              <a:t> </a:t>
            </a:r>
            <a:r>
              <a:rPr lang="en-US" sz="5200" dirty="0" err="1" smtClean="0">
                <a:solidFill>
                  <a:schemeClr val="bg1"/>
                </a:solidFill>
              </a:rPr>
              <a:t>thân</a:t>
            </a:r>
            <a:r>
              <a:rPr lang="en-US" sz="5200" dirty="0" smtClean="0">
                <a:solidFill>
                  <a:schemeClr val="bg1"/>
                </a:solidFill>
              </a:rPr>
              <a:t> </a:t>
            </a:r>
            <a:r>
              <a:rPr lang="en-US" sz="5200" dirty="0" err="1" smtClean="0">
                <a:solidFill>
                  <a:schemeClr val="bg1"/>
                </a:solidFill>
              </a:rPr>
              <a:t>phận</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người</a:t>
            </a:r>
            <a:r>
              <a:rPr lang="en-US" sz="5200" dirty="0" smtClean="0">
                <a:solidFill>
                  <a:schemeClr val="bg1"/>
                </a:solidFill>
              </a:rPr>
              <a:t> </a:t>
            </a:r>
            <a:r>
              <a:rPr lang="en-US" sz="5200" dirty="0" err="1" smtClean="0">
                <a:solidFill>
                  <a:schemeClr val="bg1"/>
                </a:solidFill>
              </a:rPr>
              <a:t>trần</a:t>
            </a:r>
            <a:r>
              <a:rPr lang="en-US" sz="5200" dirty="0" smtClean="0">
                <a:solidFill>
                  <a:schemeClr val="bg1"/>
                </a:solidFill>
              </a:rPr>
              <a:t> </a:t>
            </a:r>
            <a:r>
              <a:rPr lang="en-US" sz="5200" dirty="0" err="1" smtClean="0">
                <a:solidFill>
                  <a:schemeClr val="bg1"/>
                </a:solidFill>
              </a:rPr>
              <a:t>yếu</a:t>
            </a:r>
            <a:r>
              <a:rPr lang="en-US" sz="5200" dirty="0" smtClean="0">
                <a:solidFill>
                  <a:schemeClr val="bg1"/>
                </a:solidFill>
              </a:rPr>
              <a:t> </a:t>
            </a:r>
            <a:r>
              <a:rPr lang="en-US" sz="5200" dirty="0" err="1" smtClean="0">
                <a:solidFill>
                  <a:schemeClr val="bg1"/>
                </a:solidFill>
              </a:rPr>
              <a:t>đuối</a:t>
            </a:r>
            <a:r>
              <a:rPr lang="en-US" sz="5200" dirty="0" smtClean="0">
                <a:solidFill>
                  <a:schemeClr val="bg1"/>
                </a:solidFill>
              </a:rPr>
              <a:t> </a:t>
            </a:r>
            <a:r>
              <a:rPr lang="en-US" sz="5200" dirty="0" err="1" smtClean="0">
                <a:solidFill>
                  <a:schemeClr val="bg1"/>
                </a:solidFill>
              </a:rPr>
              <a:t>mỏng</a:t>
            </a:r>
            <a:r>
              <a:rPr lang="en-US" sz="5200" dirty="0" smtClean="0">
                <a:solidFill>
                  <a:schemeClr val="bg1"/>
                </a:solidFill>
              </a:rPr>
              <a:t> </a:t>
            </a:r>
            <a:r>
              <a:rPr lang="en-US" sz="5200" dirty="0" err="1" smtClean="0">
                <a:solidFill>
                  <a:schemeClr val="bg1"/>
                </a:solidFill>
              </a:rPr>
              <a:t>manh</a:t>
            </a:r>
            <a:r>
              <a:rPr lang="en-US" sz="5200" dirty="0" smtClean="0">
                <a:solidFill>
                  <a:schemeClr val="bg1"/>
                </a:solidFill>
              </a:rPr>
              <a:t>, </a:t>
            </a:r>
            <a:r>
              <a:rPr lang="en-US" sz="5200" dirty="0" err="1" smtClean="0">
                <a:solidFill>
                  <a:schemeClr val="bg1"/>
                </a:solidFill>
              </a:rPr>
              <a:t>luôn</a:t>
            </a:r>
            <a:r>
              <a:rPr lang="en-US" sz="5200" dirty="0" smtClean="0">
                <a:solidFill>
                  <a:schemeClr val="bg1"/>
                </a:solidFill>
              </a:rPr>
              <a:t> </a:t>
            </a:r>
            <a:r>
              <a:rPr lang="en-US" sz="5200" dirty="0" err="1" smtClean="0">
                <a:solidFill>
                  <a:schemeClr val="bg1"/>
                </a:solidFill>
              </a:rPr>
              <a:t>cần</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thánh</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3263949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en-US" sz="5200" dirty="0" smtClean="0">
                <a:solidFill>
                  <a:schemeClr val="bg1"/>
                </a:solidFill>
              </a:rPr>
              <a:t> </a:t>
            </a:r>
            <a:r>
              <a:rPr lang="en-US" sz="5200" dirty="0" err="1" smtClean="0">
                <a:solidFill>
                  <a:schemeClr val="bg1"/>
                </a:solidFill>
              </a:rPr>
              <a:t>Lạy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con </a:t>
            </a:r>
            <a:r>
              <a:rPr lang="en-US" sz="5200" dirty="0" err="1" smtClean="0">
                <a:solidFill>
                  <a:schemeClr val="bg1"/>
                </a:solidFill>
              </a:rPr>
              <a:t>kiên</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cậy</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nơi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dẫu</a:t>
            </a:r>
            <a:r>
              <a:rPr lang="en-US" sz="5200" dirty="0" smtClean="0">
                <a:solidFill>
                  <a:schemeClr val="bg1"/>
                </a:solidFill>
              </a:rPr>
              <a:t> </a:t>
            </a:r>
            <a:r>
              <a:rPr lang="en-US" sz="5200" dirty="0" err="1" smtClean="0">
                <a:solidFill>
                  <a:schemeClr val="bg1"/>
                </a:solidFill>
              </a:rPr>
              <a:t>tháng</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còn</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nguy</a:t>
            </a:r>
            <a:r>
              <a:rPr lang="en-US" sz="5200" dirty="0" smtClean="0">
                <a:solidFill>
                  <a:schemeClr val="bg1"/>
                </a:solidFill>
              </a:rPr>
              <a:t> </a:t>
            </a:r>
            <a:r>
              <a:rPr lang="en-US" sz="5200" dirty="0" err="1" smtClean="0">
                <a:solidFill>
                  <a:schemeClr val="bg1"/>
                </a:solidFill>
              </a:rPr>
              <a:t>khó</a:t>
            </a:r>
            <a:r>
              <a:rPr lang="en-US" sz="5200" dirty="0" smtClean="0">
                <a:solidFill>
                  <a:schemeClr val="bg1"/>
                </a:solidFill>
              </a:rPr>
              <a:t> </a:t>
            </a:r>
            <a:r>
              <a:rPr lang="en-US" sz="5200" dirty="0" err="1" smtClean="0">
                <a:solidFill>
                  <a:schemeClr val="bg1"/>
                </a:solidFill>
              </a:rPr>
              <a:t>chông</a:t>
            </a:r>
            <a:r>
              <a:rPr lang="en-US" sz="5200" dirty="0" smtClean="0">
                <a:solidFill>
                  <a:schemeClr val="bg1"/>
                </a:solidFill>
              </a:rPr>
              <a:t> </a:t>
            </a:r>
            <a:r>
              <a:rPr lang="en-US" sz="5200" dirty="0" err="1" smtClean="0">
                <a:solidFill>
                  <a:schemeClr val="bg1"/>
                </a:solidFill>
              </a:rPr>
              <a:t>gai</a:t>
            </a:r>
            <a:r>
              <a:rPr lang="en-US" sz="5200" dirty="0" smtClean="0">
                <a:solidFill>
                  <a:schemeClr val="bg1"/>
                </a:solidFill>
              </a:rPr>
              <a:t>, </a:t>
            </a:r>
            <a:r>
              <a:rPr lang="en-US" sz="5200" dirty="0" err="1" smtClean="0">
                <a:solidFill>
                  <a:schemeClr val="bg1"/>
                </a:solidFill>
              </a:rPr>
              <a:t>có</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ở </a:t>
            </a:r>
            <a:r>
              <a:rPr lang="en-US" sz="5200" dirty="0" err="1" smtClean="0">
                <a:solidFill>
                  <a:schemeClr val="bg1"/>
                </a:solidFill>
              </a:rPr>
              <a:t>bên</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 </a:t>
            </a:r>
            <a:r>
              <a:rPr lang="en-US" sz="5200" dirty="0" err="1" smtClean="0">
                <a:solidFill>
                  <a:schemeClr val="bg1"/>
                </a:solidFill>
              </a:rPr>
              <a:t>hạnh</a:t>
            </a:r>
            <a:r>
              <a:rPr lang="en-US" sz="5200" dirty="0" smtClean="0">
                <a:solidFill>
                  <a:schemeClr val="bg1"/>
                </a:solidFill>
              </a:rPr>
              <a:t> </a:t>
            </a:r>
            <a:r>
              <a:rPr lang="en-US" sz="5200" dirty="0" err="1" smtClean="0">
                <a:solidFill>
                  <a:schemeClr val="bg1"/>
                </a:solidFill>
              </a:rPr>
              <a:t>phúc</a:t>
            </a:r>
            <a:r>
              <a:rPr lang="en-US" sz="5200" dirty="0">
                <a:solidFill>
                  <a:schemeClr val="bg1"/>
                </a:solidFill>
              </a:rPr>
              <a:t> </a:t>
            </a:r>
            <a:r>
              <a:rPr lang="en-US" sz="5200" dirty="0" err="1" smtClean="0">
                <a:solidFill>
                  <a:schemeClr val="bg1"/>
                </a:solidFill>
              </a:rPr>
              <a:t>êm</a:t>
            </a:r>
            <a:r>
              <a:rPr lang="en-US" sz="5200" dirty="0" smtClean="0">
                <a:solidFill>
                  <a:schemeClr val="bg1"/>
                </a:solidFill>
              </a:rPr>
              <a:t> </a:t>
            </a:r>
            <a:r>
              <a:rPr lang="en-US" sz="5200" dirty="0" err="1" smtClean="0">
                <a:solidFill>
                  <a:schemeClr val="bg1"/>
                </a:solidFill>
              </a:rPr>
              <a:t>đềm</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67637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00" b="0" u="sng" dirty="0" smtClean="0">
                <a:solidFill>
                  <a:srgbClr val="FFFF00"/>
                </a:solidFill>
                <a:effectLst/>
                <a:latin typeface="+mj-lt"/>
              </a:rPr>
              <a:t>Đ</a:t>
            </a:r>
            <a:r>
              <a:rPr lang="en-US" sz="4800" b="0" u="sng" dirty="0" smtClean="0">
                <a:solidFill>
                  <a:srgbClr val="FFFF00"/>
                </a:solidFill>
                <a:effectLst/>
                <a:latin typeface="+mj-lt"/>
              </a:rPr>
              <a:t>k</a:t>
            </a:r>
            <a:r>
              <a:rPr lang="en-US" sz="4800" b="0" dirty="0" smtClean="0">
                <a:solidFill>
                  <a:srgbClr val="FFFF00"/>
                </a:solidFill>
                <a:effectLst/>
                <a:latin typeface="+mj-lt"/>
              </a:rPr>
              <a:t>: </a:t>
            </a:r>
            <a:r>
              <a:rPr lang="vi-VN" sz="4800" dirty="0" smtClean="0">
                <a:solidFill>
                  <a:schemeClr val="bg1"/>
                </a:solidFill>
                <a:latin typeface="+mj-lt"/>
              </a:rPr>
              <a:t>Tiến </a:t>
            </a:r>
            <a:r>
              <a:rPr lang="vi-VN" sz="4800" dirty="0">
                <a:solidFill>
                  <a:schemeClr val="bg1"/>
                </a:solidFill>
                <a:latin typeface="+mj-lt"/>
              </a:rPr>
              <a:t>vào thánh cung tâm tư con nhảy mừng. Dâng Chúa (í a) nhân từ tiếng hát ngợi khen. Muôn lòng chung nhịp vang tiếng chúc vinh suy tôn Ngài muôn đời. Đi lên! Đi lên! Nào muôn ngàn dân nước, chung cám tạ ơn Chúa.</a:t>
            </a:r>
            <a:endParaRPr lang="vi-VN" sz="48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Kết</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b="0" dirty="0" smtClean="0">
                <a:solidFill>
                  <a:srgbClr val="FFFF00"/>
                </a:solidFill>
                <a:effectLst/>
              </a:rPr>
              <a:t>CHÚT TÌNH CON THƠ</a:t>
            </a:r>
            <a:r>
              <a:rPr lang="en-US" sz="7000" b="0" dirty="0" smtClean="0">
                <a:solidFill>
                  <a:srgbClr val="FFFF00"/>
                </a:solidFill>
                <a:effectLst/>
              </a:rPr>
              <a:t/>
            </a:r>
            <a:br>
              <a:rPr lang="en-US" sz="7000" b="0" dirty="0" smtClean="0">
                <a:solidFill>
                  <a:srgbClr val="FFFF00"/>
                </a:solidFill>
                <a:effectLst/>
              </a:rPr>
            </a:br>
            <a:r>
              <a:rPr lang="en-US" sz="5500" b="0" i="1" dirty="0" err="1" smtClean="0">
                <a:solidFill>
                  <a:schemeClr val="bg1"/>
                </a:solidFill>
                <a:effectLst/>
              </a:rPr>
              <a:t>Nguyễn</a:t>
            </a:r>
            <a:r>
              <a:rPr lang="en-US" sz="5500" b="0" i="1" dirty="0" smtClean="0">
                <a:solidFill>
                  <a:schemeClr val="bg1"/>
                </a:solidFill>
                <a:effectLst/>
              </a:rPr>
              <a:t> </a:t>
            </a:r>
            <a:r>
              <a:rPr lang="en-US" sz="5500" b="0" i="1" dirty="0" err="1" smtClean="0">
                <a:solidFill>
                  <a:schemeClr val="bg1"/>
                </a:solidFill>
                <a:effectLst/>
              </a:rPr>
              <a:t>Duy</a:t>
            </a:r>
            <a:endParaRPr lang="en-US" sz="55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a:t>
            </a:r>
            <a:r>
              <a:rPr lang="en-US" sz="5500" b="0" u="sng" dirty="0" smtClean="0">
                <a:solidFill>
                  <a:srgbClr val="FFFF00"/>
                </a:solidFill>
                <a:effectLst/>
              </a:rPr>
              <a:t>k1:</a:t>
            </a:r>
            <a:r>
              <a:rPr lang="en-US" sz="5500" b="0" dirty="0" smtClean="0">
                <a:solidFill>
                  <a:schemeClr val="bg1"/>
                </a:solidFill>
                <a:effectLst/>
              </a:rPr>
              <a:t> </a:t>
            </a:r>
            <a:r>
              <a:rPr lang="vi-VN" sz="5500" dirty="0">
                <a:solidFill>
                  <a:schemeClr val="bg1"/>
                </a:solidFill>
              </a:rPr>
              <a:t>Mẹ ơi! Trên trần gian con chưa thấy ai đến nhờ Mẹ mà Mẹ không thương giúp. Mẹ ơi! Con biết rằng tình Mẹ rất bao la, luôn dõi nhìn từng nhịp bước con thơ.</a:t>
            </a:r>
            <a:endParaRPr lang="en-US" sz="55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chemeClr val="bg1"/>
                </a:solidFill>
                <a:effectLst/>
              </a:rPr>
              <a:t> </a:t>
            </a:r>
            <a:r>
              <a:rPr lang="vi-VN" sz="5500" dirty="0">
                <a:solidFill>
                  <a:schemeClr val="bg1"/>
                </a:solidFill>
              </a:rPr>
              <a:t>Mẹ nguồn cậy trông cho người thất vọng. Mẹ là niềm tin cho người lữ thứ. Mẹ là niềm vui cho người buồn đau, Mẹ là nghỉ ngơi cho người đơn côi.</a:t>
            </a:r>
            <a:endParaRPr lang="en-US" sz="55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417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err="1" smtClean="0">
                <a:solidFill>
                  <a:srgbClr val="FFFF00"/>
                </a:solidFill>
                <a:effectLst/>
                <a:latin typeface="+mj-lt"/>
              </a:rPr>
              <a:t>Tk</a:t>
            </a:r>
            <a:r>
              <a:rPr lang="vi-VN" sz="5200" b="0" u="sng" dirty="0" smtClean="0">
                <a:solidFill>
                  <a:srgbClr val="FFFF00"/>
                </a:solidFill>
                <a:effectLst/>
                <a:latin typeface="+mj-lt"/>
              </a:rPr>
              <a:t>1</a:t>
            </a:r>
            <a:r>
              <a:rPr lang="en-US" sz="5200" b="0" u="sng" dirty="0" smtClean="0">
                <a:solidFill>
                  <a:srgbClr val="FFFF00"/>
                </a:solidFill>
                <a:effectLst/>
                <a:latin typeface="+mj-lt"/>
              </a:rPr>
              <a:t>:</a:t>
            </a:r>
            <a:r>
              <a:rPr lang="vi-VN" sz="5200" b="0" dirty="0" smtClean="0">
                <a:solidFill>
                  <a:schemeClr val="bg1"/>
                </a:solidFill>
                <a:effectLst/>
                <a:latin typeface="+mj-lt"/>
              </a:rPr>
              <a:t> </a:t>
            </a:r>
            <a:r>
              <a:rPr lang="en-US" sz="5200" dirty="0" err="1">
                <a:solidFill>
                  <a:schemeClr val="bg1"/>
                </a:solidFill>
                <a:latin typeface="+mj-lt"/>
              </a:rPr>
              <a:t>C</a:t>
            </a:r>
            <a:r>
              <a:rPr lang="en-US" sz="5200" dirty="0" err="1" smtClean="0">
                <a:solidFill>
                  <a:schemeClr val="bg1"/>
                </a:solidFill>
                <a:latin typeface="+mj-lt"/>
              </a:rPr>
              <a:t>húa</a:t>
            </a:r>
            <a:r>
              <a:rPr lang="en-US" sz="5200" dirty="0" smtClean="0">
                <a:solidFill>
                  <a:schemeClr val="bg1"/>
                </a:solidFill>
                <a:latin typeface="+mj-lt"/>
              </a:rPr>
              <a:t> </a:t>
            </a:r>
            <a:r>
              <a:rPr lang="en-US" sz="5200" dirty="0" err="1">
                <a:solidFill>
                  <a:schemeClr val="bg1"/>
                </a:solidFill>
                <a:latin typeface="+mj-lt"/>
              </a:rPr>
              <a:t>đã</a:t>
            </a:r>
            <a:r>
              <a:rPr lang="en-US" sz="5200" dirty="0">
                <a:solidFill>
                  <a:schemeClr val="bg1"/>
                </a:solidFill>
                <a:latin typeface="+mj-lt"/>
              </a:rPr>
              <a:t> </a:t>
            </a:r>
            <a:r>
              <a:rPr lang="en-US" sz="5200" dirty="0" err="1">
                <a:solidFill>
                  <a:schemeClr val="bg1"/>
                </a:solidFill>
                <a:latin typeface="+mj-lt"/>
              </a:rPr>
              <a:t>làm</a:t>
            </a:r>
            <a:r>
              <a:rPr lang="en-US" sz="5200" dirty="0">
                <a:solidFill>
                  <a:schemeClr val="bg1"/>
                </a:solidFill>
                <a:latin typeface="+mj-lt"/>
              </a:rPr>
              <a:t> </a:t>
            </a:r>
            <a:r>
              <a:rPr lang="en-US" sz="5200" dirty="0" err="1">
                <a:solidFill>
                  <a:schemeClr val="bg1"/>
                </a:solidFill>
                <a:latin typeface="+mj-lt"/>
              </a:rPr>
              <a:t>phép</a:t>
            </a:r>
            <a:r>
              <a:rPr lang="en-US" sz="5200" dirty="0">
                <a:solidFill>
                  <a:schemeClr val="bg1"/>
                </a:solidFill>
                <a:latin typeface="+mj-lt"/>
              </a:rPr>
              <a:t> </a:t>
            </a:r>
            <a:r>
              <a:rPr lang="en-US" sz="5200" dirty="0" err="1">
                <a:solidFill>
                  <a:schemeClr val="bg1"/>
                </a:solidFill>
                <a:latin typeface="+mj-lt"/>
              </a:rPr>
              <a:t>lạ</a:t>
            </a:r>
            <a:r>
              <a:rPr lang="en-US" sz="5200" dirty="0">
                <a:solidFill>
                  <a:schemeClr val="bg1"/>
                </a:solidFill>
                <a:latin typeface="+mj-lt"/>
              </a:rPr>
              <a:t> </a:t>
            </a:r>
            <a:r>
              <a:rPr lang="en-US" sz="5200" dirty="0" err="1">
                <a:solidFill>
                  <a:schemeClr val="bg1"/>
                </a:solidFill>
                <a:latin typeface="+mj-lt"/>
              </a:rPr>
              <a:t>cho</a:t>
            </a:r>
            <a:r>
              <a:rPr lang="en-US" sz="5200" dirty="0">
                <a:solidFill>
                  <a:schemeClr val="bg1"/>
                </a:solidFill>
                <a:latin typeface="+mj-lt"/>
              </a:rPr>
              <a:t> </a:t>
            </a:r>
            <a:r>
              <a:rPr lang="en-US" sz="5200" dirty="0" err="1">
                <a:solidFill>
                  <a:schemeClr val="bg1"/>
                </a:solidFill>
                <a:latin typeface="+mj-lt"/>
              </a:rPr>
              <a:t>tuổi</a:t>
            </a:r>
            <a:r>
              <a:rPr lang="en-US" sz="5200" dirty="0">
                <a:solidFill>
                  <a:schemeClr val="bg1"/>
                </a:solidFill>
                <a:latin typeface="+mj-lt"/>
              </a:rPr>
              <a:t> </a:t>
            </a:r>
            <a:r>
              <a:rPr lang="en-US" sz="5200" dirty="0" err="1">
                <a:solidFill>
                  <a:schemeClr val="bg1"/>
                </a:solidFill>
                <a:latin typeface="+mj-lt"/>
              </a:rPr>
              <a:t>xuân</a:t>
            </a:r>
            <a:r>
              <a:rPr lang="en-US" sz="5200" dirty="0">
                <a:solidFill>
                  <a:schemeClr val="bg1"/>
                </a:solidFill>
                <a:latin typeface="+mj-lt"/>
              </a:rPr>
              <a:t> con reo </a:t>
            </a:r>
            <a:r>
              <a:rPr lang="en-US" sz="5200" dirty="0" err="1">
                <a:solidFill>
                  <a:schemeClr val="bg1"/>
                </a:solidFill>
                <a:latin typeface="+mj-lt"/>
              </a:rPr>
              <a:t>mừng</a:t>
            </a:r>
            <a:r>
              <a:rPr lang="en-US" sz="5200" dirty="0">
                <a:solidFill>
                  <a:schemeClr val="bg1"/>
                </a:solidFill>
                <a:latin typeface="+mj-lt"/>
              </a:rPr>
              <a:t>. </a:t>
            </a:r>
            <a:r>
              <a:rPr lang="en-US" sz="5200" dirty="0" err="1">
                <a:solidFill>
                  <a:schemeClr val="bg1"/>
                </a:solidFill>
                <a:latin typeface="+mj-lt"/>
              </a:rPr>
              <a:t>Tay</a:t>
            </a:r>
            <a:r>
              <a:rPr lang="en-US" sz="5200" dirty="0">
                <a:solidFill>
                  <a:schemeClr val="bg1"/>
                </a:solidFill>
                <a:latin typeface="+mj-lt"/>
              </a:rPr>
              <a:t> </a:t>
            </a:r>
            <a:r>
              <a:rPr lang="en-US" sz="5200" dirty="0" err="1">
                <a:solidFill>
                  <a:schemeClr val="bg1"/>
                </a:solidFill>
                <a:latin typeface="+mj-lt"/>
              </a:rPr>
              <a:t>Chúa</a:t>
            </a:r>
            <a:r>
              <a:rPr lang="en-US" sz="5200" dirty="0">
                <a:solidFill>
                  <a:schemeClr val="bg1"/>
                </a:solidFill>
                <a:latin typeface="+mj-lt"/>
              </a:rPr>
              <a:t> </a:t>
            </a:r>
            <a:r>
              <a:rPr lang="en-US" sz="5200" dirty="0" err="1">
                <a:solidFill>
                  <a:schemeClr val="bg1"/>
                </a:solidFill>
                <a:latin typeface="+mj-lt"/>
              </a:rPr>
              <a:t>mở</a:t>
            </a:r>
            <a:r>
              <a:rPr lang="en-US" sz="5200" dirty="0">
                <a:solidFill>
                  <a:schemeClr val="bg1"/>
                </a:solidFill>
                <a:latin typeface="+mj-lt"/>
              </a:rPr>
              <a:t> </a:t>
            </a:r>
            <a:r>
              <a:rPr lang="en-US" sz="5200" dirty="0" err="1">
                <a:solidFill>
                  <a:schemeClr val="bg1"/>
                </a:solidFill>
                <a:latin typeface="+mj-lt"/>
              </a:rPr>
              <a:t>trao</a:t>
            </a:r>
            <a:r>
              <a:rPr lang="en-US" sz="5200" dirty="0">
                <a:solidFill>
                  <a:schemeClr val="bg1"/>
                </a:solidFill>
                <a:latin typeface="+mj-lt"/>
              </a:rPr>
              <a:t> ban, </a:t>
            </a:r>
            <a:r>
              <a:rPr lang="en-US" sz="5200" dirty="0" err="1">
                <a:solidFill>
                  <a:schemeClr val="bg1"/>
                </a:solidFill>
                <a:latin typeface="+mj-lt"/>
              </a:rPr>
              <a:t>suối</a:t>
            </a:r>
            <a:r>
              <a:rPr lang="en-US" sz="5200" dirty="0">
                <a:solidFill>
                  <a:schemeClr val="bg1"/>
                </a:solidFill>
                <a:latin typeface="+mj-lt"/>
              </a:rPr>
              <a:t> </a:t>
            </a:r>
            <a:r>
              <a:rPr lang="en-US" sz="5200" dirty="0" err="1">
                <a:solidFill>
                  <a:schemeClr val="bg1"/>
                </a:solidFill>
                <a:latin typeface="+mj-lt"/>
              </a:rPr>
              <a:t>dạt</a:t>
            </a:r>
            <a:r>
              <a:rPr lang="en-US" sz="5200" dirty="0">
                <a:solidFill>
                  <a:schemeClr val="bg1"/>
                </a:solidFill>
                <a:latin typeface="+mj-lt"/>
              </a:rPr>
              <a:t> </a:t>
            </a:r>
            <a:r>
              <a:rPr lang="en-US" sz="5200" dirty="0" err="1">
                <a:solidFill>
                  <a:schemeClr val="bg1"/>
                </a:solidFill>
                <a:latin typeface="+mj-lt"/>
              </a:rPr>
              <a:t>dào</a:t>
            </a:r>
            <a:r>
              <a:rPr lang="en-US" sz="5200" dirty="0">
                <a:solidFill>
                  <a:schemeClr val="bg1"/>
                </a:solidFill>
                <a:latin typeface="+mj-lt"/>
              </a:rPr>
              <a:t> </a:t>
            </a:r>
            <a:r>
              <a:rPr lang="en-US" sz="5200" dirty="0" err="1">
                <a:solidFill>
                  <a:schemeClr val="bg1"/>
                </a:solidFill>
                <a:latin typeface="+mj-lt"/>
              </a:rPr>
              <a:t>muôn</a:t>
            </a:r>
            <a:r>
              <a:rPr lang="en-US" sz="5200" dirty="0">
                <a:solidFill>
                  <a:schemeClr val="bg1"/>
                </a:solidFill>
                <a:latin typeface="+mj-lt"/>
              </a:rPr>
              <a:t> </a:t>
            </a:r>
            <a:r>
              <a:rPr lang="en-US" sz="5200" dirty="0" err="1">
                <a:solidFill>
                  <a:schemeClr val="bg1"/>
                </a:solidFill>
                <a:latin typeface="+mj-lt"/>
              </a:rPr>
              <a:t>thánh</a:t>
            </a:r>
            <a:r>
              <a:rPr lang="en-US" sz="5200" dirty="0">
                <a:solidFill>
                  <a:schemeClr val="bg1"/>
                </a:solidFill>
                <a:latin typeface="+mj-lt"/>
              </a:rPr>
              <a:t> </a:t>
            </a:r>
            <a:r>
              <a:rPr lang="en-US" sz="5200" dirty="0" err="1">
                <a:solidFill>
                  <a:schemeClr val="bg1"/>
                </a:solidFill>
                <a:latin typeface="+mj-lt"/>
              </a:rPr>
              <a:t>ân</a:t>
            </a:r>
            <a:r>
              <a:rPr lang="en-US" sz="5200" dirty="0" smtClean="0">
                <a:solidFill>
                  <a:schemeClr val="bg1"/>
                </a:solidFill>
                <a:latin typeface="+mj-lt"/>
              </a:rPr>
              <a:t>.</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00" b="0" u="sng" dirty="0" smtClean="0">
                <a:solidFill>
                  <a:srgbClr val="FFFF00"/>
                </a:solidFill>
                <a:effectLst/>
                <a:latin typeface="+mj-lt"/>
              </a:rPr>
              <a:t>Đ</a:t>
            </a:r>
            <a:r>
              <a:rPr lang="en-US" sz="4800" b="0" u="sng" dirty="0" smtClean="0">
                <a:solidFill>
                  <a:srgbClr val="FFFF00"/>
                </a:solidFill>
                <a:effectLst/>
                <a:latin typeface="+mj-lt"/>
              </a:rPr>
              <a:t>k</a:t>
            </a:r>
            <a:r>
              <a:rPr lang="en-US" sz="4800" b="0" dirty="0" smtClean="0">
                <a:solidFill>
                  <a:srgbClr val="FFFF00"/>
                </a:solidFill>
                <a:effectLst/>
                <a:latin typeface="+mj-lt"/>
              </a:rPr>
              <a:t>: </a:t>
            </a:r>
            <a:r>
              <a:rPr lang="vi-VN" sz="4800" dirty="0" smtClean="0">
                <a:solidFill>
                  <a:schemeClr val="bg1"/>
                </a:solidFill>
                <a:latin typeface="+mj-lt"/>
              </a:rPr>
              <a:t>Tiến </a:t>
            </a:r>
            <a:r>
              <a:rPr lang="vi-VN" sz="4800" dirty="0">
                <a:solidFill>
                  <a:schemeClr val="bg1"/>
                </a:solidFill>
                <a:latin typeface="+mj-lt"/>
              </a:rPr>
              <a:t>vào thánh cung tâm tư con nhảy mừng. Dâng Chúa (í a) nhân từ tiếng hát ngợi khen. Muôn lòng chung nhịp vang tiếng chúc vinh suy tôn Ngài muôn đời. Đi lên! Đi lên! Nào muôn ngàn dân nước, chung cám tạ ơn Chúa.</a:t>
            </a:r>
            <a:endParaRPr lang="vi-VN" sz="4800" b="0" dirty="0">
              <a:solidFill>
                <a:schemeClr val="bg1"/>
              </a:solidFill>
              <a:effectLst/>
              <a:latin typeface="+mj-lt"/>
            </a:endParaRPr>
          </a:p>
        </p:txBody>
      </p:sp>
    </p:spTree>
    <p:extLst>
      <p:ext uri="{BB962C8B-B14F-4D97-AF65-F5344CB8AC3E}">
        <p14:creationId xmlns:p14="http://schemas.microsoft.com/office/powerpoint/2010/main" val="17069344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1856</Words>
  <Application>Microsoft Office PowerPoint</Application>
  <PresentationFormat>On-screen Show (16:9)</PresentationFormat>
  <Paragraphs>86</Paragraphs>
  <Slides>75</Slides>
  <Notes>0</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75</vt:i4>
      </vt:variant>
    </vt:vector>
  </HeadingPairs>
  <TitlesOfParts>
    <vt:vector size="93" baseType="lpstr">
      <vt:lpstr>Arial</vt:lpstr>
      <vt:lpstr>Times New Roman</vt:lpstr>
      <vt:lpstr>UTM American Sans</vt:lpstr>
      <vt:lpstr>Office Theme</vt:lpstr>
      <vt:lpstr>12_Office Theme</vt:lpstr>
      <vt:lpstr>1_Office Theme</vt:lpstr>
      <vt:lpstr>3_Office Theme</vt:lpstr>
      <vt:lpstr>4_Office Theme</vt:lpstr>
      <vt:lpstr>Default Design</vt:lpstr>
      <vt:lpstr>8_Office Theme</vt:lpstr>
      <vt:lpstr>11_Office Theme</vt:lpstr>
      <vt:lpstr>2_Office Theme</vt:lpstr>
      <vt:lpstr>6_Office Theme</vt:lpstr>
      <vt:lpstr>7_Office Theme</vt:lpstr>
      <vt:lpstr>9_Office Theme</vt:lpstr>
      <vt:lpstr>36_Default Design</vt:lpstr>
      <vt:lpstr>10_Office Theme</vt:lpstr>
      <vt:lpstr>37_Default Design</vt:lpstr>
      <vt:lpstr>PowerPoint Presentation</vt:lpstr>
      <vt:lpstr>TẬP HÁT CỘNG ĐOÀN</vt:lpstr>
      <vt:lpstr>Đk: Con sẽ ca tụng Ngài, lạy Chúa vì Chúa đã cứu mạng con.</vt:lpstr>
      <vt:lpstr>Đấng cứu độ chúng ta là Đức Giê-su Ki-tô đã tiêu diệt thần chết, và dùng Tin Mừng mà làm sáng tỏ phúc trường sinh. </vt:lpstr>
      <vt:lpstr>PowerPoint Presentation</vt:lpstr>
      <vt:lpstr>Ca Nhập Lễ TIẾN VÀO THÁNH CUNG Phanxico</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29 CHÚA NHẬT XIII THƯỜNG NIÊN NĂM B  LM KIM LONG 03 Câu</vt:lpstr>
      <vt:lpstr>Đk: Con sẽ ca tụng Ngài, lạy Chúa vì Chúa đã cứu mạng con.</vt:lpstr>
      <vt:lpstr>Tk1: Con tán dương Ngài, lạy Chúa, vì Chúa đã cứu con, không để quân thù đắc chí nhạo cười con. Từ cõi âm ty Ngài đã kéo con lên, tưởng đã xuống mồ mà Ngài thương cứu sống.</vt:lpstr>
      <vt:lpstr>Đk: Con sẽ ca tụng Ngài, lạy Chúa vì Chúa đã cứu mạng con.</vt:lpstr>
      <vt:lpstr>Tk2: Ai tín trung hoài cùng Chúa, nào hát kính Thánh Danh. Qua phút nổi giận giáng phúc cả đời liên. Lệ có tuôn rơi chập tối tới canh khuya, hừng sáng lên rồi là hò reo múa hát.</vt:lpstr>
      <vt:lpstr>Đk: Con sẽ ca tụng Ngài, lạy Chúa vì Chúa đã cứu mạng con.</vt:lpstr>
      <vt:lpstr>Tk3: Xin lắng nghe lời, lạy Chúa và ghé mắt xót thương. Xin Đấng con thờ giúp đỡ phù trợ con, đổi khúc bi ca thành vũ khúc hân hoan. Xin đến muôn đời ngợi ca danh Chúa mãi.</vt:lpstr>
      <vt:lpstr>Đk: Con sẽ ca tụng Ngài, lạy Chúa vì Chúa đã cứu mạng con.</vt:lpstr>
      <vt:lpstr>PowerPoint Presentation</vt:lpstr>
      <vt:lpstr>Đấng cứu độ chúng ta là Đức Giê-su Ki-tô đã tiêu diệt thần chết, và dùng Tin Mừng mà làm sáng tỏ phúc trường sinh.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Lời kinh yêu thương dâng Cha thắm ân tình thiết tha tháng ngày. Trầm hương thơm bay Thiên Cung nghi ngút ngàn quyện với lời ca…</vt:lpstr>
      <vt:lpstr>… Là lời yêu thương con dâng Cha ngọt ngào hương kinh trong câu ca, hòa nhịp theo ấm êm tiếng đàn mến chân thành dâng tiến về Cha.</vt:lpstr>
      <vt:lpstr>Đk: Hiệp cùng rượu nho thơm ngon, bánh trắng đẹp xinh trinh nguyên, ngàn lời thương mến thiết tha chân thành dâng về Cha yêu, trót dâng Cha xác hồn tháng năm đời con.</vt:lpstr>
      <vt:lpstr>Tk2: Buồn vui hay trong lo âu kính dâng Cha thân phận kiếp người. Mồ hôi rơi như sương sa trên cánh đồng vàng lúa hè trưa…</vt:lpstr>
      <vt:lpstr>… Ngày đêm con luôn chăm lo, nhọc lao con không than van, vì luôn có Cha ở cùng sớt chia đời vui sướng khổ đau.</vt:lpstr>
      <vt:lpstr>Đk: Hiệp cùng rượu nho thơm ngon, bánh trắng đẹp xinh trinh nguyên, ngàn lời thương mến thiết tha chân thành dâng về Cha yêu, trót dâng Cha xác hồn tháng năm đời con.</vt:lpstr>
      <vt:lpstr>PowerPoint Presentation</vt:lpstr>
      <vt:lpstr>PowerPoint Presentation</vt:lpstr>
      <vt:lpstr>Ca Nguyện Hiệp Lễ CẬY TRÔNG NƠI CHÚA Dấu Chân</vt:lpstr>
      <vt:lpstr>Tk1: Một chút những lắng lo ưu phiền đã làm con lay chuyển niềm tin. Một chút sóng ba đào ngã nghiêng, khiến cuộc sống con không còn bình yên…</vt:lpstr>
      <vt:lpstr>… Chúa ơi, nguyện ghé mắt đoái nhìn, dang đôi tay và nâng đỡ giữ gìn. Để con luôn kiên vững một lòng vào tình yêu của Thiên Chúa quan phòng.</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Tk2: Một chút những vấn vương trong đời, nào là danh, lợi, thú Ngài ơi, đã chiếm lấy cuộc đời của con, xa tình Chúa, nơi con hằng cậy tin…</vt:lpstr>
      <vt:lpstr>… Ngóng trông lòng thương xót của Ngài, xin thương tha đừng chấp nhất lỗi tội. Và xin ban chan chứa sức mạnh, để vượt qua mọi cám dỗ trong đời. </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Tk3: Lạy Chúa, suối mát trong vô ngần, nguồn hồng ân tươi mát đời con. Ngài vẫn mãi ân cần chở che, luôn dìu bước con trên đường trần gian…</vt:lpstr>
      <vt:lpstr>… Dẫu khi đời con thấy chán chường, cô đơn trên ngàn muôn lối nẻo đường. Ngài luôn luôn song bước bên cạnh, thì lòng con càng cảm thấy an lành.</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PowerPoint Presentation</vt:lpstr>
      <vt:lpstr>PowerPoint Presentation</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MongDungNguyen</cp:lastModifiedBy>
  <cp:revision>93</cp:revision>
  <dcterms:created xsi:type="dcterms:W3CDTF">2023-05-21T07:25:42Z</dcterms:created>
  <dcterms:modified xsi:type="dcterms:W3CDTF">2024-06-25T09:12:32Z</dcterms:modified>
</cp:coreProperties>
</file>