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2" r:id="rId3"/>
    <p:sldMasterId id="2147483724" r:id="rId4"/>
    <p:sldMasterId id="2147483736" r:id="rId5"/>
    <p:sldMasterId id="2147483784" r:id="rId6"/>
    <p:sldMasterId id="2147483844" r:id="rId7"/>
    <p:sldMasterId id="2147483856" r:id="rId8"/>
    <p:sldMasterId id="2147483928" r:id="rId9"/>
    <p:sldMasterId id="2147483940" r:id="rId10"/>
    <p:sldMasterId id="2147483952" r:id="rId11"/>
    <p:sldMasterId id="2147483960" r:id="rId12"/>
    <p:sldMasterId id="2147483972" r:id="rId13"/>
  </p:sldMasterIdLst>
  <p:sldIdLst>
    <p:sldId id="507" r:id="rId14"/>
    <p:sldId id="376" r:id="rId15"/>
    <p:sldId id="565" r:id="rId16"/>
    <p:sldId id="566" r:id="rId17"/>
    <p:sldId id="508" r:id="rId18"/>
    <p:sldId id="256" r:id="rId19"/>
    <p:sldId id="443" r:id="rId20"/>
    <p:sldId id="444" r:id="rId21"/>
    <p:sldId id="528" r:id="rId22"/>
    <p:sldId id="446" r:id="rId23"/>
    <p:sldId id="529" r:id="rId24"/>
    <p:sldId id="509" r:id="rId25"/>
    <p:sldId id="530" r:id="rId26"/>
    <p:sldId id="531" r:id="rId27"/>
    <p:sldId id="532" r:id="rId28"/>
    <p:sldId id="533" r:id="rId29"/>
    <p:sldId id="534" r:id="rId30"/>
    <p:sldId id="535" r:id="rId31"/>
    <p:sldId id="536" r:id="rId32"/>
    <p:sldId id="511" r:id="rId33"/>
    <p:sldId id="415" r:id="rId34"/>
    <p:sldId id="513" r:id="rId35"/>
    <p:sldId id="514" r:id="rId36"/>
    <p:sldId id="515" r:id="rId37"/>
    <p:sldId id="550" r:id="rId38"/>
    <p:sldId id="517" r:id="rId39"/>
    <p:sldId id="551" r:id="rId40"/>
    <p:sldId id="519" r:id="rId41"/>
    <p:sldId id="552" r:id="rId42"/>
    <p:sldId id="417" r:id="rId43"/>
    <p:sldId id="521" r:id="rId44"/>
    <p:sldId id="475" r:id="rId45"/>
    <p:sldId id="474" r:id="rId46"/>
    <p:sldId id="537" r:id="rId47"/>
    <p:sldId id="538" r:id="rId48"/>
    <p:sldId id="539" r:id="rId49"/>
    <p:sldId id="540" r:id="rId50"/>
    <p:sldId id="541" r:id="rId51"/>
    <p:sldId id="542" r:id="rId52"/>
    <p:sldId id="543" r:id="rId53"/>
    <p:sldId id="544" r:id="rId54"/>
    <p:sldId id="545" r:id="rId55"/>
    <p:sldId id="546" r:id="rId56"/>
    <p:sldId id="547" r:id="rId57"/>
    <p:sldId id="548" r:id="rId58"/>
    <p:sldId id="549" r:id="rId59"/>
    <p:sldId id="413" r:id="rId60"/>
    <p:sldId id="414" r:id="rId61"/>
    <p:sldId id="271" r:id="rId62"/>
    <p:sldId id="272" r:id="rId63"/>
    <p:sldId id="273" r:id="rId64"/>
    <p:sldId id="553" r:id="rId65"/>
    <p:sldId id="276" r:id="rId66"/>
    <p:sldId id="568" r:id="rId67"/>
    <p:sldId id="554" r:id="rId68"/>
    <p:sldId id="555" r:id="rId69"/>
    <p:sldId id="556" r:id="rId70"/>
    <p:sldId id="557" r:id="rId71"/>
    <p:sldId id="558" r:id="rId72"/>
    <p:sldId id="559" r:id="rId73"/>
    <p:sldId id="560" r:id="rId74"/>
    <p:sldId id="561" r:id="rId75"/>
    <p:sldId id="562" r:id="rId76"/>
    <p:sldId id="563" r:id="rId77"/>
    <p:sldId id="512" r:id="rId78"/>
    <p:sldId id="567" r:id="rId79"/>
    <p:sldId id="293" r:id="rId80"/>
    <p:sldId id="294" r:id="rId81"/>
    <p:sldId id="295" r:id="rId82"/>
    <p:sldId id="498" r:id="rId83"/>
    <p:sldId id="564" r:id="rId84"/>
    <p:sldId id="569"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tableStyles" Target="tableStyles.xml"/><Relationship Id="rId16"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viewProps" Target="viewProps.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5189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0859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0510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3405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520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75424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7607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624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5476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4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3870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5563341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19015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274969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224916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083450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706914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3459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7228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8049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0052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690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31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99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179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163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434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8616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390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997066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0691538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30283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2655110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791883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9261616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40943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2764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85282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096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82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04/07/2024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20367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04/07/2024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9795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04/07/2024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773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342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04/07/2024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05367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81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04/07/2024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141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668488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586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85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6828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8748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3235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4612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4731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5252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8877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9122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7554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8596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8927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187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2354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0209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4859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527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2089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0162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5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9" Type="http://schemas.openxmlformats.org/officeDocument/2006/relationships/image" Target="../media/image3.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4.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4" Type="http://schemas.openxmlformats.org/officeDocument/2006/relationships/slideLayout" Target="../slideLayouts/slideLayout132.xml"/><Relationship Id="rId9" Type="http://schemas.openxmlformats.org/officeDocument/2006/relationships/image" Target="../media/image4.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5800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387568913"/>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40257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130879684"/>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04/07/2024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5791799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343593"/>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783280"/>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6.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8.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000" u="sng" dirty="0" smtClean="0">
                <a:solidFill>
                  <a:srgbClr val="FFFF00"/>
                </a:solidFill>
                <a:latin typeface="+mj-lt"/>
              </a:rPr>
              <a:t>Tk</a:t>
            </a:r>
            <a:r>
              <a:rPr lang="en-US" sz="5000" b="0" u="sng" dirty="0" smtClean="0">
                <a:solidFill>
                  <a:srgbClr val="FFFF00"/>
                </a:solidFill>
                <a:effectLst/>
                <a:latin typeface="+mj-lt"/>
              </a:rPr>
              <a:t>2:</a:t>
            </a:r>
            <a:r>
              <a:rPr lang="vi-VN" sz="5000" b="0" dirty="0" smtClean="0">
                <a:solidFill>
                  <a:schemeClr val="bg1"/>
                </a:solidFill>
                <a:effectLst/>
                <a:latin typeface="+mj-lt"/>
              </a:rPr>
              <a:t> </a:t>
            </a:r>
            <a:r>
              <a:rPr lang="vi-VN" sz="5000" dirty="0">
                <a:solidFill>
                  <a:schemeClr val="bg1"/>
                </a:solidFill>
                <a:latin typeface="+mj-lt"/>
              </a:rPr>
              <a:t>Lạy </a:t>
            </a:r>
            <a:r>
              <a:rPr lang="vi-VN" sz="5000" dirty="0" smtClean="0">
                <a:solidFill>
                  <a:schemeClr val="bg1"/>
                </a:solidFill>
                <a:latin typeface="+mj-lt"/>
              </a:rPr>
              <a:t>Chúa</a:t>
            </a:r>
            <a:r>
              <a:rPr lang="en-US" sz="5000" dirty="0" smtClean="0">
                <a:solidFill>
                  <a:schemeClr val="bg1"/>
                </a:solidFill>
                <a:latin typeface="+mj-lt"/>
              </a:rPr>
              <a:t>,</a:t>
            </a:r>
            <a:r>
              <a:rPr lang="vi-VN" sz="5000" dirty="0" smtClean="0">
                <a:solidFill>
                  <a:schemeClr val="bg1"/>
                </a:solidFill>
                <a:latin typeface="+mj-lt"/>
              </a:rPr>
              <a:t> </a:t>
            </a:r>
            <a:r>
              <a:rPr lang="vi-VN" sz="5000" dirty="0">
                <a:solidFill>
                  <a:schemeClr val="bg1"/>
                </a:solidFill>
                <a:latin typeface="+mj-lt"/>
              </a:rPr>
              <a:t>suốt đời con yêu Chúa luôn. Nơi thế gian nương bóng Chúa soi dẫn </a:t>
            </a:r>
            <a:r>
              <a:rPr lang="vi-VN" sz="5000" dirty="0" smtClean="0">
                <a:solidFill>
                  <a:schemeClr val="bg1"/>
                </a:solidFill>
                <a:latin typeface="+mj-lt"/>
              </a:rPr>
              <a:t>đường</a:t>
            </a:r>
            <a:r>
              <a:rPr lang="en-US" sz="5000" dirty="0" smtClean="0">
                <a:solidFill>
                  <a:schemeClr val="bg1"/>
                </a:solidFill>
                <a:latin typeface="+mj-lt"/>
              </a:rPr>
              <a:t>, t</a:t>
            </a:r>
            <a:r>
              <a:rPr lang="vi-VN" sz="5000" dirty="0" smtClean="0">
                <a:solidFill>
                  <a:schemeClr val="bg1"/>
                </a:solidFill>
                <a:latin typeface="+mj-lt"/>
              </a:rPr>
              <a:t>rong </a:t>
            </a:r>
            <a:r>
              <a:rPr lang="vi-VN" sz="5000" dirty="0">
                <a:solidFill>
                  <a:schemeClr val="bg1"/>
                </a:solidFill>
                <a:latin typeface="+mj-lt"/>
              </a:rPr>
              <a:t>tim con hân hoan được Chúa mến </a:t>
            </a:r>
            <a:r>
              <a:rPr lang="vi-VN" sz="5000" dirty="0" smtClean="0">
                <a:solidFill>
                  <a:schemeClr val="bg1"/>
                </a:solidFill>
                <a:latin typeface="+mj-lt"/>
              </a:rPr>
              <a:t>thương</a:t>
            </a:r>
            <a:r>
              <a:rPr lang="en-US" sz="5000" dirty="0" smtClean="0">
                <a:solidFill>
                  <a:schemeClr val="bg1"/>
                </a:solidFill>
                <a:latin typeface="+mj-lt"/>
              </a:rPr>
              <a:t>, d</a:t>
            </a:r>
            <a:r>
              <a:rPr lang="vi-VN" sz="5000" dirty="0" smtClean="0">
                <a:solidFill>
                  <a:schemeClr val="bg1"/>
                </a:solidFill>
                <a:latin typeface="+mj-lt"/>
              </a:rPr>
              <a:t>âng </a:t>
            </a:r>
            <a:r>
              <a:rPr lang="vi-VN" sz="5000" dirty="0">
                <a:solidFill>
                  <a:schemeClr val="bg1"/>
                </a:solidFill>
                <a:latin typeface="+mj-lt"/>
              </a:rPr>
              <a:t>tấm lòng ca ngợi tình thương Chúa Trời</a:t>
            </a:r>
            <a:r>
              <a:rPr lang="vi-VN" sz="5000" dirty="0" smtClean="0">
                <a:solidFill>
                  <a:schemeClr val="bg1"/>
                </a:solidFill>
                <a:latin typeface="+mj-lt"/>
              </a:rPr>
              <a:t>.</a:t>
            </a:r>
            <a:endParaRPr lang="vi-VN" sz="5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0813922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4850" b="0" u="sng" dirty="0" smtClean="0">
                <a:solidFill>
                  <a:srgbClr val="FFFF00"/>
                </a:solidFill>
                <a:effectLst/>
                <a:latin typeface="+mj-lt"/>
              </a:rPr>
              <a:t>Đ</a:t>
            </a:r>
            <a:r>
              <a:rPr lang="en-US" sz="4850" b="0" u="sng" dirty="0" smtClean="0">
                <a:solidFill>
                  <a:srgbClr val="FFFF00"/>
                </a:solidFill>
                <a:effectLst/>
                <a:latin typeface="+mj-lt"/>
              </a:rPr>
              <a:t>k</a:t>
            </a:r>
            <a:r>
              <a:rPr lang="vi-VN" sz="4850" b="0" u="sng" dirty="0" smtClean="0">
                <a:solidFill>
                  <a:srgbClr val="FFFF00"/>
                </a:solidFill>
                <a:effectLst/>
                <a:latin typeface="+mj-lt"/>
              </a:rPr>
              <a:t>:</a:t>
            </a:r>
            <a:r>
              <a:rPr lang="vi-VN" sz="4850" b="0" dirty="0" smtClean="0">
                <a:solidFill>
                  <a:schemeClr val="bg1"/>
                </a:solidFill>
                <a:effectLst/>
                <a:latin typeface="+mj-lt"/>
              </a:rPr>
              <a:t> </a:t>
            </a:r>
            <a:r>
              <a:rPr lang="vi-VN" sz="4850" dirty="0">
                <a:solidFill>
                  <a:schemeClr val="bg1"/>
                </a:solidFill>
                <a:latin typeface="+mj-lt"/>
              </a:rPr>
              <a:t>Đi đi mau ta về nhà </a:t>
            </a:r>
            <a:r>
              <a:rPr lang="vi-VN" sz="4850" dirty="0" smtClean="0">
                <a:solidFill>
                  <a:schemeClr val="bg1"/>
                </a:solidFill>
                <a:latin typeface="+mj-lt"/>
              </a:rPr>
              <a:t>Chúa</a:t>
            </a:r>
            <a:r>
              <a:rPr lang="en-US" sz="4850" dirty="0" smtClean="0">
                <a:solidFill>
                  <a:schemeClr val="bg1"/>
                </a:solidFill>
                <a:latin typeface="+mj-lt"/>
              </a:rPr>
              <a:t>,</a:t>
            </a:r>
            <a:r>
              <a:rPr lang="vi-VN" sz="4850" dirty="0" smtClean="0">
                <a:solidFill>
                  <a:schemeClr val="bg1"/>
                </a:solidFill>
                <a:latin typeface="+mj-lt"/>
              </a:rPr>
              <a:t> </a:t>
            </a:r>
            <a:r>
              <a:rPr lang="vi-VN" sz="4850" dirty="0">
                <a:solidFill>
                  <a:schemeClr val="bg1"/>
                </a:solidFill>
                <a:latin typeface="+mj-lt"/>
              </a:rPr>
              <a:t>Chúa Cha toàn năng. Đi đi mau ta về nhà Chúa thánh cung </a:t>
            </a:r>
            <a:r>
              <a:rPr lang="en-US" sz="4850" dirty="0" err="1" smtClean="0">
                <a:solidFill>
                  <a:schemeClr val="bg1"/>
                </a:solidFill>
                <a:latin typeface="+mj-lt"/>
              </a:rPr>
              <a:t>thiên</a:t>
            </a:r>
            <a:r>
              <a:rPr lang="en-US" sz="4850" dirty="0" smtClean="0">
                <a:solidFill>
                  <a:schemeClr val="bg1"/>
                </a:solidFill>
                <a:latin typeface="+mj-lt"/>
              </a:rPr>
              <a:t> </a:t>
            </a:r>
            <a:r>
              <a:rPr lang="en-US" sz="4850" dirty="0" err="1" smtClean="0">
                <a:solidFill>
                  <a:schemeClr val="bg1"/>
                </a:solidFill>
                <a:latin typeface="+mj-lt"/>
              </a:rPr>
              <a:t>đường</a:t>
            </a:r>
            <a:r>
              <a:rPr lang="vi-VN" sz="4850" dirty="0" smtClean="0">
                <a:solidFill>
                  <a:schemeClr val="bg1"/>
                </a:solidFill>
                <a:latin typeface="+mj-lt"/>
              </a:rPr>
              <a:t>.</a:t>
            </a:r>
            <a:r>
              <a:rPr lang="en-US" sz="4850" dirty="0">
                <a:solidFill>
                  <a:schemeClr val="bg1"/>
                </a:solidFill>
                <a:latin typeface="+mj-lt"/>
              </a:rPr>
              <a:t> </a:t>
            </a:r>
            <a:r>
              <a:rPr lang="vi-VN" sz="4850" dirty="0" smtClean="0">
                <a:solidFill>
                  <a:schemeClr val="bg1"/>
                </a:solidFill>
                <a:latin typeface="+mj-lt"/>
              </a:rPr>
              <a:t>Muôn </a:t>
            </a:r>
            <a:r>
              <a:rPr lang="vi-VN" sz="4850" dirty="0">
                <a:solidFill>
                  <a:schemeClr val="bg1"/>
                </a:solidFill>
                <a:latin typeface="+mj-lt"/>
              </a:rPr>
              <a:t>chư dân đi tìm nhan Chúa vui trong bình an. Dâng </a:t>
            </a:r>
            <a:r>
              <a:rPr lang="en-US" sz="4850" dirty="0" err="1" smtClean="0">
                <a:solidFill>
                  <a:schemeClr val="bg1"/>
                </a:solidFill>
                <a:latin typeface="+mj-lt"/>
              </a:rPr>
              <a:t>Gia</a:t>
            </a:r>
            <a:r>
              <a:rPr lang="en-US" sz="4850" dirty="0" smtClean="0">
                <a:solidFill>
                  <a:schemeClr val="bg1"/>
                </a:solidFill>
                <a:latin typeface="+mj-lt"/>
              </a:rPr>
              <a:t> </a:t>
            </a:r>
            <a:r>
              <a:rPr lang="en-US" sz="4850" dirty="0" err="1" smtClean="0">
                <a:solidFill>
                  <a:schemeClr val="bg1"/>
                </a:solidFill>
                <a:latin typeface="+mj-lt"/>
              </a:rPr>
              <a:t>Vê</a:t>
            </a:r>
            <a:r>
              <a:rPr lang="en-US" sz="4850" dirty="0" smtClean="0">
                <a:solidFill>
                  <a:schemeClr val="bg1"/>
                </a:solidFill>
                <a:latin typeface="+mj-lt"/>
              </a:rPr>
              <a:t> </a:t>
            </a:r>
            <a:r>
              <a:rPr lang="vi-VN" sz="4850" dirty="0" smtClean="0">
                <a:solidFill>
                  <a:schemeClr val="bg1"/>
                </a:solidFill>
                <a:latin typeface="+mj-lt"/>
              </a:rPr>
              <a:t>tâm </a:t>
            </a:r>
            <a:r>
              <a:rPr lang="vi-VN" sz="4850" dirty="0">
                <a:solidFill>
                  <a:schemeClr val="bg1"/>
                </a:solidFill>
                <a:latin typeface="+mj-lt"/>
              </a:rPr>
              <a:t>tình dân Chúa sống nơi gian trần. </a:t>
            </a:r>
            <a:endParaRPr lang="vi-VN" sz="4850" b="0" dirty="0">
              <a:solidFill>
                <a:schemeClr val="bg1"/>
              </a:solidFill>
              <a:effectLst/>
              <a:latin typeface="+mj-lt"/>
            </a:endParaRPr>
          </a:p>
        </p:txBody>
      </p:sp>
    </p:spTree>
    <p:extLst>
      <p:ext uri="{BB962C8B-B14F-4D97-AF65-F5344CB8AC3E}">
        <p14:creationId xmlns:p14="http://schemas.microsoft.com/office/powerpoint/2010/main" val="299498347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a:t>
            </a:r>
            <a:r>
              <a:rPr lang="en-US" sz="7200" b="0" i="1" smtClean="0">
                <a:solidFill>
                  <a:srgbClr val="FFFF00"/>
                </a:solidFill>
                <a:effectLst/>
                <a:latin typeface="+mj-lt"/>
                <a:cs typeface="Times New Roman" panose="02020603050405020304" pitchFamily="18" charset="0"/>
              </a:rPr>
              <a:t>DANH</a:t>
            </a:r>
          </a:p>
          <a:p>
            <a:pPr eaLnBrk="1" hangingPunct="1">
              <a:lnSpc>
                <a:spcPct val="150000"/>
              </a:lnSpc>
            </a:pPr>
            <a:r>
              <a:rPr lang="en-US" sz="7200" b="0" i="1" smtClean="0">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293822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0" i="1" u="sng" dirty="0">
                <a:solidFill>
                  <a:srgbClr val="FFFF00"/>
                </a:solidFill>
                <a:effectLst/>
                <a:latin typeface="+mj-lt"/>
                <a:cs typeface="Times New Roman" panose="02020603050405020304" pitchFamily="18" charset="0"/>
              </a:rPr>
              <a:t>Chủ tế</a:t>
            </a:r>
            <a:r>
              <a:rPr lang="vi-VN" sz="6600" b="0" i="1" dirty="0">
                <a:solidFill>
                  <a:srgbClr val="FFFF00"/>
                </a:solidFill>
                <a:effectLst/>
                <a:latin typeface="+mj-lt"/>
                <a:cs typeface="Times New Roman" panose="02020603050405020304" pitchFamily="18" charset="0"/>
              </a:rPr>
              <a:t>: Vinh danh Thiên Chúa trên các tầng trời. </a:t>
            </a:r>
            <a:r>
              <a:rPr lang="vi-VN" sz="6600" b="0" dirty="0" smtClean="0">
                <a:solidFill>
                  <a:schemeClr val="bg1"/>
                </a:solidFill>
                <a:effectLst/>
                <a:latin typeface="+mj-lt"/>
                <a:cs typeface="Times New Roman" panose="02020603050405020304" pitchFamily="18" charset="0"/>
              </a:rPr>
              <a:t>Và </a:t>
            </a:r>
            <a:r>
              <a:rPr lang="vi-VN" sz="6600" b="0" dirty="0">
                <a:solidFill>
                  <a:schemeClr val="bg1"/>
                </a:solidFill>
                <a:effectLst/>
                <a:latin typeface="+mj-lt"/>
                <a:cs typeface="Times New Roman" panose="02020603050405020304" pitchFamily="18" charset="0"/>
              </a:rPr>
              <a:t>bình an dưới thế, bình an dưới thế cho người thiện tâm. </a:t>
            </a:r>
          </a:p>
        </p:txBody>
      </p:sp>
    </p:spTree>
    <p:extLst>
      <p:ext uri="{BB962C8B-B14F-4D97-AF65-F5344CB8AC3E}">
        <p14:creationId xmlns:p14="http://schemas.microsoft.com/office/powerpoint/2010/main" val="3355613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ca </a:t>
            </a:r>
            <a:r>
              <a:rPr lang="en-US" sz="5600" b="0" dirty="0" err="1">
                <a:solidFill>
                  <a:schemeClr val="bg1"/>
                </a:solidFill>
                <a:effectLst/>
                <a:latin typeface="+mj-lt"/>
                <a:cs typeface="Times New Roman" panose="02020603050405020304" pitchFamily="18" charset="0"/>
              </a:rPr>
              <a:t>ngợi</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chúc</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tụng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smtClean="0">
                <a:solidFill>
                  <a:schemeClr val="bg1"/>
                </a:solidFill>
                <a:effectLst/>
                <a:latin typeface="+mj-lt"/>
                <a:cs typeface="Times New Roman" panose="02020603050405020304" pitchFamily="18" charset="0"/>
              </a:rPr>
              <a:t>Chúng</a:t>
            </a:r>
            <a:r>
              <a:rPr lang="en-US" sz="5600" dirty="0">
                <a:solidFill>
                  <a:schemeClr val="bg1"/>
                </a:solidFill>
                <a:latin typeface="+mj-lt"/>
                <a:cs typeface="Times New Roman" panose="02020603050405020304" pitchFamily="18" charset="0"/>
              </a:rPr>
              <a:t> </a:t>
            </a:r>
            <a:r>
              <a:rPr lang="en-US" sz="5600" b="0" dirty="0" smtClean="0">
                <a:solidFill>
                  <a:schemeClr val="bg1"/>
                </a:solidFill>
                <a:effectLst/>
                <a:latin typeface="+mj-lt"/>
                <a:cs typeface="Times New Roman" panose="02020603050405020304" pitchFamily="18" charset="0"/>
              </a:rPr>
              <a:t>con </a:t>
            </a:r>
            <a:r>
              <a:rPr lang="en-US" sz="5600" b="0" dirty="0" err="1">
                <a:solidFill>
                  <a:schemeClr val="bg1"/>
                </a:solidFill>
                <a:effectLst/>
                <a:latin typeface="+mj-lt"/>
                <a:cs typeface="Times New Roman" panose="02020603050405020304" pitchFamily="18" charset="0"/>
              </a:rPr>
              <a:t>thờ</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lạy</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tôn</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Chúng</a:t>
            </a:r>
            <a:r>
              <a:rPr lang="en-US" sz="5600" b="0" dirty="0">
                <a:solidFill>
                  <a:schemeClr val="bg1"/>
                </a:solidFill>
                <a:effectLst/>
                <a:latin typeface="+mj-lt"/>
                <a:cs typeface="Times New Roman" panose="02020603050405020304" pitchFamily="18" charset="0"/>
              </a:rPr>
              <a:t> con </a:t>
            </a:r>
            <a:r>
              <a:rPr lang="en-US" sz="5600" b="0" dirty="0" err="1">
                <a:solidFill>
                  <a:schemeClr val="bg1"/>
                </a:solidFill>
                <a:effectLst/>
                <a:latin typeface="+mj-lt"/>
                <a:cs typeface="Times New Roman" panose="02020603050405020304" pitchFamily="18" charset="0"/>
              </a:rPr>
              <a:t>cảm</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tạ</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vì</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vinh</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quang</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cao</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cả</a:t>
            </a:r>
            <a:r>
              <a:rPr lang="en-US" sz="5600" b="0" dirty="0">
                <a:solidFill>
                  <a:schemeClr val="bg1"/>
                </a:solidFill>
                <a:effectLst/>
                <a:latin typeface="+mj-lt"/>
                <a:cs typeface="Times New Roman" panose="02020603050405020304" pitchFamily="18" charset="0"/>
              </a:rPr>
              <a:t> </a:t>
            </a:r>
            <a:r>
              <a:rPr lang="en-US" sz="5600" b="0" dirty="0" err="1">
                <a:solidFill>
                  <a:schemeClr val="bg1"/>
                </a:solidFill>
                <a:effectLst/>
                <a:latin typeface="+mj-lt"/>
                <a:cs typeface="Times New Roman" panose="02020603050405020304" pitchFamily="18" charset="0"/>
              </a:rPr>
              <a:t>Chúa</a:t>
            </a:r>
            <a:r>
              <a:rPr lang="en-US" sz="56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7856324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2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2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170230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29985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0" dirty="0">
                <a:solidFill>
                  <a:schemeClr val="bg1"/>
                </a:solidFill>
                <a:effectLst/>
                <a:latin typeface="+mj-lt"/>
                <a:cs typeface="Times New Roman" panose="02020603050405020304" pitchFamily="18" charset="0"/>
              </a:rPr>
              <a:t>Chúa xoá tội trần gian, </a:t>
            </a:r>
            <a:r>
              <a:rPr lang="en-US" sz="5600" b="0" dirty="0" smtClean="0">
                <a:solidFill>
                  <a:schemeClr val="bg1"/>
                </a:solidFill>
                <a:effectLst/>
                <a:latin typeface="+mj-lt"/>
                <a:cs typeface="Times New Roman" panose="02020603050405020304" pitchFamily="18" charset="0"/>
              </a:rPr>
              <a:t>x</a:t>
            </a:r>
            <a:r>
              <a:rPr lang="vi-VN" sz="5600" b="0" dirty="0" smtClean="0">
                <a:solidFill>
                  <a:schemeClr val="bg1"/>
                </a:solidFill>
                <a:effectLst/>
                <a:latin typeface="+mj-lt"/>
                <a:cs typeface="Times New Roman" panose="02020603050405020304" pitchFamily="18" charset="0"/>
              </a:rPr>
              <a:t>in </a:t>
            </a:r>
            <a:r>
              <a:rPr lang="vi-VN" sz="56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6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23876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0" dirty="0" err="1">
                <a:solidFill>
                  <a:schemeClr val="bg1"/>
                </a:solidFill>
                <a:effectLst/>
                <a:latin typeface="+mj-lt"/>
                <a:cs typeface="Times New Roman" panose="02020603050405020304" pitchFamily="18" charset="0"/>
              </a:rPr>
              <a:t>Vì</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lạy</a:t>
            </a:r>
            <a:r>
              <a:rPr lang="en-US" sz="5500" b="0" dirty="0">
                <a:solidFill>
                  <a:schemeClr val="bg1"/>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Chúa</a:t>
            </a:r>
            <a:r>
              <a:rPr lang="en-US" sz="5500" b="0" dirty="0">
                <a:solidFill>
                  <a:srgbClr val="FFFF00"/>
                </a:solidFill>
                <a:effectLst/>
                <a:latin typeface="+mj-lt"/>
                <a:cs typeface="Times New Roman" panose="02020603050405020304" pitchFamily="18" charset="0"/>
              </a:rPr>
              <a:t> </a:t>
            </a:r>
            <a:r>
              <a:rPr lang="en-US" sz="5500" b="0" dirty="0" err="1">
                <a:solidFill>
                  <a:srgbClr val="FFFF00"/>
                </a:solidFill>
                <a:effectLst/>
                <a:latin typeface="+mj-lt"/>
                <a:cs typeface="Times New Roman" panose="02020603050405020304" pitchFamily="18" charset="0"/>
              </a:rPr>
              <a:t>Giê-su</a:t>
            </a:r>
            <a:r>
              <a:rPr lang="en-US" sz="5500" b="0" dirty="0">
                <a:solidFill>
                  <a:srgbClr val="FFFF00"/>
                </a:solidFill>
                <a:effectLst/>
                <a:latin typeface="+mj-lt"/>
                <a:cs typeface="Times New Roman" panose="02020603050405020304" pitchFamily="18" charset="0"/>
              </a:rPr>
              <a:t> Ki-</a:t>
            </a:r>
            <a:r>
              <a:rPr lang="en-US" sz="5500" b="0" dirty="0" err="1">
                <a:solidFill>
                  <a:srgbClr val="FFFF00"/>
                </a:solidFill>
                <a:effectLst/>
                <a:latin typeface="+mj-lt"/>
                <a:cs typeface="Times New Roman" panose="02020603050405020304" pitchFamily="18" charset="0"/>
              </a:rPr>
              <a:t>tô</a:t>
            </a:r>
            <a:r>
              <a:rPr lang="en-US" sz="5500" b="0" dirty="0">
                <a:solidFill>
                  <a:srgbClr val="FFFF00"/>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chỉ</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có</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là</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Đấng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Tối</a:t>
            </a:r>
            <a:r>
              <a:rPr lang="en-US" sz="5500" b="0" dirty="0">
                <a:solidFill>
                  <a:schemeClr val="bg1"/>
                </a:solidFill>
                <a:effectLst/>
                <a:latin typeface="+mj-lt"/>
                <a:cs typeface="Times New Roman" panose="02020603050405020304" pitchFamily="18" charset="0"/>
              </a:rPr>
              <a:t> Cao, </a:t>
            </a:r>
            <a:r>
              <a:rPr lang="en-US" sz="5500" b="0" dirty="0" err="1">
                <a:solidFill>
                  <a:schemeClr val="bg1"/>
                </a:solidFill>
                <a:effectLst/>
                <a:latin typeface="+mj-lt"/>
                <a:cs typeface="Times New Roman" panose="02020603050405020304" pitchFamily="18" charset="0"/>
              </a:rPr>
              <a:t>cùng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Thánh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Thần</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trong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vinh</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quang</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Đức</a:t>
            </a:r>
            <a:r>
              <a:rPr lang="en-US" sz="5500" b="0" dirty="0">
                <a:solidFill>
                  <a:schemeClr val="bg1"/>
                </a:solidFill>
                <a:effectLst/>
                <a:latin typeface="+mj-lt"/>
                <a:cs typeface="Times New Roman" panose="02020603050405020304" pitchFamily="18" charset="0"/>
              </a:rPr>
              <a:t> </a:t>
            </a:r>
            <a:r>
              <a:rPr lang="en-US" sz="5500" b="0" dirty="0" err="1">
                <a:solidFill>
                  <a:schemeClr val="bg1"/>
                </a:solidFill>
                <a:effectLst/>
                <a:latin typeface="+mj-lt"/>
                <a:cs typeface="Times New Roman" panose="02020603050405020304" pitchFamily="18" charset="0"/>
              </a:rPr>
              <a:t>Chúa</a:t>
            </a:r>
            <a:r>
              <a:rPr lang="en-US" sz="5500" b="0" dirty="0">
                <a:solidFill>
                  <a:schemeClr val="bg1"/>
                </a:solidFill>
                <a:effectLst/>
                <a:latin typeface="+mj-lt"/>
                <a:cs typeface="Times New Roman" panose="02020603050405020304" pitchFamily="18" charset="0"/>
              </a:rPr>
              <a:t> Cha. </a:t>
            </a:r>
            <a:r>
              <a:rPr lang="en-US" sz="5500" b="0" u="sng" dirty="0">
                <a:solidFill>
                  <a:srgbClr val="FFFF00"/>
                </a:solidFill>
                <a:effectLst/>
                <a:latin typeface="+mj-lt"/>
                <a:cs typeface="Times New Roman" panose="02020603050405020304" pitchFamily="18" charset="0"/>
              </a:rPr>
              <a:t>A-men. A-men. </a:t>
            </a:r>
            <a:endParaRPr lang="vi-VN" sz="55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06660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367723" cy="1323439"/>
          </a:xfrm>
          <a:prstGeom prst="rect">
            <a:avLst/>
          </a:prstGeom>
          <a:noFill/>
        </p:spPr>
        <p:txBody>
          <a:bodyPr wrap="none" rtlCol="0">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1</a:t>
            </a:r>
          </a:p>
          <a:p>
            <a:r>
              <a:rPr lang="en-US" sz="4000" dirty="0" err="1">
                <a:solidFill>
                  <a:srgbClr val="FFFF00"/>
                </a:solidFill>
              </a:rPr>
              <a:t>Bài</a:t>
            </a:r>
            <a:r>
              <a:rPr lang="en-US" sz="4000" dirty="0">
                <a:solidFill>
                  <a:srgbClr val="FFFF00"/>
                </a:solidFill>
              </a:rPr>
              <a:t> </a:t>
            </a:r>
            <a:r>
              <a:rPr lang="en-US" sz="4000" dirty="0" err="1">
                <a:solidFill>
                  <a:srgbClr val="FFFF00"/>
                </a:solidFill>
              </a:rPr>
              <a:t>trích</a:t>
            </a:r>
            <a:r>
              <a:rPr lang="en-US" sz="4000" dirty="0">
                <a:solidFill>
                  <a:srgbClr val="FFFF00"/>
                </a:solidFill>
              </a:rPr>
              <a:t> </a:t>
            </a:r>
            <a:r>
              <a:rPr lang="en-US" sz="4000" dirty="0" err="1">
                <a:solidFill>
                  <a:srgbClr val="FFFF00"/>
                </a:solidFill>
              </a:rPr>
              <a:t>sách</a:t>
            </a:r>
            <a:r>
              <a:rPr lang="en-US" sz="4000" dirty="0">
                <a:solidFill>
                  <a:srgbClr val="FFFF00"/>
                </a:solidFill>
              </a:rPr>
              <a:t> </a:t>
            </a:r>
            <a:r>
              <a:rPr lang="en-US" sz="4000" dirty="0" err="1">
                <a:solidFill>
                  <a:srgbClr val="FFFF00"/>
                </a:solidFill>
              </a:rPr>
              <a:t>ngôn</a:t>
            </a:r>
            <a:r>
              <a:rPr lang="en-US" sz="4000" dirty="0">
                <a:solidFill>
                  <a:srgbClr val="FFFF00"/>
                </a:solidFill>
              </a:rPr>
              <a:t> </a:t>
            </a:r>
            <a:r>
              <a:rPr lang="en-US" sz="4000" dirty="0" err="1">
                <a:solidFill>
                  <a:srgbClr val="FFFF00"/>
                </a:solidFill>
              </a:rPr>
              <a:t>sứ</a:t>
            </a:r>
            <a:r>
              <a:rPr lang="en-US" sz="4000" dirty="0">
                <a:solidFill>
                  <a:srgbClr val="FFFF00"/>
                </a:solidFill>
              </a:rPr>
              <a:t> Ê-</a:t>
            </a:r>
            <a:r>
              <a:rPr lang="en-US" sz="4000" dirty="0" err="1">
                <a:solidFill>
                  <a:srgbClr val="FFFF00"/>
                </a:solidFill>
              </a:rPr>
              <a:t>dê</a:t>
            </a:r>
            <a:r>
              <a:rPr lang="en-US" sz="4000" dirty="0">
                <a:solidFill>
                  <a:srgbClr val="FFFF00"/>
                </a:solidFill>
              </a:rPr>
              <a:t>-</a:t>
            </a:r>
            <a:r>
              <a:rPr lang="en-US" sz="4000" dirty="0" err="1">
                <a:solidFill>
                  <a:srgbClr val="FFFF00"/>
                </a:solidFill>
              </a:rPr>
              <a:t>ki</a:t>
            </a:r>
            <a:r>
              <a:rPr lang="en-US" sz="4000" dirty="0">
                <a:solidFill>
                  <a:srgbClr val="FFFF00"/>
                </a:solidFill>
              </a:rPr>
              <a:t>-en.</a:t>
            </a:r>
          </a:p>
        </p:txBody>
      </p:sp>
      <p:sp>
        <p:nvSpPr>
          <p:cNvPr id="7" name="TextBox 6"/>
          <p:cNvSpPr txBox="1"/>
          <p:nvPr/>
        </p:nvSpPr>
        <p:spPr>
          <a:xfrm>
            <a:off x="76200" y="3871377"/>
            <a:ext cx="9243236" cy="1138773"/>
          </a:xfrm>
          <a:prstGeom prst="rect">
            <a:avLst/>
          </a:prstGeom>
          <a:noFill/>
        </p:spPr>
        <p:txBody>
          <a:bodyPr wrap="none" rtlCol="0">
            <a:spAutoFit/>
          </a:bodyPr>
          <a:lstStyle/>
          <a:p>
            <a:r>
              <a:rPr lang="vi-VN" sz="3300" dirty="0">
                <a:solidFill>
                  <a:srgbClr val="FFFF00"/>
                </a:solidFill>
              </a:rPr>
              <a:t>Chúng vốn là nòi phản loạn, chúng phải biết </a:t>
            </a:r>
            <a:r>
              <a:rPr lang="vi-VN" sz="3300" dirty="0" smtClean="0">
                <a:solidFill>
                  <a:srgbClr val="FFFF00"/>
                </a:solidFill>
              </a:rPr>
              <a:t>rằng</a:t>
            </a:r>
            <a:endParaRPr lang="en-US" sz="3300" dirty="0" smtClean="0">
              <a:solidFill>
                <a:srgbClr val="FFFF00"/>
              </a:solidFill>
            </a:endParaRPr>
          </a:p>
          <a:p>
            <a:r>
              <a:rPr lang="vi-VN" sz="3300" dirty="0" smtClean="0">
                <a:solidFill>
                  <a:srgbClr val="FFFF00"/>
                </a:solidFill>
              </a:rPr>
              <a:t>có </a:t>
            </a:r>
            <a:r>
              <a:rPr lang="vi-VN" sz="3300" dirty="0">
                <a:solidFill>
                  <a:srgbClr val="FFFF00"/>
                </a:solidFill>
              </a:rPr>
              <a:t>một ngôn sứ đang ở giữa chúng.</a:t>
            </a:r>
            <a:endParaRPr lang="en-US" sz="33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122</a:t>
            </a:r>
            <a:br>
              <a:rPr lang="en-US" smtClean="0">
                <a:solidFill>
                  <a:srgbClr val="FFFF00"/>
                </a:solidFill>
              </a:rPr>
            </a:br>
            <a:r>
              <a:rPr lang="en-US" smtClean="0">
                <a:solidFill>
                  <a:srgbClr val="FFFF00"/>
                </a:solidFill>
              </a:rPr>
              <a:t>CHÚA NHẬT XIV THƯỜNG NIÊN</a:t>
            </a:r>
            <a:br>
              <a:rPr lang="en-US" smtClean="0">
                <a:solidFill>
                  <a:srgbClr val="FFFF00"/>
                </a:solidFill>
              </a:rPr>
            </a:br>
            <a:r>
              <a:rPr lang="en-US" smtClean="0">
                <a:solidFill>
                  <a:srgbClr val="FFFF00"/>
                </a:solidFill>
              </a:rPr>
              <a:t>NĂM B </a:t>
            </a:r>
            <a:br>
              <a:rPr lang="en-US" smtClean="0">
                <a:solidFill>
                  <a:srgbClr val="FFFF00"/>
                </a:solidFill>
              </a:rPr>
            </a:br>
            <a:r>
              <a:rPr lang="en-US" smtClean="0">
                <a:solidFill>
                  <a:srgbClr val="FFFF00"/>
                </a:solidFill>
              </a:rPr>
              <a:t>LM KIM LONG</a:t>
            </a:r>
            <a:endParaRPr lang="en-US">
              <a:solidFill>
                <a:srgbClr val="FFFF00"/>
              </a:solidFill>
            </a:endParaRPr>
          </a:p>
        </p:txBody>
      </p:sp>
    </p:spTree>
    <p:extLst>
      <p:ext uri="{BB962C8B-B14F-4D97-AF65-F5344CB8AC3E}">
        <p14:creationId xmlns:p14="http://schemas.microsoft.com/office/powerpoint/2010/main" val="2709507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000" u="sng" dirty="0" err="1" smtClean="0">
                <a:solidFill>
                  <a:srgbClr val="FFFF00"/>
                </a:solidFill>
              </a:rPr>
              <a:t>Đk</a:t>
            </a:r>
            <a:r>
              <a:rPr lang="en-US" sz="7000" u="sng" dirty="0" smtClean="0">
                <a:solidFill>
                  <a:srgbClr val="FFFF00"/>
                </a:solidFill>
              </a:rPr>
              <a:t>:</a:t>
            </a:r>
            <a:r>
              <a:rPr lang="en-US" sz="7000" dirty="0">
                <a:solidFill>
                  <a:schemeClr val="bg1"/>
                </a:solidFill>
              </a:rPr>
              <a:t> </a:t>
            </a:r>
            <a:r>
              <a:rPr lang="vi-VN" sz="7000" dirty="0">
                <a:solidFill>
                  <a:schemeClr val="bg1"/>
                </a:solidFill>
              </a:rPr>
              <a:t>Mắt chúng ta hướng nhìn lên Chúa tới khi Ngài thương xót chút phận.</a:t>
            </a:r>
            <a:endParaRPr lang="en-US" sz="7000" dirty="0">
              <a:solidFill>
                <a:schemeClr val="bg1"/>
              </a:solidFill>
            </a:endParaRPr>
          </a:p>
        </p:txBody>
      </p:sp>
    </p:spTree>
    <p:extLst>
      <p:ext uri="{BB962C8B-B14F-4D97-AF65-F5344CB8AC3E}">
        <p14:creationId xmlns:p14="http://schemas.microsoft.com/office/powerpoint/2010/main" val="318732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200" u="sng" dirty="0" smtClean="0">
                <a:solidFill>
                  <a:srgbClr val="FFFF00"/>
                </a:solidFill>
              </a:rPr>
              <a:t>Tk1:</a:t>
            </a:r>
            <a:r>
              <a:rPr lang="en-US" sz="6200" dirty="0">
                <a:solidFill>
                  <a:schemeClr val="bg1"/>
                </a:solidFill>
              </a:rPr>
              <a:t> </a:t>
            </a:r>
            <a:r>
              <a:rPr lang="vi-VN" sz="6200" dirty="0">
                <a:solidFill>
                  <a:schemeClr val="bg1"/>
                </a:solidFill>
              </a:rPr>
              <a:t>Con ngước mắt hướng nhìn lên Chúa, Đấng đang ngự trên trời, thực là như mắt gia nhân hướng nhìn tay ông chủ của mình.</a:t>
            </a:r>
            <a:endParaRPr lang="en-US" sz="6200" dirty="0">
              <a:solidFill>
                <a:schemeClr val="bg1"/>
              </a:solidFill>
            </a:endParaRPr>
          </a:p>
        </p:txBody>
      </p:sp>
    </p:spTree>
    <p:extLst>
      <p:ext uri="{BB962C8B-B14F-4D97-AF65-F5344CB8AC3E}">
        <p14:creationId xmlns:p14="http://schemas.microsoft.com/office/powerpoint/2010/main" val="1994566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000" u="sng" dirty="0" err="1" smtClean="0">
                <a:solidFill>
                  <a:srgbClr val="FFFF00"/>
                </a:solidFill>
              </a:rPr>
              <a:t>Đk</a:t>
            </a:r>
            <a:r>
              <a:rPr lang="en-US" sz="7000" u="sng" dirty="0" smtClean="0">
                <a:solidFill>
                  <a:srgbClr val="FFFF00"/>
                </a:solidFill>
              </a:rPr>
              <a:t>:</a:t>
            </a:r>
            <a:r>
              <a:rPr lang="en-US" sz="7000" dirty="0">
                <a:solidFill>
                  <a:schemeClr val="bg1"/>
                </a:solidFill>
              </a:rPr>
              <a:t> </a:t>
            </a:r>
            <a:r>
              <a:rPr lang="vi-VN" sz="7000" dirty="0">
                <a:solidFill>
                  <a:schemeClr val="bg1"/>
                </a:solidFill>
              </a:rPr>
              <a:t>Mắt chúng ta hướng nhìn lên Chúa tới khi Ngài thương xót chút phận.</a:t>
            </a:r>
            <a:endParaRPr lang="en-US" sz="7000" dirty="0">
              <a:solidFill>
                <a:schemeClr val="bg1"/>
              </a:solidFill>
            </a:endParaRPr>
          </a:p>
        </p:txBody>
      </p:sp>
    </p:spTree>
    <p:extLst>
      <p:ext uri="{BB962C8B-B14F-4D97-AF65-F5344CB8AC3E}">
        <p14:creationId xmlns:p14="http://schemas.microsoft.com/office/powerpoint/2010/main" val="2075993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200" u="sng" smtClean="0">
                <a:solidFill>
                  <a:srgbClr val="FFFF00"/>
                </a:solidFill>
              </a:rPr>
              <a:t>Tk2:</a:t>
            </a:r>
            <a:r>
              <a:rPr lang="en-US" sz="6200">
                <a:solidFill>
                  <a:schemeClr val="bg1"/>
                </a:solidFill>
              </a:rPr>
              <a:t> </a:t>
            </a:r>
            <a:r>
              <a:rPr lang="vi-VN" sz="6200">
                <a:solidFill>
                  <a:schemeClr val="bg1"/>
                </a:solidFill>
              </a:rPr>
              <a:t>Như mắt những nữ tỳ chăm chú ngó tay bà chủ mình, Nào nhìn lên Chúa ta luôn tới tận khi nao Ngài xót phận.</a:t>
            </a:r>
            <a:endParaRPr lang="en-US" sz="6200">
              <a:solidFill>
                <a:schemeClr val="bg1"/>
              </a:solidFill>
            </a:endParaRPr>
          </a:p>
        </p:txBody>
      </p:sp>
    </p:spTree>
    <p:extLst>
      <p:ext uri="{BB962C8B-B14F-4D97-AF65-F5344CB8AC3E}">
        <p14:creationId xmlns:p14="http://schemas.microsoft.com/office/powerpoint/2010/main" val="3979947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000" u="sng" dirty="0" err="1" smtClean="0">
                <a:solidFill>
                  <a:srgbClr val="FFFF00"/>
                </a:solidFill>
              </a:rPr>
              <a:t>Đk</a:t>
            </a:r>
            <a:r>
              <a:rPr lang="en-US" sz="7000" u="sng" dirty="0" smtClean="0">
                <a:solidFill>
                  <a:srgbClr val="FFFF00"/>
                </a:solidFill>
              </a:rPr>
              <a:t>:</a:t>
            </a:r>
            <a:r>
              <a:rPr lang="en-US" sz="7000" dirty="0">
                <a:solidFill>
                  <a:schemeClr val="bg1"/>
                </a:solidFill>
              </a:rPr>
              <a:t> </a:t>
            </a:r>
            <a:r>
              <a:rPr lang="vi-VN" sz="7000" dirty="0">
                <a:solidFill>
                  <a:schemeClr val="bg1"/>
                </a:solidFill>
              </a:rPr>
              <a:t>Mắt chúng ta hướng nhìn lên Chúa tới khi Ngài thương xót chút phận.</a:t>
            </a:r>
            <a:endParaRPr lang="en-US" sz="7000" dirty="0">
              <a:solidFill>
                <a:schemeClr val="bg1"/>
              </a:solidFill>
            </a:endParaRPr>
          </a:p>
        </p:txBody>
      </p:sp>
    </p:spTree>
    <p:extLst>
      <p:ext uri="{BB962C8B-B14F-4D97-AF65-F5344CB8AC3E}">
        <p14:creationId xmlns:p14="http://schemas.microsoft.com/office/powerpoint/2010/main" val="368074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200" u="sng" smtClean="0">
                <a:solidFill>
                  <a:srgbClr val="FFFF00"/>
                </a:solidFill>
              </a:rPr>
              <a:t>Tk3:</a:t>
            </a:r>
            <a:r>
              <a:rPr lang="en-US" sz="6200" smtClean="0">
                <a:solidFill>
                  <a:schemeClr val="bg1"/>
                </a:solidFill>
              </a:rPr>
              <a:t> </a:t>
            </a:r>
            <a:r>
              <a:rPr lang="vi-VN" sz="6200">
                <a:solidFill>
                  <a:schemeClr val="bg1"/>
                </a:solidFill>
              </a:rPr>
              <a:t>Xin Chúa kíp đoái tình thương xót chúng con bị khinh miệt, lời phường tự mãn chê bai, tiếng bọn kiêu căng hùa chế nhạo.</a:t>
            </a:r>
            <a:endParaRPr lang="en-US" sz="6200">
              <a:solidFill>
                <a:schemeClr val="bg1"/>
              </a:solidFill>
            </a:endParaRPr>
          </a:p>
        </p:txBody>
      </p:sp>
    </p:spTree>
    <p:extLst>
      <p:ext uri="{BB962C8B-B14F-4D97-AF65-F5344CB8AC3E}">
        <p14:creationId xmlns:p14="http://schemas.microsoft.com/office/powerpoint/2010/main" val="4129815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000" u="sng" dirty="0" err="1" smtClean="0">
                <a:solidFill>
                  <a:srgbClr val="FFFF00"/>
                </a:solidFill>
              </a:rPr>
              <a:t>Đk</a:t>
            </a:r>
            <a:r>
              <a:rPr lang="en-US" sz="7000" u="sng" dirty="0" smtClean="0">
                <a:solidFill>
                  <a:srgbClr val="FFFF00"/>
                </a:solidFill>
              </a:rPr>
              <a:t>:</a:t>
            </a:r>
            <a:r>
              <a:rPr lang="en-US" sz="7000" dirty="0">
                <a:solidFill>
                  <a:schemeClr val="bg1"/>
                </a:solidFill>
              </a:rPr>
              <a:t> </a:t>
            </a:r>
            <a:r>
              <a:rPr lang="vi-VN" sz="7000" dirty="0">
                <a:solidFill>
                  <a:schemeClr val="bg1"/>
                </a:solidFill>
              </a:rPr>
              <a:t>Mắt chúng ta hướng nhìn lên Chúa tới khi Ngài thương xót chút phận.</a:t>
            </a:r>
            <a:endParaRPr lang="en-US" sz="7000" dirty="0">
              <a:solidFill>
                <a:schemeClr val="bg1"/>
              </a:solidFill>
            </a:endParaRPr>
          </a:p>
        </p:txBody>
      </p:sp>
    </p:spTree>
    <p:extLst>
      <p:ext uri="{BB962C8B-B14F-4D97-AF65-F5344CB8AC3E}">
        <p14:creationId xmlns:p14="http://schemas.microsoft.com/office/powerpoint/2010/main" val="119213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000" u="sng" dirty="0" err="1" smtClean="0">
                <a:solidFill>
                  <a:srgbClr val="FFFF00"/>
                </a:solidFill>
              </a:rPr>
              <a:t>Đk</a:t>
            </a:r>
            <a:r>
              <a:rPr lang="en-US" sz="7000" u="sng" dirty="0" smtClean="0">
                <a:solidFill>
                  <a:srgbClr val="FFFF00"/>
                </a:solidFill>
              </a:rPr>
              <a:t>:</a:t>
            </a:r>
            <a:r>
              <a:rPr lang="en-US" sz="7000" dirty="0">
                <a:solidFill>
                  <a:schemeClr val="bg1"/>
                </a:solidFill>
              </a:rPr>
              <a:t> </a:t>
            </a:r>
            <a:r>
              <a:rPr lang="vi-VN" sz="7000" dirty="0">
                <a:solidFill>
                  <a:schemeClr val="bg1"/>
                </a:solidFill>
              </a:rPr>
              <a:t>Mắt chúng ta hướng nhìn lên Chúa tới khi Ngài thương xót chút phận.</a:t>
            </a:r>
            <a:endParaRPr lang="en-US" sz="7000" dirty="0">
              <a:solidFill>
                <a:schemeClr val="bg1"/>
              </a:solidFill>
            </a:endParaRPr>
          </a:p>
        </p:txBody>
      </p:sp>
    </p:spTree>
    <p:extLst>
      <p:ext uri="{BB962C8B-B14F-4D97-AF65-F5344CB8AC3E}">
        <p14:creationId xmlns:p14="http://schemas.microsoft.com/office/powerpoint/2010/main" val="2888991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457765" cy="1938992"/>
          </a:xfrm>
          <a:prstGeom prst="rect">
            <a:avLst/>
          </a:prstGeom>
          <a:noFill/>
        </p:spPr>
        <p:txBody>
          <a:bodyPr wrap="none" rtlCol="0">
            <a:spAutoFit/>
          </a:bodyPr>
          <a:lstStyle/>
          <a:p>
            <a:r>
              <a:rPr lang="en-US" sz="4000" dirty="0" err="1" smtClean="0">
                <a:solidFill>
                  <a:srgbClr val="FFFF00"/>
                </a:solidFill>
              </a:rPr>
              <a:t>Bài</a:t>
            </a:r>
            <a:r>
              <a:rPr lang="en-US" sz="4000" dirty="0" smtClean="0">
                <a:solidFill>
                  <a:srgbClr val="FFFF00"/>
                </a:solidFill>
              </a:rPr>
              <a:t> </a:t>
            </a:r>
            <a:r>
              <a:rPr lang="en-US" sz="4000" dirty="0" err="1" smtClean="0">
                <a:solidFill>
                  <a:srgbClr val="FFFF00"/>
                </a:solidFill>
              </a:rPr>
              <a:t>đọc</a:t>
            </a:r>
            <a:r>
              <a:rPr lang="en-US" sz="4000" dirty="0" smtClean="0">
                <a:solidFill>
                  <a:srgbClr val="FFFF00"/>
                </a:solidFill>
              </a:rPr>
              <a:t> 2</a:t>
            </a:r>
          </a:p>
          <a:p>
            <a:r>
              <a:rPr lang="vi-VN" sz="4000" dirty="0">
                <a:solidFill>
                  <a:srgbClr val="FFFF00"/>
                </a:solidFill>
              </a:rPr>
              <a:t>Bài trích thư thứ hai của </a:t>
            </a:r>
            <a:r>
              <a:rPr lang="vi-VN" sz="4000" dirty="0" smtClean="0">
                <a:solidFill>
                  <a:srgbClr val="FFFF00"/>
                </a:solidFill>
              </a:rPr>
              <a:t>thánh</a:t>
            </a:r>
            <a:endParaRPr lang="en-US" sz="4000" dirty="0" smtClean="0">
              <a:solidFill>
                <a:srgbClr val="FFFF00"/>
              </a:solidFill>
            </a:endParaRPr>
          </a:p>
          <a:p>
            <a:r>
              <a:rPr lang="vi-VN" sz="4000" dirty="0" smtClean="0">
                <a:solidFill>
                  <a:srgbClr val="FFFF00"/>
                </a:solidFill>
              </a:rPr>
              <a:t>Phao-lô </a:t>
            </a:r>
            <a:r>
              <a:rPr lang="vi-VN" sz="4000" dirty="0">
                <a:solidFill>
                  <a:srgbClr val="FFFF00"/>
                </a:solidFill>
              </a:rPr>
              <a:t>tông đồ gửi tín hữu Cô-rin-tô.</a:t>
            </a:r>
            <a:endParaRPr lang="en-US" sz="4000" dirty="0">
              <a:solidFill>
                <a:srgbClr val="FFFF00"/>
              </a:solidFill>
            </a:endParaRPr>
          </a:p>
        </p:txBody>
      </p:sp>
      <p:sp>
        <p:nvSpPr>
          <p:cNvPr id="7" name="TextBox 6"/>
          <p:cNvSpPr txBox="1"/>
          <p:nvPr/>
        </p:nvSpPr>
        <p:spPr>
          <a:xfrm>
            <a:off x="152400" y="3809821"/>
            <a:ext cx="8805616" cy="1200329"/>
          </a:xfrm>
          <a:prstGeom prst="rect">
            <a:avLst/>
          </a:prstGeom>
          <a:noFill/>
        </p:spPr>
        <p:txBody>
          <a:bodyPr wrap="none" rtlCol="0">
            <a:spAutoFit/>
          </a:bodyPr>
          <a:lstStyle/>
          <a:p>
            <a:r>
              <a:rPr lang="vi-VN" sz="3600" dirty="0">
                <a:solidFill>
                  <a:srgbClr val="FFFF00"/>
                </a:solidFill>
              </a:rPr>
              <a:t>Tôi tự hào vì những yếu đuối của tôi, để </a:t>
            </a:r>
            <a:r>
              <a:rPr lang="vi-VN" sz="3600" dirty="0" smtClean="0">
                <a:solidFill>
                  <a:srgbClr val="FFFF00"/>
                </a:solidFill>
              </a:rPr>
              <a:t>sức</a:t>
            </a:r>
            <a:endParaRPr lang="en-US" sz="3600" dirty="0" smtClean="0">
              <a:solidFill>
                <a:srgbClr val="FFFF00"/>
              </a:solidFill>
            </a:endParaRPr>
          </a:p>
          <a:p>
            <a:r>
              <a:rPr lang="vi-VN" sz="3600" dirty="0" smtClean="0">
                <a:solidFill>
                  <a:srgbClr val="FFFF00"/>
                </a:solidFill>
              </a:rPr>
              <a:t>mạnh </a:t>
            </a:r>
            <a:r>
              <a:rPr lang="vi-VN" sz="3600" dirty="0">
                <a:solidFill>
                  <a:srgbClr val="FFFF00"/>
                </a:solidFill>
              </a:rPr>
              <a:t>của Đức Ki-tô ở mãi trong tôi.</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581400"/>
          </a:xfrm>
        </p:spPr>
        <p:txBody>
          <a:bodyPr>
            <a:noAutofit/>
          </a:bodyPr>
          <a:lstStyle/>
          <a:p>
            <a:pPr algn="just"/>
            <a:r>
              <a:rPr lang="vi-VN" sz="6600" dirty="0">
                <a:solidFill>
                  <a:schemeClr val="bg1"/>
                </a:solidFill>
              </a:rPr>
              <a:t>Thánh Thần Chúa ngự trên tôi, Chúa sai tôi đem Tin Mừng cho người khó nghèo. </a:t>
            </a:r>
          </a:p>
        </p:txBody>
      </p:sp>
      <p:sp>
        <p:nvSpPr>
          <p:cNvPr id="3" name="Rectangle 2"/>
          <p:cNvSpPr/>
          <p:nvPr/>
        </p:nvSpPr>
        <p:spPr>
          <a:xfrm>
            <a:off x="76200" y="35064"/>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endParaRPr lang="en-US" sz="4000" u="sng" dirty="0">
              <a:solidFill>
                <a:srgbClr val="FFFF00"/>
              </a:solidFill>
            </a:endParaRPr>
          </a:p>
        </p:txBody>
      </p:sp>
    </p:spTree>
    <p:extLst>
      <p:ext uri="{BB962C8B-B14F-4D97-AF65-F5344CB8AC3E}">
        <p14:creationId xmlns:p14="http://schemas.microsoft.com/office/powerpoint/2010/main" val="2143936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311733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28853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7006203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048608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727466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8874273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lnSpc>
                <a:spcPct val="105000"/>
              </a:lnSpc>
            </a:pPr>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58795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400" b="0" dirty="0">
                <a:solidFill>
                  <a:schemeClr val="bg1"/>
                </a:solidFill>
                <a:effectLst/>
                <a:latin typeface="+mj-lt"/>
              </a:rPr>
              <a:t>Vì loài người chúng ta và để cứu độ chúng ta,</a:t>
            </a:r>
            <a:r>
              <a:rPr lang="en-US" sz="7400" b="0" dirty="0">
                <a:solidFill>
                  <a:schemeClr val="bg1"/>
                </a:solidFill>
                <a:effectLst/>
                <a:latin typeface="+mj-lt"/>
              </a:rPr>
              <a:t> </a:t>
            </a:r>
            <a:r>
              <a:rPr lang="vi-VN" sz="7400" b="0" dirty="0">
                <a:solidFill>
                  <a:schemeClr val="bg1"/>
                </a:solidFill>
                <a:effectLst/>
                <a:latin typeface="+mj-lt"/>
                <a:cs typeface="Times New Roman" pitchFamily="18" charset="0"/>
              </a:rPr>
              <a:t>Người đã từ trời xuống thế. </a:t>
            </a:r>
            <a:endParaRPr lang="en-US" sz="7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65462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3581400"/>
          </a:xfrm>
        </p:spPr>
        <p:txBody>
          <a:bodyPr>
            <a:noAutofit/>
          </a:bodyPr>
          <a:lstStyle/>
          <a:p>
            <a:pPr algn="just"/>
            <a:r>
              <a:rPr lang="vi-VN" sz="6600" dirty="0">
                <a:solidFill>
                  <a:schemeClr val="bg1"/>
                </a:solidFill>
              </a:rPr>
              <a:t>Thánh Thần Chúa ngự trên tôi, Chúa sai tôi đem Tin Mừng cho người khó nghèo. </a:t>
            </a:r>
          </a:p>
        </p:txBody>
      </p:sp>
      <p:sp>
        <p:nvSpPr>
          <p:cNvPr id="3" name="Rectangle 2"/>
          <p:cNvSpPr/>
          <p:nvPr/>
        </p:nvSpPr>
        <p:spPr>
          <a:xfrm>
            <a:off x="76200" y="35064"/>
            <a:ext cx="6477000" cy="707886"/>
          </a:xfrm>
          <a:prstGeom prst="rect">
            <a:avLst/>
          </a:prstGeom>
        </p:spPr>
        <p:txBody>
          <a:bodyPr wrap="square">
            <a:spAutoFit/>
          </a:bodyPr>
          <a:lstStyle/>
          <a:p>
            <a:r>
              <a:rPr lang="en-US" sz="4000" u="sng" dirty="0" smtClean="0">
                <a:solidFill>
                  <a:srgbClr val="FFFF00"/>
                </a:solidFill>
              </a:rPr>
              <a:t>Alleluia-Alleluia</a:t>
            </a:r>
            <a:endParaRPr lang="en-US" sz="4000" u="sng" dirty="0">
              <a:solidFill>
                <a:srgbClr val="FFFF00"/>
              </a:solidFill>
            </a:endParaRPr>
          </a:p>
        </p:txBody>
      </p:sp>
      <p:sp>
        <p:nvSpPr>
          <p:cNvPr id="4" name="Rectangle 3"/>
          <p:cNvSpPr/>
          <p:nvPr/>
        </p:nvSpPr>
        <p:spPr>
          <a:xfrm>
            <a:off x="6400800" y="4400550"/>
            <a:ext cx="2108269" cy="707886"/>
          </a:xfrm>
          <a:prstGeom prst="rect">
            <a:avLst/>
          </a:prstGeom>
        </p:spPr>
        <p:txBody>
          <a:bodyPr wrap="none">
            <a:spAutoFit/>
          </a:bodyPr>
          <a:lstStyle/>
          <a:p>
            <a:r>
              <a:rPr lang="en-US" sz="4000" u="sng" dirty="0" smtClean="0">
                <a:solidFill>
                  <a:srgbClr val="FFFF00"/>
                </a:solidFill>
              </a:rPr>
              <a:t>Alleluia…</a:t>
            </a:r>
            <a:endParaRPr lang="en-US" sz="4000" u="sng" dirty="0">
              <a:solidFill>
                <a:srgbClr val="FFFF00"/>
              </a:solidFill>
            </a:endParaRPr>
          </a:p>
        </p:txBody>
      </p:sp>
    </p:spTree>
    <p:extLst>
      <p:ext uri="{BB962C8B-B14F-4D97-AF65-F5344CB8AC3E}">
        <p14:creationId xmlns:p14="http://schemas.microsoft.com/office/powerpoint/2010/main" val="2585556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023747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b="0" dirty="0" smtClean="0">
                <a:solidFill>
                  <a:schemeClr val="bg1"/>
                </a:solidFill>
                <a:effectLst/>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196693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73915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83470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1386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226789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583283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32593"/>
            <a:ext cx="3505200" cy="5078313"/>
          </a:xfrm>
          <a:prstGeom prst="rect">
            <a:avLst/>
          </a:prstGeom>
        </p:spPr>
        <p:txBody>
          <a:bodyPr wrap="square">
            <a:spAutoFit/>
          </a:bodyPr>
          <a:lstStyle/>
          <a:p>
            <a:pPr algn="just"/>
            <a:r>
              <a:rPr lang="en-US" sz="3600" dirty="0" err="1" smtClean="0">
                <a:solidFill>
                  <a:srgbClr val="FFFF00"/>
                </a:solidFill>
              </a:rPr>
              <a:t>Anh</a:t>
            </a:r>
            <a:r>
              <a:rPr lang="en-US" sz="3600" dirty="0" smtClean="0">
                <a:solidFill>
                  <a:srgbClr val="FFFF00"/>
                </a:solidFill>
              </a:rPr>
              <a:t> </a:t>
            </a:r>
            <a:r>
              <a:rPr lang="en-US" sz="3600" dirty="0" err="1" smtClean="0">
                <a:solidFill>
                  <a:srgbClr val="FFFF00"/>
                </a:solidFill>
              </a:rPr>
              <a:t>chị</a:t>
            </a:r>
            <a:r>
              <a:rPr lang="en-US" sz="3600" dirty="0" smtClean="0">
                <a:solidFill>
                  <a:srgbClr val="FFFF00"/>
                </a:solidFill>
              </a:rPr>
              <a:t> </a:t>
            </a:r>
            <a:r>
              <a:rPr lang="en-US" sz="3600" dirty="0" err="1" smtClean="0">
                <a:solidFill>
                  <a:srgbClr val="FFFF00"/>
                </a:solidFill>
              </a:rPr>
              <a:t>em</a:t>
            </a:r>
            <a:r>
              <a:rPr lang="en-US" sz="3600" dirty="0" smtClean="0">
                <a:solidFill>
                  <a:srgbClr val="FFFF00"/>
                </a:solidFill>
              </a:rPr>
              <a:t> </a:t>
            </a:r>
            <a:r>
              <a:rPr lang="en-US" sz="3600" dirty="0" err="1" smtClean="0">
                <a:solidFill>
                  <a:srgbClr val="FFFF00"/>
                </a:solidFill>
              </a:rPr>
              <a:t>thân</a:t>
            </a:r>
            <a:r>
              <a:rPr lang="en-US" sz="3600" dirty="0" smtClean="0">
                <a:solidFill>
                  <a:srgbClr val="FFFF00"/>
                </a:solidFill>
              </a:rPr>
              <a:t> </a:t>
            </a:r>
            <a:r>
              <a:rPr lang="en-US" sz="3600" dirty="0" err="1" smtClean="0">
                <a:solidFill>
                  <a:srgbClr val="FFFF00"/>
                </a:solidFill>
              </a:rPr>
              <a:t>mến</a:t>
            </a:r>
            <a:r>
              <a:rPr lang="en-US" sz="3600" dirty="0" smtClean="0">
                <a:solidFill>
                  <a:srgbClr val="FFFF00"/>
                </a:solidFill>
              </a:rPr>
              <a:t>, </a:t>
            </a:r>
            <a:r>
              <a:rPr lang="en-US" sz="3600" dirty="0" err="1" smtClean="0">
                <a:solidFill>
                  <a:srgbClr val="FFFF00"/>
                </a:solidFill>
              </a:rPr>
              <a:t>thiên</a:t>
            </a:r>
            <a:r>
              <a:rPr lang="en-US" sz="3600" dirty="0" smtClean="0">
                <a:solidFill>
                  <a:srgbClr val="FFFF00"/>
                </a:solidFill>
              </a:rPr>
              <a:t> </a:t>
            </a:r>
            <a:r>
              <a:rPr lang="en-US" sz="3600" dirty="0" err="1" smtClean="0">
                <a:solidFill>
                  <a:srgbClr val="FFFF00"/>
                </a:solidFill>
              </a:rPr>
              <a:t>Chúa</a:t>
            </a:r>
            <a:r>
              <a:rPr lang="en-US" sz="3600" dirty="0" smtClean="0">
                <a:solidFill>
                  <a:srgbClr val="FFFF00"/>
                </a:solidFill>
              </a:rPr>
              <a:t> </a:t>
            </a:r>
            <a:r>
              <a:rPr lang="en-US" sz="3600" dirty="0" err="1" smtClean="0">
                <a:solidFill>
                  <a:srgbClr val="FFFF00"/>
                </a:solidFill>
              </a:rPr>
              <a:t>yêu</a:t>
            </a:r>
            <a:r>
              <a:rPr lang="en-US" sz="3600" dirty="0" smtClean="0">
                <a:solidFill>
                  <a:srgbClr val="FFFF00"/>
                </a:solidFill>
              </a:rPr>
              <a:t> </a:t>
            </a:r>
            <a:r>
              <a:rPr lang="en-US" sz="3600" dirty="0" err="1" smtClean="0">
                <a:solidFill>
                  <a:srgbClr val="FFFF00"/>
                </a:solidFill>
              </a:rPr>
              <a:t>thương</a:t>
            </a:r>
            <a:r>
              <a:rPr lang="en-US" sz="3600" dirty="0" smtClean="0">
                <a:solidFill>
                  <a:srgbClr val="FFFF00"/>
                </a:solidFill>
              </a:rPr>
              <a:t> </a:t>
            </a:r>
            <a:r>
              <a:rPr lang="en-US" sz="3600" dirty="0" err="1" smtClean="0">
                <a:solidFill>
                  <a:srgbClr val="FFFF00"/>
                </a:solidFill>
              </a:rPr>
              <a:t>và</a:t>
            </a:r>
            <a:r>
              <a:rPr lang="en-US" sz="3600" dirty="0" smtClean="0">
                <a:solidFill>
                  <a:srgbClr val="FFFF00"/>
                </a:solidFill>
              </a:rPr>
              <a:t> </a:t>
            </a:r>
            <a:r>
              <a:rPr lang="en-US" sz="3600" dirty="0" err="1" smtClean="0">
                <a:solidFill>
                  <a:srgbClr val="FFFF00"/>
                </a:solidFill>
              </a:rPr>
              <a:t>muốn</a:t>
            </a:r>
            <a:r>
              <a:rPr lang="en-US" sz="3600" dirty="0" smtClean="0">
                <a:solidFill>
                  <a:srgbClr val="FFFF00"/>
                </a:solidFill>
              </a:rPr>
              <a:t> </a:t>
            </a:r>
            <a:r>
              <a:rPr lang="en-US" sz="3600" dirty="0" err="1" smtClean="0">
                <a:solidFill>
                  <a:srgbClr val="FFFF00"/>
                </a:solidFill>
              </a:rPr>
              <a:t>cứu</a:t>
            </a:r>
            <a:r>
              <a:rPr lang="en-US" sz="3600" dirty="0" smtClean="0">
                <a:solidFill>
                  <a:srgbClr val="FFFF00"/>
                </a:solidFill>
              </a:rPr>
              <a:t> </a:t>
            </a:r>
            <a:r>
              <a:rPr lang="en-US" sz="3600" dirty="0" err="1" smtClean="0">
                <a:solidFill>
                  <a:srgbClr val="FFFF00"/>
                </a:solidFill>
              </a:rPr>
              <a:t>rỗi</a:t>
            </a:r>
            <a:r>
              <a:rPr lang="en-US" sz="3600" dirty="0" smtClean="0">
                <a:solidFill>
                  <a:srgbClr val="FFFF00"/>
                </a:solidFill>
              </a:rPr>
              <a:t> </a:t>
            </a:r>
            <a:r>
              <a:rPr lang="en-US" sz="3600" dirty="0" err="1" smtClean="0">
                <a:solidFill>
                  <a:srgbClr val="FFFF00"/>
                </a:solidFill>
              </a:rPr>
              <a:t>toàn</a:t>
            </a:r>
            <a:r>
              <a:rPr lang="en-US" sz="3600" dirty="0" smtClean="0">
                <a:solidFill>
                  <a:srgbClr val="FFFF00"/>
                </a:solidFill>
              </a:rPr>
              <a:t> </a:t>
            </a:r>
            <a:r>
              <a:rPr lang="en-US" sz="3600" dirty="0" err="1" smtClean="0">
                <a:solidFill>
                  <a:srgbClr val="FFFF00"/>
                </a:solidFill>
              </a:rPr>
              <a:t>thể</a:t>
            </a:r>
            <a:r>
              <a:rPr lang="en-US" sz="3600" dirty="0" smtClean="0">
                <a:solidFill>
                  <a:srgbClr val="FFFF00"/>
                </a:solidFill>
              </a:rPr>
              <a:t> </a:t>
            </a:r>
            <a:r>
              <a:rPr lang="en-US" sz="3600" dirty="0" err="1" smtClean="0">
                <a:solidFill>
                  <a:srgbClr val="FFFF00"/>
                </a:solidFill>
              </a:rPr>
              <a:t>nhân</a:t>
            </a:r>
            <a:r>
              <a:rPr lang="en-US" sz="3600" dirty="0" smtClean="0">
                <a:solidFill>
                  <a:srgbClr val="FFFF00"/>
                </a:solidFill>
              </a:rPr>
              <a:t> </a:t>
            </a:r>
            <a:r>
              <a:rPr lang="en-US" sz="3600" dirty="0" err="1" smtClean="0">
                <a:solidFill>
                  <a:srgbClr val="FFFF00"/>
                </a:solidFill>
              </a:rPr>
              <a:t>loại</a:t>
            </a:r>
            <a:r>
              <a:rPr lang="en-US" sz="3600" dirty="0" smtClean="0">
                <a:solidFill>
                  <a:srgbClr val="FFFF00"/>
                </a:solidFill>
              </a:rPr>
              <a:t>. </a:t>
            </a:r>
            <a:r>
              <a:rPr lang="en-US" sz="3600" dirty="0" err="1" smtClean="0">
                <a:solidFill>
                  <a:srgbClr val="FFFF00"/>
                </a:solidFill>
              </a:rPr>
              <a:t>Vì</a:t>
            </a:r>
            <a:r>
              <a:rPr lang="en-US" sz="3600" dirty="0" smtClean="0">
                <a:solidFill>
                  <a:srgbClr val="FFFF00"/>
                </a:solidFill>
              </a:rPr>
              <a:t> </a:t>
            </a:r>
            <a:r>
              <a:rPr lang="en-US" sz="3600" dirty="0" err="1" smtClean="0">
                <a:solidFill>
                  <a:srgbClr val="FFFF00"/>
                </a:solidFill>
              </a:rPr>
              <a:t>thế</a:t>
            </a:r>
            <a:r>
              <a:rPr lang="en-US" sz="3600" dirty="0" smtClean="0">
                <a:solidFill>
                  <a:srgbClr val="FFFF00"/>
                </a:solidFill>
              </a:rPr>
              <a:t> </a:t>
            </a:r>
            <a:r>
              <a:rPr lang="en-US" sz="3600" dirty="0" err="1" smtClean="0">
                <a:solidFill>
                  <a:srgbClr val="FFFF00"/>
                </a:solidFill>
              </a:rPr>
              <a:t>chúng</a:t>
            </a:r>
            <a:r>
              <a:rPr lang="en-US" sz="3600" dirty="0" smtClean="0">
                <a:solidFill>
                  <a:srgbClr val="FFFF00"/>
                </a:solidFill>
              </a:rPr>
              <a:t> ta </a:t>
            </a:r>
            <a:r>
              <a:rPr lang="en-US" sz="3600" dirty="0" err="1" smtClean="0">
                <a:solidFill>
                  <a:srgbClr val="FFFF00"/>
                </a:solidFill>
              </a:rPr>
              <a:t>hãy</a:t>
            </a:r>
            <a:r>
              <a:rPr lang="en-US" sz="3600" dirty="0" smtClean="0">
                <a:solidFill>
                  <a:srgbClr val="FFFF00"/>
                </a:solidFill>
              </a:rPr>
              <a:t> </a:t>
            </a:r>
            <a:r>
              <a:rPr lang="en-US" sz="3600" dirty="0" err="1" smtClean="0">
                <a:solidFill>
                  <a:srgbClr val="FFFF00"/>
                </a:solidFill>
              </a:rPr>
              <a:t>thành</a:t>
            </a:r>
            <a:r>
              <a:rPr lang="en-US" sz="3600" dirty="0" smtClean="0">
                <a:solidFill>
                  <a:srgbClr val="FFFF00"/>
                </a:solidFill>
              </a:rPr>
              <a:t> </a:t>
            </a:r>
            <a:r>
              <a:rPr lang="en-US" sz="3600" dirty="0" err="1" smtClean="0">
                <a:solidFill>
                  <a:srgbClr val="FFFF00"/>
                </a:solidFill>
              </a:rPr>
              <a:t>khẩn</a:t>
            </a:r>
            <a:r>
              <a:rPr lang="en-US" sz="3600" dirty="0" smtClean="0">
                <a:solidFill>
                  <a:srgbClr val="FFFF00"/>
                </a:solidFill>
              </a:rPr>
              <a:t> </a:t>
            </a:r>
            <a:r>
              <a:rPr lang="en-US" sz="3600" dirty="0" err="1" smtClean="0">
                <a:solidFill>
                  <a:srgbClr val="FFFF00"/>
                </a:solidFill>
              </a:rPr>
              <a:t>kêu</a:t>
            </a:r>
            <a:r>
              <a:rPr lang="en-US" sz="3600" dirty="0" smtClean="0">
                <a:solidFill>
                  <a:srgbClr val="FFFF00"/>
                </a:solidFill>
              </a:rPr>
              <a:t> </a:t>
            </a:r>
            <a:r>
              <a:rPr lang="en-US" sz="3600" dirty="0" err="1" smtClean="0">
                <a:solidFill>
                  <a:srgbClr val="FFFF00"/>
                </a:solidFill>
              </a:rPr>
              <a:t>xin</a:t>
            </a:r>
            <a:r>
              <a:rPr lang="en-US" sz="3600" dirty="0" smtClean="0">
                <a:solidFill>
                  <a:srgbClr val="FFFF00"/>
                </a:solidFill>
              </a:rPr>
              <a:t> </a:t>
            </a:r>
            <a:r>
              <a:rPr lang="en-US" sz="3600" dirty="0" err="1" smtClean="0">
                <a:solidFill>
                  <a:srgbClr val="FFFF00"/>
                </a:solidFill>
              </a:rPr>
              <a:t>Người</a:t>
            </a:r>
            <a:r>
              <a:rPr lang="en-US" sz="3600" dirty="0" smtClean="0">
                <a:solidFill>
                  <a:srgbClr val="FFFF00"/>
                </a:solidFill>
              </a:rPr>
              <a:t>.</a:t>
            </a:r>
            <a:endParaRPr lang="en-US" sz="3600" dirty="0">
              <a:solidFill>
                <a:srgbClr val="FFFF00"/>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657600" y="2771567"/>
            <a:ext cx="5486400" cy="1323439"/>
          </a:xfrm>
          <a:prstGeom prst="rect">
            <a:avLst/>
          </a:prstGeom>
        </p:spPr>
        <p:txBody>
          <a:bodyPr wrap="square">
            <a:spAutoFit/>
          </a:bodyPr>
          <a:lstStyle/>
          <a:p>
            <a:pPr algn="ctr"/>
            <a:r>
              <a:rPr lang="en-US" sz="4500" dirty="0" smtClean="0">
                <a:solidFill>
                  <a:srgbClr val="FFFF00"/>
                </a:solidFill>
              </a:rPr>
              <a:t>LẤY GÌ DÂNG CHÚA?</a:t>
            </a:r>
          </a:p>
          <a:p>
            <a:pPr algn="ctr"/>
            <a:r>
              <a:rPr lang="en-US" sz="3500" i="1" dirty="0" err="1" smtClean="0">
                <a:solidFill>
                  <a:schemeClr val="bg1"/>
                </a:solidFill>
              </a:rPr>
              <a:t>Đinh</a:t>
            </a:r>
            <a:r>
              <a:rPr lang="en-US" sz="3500" i="1" dirty="0" smtClean="0">
                <a:solidFill>
                  <a:schemeClr val="bg1"/>
                </a:solidFill>
              </a:rPr>
              <a:t> </a:t>
            </a:r>
            <a:r>
              <a:rPr lang="en-US" sz="3500" i="1" dirty="0" err="1" smtClean="0">
                <a:solidFill>
                  <a:schemeClr val="bg1"/>
                </a:solidFill>
              </a:rPr>
              <a:t>Công</a:t>
            </a:r>
            <a:r>
              <a:rPr lang="en-US" sz="3500" i="1" dirty="0" smtClean="0">
                <a:solidFill>
                  <a:schemeClr val="bg1"/>
                </a:solidFill>
              </a:rPr>
              <a:t> </a:t>
            </a:r>
            <a:r>
              <a:rPr lang="en-US" sz="3500" i="1" dirty="0" err="1" smtClean="0">
                <a:solidFill>
                  <a:schemeClr val="bg1"/>
                </a:solidFill>
              </a:rPr>
              <a:t>Huỳnh</a:t>
            </a:r>
            <a:endParaRPr lang="en-US" sz="35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Tk1:</a:t>
            </a:r>
            <a:r>
              <a:rPr lang="vi-VN" sz="4800" dirty="0" smtClean="0"/>
              <a:t> </a:t>
            </a:r>
            <a:r>
              <a:rPr lang="vi-VN" sz="4800" dirty="0">
                <a:solidFill>
                  <a:schemeClr val="bg1"/>
                </a:solidFill>
              </a:rPr>
              <a:t>Bàn tay con nhỏ bé biết lấy chi tiến dâng lên Ngài? Đọng trên tay giọt sương là công sức tháng năm miệt mài. Nguyện dâng lên Ngài đây những trái tim chứa chan tình yêu. Tình yêu đan kết lại tiến dâng về ngai Chúa chí tôn.</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276205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vi-VN" sz="4800" dirty="0">
                <a:solidFill>
                  <a:schemeClr val="bg1"/>
                </a:solidFill>
              </a:rPr>
              <a:t>Xin nguyện dâng </a:t>
            </a:r>
            <a:r>
              <a:rPr lang="vi-VN" sz="4800" dirty="0" smtClean="0">
                <a:solidFill>
                  <a:schemeClr val="bg1"/>
                </a:solidFill>
              </a:rPr>
              <a:t>Chúa</a:t>
            </a:r>
            <a:r>
              <a:rPr lang="en-US" sz="4800" dirty="0" smtClean="0">
                <a:solidFill>
                  <a:schemeClr val="bg1"/>
                </a:solidFill>
              </a:rPr>
              <a:t> </a:t>
            </a:r>
            <a:r>
              <a:rPr lang="vi-VN" sz="4800" dirty="0" smtClean="0">
                <a:solidFill>
                  <a:schemeClr val="bg1"/>
                </a:solidFill>
              </a:rPr>
              <a:t>này </a:t>
            </a:r>
            <a:r>
              <a:rPr lang="vi-VN" sz="4800" dirty="0">
                <a:solidFill>
                  <a:schemeClr val="bg1"/>
                </a:solidFill>
              </a:rPr>
              <a:t>đây bánh rượu thơm </a:t>
            </a:r>
            <a:r>
              <a:rPr lang="vi-VN" sz="4800" dirty="0" smtClean="0">
                <a:solidFill>
                  <a:schemeClr val="bg1"/>
                </a:solidFill>
              </a:rPr>
              <a:t>nồng. </a:t>
            </a:r>
            <a:r>
              <a:rPr lang="vi-VN" sz="4800" dirty="0">
                <a:solidFill>
                  <a:schemeClr val="bg1"/>
                </a:solidFill>
              </a:rPr>
              <a:t>Xin nguyện dâng </a:t>
            </a:r>
            <a:r>
              <a:rPr lang="vi-VN" sz="4800" dirty="0" smtClean="0">
                <a:solidFill>
                  <a:schemeClr val="bg1"/>
                </a:solidFill>
              </a:rPr>
              <a:t>niềm </a:t>
            </a:r>
            <a:r>
              <a:rPr lang="vi-VN" sz="4800" dirty="0">
                <a:solidFill>
                  <a:schemeClr val="bg1"/>
                </a:solidFill>
              </a:rPr>
              <a:t>vui, nỗi buồn, khát mong. </a:t>
            </a:r>
            <a:r>
              <a:rPr lang="vi-VN" sz="4800" dirty="0" smtClean="0">
                <a:solidFill>
                  <a:schemeClr val="bg1"/>
                </a:solidFill>
              </a:rPr>
              <a:t>Xin </a:t>
            </a:r>
            <a:r>
              <a:rPr lang="vi-VN" sz="4800" dirty="0">
                <a:solidFill>
                  <a:schemeClr val="bg1"/>
                </a:solidFill>
              </a:rPr>
              <a:t>Ngài hiệp nhất </a:t>
            </a:r>
            <a:r>
              <a:rPr lang="vi-VN" sz="4800" dirty="0" smtClean="0">
                <a:solidFill>
                  <a:schemeClr val="bg1"/>
                </a:solidFill>
              </a:rPr>
              <a:t>đoàn </a:t>
            </a:r>
            <a:r>
              <a:rPr lang="vi-VN" sz="4800" dirty="0">
                <a:solidFill>
                  <a:schemeClr val="bg1"/>
                </a:solidFill>
              </a:rPr>
              <a:t>con cái nên một với Ngài. </a:t>
            </a:r>
            <a:r>
              <a:rPr lang="vi-VN" sz="4800" dirty="0" smtClean="0">
                <a:solidFill>
                  <a:schemeClr val="bg1"/>
                </a:solidFill>
              </a:rPr>
              <a:t>Qua </a:t>
            </a:r>
            <a:r>
              <a:rPr lang="vi-VN" sz="4800" dirty="0">
                <a:solidFill>
                  <a:schemeClr val="bg1"/>
                </a:solidFill>
              </a:rPr>
              <a:t>Mình và Máu chính lương thần dưỡng </a:t>
            </a:r>
            <a:r>
              <a:rPr lang="vi-VN" sz="4800" dirty="0" smtClean="0">
                <a:solidFill>
                  <a:schemeClr val="bg1"/>
                </a:solidFill>
              </a:rPr>
              <a:t>nuôi </a:t>
            </a:r>
            <a:r>
              <a:rPr lang="vi-VN" sz="4800" dirty="0">
                <a:solidFill>
                  <a:schemeClr val="bg1"/>
                </a:solidFill>
              </a:rPr>
              <a:t>đoàn </a:t>
            </a:r>
            <a:r>
              <a:rPr lang="vi-VN" sz="4800" dirty="0" smtClean="0">
                <a:solidFill>
                  <a:schemeClr val="bg1"/>
                </a:solidFill>
              </a:rPr>
              <a:t>con</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Tk2:</a:t>
            </a:r>
            <a:r>
              <a:rPr lang="en-US" sz="4800" b="0" dirty="0" smtClean="0">
                <a:solidFill>
                  <a:schemeClr val="bg1"/>
                </a:solidFill>
                <a:effectLst/>
              </a:rPr>
              <a:t> </a:t>
            </a:r>
            <a:r>
              <a:rPr lang="vi-VN" sz="4800" dirty="0">
                <a:solidFill>
                  <a:schemeClr val="bg1"/>
                </a:solidFill>
              </a:rPr>
              <a:t>Này bánh miến rượu nho kính tiến lên Chúa Vua uy quyền. Ngài ơi xin nhận cho và thánh hóa lễ vật đơn hèn. Hiệp </a:t>
            </a:r>
            <a:r>
              <a:rPr lang="vi-VN" sz="4800" dirty="0" smtClean="0">
                <a:solidFill>
                  <a:schemeClr val="bg1"/>
                </a:solidFill>
              </a:rPr>
              <a:t>dâng</a:t>
            </a:r>
            <a:r>
              <a:rPr lang="en-US" sz="4800" dirty="0" smtClean="0">
                <a:solidFill>
                  <a:schemeClr val="bg1"/>
                </a:solidFill>
              </a:rPr>
              <a:t> </a:t>
            </a:r>
            <a:r>
              <a:rPr lang="vi-VN" sz="4800" dirty="0" smtClean="0">
                <a:solidFill>
                  <a:schemeClr val="bg1"/>
                </a:solidFill>
              </a:rPr>
              <a:t>chung </a:t>
            </a:r>
            <a:r>
              <a:rPr lang="vi-VN" sz="4800" dirty="0">
                <a:solidFill>
                  <a:schemeClr val="bg1"/>
                </a:solidFill>
              </a:rPr>
              <a:t>rượu bánh để trở nên lễ dâng hiệp thông. Vì Chiên Con hiến mình đã trở thành hy lễ cứu độ.</a:t>
            </a:r>
            <a:endParaRPr lang="en-US" sz="48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smtClean="0">
                <a:solidFill>
                  <a:srgbClr val="FFFF00"/>
                </a:solidFill>
                <a:effectLst/>
              </a:rPr>
              <a:t>Đk</a:t>
            </a:r>
            <a:r>
              <a:rPr lang="en-US" sz="4800" b="0" u="sng" dirty="0" smtClean="0">
                <a:solidFill>
                  <a:srgbClr val="FFFF00"/>
                </a:solidFill>
                <a:effectLst/>
              </a:rPr>
              <a:t>:</a:t>
            </a:r>
            <a:r>
              <a:rPr lang="en-US" sz="4800" b="0" dirty="0" smtClean="0">
                <a:solidFill>
                  <a:schemeClr val="bg1"/>
                </a:solidFill>
                <a:effectLst/>
              </a:rPr>
              <a:t> </a:t>
            </a:r>
            <a:r>
              <a:rPr lang="vi-VN" sz="4800" dirty="0">
                <a:solidFill>
                  <a:schemeClr val="bg1"/>
                </a:solidFill>
              </a:rPr>
              <a:t>Xin nguyện dâng </a:t>
            </a:r>
            <a:r>
              <a:rPr lang="vi-VN" sz="4800" dirty="0" smtClean="0">
                <a:solidFill>
                  <a:schemeClr val="bg1"/>
                </a:solidFill>
              </a:rPr>
              <a:t>Chúa</a:t>
            </a:r>
            <a:r>
              <a:rPr lang="en-US" sz="4800" dirty="0" smtClean="0">
                <a:solidFill>
                  <a:schemeClr val="bg1"/>
                </a:solidFill>
              </a:rPr>
              <a:t> </a:t>
            </a:r>
            <a:r>
              <a:rPr lang="vi-VN" sz="4800" dirty="0" smtClean="0">
                <a:solidFill>
                  <a:schemeClr val="bg1"/>
                </a:solidFill>
              </a:rPr>
              <a:t>này </a:t>
            </a:r>
            <a:r>
              <a:rPr lang="vi-VN" sz="4800" dirty="0">
                <a:solidFill>
                  <a:schemeClr val="bg1"/>
                </a:solidFill>
              </a:rPr>
              <a:t>đây bánh rượu thơm </a:t>
            </a:r>
            <a:r>
              <a:rPr lang="vi-VN" sz="4800" dirty="0" smtClean="0">
                <a:solidFill>
                  <a:schemeClr val="bg1"/>
                </a:solidFill>
              </a:rPr>
              <a:t>nồng. </a:t>
            </a:r>
            <a:r>
              <a:rPr lang="vi-VN" sz="4800" dirty="0">
                <a:solidFill>
                  <a:schemeClr val="bg1"/>
                </a:solidFill>
              </a:rPr>
              <a:t>Xin nguyện dâng </a:t>
            </a:r>
            <a:r>
              <a:rPr lang="vi-VN" sz="4800" dirty="0" smtClean="0">
                <a:solidFill>
                  <a:schemeClr val="bg1"/>
                </a:solidFill>
              </a:rPr>
              <a:t>niềm </a:t>
            </a:r>
            <a:r>
              <a:rPr lang="vi-VN" sz="4800" dirty="0">
                <a:solidFill>
                  <a:schemeClr val="bg1"/>
                </a:solidFill>
              </a:rPr>
              <a:t>vui, nỗi buồn, khát mong. </a:t>
            </a:r>
            <a:r>
              <a:rPr lang="vi-VN" sz="4800" dirty="0" smtClean="0">
                <a:solidFill>
                  <a:schemeClr val="bg1"/>
                </a:solidFill>
              </a:rPr>
              <a:t>Xin </a:t>
            </a:r>
            <a:r>
              <a:rPr lang="vi-VN" sz="4800" dirty="0">
                <a:solidFill>
                  <a:schemeClr val="bg1"/>
                </a:solidFill>
              </a:rPr>
              <a:t>Ngài hiệp nhất </a:t>
            </a:r>
            <a:r>
              <a:rPr lang="vi-VN" sz="4800" dirty="0" smtClean="0">
                <a:solidFill>
                  <a:schemeClr val="bg1"/>
                </a:solidFill>
              </a:rPr>
              <a:t>đoàn </a:t>
            </a:r>
            <a:r>
              <a:rPr lang="vi-VN" sz="4800" dirty="0">
                <a:solidFill>
                  <a:schemeClr val="bg1"/>
                </a:solidFill>
              </a:rPr>
              <a:t>con cái nên một với Ngài. </a:t>
            </a:r>
            <a:r>
              <a:rPr lang="vi-VN" sz="4800" dirty="0" smtClean="0">
                <a:solidFill>
                  <a:schemeClr val="bg1"/>
                </a:solidFill>
              </a:rPr>
              <a:t>Qua </a:t>
            </a:r>
            <a:r>
              <a:rPr lang="vi-VN" sz="4800" dirty="0">
                <a:solidFill>
                  <a:schemeClr val="bg1"/>
                </a:solidFill>
              </a:rPr>
              <a:t>Mình và Máu chính lương thần dưỡng </a:t>
            </a:r>
            <a:r>
              <a:rPr lang="vi-VN" sz="4800" dirty="0" smtClean="0">
                <a:solidFill>
                  <a:schemeClr val="bg1"/>
                </a:solidFill>
              </a:rPr>
              <a:t>nuôi </a:t>
            </a:r>
            <a:r>
              <a:rPr lang="vi-VN" sz="4800" dirty="0">
                <a:solidFill>
                  <a:schemeClr val="bg1"/>
                </a:solidFill>
              </a:rPr>
              <a:t>đoàn </a:t>
            </a:r>
            <a:r>
              <a:rPr lang="vi-VN" sz="4800" dirty="0" smtClean="0">
                <a:solidFill>
                  <a:schemeClr val="bg1"/>
                </a:solidFill>
              </a:rPr>
              <a:t>con</a:t>
            </a:r>
            <a:r>
              <a:rPr lang="en-US" sz="4800" dirty="0" smtClean="0">
                <a:solidFill>
                  <a:schemeClr val="bg1"/>
                </a:solidFill>
              </a:rPr>
              <a:t>.</a:t>
            </a:r>
            <a:endParaRPr lang="en-US" sz="4800" b="0" dirty="0">
              <a:solidFill>
                <a:schemeClr val="bg1"/>
              </a:solidFill>
              <a:effectLst/>
            </a:endParaRPr>
          </a:p>
        </p:txBody>
      </p:sp>
    </p:spTree>
    <p:extLst>
      <p:ext uri="{BB962C8B-B14F-4D97-AF65-F5344CB8AC3E}">
        <p14:creationId xmlns:p14="http://schemas.microsoft.com/office/powerpoint/2010/main" val="38638566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838877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smtClean="0">
                <a:solidFill>
                  <a:srgbClr val="FFFF00"/>
                </a:solidFill>
                <a:effectLst/>
              </a:rPr>
              <a:t>Ca </a:t>
            </a:r>
            <a:r>
              <a:rPr lang="en-US" sz="7000" b="0" dirty="0" err="1" smtClean="0">
                <a:solidFill>
                  <a:srgbClr val="FFFF00"/>
                </a:solidFill>
                <a:effectLst/>
              </a:rPr>
              <a:t>Nguyện</a:t>
            </a:r>
            <a:r>
              <a:rPr lang="en-US" sz="7000" b="0" dirty="0" smtClean="0">
                <a:solidFill>
                  <a:srgbClr val="FFFF00"/>
                </a:solidFill>
                <a:effectLst/>
              </a:rPr>
              <a:t> </a:t>
            </a:r>
            <a:r>
              <a:rPr lang="en-US" sz="7000" b="0" dirty="0" err="1" smtClean="0">
                <a:solidFill>
                  <a:srgbClr val="FFFF00"/>
                </a:solidFill>
                <a:effectLst/>
              </a:rPr>
              <a:t>Hiệp</a:t>
            </a:r>
            <a:r>
              <a:rPr lang="en-US" sz="7000" b="0" dirty="0" smtClean="0">
                <a:solidFill>
                  <a:srgbClr val="FFFF00"/>
                </a:solidFill>
                <a:effectLst/>
              </a:rPr>
              <a:t> </a:t>
            </a:r>
            <a:r>
              <a:rPr lang="en-US" sz="7000" b="0" dirty="0" err="1" smtClean="0">
                <a:solidFill>
                  <a:srgbClr val="FFFF00"/>
                </a:solidFill>
                <a:effectLst/>
              </a:rPr>
              <a:t>Lễ</a:t>
            </a:r>
            <a:r>
              <a:rPr lang="en-US" sz="7000" b="0" dirty="0" smtClean="0">
                <a:solidFill>
                  <a:srgbClr val="FFFF00"/>
                </a:solidFill>
                <a:effectLst/>
              </a:rPr>
              <a:t/>
            </a:r>
            <a:br>
              <a:rPr lang="en-US" sz="7000" b="0" dirty="0" smtClean="0">
                <a:solidFill>
                  <a:srgbClr val="FFFF00"/>
                </a:solidFill>
                <a:effectLst/>
              </a:rPr>
            </a:br>
            <a:r>
              <a:rPr lang="en-US" sz="7000" dirty="0" smtClean="0">
                <a:solidFill>
                  <a:srgbClr val="FFFF00"/>
                </a:solidFill>
              </a:rPr>
              <a:t>TRÁI TIM KHÁT MONG</a:t>
            </a:r>
            <a:br>
              <a:rPr lang="en-US" sz="7000" dirty="0" smtClean="0">
                <a:solidFill>
                  <a:srgbClr val="FFFF00"/>
                </a:solidFill>
              </a:rPr>
            </a:br>
            <a:r>
              <a:rPr lang="en-US" sz="5000" i="1" dirty="0" err="1" smtClean="0">
                <a:solidFill>
                  <a:schemeClr val="bg1"/>
                </a:solidFill>
              </a:rPr>
              <a:t>M.Tigon</a:t>
            </a:r>
            <a:endParaRPr lang="en-US" sz="5000" b="0" i="1" dirty="0">
              <a:solidFill>
                <a:schemeClr val="bg1"/>
              </a:solidFill>
              <a:effectLst/>
            </a:endParaRPr>
          </a:p>
        </p:txBody>
      </p:sp>
    </p:spTree>
    <p:extLst>
      <p:ext uri="{BB962C8B-B14F-4D97-AF65-F5344CB8AC3E}">
        <p14:creationId xmlns:p14="http://schemas.microsoft.com/office/powerpoint/2010/main" val="19307096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50" b="0" u="sng" dirty="0" smtClean="0">
                <a:solidFill>
                  <a:srgbClr val="FFFF00"/>
                </a:solidFill>
                <a:effectLst/>
              </a:rPr>
              <a:t>Tk1:</a:t>
            </a:r>
            <a:r>
              <a:rPr lang="en-US" sz="4650" b="0" dirty="0" smtClean="0">
                <a:solidFill>
                  <a:schemeClr val="bg1"/>
                </a:solidFill>
                <a:effectLst/>
              </a:rPr>
              <a:t> </a:t>
            </a:r>
            <a:r>
              <a:rPr lang="vi-VN" sz="4650" dirty="0">
                <a:solidFill>
                  <a:schemeClr val="bg1"/>
                </a:solidFill>
              </a:rPr>
              <a:t>Chúa hỡi! Ngài biết trái tim con mỏng giòn vụn vỡ, vì bao năm lạc xa bến bờ. Giữa đời chơi </a:t>
            </a:r>
            <a:r>
              <a:rPr lang="vi-VN" sz="4650" dirty="0" smtClean="0">
                <a:solidFill>
                  <a:schemeClr val="bg1"/>
                </a:solidFill>
              </a:rPr>
              <a:t>vơi</a:t>
            </a:r>
            <a:r>
              <a:rPr lang="en-US" sz="4650" dirty="0" smtClean="0">
                <a:solidFill>
                  <a:schemeClr val="bg1"/>
                </a:solidFill>
              </a:rPr>
              <a:t> </a:t>
            </a:r>
            <a:r>
              <a:rPr lang="vi-VN" sz="4650" dirty="0" smtClean="0">
                <a:solidFill>
                  <a:schemeClr val="bg1"/>
                </a:solidFill>
              </a:rPr>
              <a:t>con </a:t>
            </a:r>
            <a:r>
              <a:rPr lang="vi-VN" sz="4650" dirty="0">
                <a:solidFill>
                  <a:schemeClr val="bg1"/>
                </a:solidFill>
              </a:rPr>
              <a:t>mong lắm phút giây bình yên bên Ngài, để được chạm đến TRÁI TIM tình yêu, trút bao ưu phiền, thỏa niềm mơ tháng năm mong chờ.</a:t>
            </a:r>
            <a:endParaRPr lang="en-US" sz="4650" b="0" dirty="0">
              <a:solidFill>
                <a:schemeClr val="bg1"/>
              </a:solidFill>
              <a:effectLst/>
            </a:endParaRPr>
          </a:p>
        </p:txBody>
      </p:sp>
    </p:spTree>
    <p:extLst>
      <p:ext uri="{BB962C8B-B14F-4D97-AF65-F5344CB8AC3E}">
        <p14:creationId xmlns:p14="http://schemas.microsoft.com/office/powerpoint/2010/main" val="16376299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vi-VN" sz="5200" dirty="0">
                <a:solidFill>
                  <a:schemeClr val="bg1"/>
                </a:solidFill>
              </a:rPr>
              <a:t>Tình yêu Thiên Chúa như mưa gội mát trái tim con này bao năm cằn khô. Ngài ơi xin hãy cho con hòa chung nhịp tim của </a:t>
            </a:r>
            <a:r>
              <a:rPr lang="vi-VN" sz="5200" dirty="0" smtClean="0">
                <a:solidFill>
                  <a:schemeClr val="bg1"/>
                </a:solidFill>
              </a:rPr>
              <a:t>Ngài</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25719955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vi-VN" sz="5200" dirty="0" smtClean="0">
                <a:solidFill>
                  <a:schemeClr val="bg1"/>
                </a:solidFill>
              </a:rPr>
              <a:t> </a:t>
            </a:r>
            <a:r>
              <a:rPr lang="vi-VN" sz="5200" dirty="0">
                <a:solidFill>
                  <a:schemeClr val="bg1"/>
                </a:solidFill>
              </a:rPr>
              <a:t>Nguyện xin Chúa hãy bên con Chúa nhé! Trái tim này nguyện yêu Chúa thôi, dù có những phút lỗi nhịp, Ngài vẫn thứ tha.</a:t>
            </a:r>
            <a:endParaRPr lang="en-US" sz="5200" b="0" dirty="0">
              <a:solidFill>
                <a:schemeClr val="bg1"/>
              </a:solidFill>
              <a:effectLst/>
            </a:endParaRPr>
          </a:p>
        </p:txBody>
      </p:sp>
    </p:spTree>
    <p:extLst>
      <p:ext uri="{BB962C8B-B14F-4D97-AF65-F5344CB8AC3E}">
        <p14:creationId xmlns:p14="http://schemas.microsoft.com/office/powerpoint/2010/main" val="1198152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smtClean="0">
                <a:solidFill>
                  <a:srgbClr val="FFFF00"/>
                </a:solidFill>
                <a:effectLst/>
              </a:rPr>
              <a:t>Tk2:</a:t>
            </a:r>
            <a:r>
              <a:rPr lang="en-US" sz="4700" b="0" dirty="0" smtClean="0">
                <a:solidFill>
                  <a:schemeClr val="bg1"/>
                </a:solidFill>
                <a:effectLst/>
              </a:rPr>
              <a:t> </a:t>
            </a:r>
            <a:r>
              <a:rPr lang="en-US" sz="4700" dirty="0" err="1" smtClean="0">
                <a:solidFill>
                  <a:schemeClr val="bg1"/>
                </a:solidFill>
              </a:rPr>
              <a:t>Chúa</a:t>
            </a:r>
            <a:r>
              <a:rPr lang="en-US" sz="4700" dirty="0" smtClean="0">
                <a:solidFill>
                  <a:schemeClr val="bg1"/>
                </a:solidFill>
              </a:rPr>
              <a:t> </a:t>
            </a:r>
            <a:r>
              <a:rPr lang="en-US" sz="4700" dirty="0" err="1">
                <a:solidFill>
                  <a:schemeClr val="bg1"/>
                </a:solidFill>
              </a:rPr>
              <a:t>hỡi</a:t>
            </a:r>
            <a:r>
              <a:rPr lang="en-US" sz="4700" dirty="0">
                <a:solidFill>
                  <a:schemeClr val="bg1"/>
                </a:solidFill>
              </a:rPr>
              <a:t>! </a:t>
            </a:r>
            <a:r>
              <a:rPr lang="en-US" sz="4700" dirty="0" err="1">
                <a:solidFill>
                  <a:schemeClr val="bg1"/>
                </a:solidFill>
              </a:rPr>
              <a:t>Dù</a:t>
            </a:r>
            <a:r>
              <a:rPr lang="en-US" sz="4700" dirty="0">
                <a:solidFill>
                  <a:schemeClr val="bg1"/>
                </a:solidFill>
              </a:rPr>
              <a:t> </a:t>
            </a:r>
            <a:r>
              <a:rPr lang="en-US" sz="4700" dirty="0" err="1">
                <a:solidFill>
                  <a:schemeClr val="bg1"/>
                </a:solidFill>
              </a:rPr>
              <a:t>biết</a:t>
            </a:r>
            <a:r>
              <a:rPr lang="en-US" sz="4700" dirty="0">
                <a:solidFill>
                  <a:schemeClr val="bg1"/>
                </a:solidFill>
              </a:rPr>
              <a:t> </a:t>
            </a:r>
            <a:r>
              <a:rPr lang="en-US" sz="4700" dirty="0" err="1">
                <a:solidFill>
                  <a:schemeClr val="bg1"/>
                </a:solidFill>
              </a:rPr>
              <a:t>trái</a:t>
            </a:r>
            <a:r>
              <a:rPr lang="en-US" sz="4700" dirty="0">
                <a:solidFill>
                  <a:schemeClr val="bg1"/>
                </a:solidFill>
              </a:rPr>
              <a:t> </a:t>
            </a:r>
            <a:r>
              <a:rPr lang="en-US" sz="4700" dirty="0" err="1">
                <a:solidFill>
                  <a:schemeClr val="bg1"/>
                </a:solidFill>
              </a:rPr>
              <a:t>tim</a:t>
            </a:r>
            <a:r>
              <a:rPr lang="en-US" sz="4700" dirty="0">
                <a:solidFill>
                  <a:schemeClr val="bg1"/>
                </a:solidFill>
              </a:rPr>
              <a:t> con </a:t>
            </a:r>
            <a:r>
              <a:rPr lang="en-US" sz="4700" dirty="0" err="1">
                <a:solidFill>
                  <a:schemeClr val="bg1"/>
                </a:solidFill>
              </a:rPr>
              <a:t>bao</a:t>
            </a:r>
            <a:r>
              <a:rPr lang="en-US" sz="4700" dirty="0">
                <a:solidFill>
                  <a:schemeClr val="bg1"/>
                </a:solidFill>
              </a:rPr>
              <a:t> </a:t>
            </a:r>
            <a:r>
              <a:rPr lang="en-US" sz="4700" dirty="0" err="1">
                <a:solidFill>
                  <a:schemeClr val="bg1"/>
                </a:solidFill>
              </a:rPr>
              <a:t>lần</a:t>
            </a:r>
            <a:r>
              <a:rPr lang="en-US" sz="4700" dirty="0">
                <a:solidFill>
                  <a:schemeClr val="bg1"/>
                </a:solidFill>
              </a:rPr>
              <a:t> </a:t>
            </a:r>
            <a:r>
              <a:rPr lang="en-US" sz="4700" dirty="0" err="1">
                <a:solidFill>
                  <a:schemeClr val="bg1"/>
                </a:solidFill>
              </a:rPr>
              <a:t>gục</a:t>
            </a:r>
            <a:r>
              <a:rPr lang="en-US" sz="4700" dirty="0">
                <a:solidFill>
                  <a:schemeClr val="bg1"/>
                </a:solidFill>
              </a:rPr>
              <a:t> </a:t>
            </a:r>
            <a:r>
              <a:rPr lang="en-US" sz="4700" dirty="0" err="1">
                <a:solidFill>
                  <a:schemeClr val="bg1"/>
                </a:solidFill>
              </a:rPr>
              <a:t>ngã</a:t>
            </a:r>
            <a:r>
              <a:rPr lang="en-US" sz="4700" dirty="0">
                <a:solidFill>
                  <a:schemeClr val="bg1"/>
                </a:solidFill>
              </a:rPr>
              <a:t>, </a:t>
            </a:r>
            <a:r>
              <a:rPr lang="en-US" sz="4700" dirty="0" err="1">
                <a:solidFill>
                  <a:schemeClr val="bg1"/>
                </a:solidFill>
              </a:rPr>
              <a:t>vì</a:t>
            </a:r>
            <a:r>
              <a:rPr lang="en-US" sz="4700" dirty="0">
                <a:solidFill>
                  <a:schemeClr val="bg1"/>
                </a:solidFill>
              </a:rPr>
              <a:t> say </a:t>
            </a:r>
            <a:r>
              <a:rPr lang="en-US" sz="4700" dirty="0" err="1">
                <a:solidFill>
                  <a:schemeClr val="bg1"/>
                </a:solidFill>
              </a:rPr>
              <a:t>mê</a:t>
            </a:r>
            <a:r>
              <a:rPr lang="en-US" sz="4700" dirty="0">
                <a:solidFill>
                  <a:schemeClr val="bg1"/>
                </a:solidFill>
              </a:rPr>
              <a:t> </a:t>
            </a:r>
            <a:r>
              <a:rPr lang="en-US" sz="4700" dirty="0" err="1">
                <a:solidFill>
                  <a:schemeClr val="bg1"/>
                </a:solidFill>
              </a:rPr>
              <a:t>phù</a:t>
            </a:r>
            <a:r>
              <a:rPr lang="en-US" sz="4700" dirty="0">
                <a:solidFill>
                  <a:schemeClr val="bg1"/>
                </a:solidFill>
              </a:rPr>
              <a:t> </a:t>
            </a:r>
            <a:r>
              <a:rPr lang="en-US" sz="4700" dirty="0" err="1">
                <a:solidFill>
                  <a:schemeClr val="bg1"/>
                </a:solidFill>
              </a:rPr>
              <a:t>hoa</a:t>
            </a:r>
            <a:r>
              <a:rPr lang="en-US" sz="4700" dirty="0">
                <a:solidFill>
                  <a:schemeClr val="bg1"/>
                </a:solidFill>
              </a:rPr>
              <a:t> </a:t>
            </a:r>
            <a:r>
              <a:rPr lang="en-US" sz="4700" dirty="0" err="1">
                <a:solidFill>
                  <a:schemeClr val="bg1"/>
                </a:solidFill>
              </a:rPr>
              <a:t>chóng</a:t>
            </a:r>
            <a:r>
              <a:rPr lang="en-US" sz="4700" dirty="0">
                <a:solidFill>
                  <a:schemeClr val="bg1"/>
                </a:solidFill>
              </a:rPr>
              <a:t> </a:t>
            </a:r>
            <a:r>
              <a:rPr lang="en-US" sz="4700" dirty="0" err="1">
                <a:solidFill>
                  <a:schemeClr val="bg1"/>
                </a:solidFill>
              </a:rPr>
              <a:t>tàn</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vẫn</a:t>
            </a:r>
            <a:r>
              <a:rPr lang="en-US" sz="4700" dirty="0">
                <a:solidFill>
                  <a:schemeClr val="bg1"/>
                </a:solidFill>
              </a:rPr>
              <a:t> </a:t>
            </a:r>
            <a:r>
              <a:rPr lang="en-US" sz="4700" dirty="0" err="1">
                <a:solidFill>
                  <a:schemeClr val="bg1"/>
                </a:solidFill>
              </a:rPr>
              <a:t>trao</a:t>
            </a:r>
            <a:r>
              <a:rPr lang="en-US" sz="4700" dirty="0">
                <a:solidFill>
                  <a:schemeClr val="bg1"/>
                </a:solidFill>
              </a:rPr>
              <a:t> ban </a:t>
            </a:r>
            <a:r>
              <a:rPr lang="en-US" sz="4700" dirty="0" err="1">
                <a:solidFill>
                  <a:schemeClr val="bg1"/>
                </a:solidFill>
              </a:rPr>
              <a:t>một</a:t>
            </a:r>
            <a:r>
              <a:rPr lang="en-US" sz="4700" dirty="0">
                <a:solidFill>
                  <a:schemeClr val="bg1"/>
                </a:solidFill>
              </a:rPr>
              <a:t> </a:t>
            </a:r>
            <a:r>
              <a:rPr lang="en-US" sz="4700" dirty="0" err="1">
                <a:solidFill>
                  <a:schemeClr val="bg1"/>
                </a:solidFill>
              </a:rPr>
              <a:t>tình</a:t>
            </a:r>
            <a:r>
              <a:rPr lang="en-US" sz="4700" dirty="0">
                <a:solidFill>
                  <a:schemeClr val="bg1"/>
                </a:solidFill>
              </a:rPr>
              <a:t> </a:t>
            </a:r>
            <a:r>
              <a:rPr lang="en-US" sz="4700" dirty="0" err="1">
                <a:solidFill>
                  <a:schemeClr val="bg1"/>
                </a:solidFill>
              </a:rPr>
              <a:t>yêu</a:t>
            </a:r>
            <a:r>
              <a:rPr lang="en-US" sz="4700" dirty="0">
                <a:solidFill>
                  <a:schemeClr val="bg1"/>
                </a:solidFill>
              </a:rPr>
              <a:t> </a:t>
            </a:r>
            <a:r>
              <a:rPr lang="en-US" sz="4700" dirty="0" err="1">
                <a:solidFill>
                  <a:schemeClr val="bg1"/>
                </a:solidFill>
              </a:rPr>
              <a:t>sắt</a:t>
            </a:r>
            <a:r>
              <a:rPr lang="en-US" sz="4700" dirty="0">
                <a:solidFill>
                  <a:schemeClr val="bg1"/>
                </a:solidFill>
              </a:rPr>
              <a:t> son </a:t>
            </a:r>
            <a:r>
              <a:rPr lang="en-US" sz="4700" dirty="0" err="1">
                <a:solidFill>
                  <a:schemeClr val="bg1"/>
                </a:solidFill>
              </a:rPr>
              <a:t>thủy</a:t>
            </a:r>
            <a:r>
              <a:rPr lang="en-US" sz="4700" dirty="0">
                <a:solidFill>
                  <a:schemeClr val="bg1"/>
                </a:solidFill>
              </a:rPr>
              <a:t> </a:t>
            </a:r>
            <a:r>
              <a:rPr lang="en-US" sz="4700" dirty="0" err="1">
                <a:solidFill>
                  <a:schemeClr val="bg1"/>
                </a:solidFill>
              </a:rPr>
              <a:t>chung</a:t>
            </a:r>
            <a:r>
              <a:rPr lang="en-US" sz="4700" dirty="0">
                <a:solidFill>
                  <a:schemeClr val="bg1"/>
                </a:solidFill>
              </a:rPr>
              <a:t> </a:t>
            </a:r>
            <a:r>
              <a:rPr lang="en-US" sz="4700" dirty="0" err="1">
                <a:solidFill>
                  <a:schemeClr val="bg1"/>
                </a:solidFill>
              </a:rPr>
              <a:t>vẹn</a:t>
            </a:r>
            <a:r>
              <a:rPr lang="en-US" sz="4700" dirty="0">
                <a:solidFill>
                  <a:schemeClr val="bg1"/>
                </a:solidFill>
              </a:rPr>
              <a:t> </a:t>
            </a:r>
            <a:r>
              <a:rPr lang="en-US" sz="4700" dirty="0" err="1">
                <a:solidFill>
                  <a:schemeClr val="bg1"/>
                </a:solidFill>
              </a:rPr>
              <a:t>tròn</a:t>
            </a:r>
            <a:r>
              <a:rPr lang="en-US" sz="4700" dirty="0">
                <a:solidFill>
                  <a:schemeClr val="bg1"/>
                </a:solidFill>
              </a:rPr>
              <a:t>, </a:t>
            </a:r>
            <a:r>
              <a:rPr lang="en-US" sz="4700" dirty="0" err="1">
                <a:solidFill>
                  <a:schemeClr val="bg1"/>
                </a:solidFill>
              </a:rPr>
              <a:t>để</a:t>
            </a:r>
            <a:r>
              <a:rPr lang="en-US" sz="4700" dirty="0">
                <a:solidFill>
                  <a:schemeClr val="bg1"/>
                </a:solidFill>
              </a:rPr>
              <a:t> con </a:t>
            </a:r>
            <a:r>
              <a:rPr lang="en-US" sz="4700" dirty="0" err="1">
                <a:solidFill>
                  <a:schemeClr val="bg1"/>
                </a:solidFill>
              </a:rPr>
              <a:t>nhận</a:t>
            </a:r>
            <a:r>
              <a:rPr lang="en-US" sz="4700" dirty="0">
                <a:solidFill>
                  <a:schemeClr val="bg1"/>
                </a:solidFill>
              </a:rPr>
              <a:t> </a:t>
            </a:r>
            <a:r>
              <a:rPr lang="en-US" sz="4700" dirty="0" err="1">
                <a:solidFill>
                  <a:schemeClr val="bg1"/>
                </a:solidFill>
              </a:rPr>
              <a:t>ra</a:t>
            </a:r>
            <a:r>
              <a:rPr lang="en-US" sz="4700" dirty="0">
                <a:solidFill>
                  <a:schemeClr val="bg1"/>
                </a:solidFill>
              </a:rPr>
              <a:t> </a:t>
            </a:r>
            <a:r>
              <a:rPr lang="en-US" sz="4700" dirty="0" err="1">
                <a:solidFill>
                  <a:schemeClr val="bg1"/>
                </a:solidFill>
              </a:rPr>
              <a:t>Chúa</a:t>
            </a:r>
            <a:r>
              <a:rPr lang="en-US" sz="4700" dirty="0">
                <a:solidFill>
                  <a:schemeClr val="bg1"/>
                </a:solidFill>
              </a:rPr>
              <a:t> </a:t>
            </a:r>
            <a:r>
              <a:rPr lang="en-US" sz="4700" dirty="0" err="1">
                <a:solidFill>
                  <a:schemeClr val="bg1"/>
                </a:solidFill>
              </a:rPr>
              <a:t>vẫn</a:t>
            </a:r>
            <a:r>
              <a:rPr lang="en-US" sz="4700" dirty="0">
                <a:solidFill>
                  <a:schemeClr val="bg1"/>
                </a:solidFill>
              </a:rPr>
              <a:t> ở </a:t>
            </a:r>
            <a:r>
              <a:rPr lang="en-US" sz="4700" dirty="0" err="1">
                <a:solidFill>
                  <a:schemeClr val="bg1"/>
                </a:solidFill>
              </a:rPr>
              <a:t>đó</a:t>
            </a:r>
            <a:r>
              <a:rPr lang="en-US" sz="4700" dirty="0">
                <a:solidFill>
                  <a:schemeClr val="bg1"/>
                </a:solidFill>
              </a:rPr>
              <a:t> </a:t>
            </a:r>
            <a:r>
              <a:rPr lang="en-US" sz="4700" dirty="0" err="1">
                <a:solidFill>
                  <a:schemeClr val="bg1"/>
                </a:solidFill>
              </a:rPr>
              <a:t>đón</a:t>
            </a:r>
            <a:r>
              <a:rPr lang="en-US" sz="4700" dirty="0">
                <a:solidFill>
                  <a:schemeClr val="bg1"/>
                </a:solidFill>
              </a:rPr>
              <a:t> con </a:t>
            </a:r>
            <a:r>
              <a:rPr lang="en-US" sz="4700" dirty="0" err="1">
                <a:solidFill>
                  <a:schemeClr val="bg1"/>
                </a:solidFill>
              </a:rPr>
              <a:t>trở</a:t>
            </a:r>
            <a:r>
              <a:rPr lang="en-US" sz="4700" dirty="0">
                <a:solidFill>
                  <a:schemeClr val="bg1"/>
                </a:solidFill>
              </a:rPr>
              <a:t> </a:t>
            </a:r>
            <a:r>
              <a:rPr lang="en-US" sz="4700" dirty="0" err="1">
                <a:solidFill>
                  <a:schemeClr val="bg1"/>
                </a:solidFill>
              </a:rPr>
              <a:t>về</a:t>
            </a:r>
            <a:r>
              <a:rPr lang="en-US" sz="4700" dirty="0">
                <a:solidFill>
                  <a:schemeClr val="bg1"/>
                </a:solidFill>
              </a:rPr>
              <a:t>, </a:t>
            </a:r>
            <a:r>
              <a:rPr lang="en-US" sz="4700" dirty="0" err="1">
                <a:solidFill>
                  <a:schemeClr val="bg1"/>
                </a:solidFill>
              </a:rPr>
              <a:t>quên</a:t>
            </a:r>
            <a:r>
              <a:rPr lang="en-US" sz="4700" dirty="0">
                <a:solidFill>
                  <a:schemeClr val="bg1"/>
                </a:solidFill>
              </a:rPr>
              <a:t> </a:t>
            </a:r>
            <a:r>
              <a:rPr lang="en-US" sz="4700" dirty="0" err="1">
                <a:solidFill>
                  <a:schemeClr val="bg1"/>
                </a:solidFill>
              </a:rPr>
              <a:t>đi</a:t>
            </a:r>
            <a:r>
              <a:rPr lang="en-US" sz="4700" dirty="0">
                <a:solidFill>
                  <a:schemeClr val="bg1"/>
                </a:solidFill>
              </a:rPr>
              <a:t> </a:t>
            </a:r>
            <a:r>
              <a:rPr lang="en-US" sz="4700" dirty="0" err="1">
                <a:solidFill>
                  <a:schemeClr val="bg1"/>
                </a:solidFill>
              </a:rPr>
              <a:t>hết</a:t>
            </a:r>
            <a:r>
              <a:rPr lang="en-US" sz="4700" dirty="0">
                <a:solidFill>
                  <a:schemeClr val="bg1"/>
                </a:solidFill>
              </a:rPr>
              <a:t> </a:t>
            </a:r>
            <a:r>
              <a:rPr lang="en-US" sz="4700" dirty="0" err="1">
                <a:solidFill>
                  <a:schemeClr val="bg1"/>
                </a:solidFill>
              </a:rPr>
              <a:t>tháng</a:t>
            </a:r>
            <a:r>
              <a:rPr lang="en-US" sz="4700" dirty="0">
                <a:solidFill>
                  <a:schemeClr val="bg1"/>
                </a:solidFill>
              </a:rPr>
              <a:t> </a:t>
            </a:r>
            <a:r>
              <a:rPr lang="en-US" sz="4700" dirty="0" err="1">
                <a:solidFill>
                  <a:schemeClr val="bg1"/>
                </a:solidFill>
              </a:rPr>
              <a:t>năm</a:t>
            </a:r>
            <a:r>
              <a:rPr lang="en-US" sz="4700" dirty="0">
                <a:solidFill>
                  <a:schemeClr val="bg1"/>
                </a:solidFill>
              </a:rPr>
              <a:t> ê </a:t>
            </a:r>
            <a:r>
              <a:rPr lang="en-US" sz="4700" dirty="0" err="1">
                <a:solidFill>
                  <a:schemeClr val="bg1"/>
                </a:solidFill>
              </a:rPr>
              <a:t>chề</a:t>
            </a:r>
            <a:r>
              <a:rPr lang="en-US" sz="4700" dirty="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3628015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smtClean="0">
                <a:solidFill>
                  <a:srgbClr val="FFFF00"/>
                </a:solidFill>
                <a:effectLst/>
              </a:rPr>
              <a:t>Ca </a:t>
            </a:r>
            <a:r>
              <a:rPr lang="en-US" sz="7000" b="0" dirty="0" err="1" smtClean="0">
                <a:solidFill>
                  <a:srgbClr val="FFFF00"/>
                </a:solidFill>
                <a:effectLst/>
              </a:rPr>
              <a:t>Nhập</a:t>
            </a:r>
            <a:r>
              <a:rPr lang="en-US" sz="7000" b="0" dirty="0" smtClean="0">
                <a:solidFill>
                  <a:srgbClr val="FFFF00"/>
                </a:solidFill>
                <a:effectLst/>
              </a:rPr>
              <a:t> </a:t>
            </a:r>
            <a:r>
              <a:rPr lang="en-US" sz="7000" b="0" dirty="0" err="1" smtClean="0">
                <a:solidFill>
                  <a:srgbClr val="FFFF00"/>
                </a:solidFill>
                <a:effectLst/>
              </a:rPr>
              <a:t>Lễ</a:t>
            </a:r>
            <a:r>
              <a:rPr lang="en-US" sz="7000" b="0" dirty="0" smtClean="0">
                <a:solidFill>
                  <a:srgbClr val="FFFF00"/>
                </a:solidFill>
                <a:effectLst/>
              </a:rPr>
              <a:t/>
            </a:r>
            <a:br>
              <a:rPr lang="en-US" sz="7000" b="0" dirty="0" smtClean="0">
                <a:solidFill>
                  <a:srgbClr val="FFFF00"/>
                </a:solidFill>
                <a:effectLst/>
              </a:rPr>
            </a:br>
            <a:r>
              <a:rPr lang="en-US" sz="7000" dirty="0" smtClean="0">
                <a:solidFill>
                  <a:srgbClr val="FFFF00"/>
                </a:solidFill>
              </a:rPr>
              <a:t>NHỮNG KẺ TÌM CHÚA</a:t>
            </a:r>
            <a:r>
              <a:rPr lang="en-US" sz="7000" b="0" dirty="0" smtClean="0">
                <a:solidFill>
                  <a:srgbClr val="FFFF00"/>
                </a:solidFill>
                <a:effectLst/>
              </a:rPr>
              <a:t/>
            </a:r>
            <a:br>
              <a:rPr lang="en-US" sz="7000" b="0" dirty="0" smtClean="0">
                <a:solidFill>
                  <a:srgbClr val="FFFF00"/>
                </a:solidFill>
                <a:effectLst/>
              </a:rPr>
            </a:br>
            <a:r>
              <a:rPr lang="en-US" sz="5000" i="1" dirty="0" err="1" smtClean="0">
                <a:solidFill>
                  <a:schemeClr val="bg1"/>
                </a:solidFill>
              </a:rPr>
              <a:t>Ngọc</a:t>
            </a:r>
            <a:r>
              <a:rPr lang="en-US" sz="5000" i="1" dirty="0" smtClean="0">
                <a:solidFill>
                  <a:schemeClr val="bg1"/>
                </a:solidFill>
              </a:rPr>
              <a:t> </a:t>
            </a:r>
            <a:r>
              <a:rPr lang="en-US" sz="5000" i="1" dirty="0" err="1" smtClean="0">
                <a:solidFill>
                  <a:schemeClr val="bg1"/>
                </a:solidFill>
              </a:rPr>
              <a:t>Báu</a:t>
            </a:r>
            <a:endParaRPr lang="en-US" sz="5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vi-VN" sz="5200" dirty="0">
                <a:solidFill>
                  <a:schemeClr val="bg1"/>
                </a:solidFill>
              </a:rPr>
              <a:t>Tình yêu Thiên Chúa như mưa gội mát trái tim con này bao năm cằn khô. Ngài ơi xin hãy cho con hòa chung nhịp tim của </a:t>
            </a:r>
            <a:r>
              <a:rPr lang="vi-VN" sz="5200" dirty="0" smtClean="0">
                <a:solidFill>
                  <a:schemeClr val="bg1"/>
                </a:solidFill>
              </a:rPr>
              <a:t>Ngài</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26639223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vi-VN" sz="5200" dirty="0" smtClean="0">
                <a:solidFill>
                  <a:schemeClr val="bg1"/>
                </a:solidFill>
              </a:rPr>
              <a:t> </a:t>
            </a:r>
            <a:r>
              <a:rPr lang="vi-VN" sz="5200" dirty="0">
                <a:solidFill>
                  <a:schemeClr val="bg1"/>
                </a:solidFill>
              </a:rPr>
              <a:t>Nguyện xin Chúa hãy bên con Chúa nhé! Trái tim này nguyện yêu Chúa thôi, dù có những phút lỗi nhịp, Ngài vẫn thứ tha.</a:t>
            </a:r>
            <a:endParaRPr lang="en-US" sz="5200" b="0" dirty="0">
              <a:solidFill>
                <a:schemeClr val="bg1"/>
              </a:solidFill>
              <a:effectLst/>
            </a:endParaRPr>
          </a:p>
        </p:txBody>
      </p:sp>
    </p:spTree>
    <p:extLst>
      <p:ext uri="{BB962C8B-B14F-4D97-AF65-F5344CB8AC3E}">
        <p14:creationId xmlns:p14="http://schemas.microsoft.com/office/powerpoint/2010/main" val="4145438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50" b="0" u="sng" dirty="0" smtClean="0">
                <a:solidFill>
                  <a:srgbClr val="FFFF00"/>
                </a:solidFill>
                <a:effectLst/>
              </a:rPr>
              <a:t>Tk3:</a:t>
            </a:r>
            <a:r>
              <a:rPr lang="en-US" sz="4650" b="0" dirty="0" smtClean="0">
                <a:solidFill>
                  <a:schemeClr val="bg1"/>
                </a:solidFill>
                <a:effectLst/>
              </a:rPr>
              <a:t> </a:t>
            </a:r>
            <a:r>
              <a:rPr lang="vi-VN" sz="4650" dirty="0">
                <a:solidFill>
                  <a:schemeClr val="bg1"/>
                </a:solidFill>
              </a:rPr>
              <a:t>Chúa hỡi! Trần thế mãi tranh đua, sang hèn, được thua. Tìm về đâu! Niềm tin úa màu. Trở về bên Chúa bao toan tính lắng lo dâng hết cho Ngài, nguyện Ngài nâng đỡ trái tim nhỏ bé khát khao yêu Ngài, đời hạnh phúc bước đi bên Ngài</a:t>
            </a:r>
            <a:r>
              <a:rPr lang="vi-VN" sz="4650" dirty="0" smtClean="0">
                <a:solidFill>
                  <a:schemeClr val="bg1"/>
                </a:solidFill>
              </a:rPr>
              <a:t>.</a:t>
            </a:r>
            <a:endParaRPr lang="en-US" sz="4650" b="0" dirty="0">
              <a:solidFill>
                <a:schemeClr val="bg1"/>
              </a:solidFill>
              <a:effectLst/>
            </a:endParaRPr>
          </a:p>
        </p:txBody>
      </p:sp>
    </p:spTree>
    <p:extLst>
      <p:ext uri="{BB962C8B-B14F-4D97-AF65-F5344CB8AC3E}">
        <p14:creationId xmlns:p14="http://schemas.microsoft.com/office/powerpoint/2010/main" val="28184682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b="0" u="sng" dirty="0" err="1" smtClean="0">
                <a:solidFill>
                  <a:srgbClr val="FFFF00"/>
                </a:solidFill>
                <a:effectLst/>
              </a:rPr>
              <a:t>Đk</a:t>
            </a:r>
            <a:r>
              <a:rPr lang="en-US" sz="5200" b="0" u="sng" dirty="0" smtClean="0">
                <a:solidFill>
                  <a:srgbClr val="FFFF00"/>
                </a:solidFill>
                <a:effectLst/>
              </a:rPr>
              <a:t>:</a:t>
            </a:r>
            <a:r>
              <a:rPr lang="en-US" sz="5200" b="0" dirty="0" smtClean="0">
                <a:solidFill>
                  <a:schemeClr val="bg1"/>
                </a:solidFill>
                <a:effectLst/>
              </a:rPr>
              <a:t> </a:t>
            </a:r>
            <a:r>
              <a:rPr lang="vi-VN" sz="5200" dirty="0">
                <a:solidFill>
                  <a:schemeClr val="bg1"/>
                </a:solidFill>
              </a:rPr>
              <a:t>Tình yêu Thiên Chúa như mưa gội mát trái tim con này bao năm cằn khô. Ngài ơi xin hãy cho con hòa chung nhịp tim của </a:t>
            </a:r>
            <a:r>
              <a:rPr lang="vi-VN" sz="5200" dirty="0" smtClean="0">
                <a:solidFill>
                  <a:schemeClr val="bg1"/>
                </a:solidFill>
              </a:rPr>
              <a:t>Ngài</a:t>
            </a:r>
            <a:r>
              <a:rPr lang="en-US" sz="5200" dirty="0" smtClean="0">
                <a:solidFill>
                  <a:srgbClr val="FFFF00"/>
                </a:solidFill>
              </a:rPr>
              <a:t>…</a:t>
            </a:r>
            <a:endParaRPr lang="en-US" sz="5200" b="0" dirty="0">
              <a:solidFill>
                <a:schemeClr val="bg1"/>
              </a:solidFill>
              <a:effectLst/>
            </a:endParaRPr>
          </a:p>
        </p:txBody>
      </p:sp>
    </p:spTree>
    <p:extLst>
      <p:ext uri="{BB962C8B-B14F-4D97-AF65-F5344CB8AC3E}">
        <p14:creationId xmlns:p14="http://schemas.microsoft.com/office/powerpoint/2010/main" val="20936483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dirty="0" smtClean="0">
                <a:solidFill>
                  <a:srgbClr val="FFFF00"/>
                </a:solidFill>
              </a:rPr>
              <a:t>…</a:t>
            </a:r>
            <a:r>
              <a:rPr lang="vi-VN" sz="5200" dirty="0" smtClean="0">
                <a:solidFill>
                  <a:schemeClr val="bg1"/>
                </a:solidFill>
              </a:rPr>
              <a:t> </a:t>
            </a:r>
            <a:r>
              <a:rPr lang="vi-VN" sz="5200" dirty="0">
                <a:solidFill>
                  <a:schemeClr val="bg1"/>
                </a:solidFill>
              </a:rPr>
              <a:t>Nguyện xin Chúa hãy bên con Chúa nhé! Trái tim này nguyện yêu Chúa thôi, dù có những phút lỗi nhịp, Ngài vẫn thứ tha.</a:t>
            </a:r>
            <a:endParaRPr lang="en-US" sz="5200" b="0" dirty="0">
              <a:solidFill>
                <a:schemeClr val="bg1"/>
              </a:solidFill>
              <a:effectLst/>
            </a:endParaRPr>
          </a:p>
        </p:txBody>
      </p:sp>
    </p:spTree>
    <p:extLst>
      <p:ext uri="{BB962C8B-B14F-4D97-AF65-F5344CB8AC3E}">
        <p14:creationId xmlns:p14="http://schemas.microsoft.com/office/powerpoint/2010/main" val="19947183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6018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93003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800" b="0" dirty="0" smtClean="0">
                <a:solidFill>
                  <a:srgbClr val="FFFF00"/>
                </a:solidFill>
                <a:effectLst/>
              </a:rPr>
              <a:t>Ca </a:t>
            </a:r>
            <a:r>
              <a:rPr lang="en-US" sz="6800" b="0" dirty="0" err="1" smtClean="0">
                <a:solidFill>
                  <a:srgbClr val="FFFF00"/>
                </a:solidFill>
                <a:effectLst/>
              </a:rPr>
              <a:t>Kết</a:t>
            </a:r>
            <a:r>
              <a:rPr lang="en-US" sz="6800" b="0" dirty="0" smtClean="0">
                <a:solidFill>
                  <a:srgbClr val="FFFF00"/>
                </a:solidFill>
                <a:effectLst/>
              </a:rPr>
              <a:t> </a:t>
            </a:r>
            <a:r>
              <a:rPr lang="en-US" sz="6800" b="0" dirty="0" err="1" smtClean="0">
                <a:solidFill>
                  <a:srgbClr val="FFFF00"/>
                </a:solidFill>
                <a:effectLst/>
              </a:rPr>
              <a:t>Lễ</a:t>
            </a:r>
            <a:r>
              <a:rPr lang="en-US" sz="6800" b="0" dirty="0" smtClean="0">
                <a:solidFill>
                  <a:srgbClr val="FFFF00"/>
                </a:solidFill>
                <a:effectLst/>
              </a:rPr>
              <a:t/>
            </a:r>
            <a:br>
              <a:rPr lang="en-US" sz="6800" b="0" dirty="0" smtClean="0">
                <a:solidFill>
                  <a:srgbClr val="FFFF00"/>
                </a:solidFill>
                <a:effectLst/>
              </a:rPr>
            </a:br>
            <a:r>
              <a:rPr lang="en-US" sz="6800" b="0" dirty="0" smtClean="0">
                <a:solidFill>
                  <a:srgbClr val="FFFF00"/>
                </a:solidFill>
                <a:effectLst/>
              </a:rPr>
              <a:t>NHÂN CHỨNG PHÚC ÂM</a:t>
            </a:r>
            <a:br>
              <a:rPr lang="en-US" sz="6800" b="0" dirty="0" smtClean="0">
                <a:solidFill>
                  <a:srgbClr val="FFFF00"/>
                </a:solidFill>
                <a:effectLst/>
              </a:rPr>
            </a:br>
            <a:r>
              <a:rPr lang="en-US" sz="6000" i="1" dirty="0" smtClean="0">
                <a:solidFill>
                  <a:schemeClr val="bg1"/>
                </a:solidFill>
              </a:rPr>
              <a:t>Lm. </a:t>
            </a:r>
            <a:r>
              <a:rPr lang="en-US" sz="6000" i="1" dirty="0" err="1" smtClean="0">
                <a:solidFill>
                  <a:schemeClr val="bg1"/>
                </a:solidFill>
              </a:rPr>
              <a:t>Thành</a:t>
            </a:r>
            <a:r>
              <a:rPr lang="en-US" sz="6000" i="1" dirty="0" smtClean="0">
                <a:solidFill>
                  <a:schemeClr val="bg1"/>
                </a:solidFill>
              </a:rPr>
              <a:t> </a:t>
            </a:r>
            <a:r>
              <a:rPr lang="en-US" sz="6000" i="1" dirty="0" err="1" smtClean="0">
                <a:solidFill>
                  <a:schemeClr val="bg1"/>
                </a:solidFill>
              </a:rPr>
              <a:t>Tâm</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a:t>
            </a:r>
            <a:r>
              <a:rPr lang="en-US" sz="5000" b="0" u="sng" dirty="0" smtClean="0">
                <a:solidFill>
                  <a:srgbClr val="FFFF00"/>
                </a:solidFill>
                <a:effectLst/>
              </a:rPr>
              <a:t>k1:</a:t>
            </a:r>
            <a:r>
              <a:rPr lang="en-US" sz="5000" b="0" dirty="0" smtClean="0">
                <a:solidFill>
                  <a:schemeClr val="bg1"/>
                </a:solidFill>
                <a:effectLst/>
              </a:rPr>
              <a:t> </a:t>
            </a:r>
            <a:r>
              <a:rPr lang="vi-VN" sz="5000" dirty="0">
                <a:solidFill>
                  <a:schemeClr val="bg1"/>
                </a:solidFill>
              </a:rPr>
              <a:t>Ta </a:t>
            </a:r>
            <a:r>
              <a:rPr lang="vi-VN" sz="5000" dirty="0" smtClean="0">
                <a:solidFill>
                  <a:schemeClr val="bg1"/>
                </a:solidFill>
              </a:rPr>
              <a:t>v</a:t>
            </a:r>
            <a:r>
              <a:rPr lang="en-US" sz="5000" dirty="0" smtClean="0">
                <a:solidFill>
                  <a:schemeClr val="bg1"/>
                </a:solidFill>
              </a:rPr>
              <a:t>ề</a:t>
            </a:r>
            <a:r>
              <a:rPr lang="vi-VN" sz="5000" dirty="0" smtClean="0">
                <a:solidFill>
                  <a:schemeClr val="bg1"/>
                </a:solidFill>
              </a:rPr>
              <a:t> </a:t>
            </a:r>
            <a:r>
              <a:rPr lang="vi-VN" sz="5000" dirty="0">
                <a:solidFill>
                  <a:schemeClr val="bg1"/>
                </a:solidFill>
              </a:rPr>
              <a:t>thôi </a:t>
            </a:r>
            <a:r>
              <a:rPr lang="en-US" sz="5000" dirty="0" err="1" smtClean="0">
                <a:solidFill>
                  <a:schemeClr val="bg1"/>
                </a:solidFill>
              </a:rPr>
              <a:t>vì</a:t>
            </a:r>
            <a:r>
              <a:rPr lang="en-US" sz="5000" dirty="0" smtClean="0">
                <a:solidFill>
                  <a:schemeClr val="bg1"/>
                </a:solidFill>
              </a:rPr>
              <a:t> </a:t>
            </a:r>
            <a:r>
              <a:rPr lang="vi-VN" sz="5000" dirty="0" smtClean="0">
                <a:solidFill>
                  <a:schemeClr val="bg1"/>
                </a:solidFill>
              </a:rPr>
              <a:t>th</a:t>
            </a:r>
            <a:r>
              <a:rPr lang="en-US" sz="5000" dirty="0">
                <a:solidFill>
                  <a:schemeClr val="bg1"/>
                </a:solidFill>
              </a:rPr>
              <a:t>á</a:t>
            </a:r>
            <a:r>
              <a:rPr lang="vi-VN" sz="5000" dirty="0" smtClean="0">
                <a:solidFill>
                  <a:schemeClr val="bg1"/>
                </a:solidFill>
              </a:rPr>
              <a:t>nh l</a:t>
            </a:r>
            <a:r>
              <a:rPr lang="en-US" sz="5000" dirty="0" smtClean="0">
                <a:solidFill>
                  <a:schemeClr val="bg1"/>
                </a:solidFill>
              </a:rPr>
              <a:t>ễ</a:t>
            </a:r>
            <a:r>
              <a:rPr lang="vi-VN" sz="5000" dirty="0" smtClean="0">
                <a:solidFill>
                  <a:schemeClr val="bg1"/>
                </a:solidFill>
              </a:rPr>
              <a:t> đ</a:t>
            </a:r>
            <a:r>
              <a:rPr lang="en-US" sz="5000" dirty="0">
                <a:solidFill>
                  <a:schemeClr val="bg1"/>
                </a:solidFill>
              </a:rPr>
              <a:t>ã</a:t>
            </a:r>
            <a:r>
              <a:rPr lang="vi-VN" sz="5000" dirty="0" smtClean="0">
                <a:solidFill>
                  <a:schemeClr val="bg1"/>
                </a:solidFill>
              </a:rPr>
              <a:t> h</a:t>
            </a:r>
            <a:r>
              <a:rPr lang="en-US" sz="5000" dirty="0" smtClean="0">
                <a:solidFill>
                  <a:schemeClr val="bg1"/>
                </a:solidFill>
              </a:rPr>
              <a:t>ế</a:t>
            </a:r>
            <a:r>
              <a:rPr lang="vi-VN" sz="5000" dirty="0" smtClean="0">
                <a:solidFill>
                  <a:schemeClr val="bg1"/>
                </a:solidFill>
              </a:rPr>
              <a:t>́t </a:t>
            </a:r>
            <a:r>
              <a:rPr lang="vi-VN" sz="5000" dirty="0">
                <a:solidFill>
                  <a:schemeClr val="bg1"/>
                </a:solidFill>
              </a:rPr>
              <a:t>nhưng </a:t>
            </a:r>
            <a:r>
              <a:rPr lang="en-US" sz="5000" dirty="0" err="1" smtClean="0">
                <a:solidFill>
                  <a:schemeClr val="bg1"/>
                </a:solidFill>
              </a:rPr>
              <a:t>đời</a:t>
            </a:r>
            <a:r>
              <a:rPr lang="en-US" sz="5000" dirty="0" smtClean="0">
                <a:solidFill>
                  <a:schemeClr val="bg1"/>
                </a:solidFill>
              </a:rPr>
              <a:t> </a:t>
            </a:r>
            <a:r>
              <a:rPr lang="vi-VN" sz="5000" dirty="0" smtClean="0">
                <a:solidFill>
                  <a:schemeClr val="bg1"/>
                </a:solidFill>
              </a:rPr>
              <a:t>ta l</a:t>
            </a:r>
            <a:r>
              <a:rPr lang="en-US" sz="5000" dirty="0" smtClean="0">
                <a:solidFill>
                  <a:schemeClr val="bg1"/>
                </a:solidFill>
              </a:rPr>
              <a:t>à </a:t>
            </a:r>
            <a:r>
              <a:rPr lang="vi-VN" sz="5000" dirty="0" smtClean="0">
                <a:solidFill>
                  <a:schemeClr val="bg1"/>
                </a:solidFill>
              </a:rPr>
              <a:t>th</a:t>
            </a:r>
            <a:r>
              <a:rPr lang="en-US" sz="5000" dirty="0" err="1" smtClean="0">
                <a:solidFill>
                  <a:schemeClr val="bg1"/>
                </a:solidFill>
              </a:rPr>
              <a:t>án</a:t>
            </a:r>
            <a:r>
              <a:rPr lang="vi-VN" sz="5000" dirty="0" smtClean="0">
                <a:solidFill>
                  <a:schemeClr val="bg1"/>
                </a:solidFill>
              </a:rPr>
              <a:t>h l</a:t>
            </a:r>
            <a:r>
              <a:rPr lang="en-US" sz="5000" dirty="0" smtClean="0">
                <a:solidFill>
                  <a:schemeClr val="bg1"/>
                </a:solidFill>
              </a:rPr>
              <a:t>ễ</a:t>
            </a:r>
            <a:r>
              <a:rPr lang="vi-VN" sz="5000" dirty="0" smtClean="0">
                <a:solidFill>
                  <a:schemeClr val="bg1"/>
                </a:solidFill>
              </a:rPr>
              <a:t> </a:t>
            </a:r>
            <a:r>
              <a:rPr lang="en-US" sz="5000" dirty="0" err="1" smtClean="0">
                <a:solidFill>
                  <a:schemeClr val="bg1"/>
                </a:solidFill>
              </a:rPr>
              <a:t>nối</a:t>
            </a:r>
            <a:r>
              <a:rPr lang="en-US" sz="5000" dirty="0" smtClean="0">
                <a:solidFill>
                  <a:schemeClr val="bg1"/>
                </a:solidFill>
              </a:rPr>
              <a:t> </a:t>
            </a:r>
            <a:r>
              <a:rPr lang="vi-VN" sz="5000" dirty="0" smtClean="0">
                <a:solidFill>
                  <a:schemeClr val="bg1"/>
                </a:solidFill>
              </a:rPr>
              <a:t>d</a:t>
            </a:r>
            <a:r>
              <a:rPr lang="en-US" sz="5000" dirty="0">
                <a:solidFill>
                  <a:schemeClr val="bg1"/>
                </a:solidFill>
              </a:rPr>
              <a:t>à</a:t>
            </a:r>
            <a:r>
              <a:rPr lang="vi-VN" sz="5000" dirty="0" smtClean="0">
                <a:solidFill>
                  <a:schemeClr val="bg1"/>
                </a:solidFill>
              </a:rPr>
              <a:t>i</a:t>
            </a:r>
            <a:r>
              <a:rPr lang="vi-VN" sz="5000" dirty="0">
                <a:solidFill>
                  <a:schemeClr val="bg1"/>
                </a:solidFill>
              </a:rPr>
              <a:t>. Đem </a:t>
            </a:r>
            <a:r>
              <a:rPr lang="vi-VN" sz="5000" dirty="0" smtClean="0">
                <a:solidFill>
                  <a:schemeClr val="bg1"/>
                </a:solidFill>
              </a:rPr>
              <a:t>t</a:t>
            </a:r>
            <a:r>
              <a:rPr lang="en-US" sz="5000" dirty="0">
                <a:solidFill>
                  <a:schemeClr val="bg1"/>
                </a:solidFill>
              </a:rPr>
              <a:t>ì</a:t>
            </a:r>
            <a:r>
              <a:rPr lang="vi-VN" sz="5000" dirty="0" smtClean="0">
                <a:solidFill>
                  <a:schemeClr val="bg1"/>
                </a:solidFill>
              </a:rPr>
              <a:t>nh </a:t>
            </a:r>
            <a:r>
              <a:rPr lang="vi-VN" sz="5000" dirty="0">
                <a:solidFill>
                  <a:schemeClr val="bg1"/>
                </a:solidFill>
              </a:rPr>
              <a:t>thương Thiên </a:t>
            </a:r>
            <a:r>
              <a:rPr lang="en-US" sz="5000" dirty="0" err="1" smtClean="0">
                <a:solidFill>
                  <a:schemeClr val="bg1"/>
                </a:solidFill>
              </a:rPr>
              <a:t>Chúa</a:t>
            </a:r>
            <a:r>
              <a:rPr lang="en-US" sz="5000" dirty="0" smtClean="0">
                <a:solidFill>
                  <a:schemeClr val="bg1"/>
                </a:solidFill>
              </a:rPr>
              <a:t> </a:t>
            </a:r>
            <a:r>
              <a:rPr lang="vi-VN" sz="5000" dirty="0" smtClean="0">
                <a:solidFill>
                  <a:schemeClr val="bg1"/>
                </a:solidFill>
              </a:rPr>
              <a:t>đ</a:t>
            </a:r>
            <a:r>
              <a:rPr lang="en-US" sz="5000" dirty="0" smtClean="0">
                <a:solidFill>
                  <a:schemeClr val="bg1"/>
                </a:solidFill>
              </a:rPr>
              <a:t>ế</a:t>
            </a:r>
            <a:r>
              <a:rPr lang="vi-VN" sz="5000" dirty="0" smtClean="0">
                <a:solidFill>
                  <a:schemeClr val="bg1"/>
                </a:solidFill>
              </a:rPr>
              <a:t>n m</a:t>
            </a:r>
            <a:r>
              <a:rPr lang="en-US" sz="5000" dirty="0">
                <a:solidFill>
                  <a:schemeClr val="bg1"/>
                </a:solidFill>
              </a:rPr>
              <a:t>ọ</a:t>
            </a:r>
            <a:r>
              <a:rPr lang="vi-VN" sz="5000" dirty="0" smtClean="0">
                <a:solidFill>
                  <a:schemeClr val="bg1"/>
                </a:solidFill>
              </a:rPr>
              <a:t>i nơi</a:t>
            </a:r>
            <a:r>
              <a:rPr lang="en-US" sz="5000" dirty="0" smtClean="0">
                <a:solidFill>
                  <a:schemeClr val="bg1"/>
                </a:solidFill>
              </a:rPr>
              <a:t>,</a:t>
            </a:r>
            <a:r>
              <a:rPr lang="vi-VN" sz="5000" dirty="0" smtClean="0">
                <a:solidFill>
                  <a:schemeClr val="bg1"/>
                </a:solidFill>
              </a:rPr>
              <a:t> </a:t>
            </a:r>
            <a:r>
              <a:rPr lang="vi-VN" sz="5000" dirty="0">
                <a:solidFill>
                  <a:schemeClr val="bg1"/>
                </a:solidFill>
              </a:rPr>
              <a:t>ta </a:t>
            </a:r>
            <a:r>
              <a:rPr lang="vi-VN" sz="5000" dirty="0" smtClean="0">
                <a:solidFill>
                  <a:schemeClr val="bg1"/>
                </a:solidFill>
              </a:rPr>
              <a:t>s</a:t>
            </a:r>
            <a:r>
              <a:rPr lang="en-US" sz="5000" dirty="0" smtClean="0">
                <a:solidFill>
                  <a:schemeClr val="bg1"/>
                </a:solidFill>
              </a:rPr>
              <a:t>ố</a:t>
            </a:r>
            <a:r>
              <a:rPr lang="vi-VN" sz="5000" dirty="0" smtClean="0">
                <a:solidFill>
                  <a:schemeClr val="bg1"/>
                </a:solidFill>
              </a:rPr>
              <a:t>ng </a:t>
            </a:r>
            <a:r>
              <a:rPr lang="vi-VN" sz="5000" dirty="0">
                <a:solidFill>
                  <a:schemeClr val="bg1"/>
                </a:solidFill>
              </a:rPr>
              <a:t>sao </a:t>
            </a:r>
            <a:r>
              <a:rPr lang="vi-VN" sz="5000" dirty="0" smtClean="0">
                <a:solidFill>
                  <a:schemeClr val="bg1"/>
                </a:solidFill>
              </a:rPr>
              <a:t>đ</a:t>
            </a:r>
            <a:r>
              <a:rPr lang="en-US" sz="5000" dirty="0" smtClean="0">
                <a:solidFill>
                  <a:schemeClr val="bg1"/>
                </a:solidFill>
              </a:rPr>
              <a:t>ể</a:t>
            </a:r>
            <a:r>
              <a:rPr lang="vi-VN" sz="5000" dirty="0" smtClean="0">
                <a:solidFill>
                  <a:schemeClr val="bg1"/>
                </a:solidFill>
              </a:rPr>
              <a:t> th</a:t>
            </a:r>
            <a:r>
              <a:rPr lang="en-US" sz="5000" dirty="0">
                <a:solidFill>
                  <a:schemeClr val="bg1"/>
                </a:solidFill>
              </a:rPr>
              <a:t>à</a:t>
            </a:r>
            <a:r>
              <a:rPr lang="vi-VN" sz="5000" dirty="0" smtClean="0">
                <a:solidFill>
                  <a:schemeClr val="bg1"/>
                </a:solidFill>
              </a:rPr>
              <a:t>nh ch</a:t>
            </a:r>
            <a:r>
              <a:rPr lang="en-US" sz="5000" dirty="0" err="1" smtClean="0">
                <a:solidFill>
                  <a:schemeClr val="bg1"/>
                </a:solidFill>
              </a:rPr>
              <a:t>ứn</a:t>
            </a:r>
            <a:r>
              <a:rPr lang="vi-VN" sz="5000" dirty="0" smtClean="0">
                <a:solidFill>
                  <a:schemeClr val="bg1"/>
                </a:solidFill>
              </a:rPr>
              <a:t>g </a:t>
            </a:r>
            <a:r>
              <a:rPr lang="vi-VN" sz="5000" dirty="0">
                <a:solidFill>
                  <a:schemeClr val="bg1"/>
                </a:solidFill>
              </a:rPr>
              <a:t>nhân.</a:t>
            </a: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80" u="sng" dirty="0" err="1" smtClean="0">
                <a:solidFill>
                  <a:srgbClr val="FFFF00"/>
                </a:solidFill>
              </a:rPr>
              <a:t>Đk</a:t>
            </a:r>
            <a:r>
              <a:rPr lang="en-US" sz="4780" b="0" u="sng" dirty="0" smtClean="0">
                <a:solidFill>
                  <a:srgbClr val="FFFF00"/>
                </a:solidFill>
                <a:effectLst/>
              </a:rPr>
              <a:t>:</a:t>
            </a:r>
            <a:r>
              <a:rPr lang="en-US" sz="4780" b="0" dirty="0" smtClean="0">
                <a:solidFill>
                  <a:schemeClr val="bg1"/>
                </a:solidFill>
                <a:effectLst/>
              </a:rPr>
              <a:t> </a:t>
            </a:r>
            <a:r>
              <a:rPr lang="en-US" sz="4780" dirty="0" err="1" smtClean="0">
                <a:solidFill>
                  <a:schemeClr val="bg1"/>
                </a:solidFill>
              </a:rPr>
              <a:t>Này</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vi-VN" sz="4780" dirty="0" smtClean="0">
                <a:solidFill>
                  <a:schemeClr val="bg1"/>
                </a:solidFill>
              </a:rPr>
              <a:t>sai </a:t>
            </a:r>
            <a:r>
              <a:rPr lang="vi-VN" sz="4780" dirty="0">
                <a:solidFill>
                  <a:schemeClr val="bg1"/>
                </a:solidFill>
              </a:rPr>
              <a:t>ta đi </a:t>
            </a:r>
            <a:r>
              <a:rPr lang="vi-VN" sz="4780" dirty="0" smtClean="0">
                <a:solidFill>
                  <a:schemeClr val="bg1"/>
                </a:solidFill>
              </a:rPr>
              <a:t>đây</a:t>
            </a:r>
            <a:r>
              <a:rPr lang="en-US" sz="4780" dirty="0" smtClean="0">
                <a:solidFill>
                  <a:schemeClr val="bg1"/>
                </a:solidFill>
              </a:rPr>
              <a:t> </a:t>
            </a:r>
            <a:r>
              <a:rPr lang="en-US" sz="4780" dirty="0" err="1" smtClean="0">
                <a:solidFill>
                  <a:schemeClr val="bg1"/>
                </a:solidFill>
              </a:rPr>
              <a:t>đó</a:t>
            </a:r>
            <a:r>
              <a:rPr lang="vi-VN" sz="4780" dirty="0" smtClean="0">
                <a:solidFill>
                  <a:schemeClr val="bg1"/>
                </a:solidFill>
              </a:rPr>
              <a:t>. S</a:t>
            </a:r>
            <a:r>
              <a:rPr lang="en-US" sz="4780" dirty="0" smtClean="0">
                <a:solidFill>
                  <a:schemeClr val="bg1"/>
                </a:solidFill>
              </a:rPr>
              <a:t>ố</a:t>
            </a:r>
            <a:r>
              <a:rPr lang="vi-VN" sz="4780" dirty="0" smtClean="0">
                <a:solidFill>
                  <a:schemeClr val="bg1"/>
                </a:solidFill>
              </a:rPr>
              <a:t>́ng ch</a:t>
            </a:r>
            <a:r>
              <a:rPr lang="en-US" sz="4780" dirty="0" err="1" smtClean="0">
                <a:solidFill>
                  <a:schemeClr val="bg1"/>
                </a:solidFill>
              </a:rPr>
              <a:t>ứn</a:t>
            </a:r>
            <a:r>
              <a:rPr lang="vi-VN" sz="4780" dirty="0" smtClean="0">
                <a:solidFill>
                  <a:schemeClr val="bg1"/>
                </a:solidFill>
              </a:rPr>
              <a:t>g </a:t>
            </a:r>
            <a:r>
              <a:rPr lang="vi-VN" sz="4780" dirty="0">
                <a:solidFill>
                  <a:schemeClr val="bg1"/>
                </a:solidFill>
              </a:rPr>
              <a:t>nhân </a:t>
            </a:r>
            <a:r>
              <a:rPr lang="vi-VN" sz="4780" dirty="0" smtClean="0">
                <a:solidFill>
                  <a:schemeClr val="bg1"/>
                </a:solidFill>
              </a:rPr>
              <a:t>ph</a:t>
            </a:r>
            <a:r>
              <a:rPr lang="en-US" sz="4780" dirty="0">
                <a:solidFill>
                  <a:schemeClr val="bg1"/>
                </a:solidFill>
              </a:rPr>
              <a:t>ú</a:t>
            </a:r>
            <a:r>
              <a:rPr lang="vi-VN" sz="4780" dirty="0" smtClean="0">
                <a:solidFill>
                  <a:schemeClr val="bg1"/>
                </a:solidFill>
              </a:rPr>
              <a:t>c </a:t>
            </a:r>
            <a:r>
              <a:rPr lang="vi-VN" sz="4780" dirty="0">
                <a:solidFill>
                  <a:schemeClr val="bg1"/>
                </a:solidFill>
              </a:rPr>
              <a:t>âm. </a:t>
            </a:r>
            <a:r>
              <a:rPr lang="en-US" sz="4780" dirty="0" err="1" smtClean="0">
                <a:solidFill>
                  <a:schemeClr val="bg1"/>
                </a:solidFill>
              </a:rPr>
              <a:t>Lãnh</a:t>
            </a:r>
            <a:r>
              <a:rPr lang="en-US" sz="4780" dirty="0" smtClean="0">
                <a:solidFill>
                  <a:schemeClr val="bg1"/>
                </a:solidFill>
              </a:rPr>
              <a:t> </a:t>
            </a:r>
            <a:r>
              <a:rPr lang="vi-VN" sz="4780" dirty="0" smtClean="0">
                <a:solidFill>
                  <a:schemeClr val="bg1"/>
                </a:solidFill>
              </a:rPr>
              <a:t>s</a:t>
            </a:r>
            <a:r>
              <a:rPr lang="en-US" sz="4780" dirty="0" smtClean="0">
                <a:solidFill>
                  <a:schemeClr val="bg1"/>
                </a:solidFill>
              </a:rPr>
              <a:t>ứ </a:t>
            </a:r>
            <a:r>
              <a:rPr lang="en-US" sz="4780" dirty="0" err="1" smtClean="0">
                <a:solidFill>
                  <a:schemeClr val="bg1"/>
                </a:solidFill>
              </a:rPr>
              <a:t>mạ</a:t>
            </a:r>
            <a:r>
              <a:rPr lang="vi-VN" sz="4780" dirty="0" smtClean="0">
                <a:solidFill>
                  <a:schemeClr val="bg1"/>
                </a:solidFill>
              </a:rPr>
              <a:t>ng </a:t>
            </a:r>
            <a:r>
              <a:rPr lang="en-US" sz="4780" dirty="0" err="1" smtClean="0">
                <a:solidFill>
                  <a:schemeClr val="bg1"/>
                </a:solidFill>
              </a:rPr>
              <a:t>Chúa</a:t>
            </a:r>
            <a:r>
              <a:rPr lang="en-US" sz="4780" dirty="0" smtClean="0">
                <a:solidFill>
                  <a:schemeClr val="bg1"/>
                </a:solidFill>
              </a:rPr>
              <a:t> </a:t>
            </a:r>
            <a:r>
              <a:rPr lang="vi-VN" sz="4780" dirty="0" smtClean="0">
                <a:solidFill>
                  <a:schemeClr val="bg1"/>
                </a:solidFill>
              </a:rPr>
              <a:t>trao </a:t>
            </a:r>
            <a:r>
              <a:rPr lang="vi-VN" sz="4780" dirty="0">
                <a:solidFill>
                  <a:schemeClr val="bg1"/>
                </a:solidFill>
              </a:rPr>
              <a:t>hôm </a:t>
            </a:r>
            <a:r>
              <a:rPr lang="vi-VN" sz="4780" dirty="0" smtClean="0">
                <a:solidFill>
                  <a:schemeClr val="bg1"/>
                </a:solidFill>
              </a:rPr>
              <a:t>n</a:t>
            </a:r>
            <a:r>
              <a:rPr lang="en-US" sz="4780" dirty="0" err="1" smtClean="0">
                <a:solidFill>
                  <a:schemeClr val="bg1"/>
                </a:solidFill>
              </a:rPr>
              <a:t>ào</a:t>
            </a:r>
            <a:r>
              <a:rPr lang="vi-VN" sz="4780" dirty="0" smtClean="0">
                <a:solidFill>
                  <a:schemeClr val="bg1"/>
                </a:solidFill>
              </a:rPr>
              <a:t> v</a:t>
            </a:r>
            <a:r>
              <a:rPr lang="en-US" sz="4780" dirty="0">
                <a:solidFill>
                  <a:schemeClr val="bg1"/>
                </a:solidFill>
              </a:rPr>
              <a:t>ì</a:t>
            </a:r>
            <a:r>
              <a:rPr lang="vi-VN" sz="4780" dirty="0" smtClean="0">
                <a:solidFill>
                  <a:schemeClr val="bg1"/>
                </a:solidFill>
              </a:rPr>
              <a:t> l</a:t>
            </a:r>
            <a:r>
              <a:rPr lang="en-US" sz="4780" dirty="0">
                <a:solidFill>
                  <a:schemeClr val="bg1"/>
                </a:solidFill>
              </a:rPr>
              <a:t>à</a:t>
            </a:r>
            <a:r>
              <a:rPr lang="vi-VN" sz="4780" dirty="0" smtClean="0">
                <a:solidFill>
                  <a:schemeClr val="bg1"/>
                </a:solidFill>
              </a:rPr>
              <a:t> </a:t>
            </a:r>
            <a:r>
              <a:rPr lang="vi-VN" sz="4780" dirty="0">
                <a:solidFill>
                  <a:schemeClr val="bg1"/>
                </a:solidFill>
              </a:rPr>
              <a:t>con Thiên </a:t>
            </a:r>
            <a:r>
              <a:rPr lang="vi-VN" sz="4780" dirty="0" smtClean="0">
                <a:solidFill>
                  <a:schemeClr val="bg1"/>
                </a:solidFill>
              </a:rPr>
              <a:t>Ch</a:t>
            </a:r>
            <a:r>
              <a:rPr lang="en-US" sz="4780" dirty="0">
                <a:solidFill>
                  <a:schemeClr val="bg1"/>
                </a:solidFill>
              </a:rPr>
              <a:t>ú</a:t>
            </a:r>
            <a:r>
              <a:rPr lang="vi-VN" sz="4780" dirty="0" smtClean="0">
                <a:solidFill>
                  <a:schemeClr val="bg1"/>
                </a:solidFill>
              </a:rPr>
              <a:t>a</a:t>
            </a:r>
            <a:r>
              <a:rPr lang="vi-VN" sz="4780" dirty="0">
                <a:solidFill>
                  <a:schemeClr val="bg1"/>
                </a:solidFill>
              </a:rPr>
              <a:t>. </a:t>
            </a:r>
            <a:r>
              <a:rPr lang="en-US" sz="4780" dirty="0" err="1" smtClean="0">
                <a:solidFill>
                  <a:schemeClr val="bg1"/>
                </a:solidFill>
              </a:rPr>
              <a:t>Này</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vi-VN" sz="4780" dirty="0" smtClean="0">
                <a:solidFill>
                  <a:schemeClr val="bg1"/>
                </a:solidFill>
              </a:rPr>
              <a:t>sai </a:t>
            </a:r>
            <a:r>
              <a:rPr lang="vi-VN" sz="4780" dirty="0">
                <a:solidFill>
                  <a:schemeClr val="bg1"/>
                </a:solidFill>
              </a:rPr>
              <a:t>ta đi đây </a:t>
            </a:r>
            <a:r>
              <a:rPr lang="vi-VN" sz="4780" dirty="0" smtClean="0">
                <a:solidFill>
                  <a:schemeClr val="bg1"/>
                </a:solidFill>
              </a:rPr>
              <a:t>đ</a:t>
            </a:r>
            <a:r>
              <a:rPr lang="en-US" sz="4780" dirty="0" smtClean="0">
                <a:solidFill>
                  <a:schemeClr val="bg1"/>
                </a:solidFill>
              </a:rPr>
              <a:t>ó </a:t>
            </a:r>
            <a:r>
              <a:rPr lang="vi-VN" sz="4780" dirty="0" smtClean="0">
                <a:solidFill>
                  <a:schemeClr val="bg1"/>
                </a:solidFill>
              </a:rPr>
              <a:t>đi </a:t>
            </a:r>
            <a:r>
              <a:rPr lang="vi-VN" sz="4780" dirty="0">
                <a:solidFill>
                  <a:schemeClr val="bg1"/>
                </a:solidFill>
              </a:rPr>
              <a:t>loan </a:t>
            </a:r>
            <a:r>
              <a:rPr lang="en-US" sz="4780" dirty="0" err="1" smtClean="0">
                <a:solidFill>
                  <a:schemeClr val="bg1"/>
                </a:solidFill>
              </a:rPr>
              <a:t>báo</a:t>
            </a:r>
            <a:r>
              <a:rPr lang="en-US" sz="4780" dirty="0" smtClean="0">
                <a:solidFill>
                  <a:schemeClr val="bg1"/>
                </a:solidFill>
              </a:rPr>
              <a:t> Tin </a:t>
            </a:r>
            <a:r>
              <a:rPr lang="en-US" sz="4780" dirty="0" err="1" smtClean="0">
                <a:solidFill>
                  <a:schemeClr val="bg1"/>
                </a:solidFill>
              </a:rPr>
              <a:t>Mừng</a:t>
            </a:r>
            <a:r>
              <a:rPr lang="vi-VN" sz="4780" dirty="0" smtClean="0">
                <a:solidFill>
                  <a:schemeClr val="bg1"/>
                </a:solidFill>
              </a:rPr>
              <a:t>. </a:t>
            </a:r>
            <a:r>
              <a:rPr lang="vi-VN" sz="4780" dirty="0">
                <a:solidFill>
                  <a:schemeClr val="bg1"/>
                </a:solidFill>
              </a:rPr>
              <a:t>Loan tin </a:t>
            </a:r>
            <a:r>
              <a:rPr lang="vi-VN" sz="4780" dirty="0" smtClean="0">
                <a:solidFill>
                  <a:schemeClr val="bg1"/>
                </a:solidFill>
              </a:rPr>
              <a:t>m</a:t>
            </a:r>
            <a:r>
              <a:rPr lang="en-US" sz="4780" dirty="0" smtClean="0">
                <a:solidFill>
                  <a:schemeClr val="bg1"/>
                </a:solidFill>
              </a:rPr>
              <a:t>ớ</a:t>
            </a:r>
            <a:r>
              <a:rPr lang="vi-VN" sz="4780" dirty="0" smtClean="0">
                <a:solidFill>
                  <a:schemeClr val="bg1"/>
                </a:solidFill>
              </a:rPr>
              <a:t>i </a:t>
            </a:r>
            <a:r>
              <a:rPr lang="vi-VN" sz="4780" dirty="0">
                <a:solidFill>
                  <a:schemeClr val="bg1"/>
                </a:solidFill>
              </a:rPr>
              <a:t>tin vui </a:t>
            </a:r>
            <a:r>
              <a:rPr lang="en-US" sz="4780" dirty="0" err="1" smtClean="0">
                <a:solidFill>
                  <a:schemeClr val="bg1"/>
                </a:solidFill>
              </a:rPr>
              <a:t>của</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en-US" sz="4780" dirty="0" err="1" smtClean="0">
                <a:solidFill>
                  <a:schemeClr val="bg1"/>
                </a:solidFill>
              </a:rPr>
              <a:t>rằng</a:t>
            </a:r>
            <a:r>
              <a:rPr lang="en-US" sz="4780" dirty="0" smtClean="0">
                <a:solidFill>
                  <a:schemeClr val="bg1"/>
                </a:solidFill>
              </a:rPr>
              <a:t> </a:t>
            </a:r>
            <a:r>
              <a:rPr lang="vi-VN" sz="4780" dirty="0" smtClean="0">
                <a:solidFill>
                  <a:schemeClr val="bg1"/>
                </a:solidFill>
              </a:rPr>
              <a:t>Thiên Ch</a:t>
            </a:r>
            <a:r>
              <a:rPr lang="en-US" sz="4780" dirty="0" err="1" smtClean="0">
                <a:solidFill>
                  <a:schemeClr val="bg1"/>
                </a:solidFill>
              </a:rPr>
              <a:t>úa</a:t>
            </a:r>
            <a:r>
              <a:rPr lang="en-US" sz="4780" dirty="0" smtClean="0">
                <a:solidFill>
                  <a:schemeClr val="bg1"/>
                </a:solidFill>
              </a:rPr>
              <a:t> </a:t>
            </a:r>
            <a:r>
              <a:rPr lang="vi-VN" sz="4780" dirty="0" smtClean="0">
                <a:solidFill>
                  <a:schemeClr val="bg1"/>
                </a:solidFill>
              </a:rPr>
              <a:t>yêu </a:t>
            </a:r>
            <a:r>
              <a:rPr lang="vi-VN" sz="4780" dirty="0">
                <a:solidFill>
                  <a:schemeClr val="bg1"/>
                </a:solidFill>
              </a:rPr>
              <a:t>thương </a:t>
            </a:r>
            <a:r>
              <a:rPr lang="en-US" sz="4780" dirty="0" err="1" smtClean="0">
                <a:solidFill>
                  <a:schemeClr val="bg1"/>
                </a:solidFill>
              </a:rPr>
              <a:t>loài</a:t>
            </a:r>
            <a:r>
              <a:rPr lang="en-US" sz="4780" dirty="0" smtClean="0">
                <a:solidFill>
                  <a:schemeClr val="bg1"/>
                </a:solidFill>
              </a:rPr>
              <a:t> </a:t>
            </a:r>
            <a:r>
              <a:rPr lang="en-US" sz="4780" dirty="0" err="1" smtClean="0">
                <a:solidFill>
                  <a:schemeClr val="bg1"/>
                </a:solidFill>
              </a:rPr>
              <a:t>người</a:t>
            </a:r>
            <a:r>
              <a:rPr lang="vi-VN" sz="4780" dirty="0" smtClean="0">
                <a:solidFill>
                  <a:schemeClr val="bg1"/>
                </a:solidFill>
              </a:rPr>
              <a:t>.</a:t>
            </a:r>
            <a:endParaRPr lang="en-US" sz="478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4850" b="0" u="sng" dirty="0" smtClean="0">
                <a:solidFill>
                  <a:srgbClr val="FFFF00"/>
                </a:solidFill>
                <a:effectLst/>
                <a:latin typeface="+mj-lt"/>
              </a:rPr>
              <a:t>Đ</a:t>
            </a:r>
            <a:r>
              <a:rPr lang="en-US" sz="4850" b="0" u="sng" dirty="0" smtClean="0">
                <a:solidFill>
                  <a:srgbClr val="FFFF00"/>
                </a:solidFill>
                <a:effectLst/>
                <a:latin typeface="+mj-lt"/>
              </a:rPr>
              <a:t>k</a:t>
            </a:r>
            <a:r>
              <a:rPr lang="vi-VN" sz="4850" b="0" u="sng" dirty="0" smtClean="0">
                <a:solidFill>
                  <a:srgbClr val="FFFF00"/>
                </a:solidFill>
                <a:effectLst/>
                <a:latin typeface="+mj-lt"/>
              </a:rPr>
              <a:t>:</a:t>
            </a:r>
            <a:r>
              <a:rPr lang="vi-VN" sz="4850" b="0" dirty="0" smtClean="0">
                <a:solidFill>
                  <a:schemeClr val="bg1"/>
                </a:solidFill>
                <a:effectLst/>
                <a:latin typeface="+mj-lt"/>
              </a:rPr>
              <a:t> </a:t>
            </a:r>
            <a:r>
              <a:rPr lang="vi-VN" sz="4850" dirty="0">
                <a:solidFill>
                  <a:schemeClr val="bg1"/>
                </a:solidFill>
                <a:latin typeface="+mj-lt"/>
              </a:rPr>
              <a:t>Đi đi mau ta về nhà </a:t>
            </a:r>
            <a:r>
              <a:rPr lang="vi-VN" sz="4850" dirty="0" smtClean="0">
                <a:solidFill>
                  <a:schemeClr val="bg1"/>
                </a:solidFill>
                <a:latin typeface="+mj-lt"/>
              </a:rPr>
              <a:t>Chúa</a:t>
            </a:r>
            <a:r>
              <a:rPr lang="en-US" sz="4850" dirty="0" smtClean="0">
                <a:solidFill>
                  <a:schemeClr val="bg1"/>
                </a:solidFill>
                <a:latin typeface="+mj-lt"/>
              </a:rPr>
              <a:t>,</a:t>
            </a:r>
            <a:r>
              <a:rPr lang="vi-VN" sz="4850" dirty="0" smtClean="0">
                <a:solidFill>
                  <a:schemeClr val="bg1"/>
                </a:solidFill>
                <a:latin typeface="+mj-lt"/>
              </a:rPr>
              <a:t> </a:t>
            </a:r>
            <a:r>
              <a:rPr lang="vi-VN" sz="4850" dirty="0">
                <a:solidFill>
                  <a:schemeClr val="bg1"/>
                </a:solidFill>
                <a:latin typeface="+mj-lt"/>
              </a:rPr>
              <a:t>Chúa Cha toàn năng. Đi đi mau ta về nhà Chúa thánh cung </a:t>
            </a:r>
            <a:r>
              <a:rPr lang="en-US" sz="4850" dirty="0" err="1" smtClean="0">
                <a:solidFill>
                  <a:schemeClr val="bg1"/>
                </a:solidFill>
                <a:latin typeface="+mj-lt"/>
              </a:rPr>
              <a:t>thiên</a:t>
            </a:r>
            <a:r>
              <a:rPr lang="en-US" sz="4850" dirty="0" smtClean="0">
                <a:solidFill>
                  <a:schemeClr val="bg1"/>
                </a:solidFill>
                <a:latin typeface="+mj-lt"/>
              </a:rPr>
              <a:t> </a:t>
            </a:r>
            <a:r>
              <a:rPr lang="en-US" sz="4850" dirty="0" err="1" smtClean="0">
                <a:solidFill>
                  <a:schemeClr val="bg1"/>
                </a:solidFill>
                <a:latin typeface="+mj-lt"/>
              </a:rPr>
              <a:t>đường</a:t>
            </a:r>
            <a:r>
              <a:rPr lang="vi-VN" sz="4850" dirty="0" smtClean="0">
                <a:solidFill>
                  <a:schemeClr val="bg1"/>
                </a:solidFill>
                <a:latin typeface="+mj-lt"/>
              </a:rPr>
              <a:t>.</a:t>
            </a:r>
            <a:r>
              <a:rPr lang="en-US" sz="4850" dirty="0">
                <a:solidFill>
                  <a:schemeClr val="bg1"/>
                </a:solidFill>
                <a:latin typeface="+mj-lt"/>
              </a:rPr>
              <a:t> </a:t>
            </a:r>
            <a:r>
              <a:rPr lang="vi-VN" sz="4850" dirty="0" smtClean="0">
                <a:solidFill>
                  <a:schemeClr val="bg1"/>
                </a:solidFill>
                <a:latin typeface="+mj-lt"/>
              </a:rPr>
              <a:t>Muôn </a:t>
            </a:r>
            <a:r>
              <a:rPr lang="vi-VN" sz="4850" dirty="0">
                <a:solidFill>
                  <a:schemeClr val="bg1"/>
                </a:solidFill>
                <a:latin typeface="+mj-lt"/>
              </a:rPr>
              <a:t>chư dân đi tìm nhan Chúa vui trong bình an. Dâng </a:t>
            </a:r>
            <a:r>
              <a:rPr lang="en-US" sz="4850" dirty="0" err="1" smtClean="0">
                <a:solidFill>
                  <a:schemeClr val="bg1"/>
                </a:solidFill>
                <a:latin typeface="+mj-lt"/>
              </a:rPr>
              <a:t>Gia</a:t>
            </a:r>
            <a:r>
              <a:rPr lang="en-US" sz="4850" dirty="0" smtClean="0">
                <a:solidFill>
                  <a:schemeClr val="bg1"/>
                </a:solidFill>
                <a:latin typeface="+mj-lt"/>
              </a:rPr>
              <a:t> </a:t>
            </a:r>
            <a:r>
              <a:rPr lang="en-US" sz="4850" dirty="0" err="1" smtClean="0">
                <a:solidFill>
                  <a:schemeClr val="bg1"/>
                </a:solidFill>
                <a:latin typeface="+mj-lt"/>
              </a:rPr>
              <a:t>Vê</a:t>
            </a:r>
            <a:r>
              <a:rPr lang="en-US" sz="4850" dirty="0" smtClean="0">
                <a:solidFill>
                  <a:schemeClr val="bg1"/>
                </a:solidFill>
                <a:latin typeface="+mj-lt"/>
              </a:rPr>
              <a:t> </a:t>
            </a:r>
            <a:r>
              <a:rPr lang="vi-VN" sz="4850" dirty="0" smtClean="0">
                <a:solidFill>
                  <a:schemeClr val="bg1"/>
                </a:solidFill>
                <a:latin typeface="+mj-lt"/>
              </a:rPr>
              <a:t>tâm </a:t>
            </a:r>
            <a:r>
              <a:rPr lang="vi-VN" sz="4850" dirty="0">
                <a:solidFill>
                  <a:schemeClr val="bg1"/>
                </a:solidFill>
                <a:latin typeface="+mj-lt"/>
              </a:rPr>
              <a:t>tình dân Chúa sống nơi gian trần. </a:t>
            </a:r>
            <a:endParaRPr lang="vi-VN" sz="485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a:t>
            </a:r>
            <a:r>
              <a:rPr lang="en-US" sz="5000" b="0" u="sng" dirty="0" smtClean="0">
                <a:solidFill>
                  <a:srgbClr val="FFFF00"/>
                </a:solidFill>
                <a:effectLst/>
              </a:rPr>
              <a:t>k2:</a:t>
            </a:r>
            <a:r>
              <a:rPr lang="en-US" sz="5000" b="0" dirty="0" smtClean="0">
                <a:solidFill>
                  <a:schemeClr val="bg1"/>
                </a:solidFill>
                <a:effectLst/>
              </a:rPr>
              <a:t> </a:t>
            </a:r>
            <a:r>
              <a:rPr lang="vi-VN" sz="5000" dirty="0">
                <a:solidFill>
                  <a:schemeClr val="bg1"/>
                </a:solidFill>
              </a:rPr>
              <a:t>Ta </a:t>
            </a:r>
            <a:r>
              <a:rPr lang="vi-VN" sz="5000" dirty="0" smtClean="0">
                <a:solidFill>
                  <a:schemeClr val="bg1"/>
                </a:solidFill>
              </a:rPr>
              <a:t>đ</a:t>
            </a:r>
            <a:r>
              <a:rPr lang="en-US" sz="5000" dirty="0" smtClean="0">
                <a:solidFill>
                  <a:schemeClr val="bg1"/>
                </a:solidFill>
              </a:rPr>
              <a:t>ừ</a:t>
            </a:r>
            <a:r>
              <a:rPr lang="vi-VN" sz="5000" dirty="0" smtClean="0">
                <a:solidFill>
                  <a:schemeClr val="bg1"/>
                </a:solidFill>
              </a:rPr>
              <a:t>ng </a:t>
            </a:r>
            <a:r>
              <a:rPr lang="vi-VN" sz="5000" dirty="0">
                <a:solidFill>
                  <a:schemeClr val="bg1"/>
                </a:solidFill>
              </a:rPr>
              <a:t>lo </a:t>
            </a:r>
            <a:r>
              <a:rPr lang="vi-VN" sz="5000" dirty="0" smtClean="0">
                <a:solidFill>
                  <a:schemeClr val="bg1"/>
                </a:solidFill>
              </a:rPr>
              <a:t>v</a:t>
            </a:r>
            <a:r>
              <a:rPr lang="en-US" sz="5000" dirty="0">
                <a:solidFill>
                  <a:schemeClr val="bg1"/>
                </a:solidFill>
              </a:rPr>
              <a:t>ì</a:t>
            </a:r>
            <a:r>
              <a:rPr lang="vi-VN" sz="5000" dirty="0" smtClean="0">
                <a:solidFill>
                  <a:schemeClr val="bg1"/>
                </a:solidFill>
              </a:rPr>
              <a:t> </a:t>
            </a:r>
            <a:r>
              <a:rPr lang="vi-VN" sz="5000" dirty="0">
                <a:solidFill>
                  <a:schemeClr val="bg1"/>
                </a:solidFill>
              </a:rPr>
              <a:t>Thiên </a:t>
            </a:r>
            <a:r>
              <a:rPr lang="vi-VN" sz="5000" dirty="0" smtClean="0">
                <a:solidFill>
                  <a:schemeClr val="bg1"/>
                </a:solidFill>
              </a:rPr>
              <a:t>Ch</a:t>
            </a:r>
            <a:r>
              <a:rPr lang="en-US" sz="5000" dirty="0">
                <a:solidFill>
                  <a:schemeClr val="bg1"/>
                </a:solidFill>
              </a:rPr>
              <a:t>ú</a:t>
            </a:r>
            <a:r>
              <a:rPr lang="vi-VN" sz="5000" dirty="0" smtClean="0">
                <a:solidFill>
                  <a:schemeClr val="bg1"/>
                </a:solidFill>
              </a:rPr>
              <a:t>a Ng</a:t>
            </a:r>
            <a:r>
              <a:rPr lang="en-US" sz="5000" dirty="0" err="1" smtClean="0">
                <a:solidFill>
                  <a:schemeClr val="bg1"/>
                </a:solidFill>
              </a:rPr>
              <a:t>ài</a:t>
            </a:r>
            <a:r>
              <a:rPr lang="vi-VN" sz="5000" dirty="0" smtClean="0">
                <a:solidFill>
                  <a:schemeClr val="bg1"/>
                </a:solidFill>
              </a:rPr>
              <a:t> bi</a:t>
            </a:r>
            <a:r>
              <a:rPr lang="en-US" sz="5000" dirty="0" err="1" smtClean="0">
                <a:solidFill>
                  <a:schemeClr val="bg1"/>
                </a:solidFill>
              </a:rPr>
              <a:t>ết</a:t>
            </a:r>
            <a:r>
              <a:rPr lang="vi-VN" sz="5000" dirty="0" smtClean="0">
                <a:solidFill>
                  <a:schemeClr val="bg1"/>
                </a:solidFill>
              </a:rPr>
              <a:t> </a:t>
            </a:r>
            <a:r>
              <a:rPr lang="vi-VN" sz="5000" dirty="0">
                <a:solidFill>
                  <a:schemeClr val="bg1"/>
                </a:solidFill>
              </a:rPr>
              <a:t>con </a:t>
            </a:r>
            <a:r>
              <a:rPr lang="vi-VN" sz="5000" dirty="0" smtClean="0">
                <a:solidFill>
                  <a:schemeClr val="bg1"/>
                </a:solidFill>
              </a:rPr>
              <a:t>ngư</a:t>
            </a:r>
            <a:r>
              <a:rPr lang="en-US" sz="5000" dirty="0" err="1" smtClean="0">
                <a:solidFill>
                  <a:schemeClr val="bg1"/>
                </a:solidFill>
              </a:rPr>
              <a:t>ời</a:t>
            </a:r>
            <a:r>
              <a:rPr lang="vi-VN" sz="5000" dirty="0" smtClean="0">
                <a:solidFill>
                  <a:schemeClr val="bg1"/>
                </a:solidFill>
              </a:rPr>
              <a:t> </a:t>
            </a:r>
            <a:r>
              <a:rPr lang="vi-VN" sz="5000" dirty="0">
                <a:solidFill>
                  <a:schemeClr val="bg1"/>
                </a:solidFill>
              </a:rPr>
              <a:t>ta </a:t>
            </a:r>
            <a:r>
              <a:rPr lang="en-US" sz="5000" dirty="0" err="1" smtClean="0">
                <a:solidFill>
                  <a:schemeClr val="bg1"/>
                </a:solidFill>
              </a:rPr>
              <a:t>nhiều</a:t>
            </a:r>
            <a:r>
              <a:rPr lang="en-US" sz="5000" dirty="0" smtClean="0">
                <a:solidFill>
                  <a:schemeClr val="bg1"/>
                </a:solidFill>
              </a:rPr>
              <a:t> </a:t>
            </a:r>
            <a:r>
              <a:rPr lang="en-US" sz="5000" dirty="0" err="1" smtClean="0">
                <a:solidFill>
                  <a:schemeClr val="bg1"/>
                </a:solidFill>
              </a:rPr>
              <a:t>yếu</a:t>
            </a:r>
            <a:r>
              <a:rPr lang="en-US" sz="5000" dirty="0" smtClean="0">
                <a:solidFill>
                  <a:schemeClr val="bg1"/>
                </a:solidFill>
              </a:rPr>
              <a:t> </a:t>
            </a:r>
            <a:r>
              <a:rPr lang="vi-VN" sz="5000" dirty="0" smtClean="0">
                <a:solidFill>
                  <a:schemeClr val="bg1"/>
                </a:solidFill>
              </a:rPr>
              <a:t>đu</a:t>
            </a:r>
            <a:r>
              <a:rPr lang="en-US" sz="5000" dirty="0" smtClean="0">
                <a:solidFill>
                  <a:schemeClr val="bg1"/>
                </a:solidFill>
              </a:rPr>
              <a:t>ố</a:t>
            </a:r>
            <a:r>
              <a:rPr lang="vi-VN" sz="5000" dirty="0" smtClean="0">
                <a:solidFill>
                  <a:schemeClr val="bg1"/>
                </a:solidFill>
              </a:rPr>
              <a:t>i </a:t>
            </a:r>
            <a:r>
              <a:rPr lang="en-US" sz="5000" dirty="0" err="1" smtClean="0">
                <a:solidFill>
                  <a:schemeClr val="bg1"/>
                </a:solidFill>
              </a:rPr>
              <a:t>lỗi</a:t>
            </a:r>
            <a:r>
              <a:rPr lang="en-US" sz="5000" dirty="0" smtClean="0">
                <a:solidFill>
                  <a:schemeClr val="bg1"/>
                </a:solidFill>
              </a:rPr>
              <a:t> </a:t>
            </a:r>
            <a:r>
              <a:rPr lang="en-US" sz="5000" dirty="0" err="1" smtClean="0">
                <a:solidFill>
                  <a:schemeClr val="bg1"/>
                </a:solidFill>
              </a:rPr>
              <a:t>lầm</a:t>
            </a:r>
            <a:r>
              <a:rPr lang="vi-VN" sz="5000" dirty="0" smtClean="0">
                <a:solidFill>
                  <a:schemeClr val="bg1"/>
                </a:solidFill>
              </a:rPr>
              <a:t>. </a:t>
            </a:r>
            <a:r>
              <a:rPr lang="vi-VN" sz="5000" dirty="0">
                <a:solidFill>
                  <a:schemeClr val="bg1"/>
                </a:solidFill>
              </a:rPr>
              <a:t>Nên </a:t>
            </a:r>
            <a:r>
              <a:rPr lang="en-US" sz="5000" dirty="0" err="1" smtClean="0">
                <a:solidFill>
                  <a:schemeClr val="bg1"/>
                </a:solidFill>
              </a:rPr>
              <a:t>Ngài</a:t>
            </a:r>
            <a:r>
              <a:rPr lang="en-US" sz="5000" dirty="0" smtClean="0">
                <a:solidFill>
                  <a:schemeClr val="bg1"/>
                </a:solidFill>
              </a:rPr>
              <a:t> </a:t>
            </a:r>
            <a:r>
              <a:rPr lang="vi-VN" sz="5000" dirty="0" smtClean="0">
                <a:solidFill>
                  <a:schemeClr val="bg1"/>
                </a:solidFill>
              </a:rPr>
              <a:t>thương </a:t>
            </a:r>
            <a:r>
              <a:rPr lang="vi-VN" sz="5000" dirty="0">
                <a:solidFill>
                  <a:schemeClr val="bg1"/>
                </a:solidFill>
              </a:rPr>
              <a:t>ban ơn </a:t>
            </a:r>
            <a:r>
              <a:rPr lang="vi-VN" sz="5000" dirty="0" smtClean="0">
                <a:solidFill>
                  <a:schemeClr val="bg1"/>
                </a:solidFill>
              </a:rPr>
              <a:t>th</a:t>
            </a:r>
            <a:r>
              <a:rPr lang="en-US" sz="5000" dirty="0">
                <a:solidFill>
                  <a:schemeClr val="bg1"/>
                </a:solidFill>
              </a:rPr>
              <a:t>á</a:t>
            </a:r>
            <a:r>
              <a:rPr lang="vi-VN" sz="5000" dirty="0" smtClean="0">
                <a:solidFill>
                  <a:schemeClr val="bg1"/>
                </a:solidFill>
              </a:rPr>
              <a:t>nh </a:t>
            </a:r>
            <a:r>
              <a:rPr lang="en-US" sz="5000" dirty="0" err="1" smtClean="0">
                <a:solidFill>
                  <a:schemeClr val="bg1"/>
                </a:solidFill>
              </a:rPr>
              <a:t>triền</a:t>
            </a:r>
            <a:r>
              <a:rPr lang="vi-VN" sz="5000" dirty="0" smtClean="0">
                <a:solidFill>
                  <a:schemeClr val="bg1"/>
                </a:solidFill>
              </a:rPr>
              <a:t> </a:t>
            </a:r>
            <a:r>
              <a:rPr lang="vi-VN" sz="5000" dirty="0">
                <a:solidFill>
                  <a:schemeClr val="bg1"/>
                </a:solidFill>
              </a:rPr>
              <a:t>miên ta </a:t>
            </a:r>
            <a:r>
              <a:rPr lang="vi-VN" sz="5000" dirty="0" smtClean="0">
                <a:solidFill>
                  <a:schemeClr val="bg1"/>
                </a:solidFill>
              </a:rPr>
              <a:t>s</a:t>
            </a:r>
            <a:r>
              <a:rPr lang="en-US" sz="5000" dirty="0" smtClean="0">
                <a:solidFill>
                  <a:schemeClr val="bg1"/>
                </a:solidFill>
              </a:rPr>
              <a:t>ố</a:t>
            </a:r>
            <a:r>
              <a:rPr lang="vi-VN" sz="5000" dirty="0" smtClean="0">
                <a:solidFill>
                  <a:schemeClr val="bg1"/>
                </a:solidFill>
              </a:rPr>
              <a:t>́ng </a:t>
            </a:r>
            <a:r>
              <a:rPr lang="vi-VN" sz="5000" dirty="0">
                <a:solidFill>
                  <a:schemeClr val="bg1"/>
                </a:solidFill>
              </a:rPr>
              <a:t>sao </a:t>
            </a:r>
            <a:r>
              <a:rPr lang="vi-VN" sz="5000" dirty="0" smtClean="0">
                <a:solidFill>
                  <a:schemeClr val="bg1"/>
                </a:solidFill>
              </a:rPr>
              <a:t>đ</a:t>
            </a:r>
            <a:r>
              <a:rPr lang="en-US" sz="5000" dirty="0" smtClean="0">
                <a:solidFill>
                  <a:schemeClr val="bg1"/>
                </a:solidFill>
              </a:rPr>
              <a:t>ể</a:t>
            </a:r>
            <a:r>
              <a:rPr lang="vi-VN" sz="5000" dirty="0" smtClean="0">
                <a:solidFill>
                  <a:schemeClr val="bg1"/>
                </a:solidFill>
              </a:rPr>
              <a:t> t</a:t>
            </a:r>
            <a:r>
              <a:rPr lang="en-US" sz="5000" dirty="0" err="1" smtClean="0">
                <a:solidFill>
                  <a:schemeClr val="bg1"/>
                </a:solidFill>
              </a:rPr>
              <a:t>hà</a:t>
            </a:r>
            <a:r>
              <a:rPr lang="vi-VN" sz="5000" dirty="0" smtClean="0">
                <a:solidFill>
                  <a:schemeClr val="bg1"/>
                </a:solidFill>
              </a:rPr>
              <a:t>nh ch</a:t>
            </a:r>
            <a:r>
              <a:rPr lang="en-US" sz="5000" dirty="0" smtClean="0">
                <a:solidFill>
                  <a:schemeClr val="bg1"/>
                </a:solidFill>
              </a:rPr>
              <a:t>ứ</a:t>
            </a:r>
            <a:r>
              <a:rPr lang="vi-VN" sz="5000" dirty="0" smtClean="0">
                <a:solidFill>
                  <a:schemeClr val="bg1"/>
                </a:solidFill>
              </a:rPr>
              <a:t>ng </a:t>
            </a:r>
            <a:r>
              <a:rPr lang="vi-VN" sz="5000" dirty="0">
                <a:solidFill>
                  <a:schemeClr val="bg1"/>
                </a:solidFill>
              </a:rPr>
              <a:t>nhân.</a:t>
            </a:r>
          </a:p>
        </p:txBody>
      </p:sp>
    </p:spTree>
    <p:extLst>
      <p:ext uri="{BB962C8B-B14F-4D97-AF65-F5344CB8AC3E}">
        <p14:creationId xmlns:p14="http://schemas.microsoft.com/office/powerpoint/2010/main" val="26379595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80" u="sng" dirty="0" err="1" smtClean="0">
                <a:solidFill>
                  <a:srgbClr val="FFFF00"/>
                </a:solidFill>
              </a:rPr>
              <a:t>Đk</a:t>
            </a:r>
            <a:r>
              <a:rPr lang="en-US" sz="4780" b="0" u="sng" dirty="0" smtClean="0">
                <a:solidFill>
                  <a:srgbClr val="FFFF00"/>
                </a:solidFill>
                <a:effectLst/>
              </a:rPr>
              <a:t>:</a:t>
            </a:r>
            <a:r>
              <a:rPr lang="en-US" sz="4780" b="0" dirty="0" smtClean="0">
                <a:solidFill>
                  <a:schemeClr val="bg1"/>
                </a:solidFill>
                <a:effectLst/>
              </a:rPr>
              <a:t> </a:t>
            </a:r>
            <a:r>
              <a:rPr lang="en-US" sz="4780" dirty="0" err="1" smtClean="0">
                <a:solidFill>
                  <a:schemeClr val="bg1"/>
                </a:solidFill>
              </a:rPr>
              <a:t>Này</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vi-VN" sz="4780" dirty="0" smtClean="0">
                <a:solidFill>
                  <a:schemeClr val="bg1"/>
                </a:solidFill>
              </a:rPr>
              <a:t>sai </a:t>
            </a:r>
            <a:r>
              <a:rPr lang="vi-VN" sz="4780" dirty="0">
                <a:solidFill>
                  <a:schemeClr val="bg1"/>
                </a:solidFill>
              </a:rPr>
              <a:t>ta đi </a:t>
            </a:r>
            <a:r>
              <a:rPr lang="vi-VN" sz="4780" dirty="0" smtClean="0">
                <a:solidFill>
                  <a:schemeClr val="bg1"/>
                </a:solidFill>
              </a:rPr>
              <a:t>đây</a:t>
            </a:r>
            <a:r>
              <a:rPr lang="en-US" sz="4780" dirty="0" smtClean="0">
                <a:solidFill>
                  <a:schemeClr val="bg1"/>
                </a:solidFill>
              </a:rPr>
              <a:t> </a:t>
            </a:r>
            <a:r>
              <a:rPr lang="en-US" sz="4780" dirty="0" err="1" smtClean="0">
                <a:solidFill>
                  <a:schemeClr val="bg1"/>
                </a:solidFill>
              </a:rPr>
              <a:t>đó</a:t>
            </a:r>
            <a:r>
              <a:rPr lang="vi-VN" sz="4780" dirty="0" smtClean="0">
                <a:solidFill>
                  <a:schemeClr val="bg1"/>
                </a:solidFill>
              </a:rPr>
              <a:t>. S</a:t>
            </a:r>
            <a:r>
              <a:rPr lang="en-US" sz="4780" dirty="0" smtClean="0">
                <a:solidFill>
                  <a:schemeClr val="bg1"/>
                </a:solidFill>
              </a:rPr>
              <a:t>ố</a:t>
            </a:r>
            <a:r>
              <a:rPr lang="vi-VN" sz="4780" dirty="0" smtClean="0">
                <a:solidFill>
                  <a:schemeClr val="bg1"/>
                </a:solidFill>
              </a:rPr>
              <a:t>́ng ch</a:t>
            </a:r>
            <a:r>
              <a:rPr lang="en-US" sz="4780" dirty="0" err="1" smtClean="0">
                <a:solidFill>
                  <a:schemeClr val="bg1"/>
                </a:solidFill>
              </a:rPr>
              <a:t>ứn</a:t>
            </a:r>
            <a:r>
              <a:rPr lang="vi-VN" sz="4780" dirty="0" smtClean="0">
                <a:solidFill>
                  <a:schemeClr val="bg1"/>
                </a:solidFill>
              </a:rPr>
              <a:t>g </a:t>
            </a:r>
            <a:r>
              <a:rPr lang="vi-VN" sz="4780" dirty="0">
                <a:solidFill>
                  <a:schemeClr val="bg1"/>
                </a:solidFill>
              </a:rPr>
              <a:t>nhân </a:t>
            </a:r>
            <a:r>
              <a:rPr lang="vi-VN" sz="4780" dirty="0" smtClean="0">
                <a:solidFill>
                  <a:schemeClr val="bg1"/>
                </a:solidFill>
              </a:rPr>
              <a:t>ph</a:t>
            </a:r>
            <a:r>
              <a:rPr lang="en-US" sz="4780" dirty="0">
                <a:solidFill>
                  <a:schemeClr val="bg1"/>
                </a:solidFill>
              </a:rPr>
              <a:t>ú</a:t>
            </a:r>
            <a:r>
              <a:rPr lang="vi-VN" sz="4780" dirty="0" smtClean="0">
                <a:solidFill>
                  <a:schemeClr val="bg1"/>
                </a:solidFill>
              </a:rPr>
              <a:t>c </a:t>
            </a:r>
            <a:r>
              <a:rPr lang="vi-VN" sz="4780" dirty="0">
                <a:solidFill>
                  <a:schemeClr val="bg1"/>
                </a:solidFill>
              </a:rPr>
              <a:t>âm. </a:t>
            </a:r>
            <a:r>
              <a:rPr lang="en-US" sz="4780" dirty="0" err="1" smtClean="0">
                <a:solidFill>
                  <a:schemeClr val="bg1"/>
                </a:solidFill>
              </a:rPr>
              <a:t>Lãnh</a:t>
            </a:r>
            <a:r>
              <a:rPr lang="en-US" sz="4780" dirty="0" smtClean="0">
                <a:solidFill>
                  <a:schemeClr val="bg1"/>
                </a:solidFill>
              </a:rPr>
              <a:t> </a:t>
            </a:r>
            <a:r>
              <a:rPr lang="vi-VN" sz="4780" dirty="0" smtClean="0">
                <a:solidFill>
                  <a:schemeClr val="bg1"/>
                </a:solidFill>
              </a:rPr>
              <a:t>s</a:t>
            </a:r>
            <a:r>
              <a:rPr lang="en-US" sz="4780" dirty="0" smtClean="0">
                <a:solidFill>
                  <a:schemeClr val="bg1"/>
                </a:solidFill>
              </a:rPr>
              <a:t>ứ </a:t>
            </a:r>
            <a:r>
              <a:rPr lang="en-US" sz="4780" dirty="0" err="1" smtClean="0">
                <a:solidFill>
                  <a:schemeClr val="bg1"/>
                </a:solidFill>
              </a:rPr>
              <a:t>mạ</a:t>
            </a:r>
            <a:r>
              <a:rPr lang="vi-VN" sz="4780" dirty="0" smtClean="0">
                <a:solidFill>
                  <a:schemeClr val="bg1"/>
                </a:solidFill>
              </a:rPr>
              <a:t>ng </a:t>
            </a:r>
            <a:r>
              <a:rPr lang="en-US" sz="4780" dirty="0" err="1" smtClean="0">
                <a:solidFill>
                  <a:schemeClr val="bg1"/>
                </a:solidFill>
              </a:rPr>
              <a:t>Chúa</a:t>
            </a:r>
            <a:r>
              <a:rPr lang="en-US" sz="4780" dirty="0" smtClean="0">
                <a:solidFill>
                  <a:schemeClr val="bg1"/>
                </a:solidFill>
              </a:rPr>
              <a:t> </a:t>
            </a:r>
            <a:r>
              <a:rPr lang="vi-VN" sz="4780" dirty="0" smtClean="0">
                <a:solidFill>
                  <a:schemeClr val="bg1"/>
                </a:solidFill>
              </a:rPr>
              <a:t>trao </a:t>
            </a:r>
            <a:r>
              <a:rPr lang="vi-VN" sz="4780" dirty="0">
                <a:solidFill>
                  <a:schemeClr val="bg1"/>
                </a:solidFill>
              </a:rPr>
              <a:t>hôm </a:t>
            </a:r>
            <a:r>
              <a:rPr lang="vi-VN" sz="4780" dirty="0" smtClean="0">
                <a:solidFill>
                  <a:schemeClr val="bg1"/>
                </a:solidFill>
              </a:rPr>
              <a:t>n</a:t>
            </a:r>
            <a:r>
              <a:rPr lang="en-US" sz="4780" dirty="0" err="1" smtClean="0">
                <a:solidFill>
                  <a:schemeClr val="bg1"/>
                </a:solidFill>
              </a:rPr>
              <a:t>ào</a:t>
            </a:r>
            <a:r>
              <a:rPr lang="vi-VN" sz="4780" dirty="0" smtClean="0">
                <a:solidFill>
                  <a:schemeClr val="bg1"/>
                </a:solidFill>
              </a:rPr>
              <a:t> v</a:t>
            </a:r>
            <a:r>
              <a:rPr lang="en-US" sz="4780" dirty="0">
                <a:solidFill>
                  <a:schemeClr val="bg1"/>
                </a:solidFill>
              </a:rPr>
              <a:t>ì</a:t>
            </a:r>
            <a:r>
              <a:rPr lang="vi-VN" sz="4780" dirty="0" smtClean="0">
                <a:solidFill>
                  <a:schemeClr val="bg1"/>
                </a:solidFill>
              </a:rPr>
              <a:t> l</a:t>
            </a:r>
            <a:r>
              <a:rPr lang="en-US" sz="4780" dirty="0">
                <a:solidFill>
                  <a:schemeClr val="bg1"/>
                </a:solidFill>
              </a:rPr>
              <a:t>à</a:t>
            </a:r>
            <a:r>
              <a:rPr lang="vi-VN" sz="4780" dirty="0" smtClean="0">
                <a:solidFill>
                  <a:schemeClr val="bg1"/>
                </a:solidFill>
              </a:rPr>
              <a:t> </a:t>
            </a:r>
            <a:r>
              <a:rPr lang="vi-VN" sz="4780" dirty="0">
                <a:solidFill>
                  <a:schemeClr val="bg1"/>
                </a:solidFill>
              </a:rPr>
              <a:t>con Thiên </a:t>
            </a:r>
            <a:r>
              <a:rPr lang="vi-VN" sz="4780" dirty="0" smtClean="0">
                <a:solidFill>
                  <a:schemeClr val="bg1"/>
                </a:solidFill>
              </a:rPr>
              <a:t>Ch</a:t>
            </a:r>
            <a:r>
              <a:rPr lang="en-US" sz="4780" dirty="0">
                <a:solidFill>
                  <a:schemeClr val="bg1"/>
                </a:solidFill>
              </a:rPr>
              <a:t>ú</a:t>
            </a:r>
            <a:r>
              <a:rPr lang="vi-VN" sz="4780" dirty="0" smtClean="0">
                <a:solidFill>
                  <a:schemeClr val="bg1"/>
                </a:solidFill>
              </a:rPr>
              <a:t>a</a:t>
            </a:r>
            <a:r>
              <a:rPr lang="vi-VN" sz="4780" dirty="0">
                <a:solidFill>
                  <a:schemeClr val="bg1"/>
                </a:solidFill>
              </a:rPr>
              <a:t>. </a:t>
            </a:r>
            <a:r>
              <a:rPr lang="en-US" sz="4780" dirty="0" err="1" smtClean="0">
                <a:solidFill>
                  <a:schemeClr val="bg1"/>
                </a:solidFill>
              </a:rPr>
              <a:t>Này</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vi-VN" sz="4780" dirty="0" smtClean="0">
                <a:solidFill>
                  <a:schemeClr val="bg1"/>
                </a:solidFill>
              </a:rPr>
              <a:t>sai </a:t>
            </a:r>
            <a:r>
              <a:rPr lang="vi-VN" sz="4780" dirty="0">
                <a:solidFill>
                  <a:schemeClr val="bg1"/>
                </a:solidFill>
              </a:rPr>
              <a:t>ta đi đây </a:t>
            </a:r>
            <a:r>
              <a:rPr lang="vi-VN" sz="4780" dirty="0" smtClean="0">
                <a:solidFill>
                  <a:schemeClr val="bg1"/>
                </a:solidFill>
              </a:rPr>
              <a:t>đ</a:t>
            </a:r>
            <a:r>
              <a:rPr lang="en-US" sz="4780" dirty="0" smtClean="0">
                <a:solidFill>
                  <a:schemeClr val="bg1"/>
                </a:solidFill>
              </a:rPr>
              <a:t>ó </a:t>
            </a:r>
            <a:r>
              <a:rPr lang="vi-VN" sz="4780" dirty="0" smtClean="0">
                <a:solidFill>
                  <a:schemeClr val="bg1"/>
                </a:solidFill>
              </a:rPr>
              <a:t>đi </a:t>
            </a:r>
            <a:r>
              <a:rPr lang="vi-VN" sz="4780" dirty="0">
                <a:solidFill>
                  <a:schemeClr val="bg1"/>
                </a:solidFill>
              </a:rPr>
              <a:t>loan </a:t>
            </a:r>
            <a:r>
              <a:rPr lang="en-US" sz="4780" dirty="0" err="1" smtClean="0">
                <a:solidFill>
                  <a:schemeClr val="bg1"/>
                </a:solidFill>
              </a:rPr>
              <a:t>báo</a:t>
            </a:r>
            <a:r>
              <a:rPr lang="en-US" sz="4780" dirty="0" smtClean="0">
                <a:solidFill>
                  <a:schemeClr val="bg1"/>
                </a:solidFill>
              </a:rPr>
              <a:t> Tin </a:t>
            </a:r>
            <a:r>
              <a:rPr lang="en-US" sz="4780" dirty="0" err="1" smtClean="0">
                <a:solidFill>
                  <a:schemeClr val="bg1"/>
                </a:solidFill>
              </a:rPr>
              <a:t>Mừng</a:t>
            </a:r>
            <a:r>
              <a:rPr lang="vi-VN" sz="4780" dirty="0" smtClean="0">
                <a:solidFill>
                  <a:schemeClr val="bg1"/>
                </a:solidFill>
              </a:rPr>
              <a:t>. </a:t>
            </a:r>
            <a:r>
              <a:rPr lang="vi-VN" sz="4780" dirty="0">
                <a:solidFill>
                  <a:schemeClr val="bg1"/>
                </a:solidFill>
              </a:rPr>
              <a:t>Loan tin </a:t>
            </a:r>
            <a:r>
              <a:rPr lang="vi-VN" sz="4780" dirty="0" smtClean="0">
                <a:solidFill>
                  <a:schemeClr val="bg1"/>
                </a:solidFill>
              </a:rPr>
              <a:t>m</a:t>
            </a:r>
            <a:r>
              <a:rPr lang="en-US" sz="4780" dirty="0" smtClean="0">
                <a:solidFill>
                  <a:schemeClr val="bg1"/>
                </a:solidFill>
              </a:rPr>
              <a:t>ớ</a:t>
            </a:r>
            <a:r>
              <a:rPr lang="vi-VN" sz="4780" dirty="0" smtClean="0">
                <a:solidFill>
                  <a:schemeClr val="bg1"/>
                </a:solidFill>
              </a:rPr>
              <a:t>i </a:t>
            </a:r>
            <a:r>
              <a:rPr lang="vi-VN" sz="4780" dirty="0">
                <a:solidFill>
                  <a:schemeClr val="bg1"/>
                </a:solidFill>
              </a:rPr>
              <a:t>tin vui </a:t>
            </a:r>
            <a:r>
              <a:rPr lang="en-US" sz="4780" dirty="0" err="1" smtClean="0">
                <a:solidFill>
                  <a:schemeClr val="bg1"/>
                </a:solidFill>
              </a:rPr>
              <a:t>của</a:t>
            </a:r>
            <a:r>
              <a:rPr lang="en-US" sz="4780" dirty="0" smtClean="0">
                <a:solidFill>
                  <a:schemeClr val="bg1"/>
                </a:solidFill>
              </a:rPr>
              <a:t> </a:t>
            </a:r>
            <a:r>
              <a:rPr lang="en-US" sz="4780" dirty="0" err="1" smtClean="0">
                <a:solidFill>
                  <a:schemeClr val="bg1"/>
                </a:solidFill>
              </a:rPr>
              <a:t>Ngài</a:t>
            </a:r>
            <a:r>
              <a:rPr lang="en-US" sz="4780" dirty="0" smtClean="0">
                <a:solidFill>
                  <a:schemeClr val="bg1"/>
                </a:solidFill>
              </a:rPr>
              <a:t> </a:t>
            </a:r>
            <a:r>
              <a:rPr lang="en-US" sz="4780" dirty="0" err="1" smtClean="0">
                <a:solidFill>
                  <a:schemeClr val="bg1"/>
                </a:solidFill>
              </a:rPr>
              <a:t>rằng</a:t>
            </a:r>
            <a:r>
              <a:rPr lang="en-US" sz="4780" dirty="0" smtClean="0">
                <a:solidFill>
                  <a:schemeClr val="bg1"/>
                </a:solidFill>
              </a:rPr>
              <a:t> </a:t>
            </a:r>
            <a:r>
              <a:rPr lang="vi-VN" sz="4780" dirty="0" smtClean="0">
                <a:solidFill>
                  <a:schemeClr val="bg1"/>
                </a:solidFill>
              </a:rPr>
              <a:t>Thiên Ch</a:t>
            </a:r>
            <a:r>
              <a:rPr lang="en-US" sz="4780" dirty="0" err="1" smtClean="0">
                <a:solidFill>
                  <a:schemeClr val="bg1"/>
                </a:solidFill>
              </a:rPr>
              <a:t>úa</a:t>
            </a:r>
            <a:r>
              <a:rPr lang="en-US" sz="4780" dirty="0" smtClean="0">
                <a:solidFill>
                  <a:schemeClr val="bg1"/>
                </a:solidFill>
              </a:rPr>
              <a:t> </a:t>
            </a:r>
            <a:r>
              <a:rPr lang="vi-VN" sz="4780" dirty="0" smtClean="0">
                <a:solidFill>
                  <a:schemeClr val="bg1"/>
                </a:solidFill>
              </a:rPr>
              <a:t>yêu </a:t>
            </a:r>
            <a:r>
              <a:rPr lang="vi-VN" sz="4780" dirty="0">
                <a:solidFill>
                  <a:schemeClr val="bg1"/>
                </a:solidFill>
              </a:rPr>
              <a:t>thương </a:t>
            </a:r>
            <a:r>
              <a:rPr lang="en-US" sz="4780" dirty="0" err="1" smtClean="0">
                <a:solidFill>
                  <a:schemeClr val="bg1"/>
                </a:solidFill>
              </a:rPr>
              <a:t>loài</a:t>
            </a:r>
            <a:r>
              <a:rPr lang="en-US" sz="4780" dirty="0" smtClean="0">
                <a:solidFill>
                  <a:schemeClr val="bg1"/>
                </a:solidFill>
              </a:rPr>
              <a:t> </a:t>
            </a:r>
            <a:r>
              <a:rPr lang="en-US" sz="4780" dirty="0" err="1" smtClean="0">
                <a:solidFill>
                  <a:schemeClr val="bg1"/>
                </a:solidFill>
              </a:rPr>
              <a:t>người</a:t>
            </a:r>
            <a:r>
              <a:rPr lang="vi-VN" sz="4780" dirty="0" smtClean="0">
                <a:solidFill>
                  <a:schemeClr val="bg1"/>
                </a:solidFill>
              </a:rPr>
              <a:t>.</a:t>
            </a:r>
            <a:endParaRPr lang="en-US" sz="4780" b="0" dirty="0">
              <a:solidFill>
                <a:schemeClr val="bg1"/>
              </a:solidFill>
              <a:effectLst/>
            </a:endParaRPr>
          </a:p>
        </p:txBody>
      </p:sp>
    </p:spTree>
    <p:extLst>
      <p:ext uri="{BB962C8B-B14F-4D97-AF65-F5344CB8AC3E}">
        <p14:creationId xmlns:p14="http://schemas.microsoft.com/office/powerpoint/2010/main" val="928717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6933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b="0" u="sng" dirty="0" err="1" smtClean="0">
                <a:solidFill>
                  <a:srgbClr val="FFFF00"/>
                </a:solidFill>
                <a:effectLst/>
                <a:latin typeface="+mj-lt"/>
              </a:rPr>
              <a:t>Tk</a:t>
            </a:r>
            <a:r>
              <a:rPr lang="vi-VN" sz="5200" b="0" u="sng" dirty="0" smtClean="0">
                <a:solidFill>
                  <a:srgbClr val="FFFF00"/>
                </a:solidFill>
                <a:effectLst/>
                <a:latin typeface="+mj-lt"/>
              </a:rPr>
              <a:t>1</a:t>
            </a:r>
            <a:r>
              <a:rPr lang="en-US" sz="5200" b="0" u="sng" dirty="0" smtClean="0">
                <a:solidFill>
                  <a:srgbClr val="FFFF00"/>
                </a:solidFill>
                <a:effectLst/>
                <a:latin typeface="+mj-lt"/>
              </a:rPr>
              <a:t>:</a:t>
            </a:r>
            <a:r>
              <a:rPr lang="vi-VN" sz="5200" b="0" dirty="0" smtClean="0">
                <a:solidFill>
                  <a:schemeClr val="bg1"/>
                </a:solidFill>
                <a:effectLst/>
                <a:latin typeface="+mj-lt"/>
              </a:rPr>
              <a:t> </a:t>
            </a:r>
            <a:r>
              <a:rPr lang="vi-VN" sz="5200" dirty="0">
                <a:solidFill>
                  <a:schemeClr val="bg1"/>
                </a:solidFill>
                <a:latin typeface="+mj-lt"/>
              </a:rPr>
              <a:t>Lạy </a:t>
            </a:r>
            <a:r>
              <a:rPr lang="vi-VN" sz="5200" dirty="0" smtClean="0">
                <a:solidFill>
                  <a:schemeClr val="bg1"/>
                </a:solidFill>
                <a:latin typeface="+mj-lt"/>
              </a:rPr>
              <a:t>Chúa</a:t>
            </a:r>
            <a:r>
              <a:rPr lang="en-US" sz="5200" dirty="0" smtClean="0">
                <a:solidFill>
                  <a:schemeClr val="bg1"/>
                </a:solidFill>
                <a:latin typeface="+mj-lt"/>
              </a:rPr>
              <a:t>,</a:t>
            </a:r>
            <a:r>
              <a:rPr lang="vi-VN" sz="5200" dirty="0" smtClean="0">
                <a:solidFill>
                  <a:schemeClr val="bg1"/>
                </a:solidFill>
                <a:latin typeface="+mj-lt"/>
              </a:rPr>
              <a:t> </a:t>
            </a:r>
            <a:r>
              <a:rPr lang="vi-VN" sz="5200" dirty="0">
                <a:solidFill>
                  <a:schemeClr val="bg1"/>
                </a:solidFill>
                <a:latin typeface="+mj-lt"/>
              </a:rPr>
              <a:t>hãy dạy con biết mến yêu. Vui sống trong tình Chúa khoan nhân dịu </a:t>
            </a:r>
            <a:r>
              <a:rPr lang="vi-VN" sz="5200" dirty="0" smtClean="0">
                <a:solidFill>
                  <a:schemeClr val="bg1"/>
                </a:solidFill>
                <a:latin typeface="+mj-lt"/>
              </a:rPr>
              <a:t>hiền</a:t>
            </a:r>
            <a:r>
              <a:rPr lang="en-US" sz="5200" dirty="0" smtClean="0">
                <a:solidFill>
                  <a:schemeClr val="bg1"/>
                </a:solidFill>
                <a:latin typeface="+mj-lt"/>
              </a:rPr>
              <a:t>. </a:t>
            </a:r>
            <a:r>
              <a:rPr lang="vi-VN" sz="5200" dirty="0" smtClean="0">
                <a:solidFill>
                  <a:schemeClr val="bg1"/>
                </a:solidFill>
                <a:latin typeface="+mj-lt"/>
              </a:rPr>
              <a:t>Ai </a:t>
            </a:r>
            <a:r>
              <a:rPr lang="vi-VN" sz="5200" dirty="0">
                <a:solidFill>
                  <a:schemeClr val="bg1"/>
                </a:solidFill>
                <a:latin typeface="+mj-lt"/>
              </a:rPr>
              <a:t>khát khao bơ vơ khốn khó đã </a:t>
            </a:r>
            <a:r>
              <a:rPr lang="vi-VN" sz="5200" dirty="0" smtClean="0">
                <a:solidFill>
                  <a:schemeClr val="bg1"/>
                </a:solidFill>
                <a:latin typeface="+mj-lt"/>
              </a:rPr>
              <a:t>nhiều</a:t>
            </a:r>
            <a:r>
              <a:rPr lang="en-US" sz="5200" dirty="0" smtClean="0">
                <a:solidFill>
                  <a:schemeClr val="bg1"/>
                </a:solidFill>
                <a:latin typeface="+mj-lt"/>
              </a:rPr>
              <a:t>. </a:t>
            </a:r>
            <a:r>
              <a:rPr lang="vi-VN" sz="5200" dirty="0" smtClean="0">
                <a:solidFill>
                  <a:schemeClr val="bg1"/>
                </a:solidFill>
                <a:latin typeface="+mj-lt"/>
              </a:rPr>
              <a:t>Con </a:t>
            </a:r>
            <a:r>
              <a:rPr lang="vi-VN" sz="5200" dirty="0">
                <a:solidFill>
                  <a:schemeClr val="bg1"/>
                </a:solidFill>
                <a:latin typeface="+mj-lt"/>
              </a:rPr>
              <a:t>khấn nguyện thi hành Lời Chúa sớm chiều</a:t>
            </a:r>
            <a:r>
              <a:rPr lang="vi-VN" sz="5200" dirty="0" smtClean="0">
                <a:solidFill>
                  <a:schemeClr val="bg1"/>
                </a:solidFill>
                <a:latin typeface="+mj-lt"/>
              </a:rPr>
              <a:t>.</a:t>
            </a:r>
            <a:endParaRPr lang="vi-VN" sz="52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3826114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vi-VN" sz="4850" b="0" u="sng" dirty="0" smtClean="0">
                <a:solidFill>
                  <a:srgbClr val="FFFF00"/>
                </a:solidFill>
                <a:effectLst/>
                <a:latin typeface="+mj-lt"/>
              </a:rPr>
              <a:t>Đ</a:t>
            </a:r>
            <a:r>
              <a:rPr lang="en-US" sz="4850" b="0" u="sng" dirty="0" smtClean="0">
                <a:solidFill>
                  <a:srgbClr val="FFFF00"/>
                </a:solidFill>
                <a:effectLst/>
                <a:latin typeface="+mj-lt"/>
              </a:rPr>
              <a:t>k</a:t>
            </a:r>
            <a:r>
              <a:rPr lang="vi-VN" sz="4850" b="0" u="sng" dirty="0" smtClean="0">
                <a:solidFill>
                  <a:srgbClr val="FFFF00"/>
                </a:solidFill>
                <a:effectLst/>
                <a:latin typeface="+mj-lt"/>
              </a:rPr>
              <a:t>:</a:t>
            </a:r>
            <a:r>
              <a:rPr lang="vi-VN" sz="4850" b="0" dirty="0" smtClean="0">
                <a:solidFill>
                  <a:schemeClr val="bg1"/>
                </a:solidFill>
                <a:effectLst/>
                <a:latin typeface="+mj-lt"/>
              </a:rPr>
              <a:t> </a:t>
            </a:r>
            <a:r>
              <a:rPr lang="vi-VN" sz="4850" dirty="0">
                <a:solidFill>
                  <a:schemeClr val="bg1"/>
                </a:solidFill>
                <a:latin typeface="+mj-lt"/>
              </a:rPr>
              <a:t>Đi đi mau ta về nhà </a:t>
            </a:r>
            <a:r>
              <a:rPr lang="vi-VN" sz="4850" dirty="0" smtClean="0">
                <a:solidFill>
                  <a:schemeClr val="bg1"/>
                </a:solidFill>
                <a:latin typeface="+mj-lt"/>
              </a:rPr>
              <a:t>Chúa</a:t>
            </a:r>
            <a:r>
              <a:rPr lang="en-US" sz="4850" dirty="0" smtClean="0">
                <a:solidFill>
                  <a:schemeClr val="bg1"/>
                </a:solidFill>
                <a:latin typeface="+mj-lt"/>
              </a:rPr>
              <a:t>,</a:t>
            </a:r>
            <a:r>
              <a:rPr lang="vi-VN" sz="4850" dirty="0" smtClean="0">
                <a:solidFill>
                  <a:schemeClr val="bg1"/>
                </a:solidFill>
                <a:latin typeface="+mj-lt"/>
              </a:rPr>
              <a:t> </a:t>
            </a:r>
            <a:r>
              <a:rPr lang="vi-VN" sz="4850" dirty="0">
                <a:solidFill>
                  <a:schemeClr val="bg1"/>
                </a:solidFill>
                <a:latin typeface="+mj-lt"/>
              </a:rPr>
              <a:t>Chúa Cha toàn năng. Đi đi mau ta về nhà Chúa thánh cung </a:t>
            </a:r>
            <a:r>
              <a:rPr lang="en-US" sz="4850" dirty="0" err="1" smtClean="0">
                <a:solidFill>
                  <a:schemeClr val="bg1"/>
                </a:solidFill>
                <a:latin typeface="+mj-lt"/>
              </a:rPr>
              <a:t>thiên</a:t>
            </a:r>
            <a:r>
              <a:rPr lang="en-US" sz="4850" dirty="0" smtClean="0">
                <a:solidFill>
                  <a:schemeClr val="bg1"/>
                </a:solidFill>
                <a:latin typeface="+mj-lt"/>
              </a:rPr>
              <a:t> </a:t>
            </a:r>
            <a:r>
              <a:rPr lang="en-US" sz="4850" dirty="0" err="1" smtClean="0">
                <a:solidFill>
                  <a:schemeClr val="bg1"/>
                </a:solidFill>
                <a:latin typeface="+mj-lt"/>
              </a:rPr>
              <a:t>đường</a:t>
            </a:r>
            <a:r>
              <a:rPr lang="vi-VN" sz="4850" dirty="0" smtClean="0">
                <a:solidFill>
                  <a:schemeClr val="bg1"/>
                </a:solidFill>
                <a:latin typeface="+mj-lt"/>
              </a:rPr>
              <a:t>.</a:t>
            </a:r>
            <a:r>
              <a:rPr lang="en-US" sz="4850" dirty="0">
                <a:solidFill>
                  <a:schemeClr val="bg1"/>
                </a:solidFill>
                <a:latin typeface="+mj-lt"/>
              </a:rPr>
              <a:t> </a:t>
            </a:r>
            <a:r>
              <a:rPr lang="vi-VN" sz="4850" dirty="0" smtClean="0">
                <a:solidFill>
                  <a:schemeClr val="bg1"/>
                </a:solidFill>
                <a:latin typeface="+mj-lt"/>
              </a:rPr>
              <a:t>Muôn </a:t>
            </a:r>
            <a:r>
              <a:rPr lang="vi-VN" sz="4850" dirty="0">
                <a:solidFill>
                  <a:schemeClr val="bg1"/>
                </a:solidFill>
                <a:latin typeface="+mj-lt"/>
              </a:rPr>
              <a:t>chư dân đi tìm nhan Chúa vui trong bình an. Dâng </a:t>
            </a:r>
            <a:r>
              <a:rPr lang="en-US" sz="4850" dirty="0" err="1" smtClean="0">
                <a:solidFill>
                  <a:schemeClr val="bg1"/>
                </a:solidFill>
                <a:latin typeface="+mj-lt"/>
              </a:rPr>
              <a:t>Gia</a:t>
            </a:r>
            <a:r>
              <a:rPr lang="en-US" sz="4850" dirty="0" smtClean="0">
                <a:solidFill>
                  <a:schemeClr val="bg1"/>
                </a:solidFill>
                <a:latin typeface="+mj-lt"/>
              </a:rPr>
              <a:t> </a:t>
            </a:r>
            <a:r>
              <a:rPr lang="en-US" sz="4850" dirty="0" err="1" smtClean="0">
                <a:solidFill>
                  <a:schemeClr val="bg1"/>
                </a:solidFill>
                <a:latin typeface="+mj-lt"/>
              </a:rPr>
              <a:t>Vê</a:t>
            </a:r>
            <a:r>
              <a:rPr lang="en-US" sz="4850" dirty="0" smtClean="0">
                <a:solidFill>
                  <a:schemeClr val="bg1"/>
                </a:solidFill>
                <a:latin typeface="+mj-lt"/>
              </a:rPr>
              <a:t> </a:t>
            </a:r>
            <a:r>
              <a:rPr lang="vi-VN" sz="4850" dirty="0" smtClean="0">
                <a:solidFill>
                  <a:schemeClr val="bg1"/>
                </a:solidFill>
                <a:latin typeface="+mj-lt"/>
              </a:rPr>
              <a:t>tâm </a:t>
            </a:r>
            <a:r>
              <a:rPr lang="vi-VN" sz="4850" dirty="0">
                <a:solidFill>
                  <a:schemeClr val="bg1"/>
                </a:solidFill>
                <a:latin typeface="+mj-lt"/>
              </a:rPr>
              <a:t>tình dân Chúa sống nơi gian trần. </a:t>
            </a:r>
            <a:endParaRPr lang="vi-VN" sz="4850" b="0" dirty="0">
              <a:solidFill>
                <a:schemeClr val="bg1"/>
              </a:solidFill>
              <a:effectLst/>
              <a:latin typeface="+mj-lt"/>
            </a:endParaRPr>
          </a:p>
        </p:txBody>
      </p:sp>
    </p:spTree>
    <p:extLst>
      <p:ext uri="{BB962C8B-B14F-4D97-AF65-F5344CB8AC3E}">
        <p14:creationId xmlns:p14="http://schemas.microsoft.com/office/powerpoint/2010/main" val="141805366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1938</Words>
  <Application>Microsoft Office PowerPoint</Application>
  <PresentationFormat>On-screen Show (16:9)</PresentationFormat>
  <Paragraphs>84</Paragraphs>
  <Slides>72</Slides>
  <Notes>0</Notes>
  <HiddenSlides>0</HiddenSlides>
  <MMClips>0</MMClips>
  <ScaleCrop>false</ScaleCrop>
  <HeadingPairs>
    <vt:vector size="4" baseType="variant">
      <vt:variant>
        <vt:lpstr>Theme</vt:lpstr>
      </vt:variant>
      <vt:variant>
        <vt:i4>13</vt:i4>
      </vt:variant>
      <vt:variant>
        <vt:lpstr>Slide Titles</vt:lpstr>
      </vt:variant>
      <vt:variant>
        <vt:i4>72</vt:i4>
      </vt:variant>
    </vt:vector>
  </HeadingPairs>
  <TitlesOfParts>
    <vt:vector size="85" baseType="lpstr">
      <vt:lpstr>Office Theme</vt:lpstr>
      <vt:lpstr>12_Office Theme</vt:lpstr>
      <vt:lpstr>1_Office Theme</vt:lpstr>
      <vt:lpstr>3_Office Theme</vt:lpstr>
      <vt:lpstr>4_Office Theme</vt:lpstr>
      <vt:lpstr>Default Design</vt:lpstr>
      <vt:lpstr>8_Office Theme</vt:lpstr>
      <vt:lpstr>11_Office Theme</vt:lpstr>
      <vt:lpstr>9_Office Theme</vt:lpstr>
      <vt:lpstr>2_Office Theme</vt:lpstr>
      <vt:lpstr>36_Default Design</vt:lpstr>
      <vt:lpstr>10_Office Theme</vt:lpstr>
      <vt:lpstr>37_Default Design</vt:lpstr>
      <vt:lpstr>PowerPoint Presentation</vt:lpstr>
      <vt:lpstr>TẬP HÁT CỘNG ĐOÀN</vt:lpstr>
      <vt:lpstr>Đk: Mắt chúng ta hướng nhìn lên Chúa tới khi Ngài thương xót chút phận.</vt:lpstr>
      <vt:lpstr>Thánh Thần Chúa ngự trên tôi, Chúa sai tôi đem Tin Mừng cho người khó nghèo. </vt:lpstr>
      <vt:lpstr>PowerPoint Presentation</vt:lpstr>
      <vt:lpstr>Ca Nhập Lễ NHỮNG KẺ TÌM CHÚA Ngọc Báu</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THÁNH VỊNH 122 CHÚA NHẬT XIV THƯỜNG NIÊN NĂM B  LM KIM LONG</vt:lpstr>
      <vt:lpstr>Đk: Mắt chúng ta hướng nhìn lên Chúa tới khi Ngài thương xót chút phận.</vt:lpstr>
      <vt:lpstr>Tk1: Con ngước mắt hướng nhìn lên Chúa, Đấng đang ngự trên trời, thực là như mắt gia nhân hướng nhìn tay ông chủ của mình.</vt:lpstr>
      <vt:lpstr>Đk: Mắt chúng ta hướng nhìn lên Chúa tới khi Ngài thương xót chút phận.</vt:lpstr>
      <vt:lpstr>Tk2: Như mắt những nữ tỳ chăm chú ngó tay bà chủ mình, Nào nhìn lên Chúa ta luôn tới tận khi nao Ngài xót phận.</vt:lpstr>
      <vt:lpstr>Đk: Mắt chúng ta hướng nhìn lên Chúa tới khi Ngài thương xót chút phận.</vt:lpstr>
      <vt:lpstr>Tk3: Xin Chúa kíp đoái tình thương xót chúng con bị khinh miệt, lời phường tự mãn chê bai, tiếng bọn kiêu căng hùa chế nhạo.</vt:lpstr>
      <vt:lpstr>Đk: Mắt chúng ta hướng nhìn lên Chúa tới khi Ngài thương xót chút phận.</vt:lpstr>
      <vt:lpstr>PowerPoint Presentation</vt:lpstr>
      <vt:lpstr>Thánh Thần Chúa ngự trên tôi, Chúa sai tôi đem Tin Mừng cho người khó nghèo.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Bàn tay con nhỏ bé biết lấy chi tiến dâng lên Ngài? Đọng trên tay giọt sương là công sức tháng năm miệt mài. Nguyện dâng lên Ngài đây những trái tim chứa chan tình yêu. Tình yêu đan kết lại tiến dâng về ngai Chúa chí tôn.</vt:lpstr>
      <vt:lpstr>Đk: Xin nguyện dâng Chúa này đây bánh rượu thơm nồng. Xin nguyện dâng niềm vui, nỗi buồn, khát mong. Xin Ngài hiệp nhất đoàn con cái nên một với Ngài. Qua Mình và Máu chính lương thần dưỡng nuôi đoàn con.</vt:lpstr>
      <vt:lpstr>Tk2: Này bánh miến rượu nho kính tiến lên Chúa Vua uy quyền. Ngài ơi xin nhận cho và thánh hóa lễ vật đơn hèn. Hiệp dâng chung rượu bánh để trở nên lễ dâng hiệp thông. Vì Chiên Con hiến mình đã trở thành hy lễ cứu độ.</vt:lpstr>
      <vt:lpstr>Đk: Xin nguyện dâng Chúa này đây bánh rượu thơm nồng. Xin nguyện dâng niềm vui, nỗi buồn, khát mong. Xin Ngài hiệp nhất đoàn con cái nên một với Ngài. Qua Mình và Máu chính lương thần dưỡng nuôi đoàn con.</vt:lpstr>
      <vt:lpstr>PowerPoint Presentation</vt:lpstr>
      <vt:lpstr>PowerPoint Presentation</vt:lpstr>
      <vt:lpstr>Ca Nguyện Hiệp Lễ TRÁI TIM KHÁT MONG M.Tigon</vt:lpstr>
      <vt:lpstr>Tk1: Chúa hỡi! Ngài biết trái tim con mỏng giòn vụn vỡ, vì bao năm lạc xa bến bờ. Giữa đời chơi vơi con mong lắm phút giây bình yên bên Ngài, để được chạm đến TRÁI TIM tình yêu, trút bao ưu phiền, thỏa niềm mơ tháng năm mong chờ.</vt:lpstr>
      <vt:lpstr>Đk: Tình yêu Thiên Chúa như mưa gội mát trái tim con này bao năm cằn khô. Ngài ơi xin hãy cho con hòa chung nhịp tim của Ngài…</vt:lpstr>
      <vt:lpstr>… Nguyện xin Chúa hãy bên con Chúa nhé! Trái tim này nguyện yêu Chúa thôi, dù có những phút lỗi nhịp, Ngài vẫn thứ tha.</vt:lpstr>
      <vt:lpstr>Tk2: Chúa hỡi! Dù biết trái tim con bao lần gục ngã, vì say mê phù hoa chóng tàn. Ngài vẫn trao ban một tình yêu sắt son thủy chung vẹn tròn, để con nhận ra Chúa vẫn ở đó đón con trở về, quên đi hết tháng năm ê chề.</vt:lpstr>
      <vt:lpstr>Đk: Tình yêu Thiên Chúa như mưa gội mát trái tim con này bao năm cằn khô. Ngài ơi xin hãy cho con hòa chung nhịp tim của Ngài…</vt:lpstr>
      <vt:lpstr>… Nguyện xin Chúa hãy bên con Chúa nhé! Trái tim này nguyện yêu Chúa thôi, dù có những phút lỗi nhịp, Ngài vẫn thứ tha.</vt:lpstr>
      <vt:lpstr>Tk3: Chúa hỡi! Trần thế mãi tranh đua, sang hèn, được thua. Tìm về đâu! Niềm tin úa màu. Trở về bên Chúa bao toan tính lắng lo dâng hết cho Ngài, nguyện Ngài nâng đỡ trái tim nhỏ bé khát khao yêu Ngài, đời hạnh phúc bước đi bên Ngài.</vt:lpstr>
      <vt:lpstr>Đk: Tình yêu Thiên Chúa như mưa gội mát trái tim con này bao năm cằn khô. Ngài ơi xin hãy cho con hòa chung nhịp tim của Ngài…</vt:lpstr>
      <vt:lpstr>… Nguyện xin Chúa hãy bên con Chúa nhé! Trái tim này nguyện yêu Chúa thôi, dù có những phút lỗi nhịp, Ngài vẫn thứ tha.</vt:lpstr>
      <vt:lpstr>PowerPoint Presentation</vt:lpstr>
      <vt:lpstr>PowerPoint Presentation</vt:lpstr>
      <vt:lpstr>Ca Kết Lễ NHÂN CHỨNG PHÚC ÂM Lm. Thành Tâm</vt:lpstr>
      <vt:lpstr>Tk1: Ta về thôi vì thánh lễ đã hế́t nhưng đời ta là thánh lễ nối dài. Đem tình thương Thiên Chúa đến mọi nơi, ta sống sao để thành chứng nhân.</vt:lpstr>
      <vt:lpstr>Đk: Này Ngài sai ta đi đây đó. Số́ng chứng nhân phúc âm. Lãnh sứ mạng Chúa trao hôm nào vì là con Thiên Chúa. Này Ngài sai ta đi đây đó đi loan báo Tin Mừng. Loan tin mới tin vui của Ngài rằng Thiên Chúa yêu thương loài người.</vt:lpstr>
      <vt:lpstr>Tk2: Ta đừng lo vì Thiên Chúa Ngài biết con người ta nhiều yếu đuối lỗi lầm. Nên Ngài thương ban ơn thánh triền miên ta số́ng sao để thành chứng nhân.</vt:lpstr>
      <vt:lpstr>Đk: Này Ngài sai ta đi đây đó. Số́ng chứng nhân phúc âm. Lãnh sứ mạng Chúa trao hôm nào vì là con Thiên Chúa. Này Ngài sai ta đi đây đó đi loan báo Tin Mừng. Loan tin mới tin vui của Ngài rằng Thiên Chúa yêu thương loài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71</cp:revision>
  <dcterms:created xsi:type="dcterms:W3CDTF">2023-05-21T07:25:42Z</dcterms:created>
  <dcterms:modified xsi:type="dcterms:W3CDTF">2024-07-04T14:49:54Z</dcterms:modified>
</cp:coreProperties>
</file>