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2" r:id="rId4"/>
    <p:sldMasterId id="2147483724" r:id="rId5"/>
    <p:sldMasterId id="2147483784" r:id="rId6"/>
    <p:sldMasterId id="2147483844" r:id="rId7"/>
    <p:sldMasterId id="2147483868" r:id="rId8"/>
    <p:sldMasterId id="2147483952" r:id="rId9"/>
    <p:sldMasterId id="2147483964" r:id="rId10"/>
    <p:sldMasterId id="2147483976" r:id="rId11"/>
    <p:sldMasterId id="2147484000" r:id="rId12"/>
    <p:sldMasterId id="2147484012" r:id="rId13"/>
    <p:sldMasterId id="2147484024" r:id="rId14"/>
  </p:sldMasterIdLst>
  <p:sldIdLst>
    <p:sldId id="507" r:id="rId15"/>
    <p:sldId id="376" r:id="rId16"/>
    <p:sldId id="591" r:id="rId17"/>
    <p:sldId id="592" r:id="rId18"/>
    <p:sldId id="538" r:id="rId19"/>
    <p:sldId id="256" r:id="rId20"/>
    <p:sldId id="444" r:id="rId21"/>
    <p:sldId id="480" r:id="rId22"/>
    <p:sldId id="446" r:id="rId23"/>
    <p:sldId id="559" r:id="rId24"/>
    <p:sldId id="539" r:id="rId25"/>
    <p:sldId id="384" r:id="rId26"/>
    <p:sldId id="560" r:id="rId27"/>
    <p:sldId id="561" r:id="rId28"/>
    <p:sldId id="562" r:id="rId29"/>
    <p:sldId id="563" r:id="rId30"/>
    <p:sldId id="564" r:id="rId31"/>
    <p:sldId id="565" r:id="rId32"/>
    <p:sldId id="504" r:id="rId33"/>
    <p:sldId id="536" r:id="rId34"/>
    <p:sldId id="543" r:id="rId35"/>
    <p:sldId id="544" r:id="rId36"/>
    <p:sldId id="545" r:id="rId37"/>
    <p:sldId id="578" r:id="rId38"/>
    <p:sldId id="547" r:id="rId39"/>
    <p:sldId id="579" r:id="rId40"/>
    <p:sldId id="549" r:id="rId41"/>
    <p:sldId id="580" r:id="rId42"/>
    <p:sldId id="537" r:id="rId43"/>
    <p:sldId id="552" r:id="rId44"/>
    <p:sldId id="532" r:id="rId45"/>
    <p:sldId id="474" r:id="rId46"/>
    <p:sldId id="400" r:id="rId47"/>
    <p:sldId id="566" r:id="rId48"/>
    <p:sldId id="567" r:id="rId49"/>
    <p:sldId id="568" r:id="rId50"/>
    <p:sldId id="569" r:id="rId51"/>
    <p:sldId id="570" r:id="rId52"/>
    <p:sldId id="571" r:id="rId53"/>
    <p:sldId id="572" r:id="rId54"/>
    <p:sldId id="573" r:id="rId55"/>
    <p:sldId id="574" r:id="rId56"/>
    <p:sldId id="575" r:id="rId57"/>
    <p:sldId id="576" r:id="rId58"/>
    <p:sldId id="577" r:id="rId59"/>
    <p:sldId id="533" r:id="rId60"/>
    <p:sldId id="414" r:id="rId61"/>
    <p:sldId id="271" r:id="rId62"/>
    <p:sldId id="272" r:id="rId63"/>
    <p:sldId id="273" r:id="rId64"/>
    <p:sldId id="581" r:id="rId65"/>
    <p:sldId id="522" r:id="rId66"/>
    <p:sldId id="582" r:id="rId67"/>
    <p:sldId id="276" r:id="rId68"/>
    <p:sldId id="558" r:id="rId69"/>
    <p:sldId id="503" r:id="rId70"/>
    <p:sldId id="277" r:id="rId71"/>
    <p:sldId id="278" r:id="rId72"/>
    <p:sldId id="583" r:id="rId73"/>
    <p:sldId id="555" r:id="rId74"/>
    <p:sldId id="585" r:id="rId75"/>
    <p:sldId id="290" r:id="rId76"/>
    <p:sldId id="586" r:id="rId77"/>
    <p:sldId id="587" r:id="rId78"/>
    <p:sldId id="588" r:id="rId79"/>
    <p:sldId id="541" r:id="rId80"/>
    <p:sldId id="502" r:id="rId81"/>
    <p:sldId id="294" r:id="rId82"/>
    <p:sldId id="589" r:id="rId83"/>
    <p:sldId id="500" r:id="rId84"/>
    <p:sldId id="590" r:id="rId85"/>
    <p:sldId id="542" r:id="rId8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25" d="100"/>
          <a:sy n="125" d="100"/>
        </p:scale>
        <p:origin x="-1618" y="-672"/>
      </p:cViewPr>
      <p:guideLst>
        <p:guide orient="horz" pos="1620"/>
        <p:guide pos="2880"/>
      </p:guideLst>
    </p:cSldViewPr>
  </p:slideViewPr>
  <p:outlineViewPr>
    <p:cViewPr>
      <p:scale>
        <a:sx n="33" d="100"/>
        <a:sy n="33" d="100"/>
      </p:scale>
      <p:origin x="0" y="21595"/>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theme" Target="theme/theme1.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presProps" Target="presProps.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8122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161805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2244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4323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0214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4593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30333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0801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3401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802470"/>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8693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661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464772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2332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2244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4323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0214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4593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30333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0801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34019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20349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006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26643"/>
      </p:ext>
    </p:extLst>
  </p:cSld>
  <p:clrMapOvr>
    <a:masterClrMapping/>
  </p:clrMapOvr>
  <p:transition spd="slow" advClick="0"/>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86030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9C4AFC-49E7-4410-AD5D-CE20BB0DBB8C}"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52354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9C4AFC-49E7-4410-AD5D-CE20BB0DBB8C}" type="datetimeFigureOut">
              <a:rPr lang="en-US" smtClean="0">
                <a:solidFill>
                  <a:prstClr val="black">
                    <a:tint val="75000"/>
                  </a:prstClr>
                </a:solidFill>
              </a:rPr>
              <a:pPr/>
              <a:t>7/12/2024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6993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9C4AFC-49E7-4410-AD5D-CE20BB0DBB8C}" type="datetimeFigureOut">
              <a:rPr lang="en-US" smtClean="0">
                <a:solidFill>
                  <a:prstClr val="black">
                    <a:tint val="75000"/>
                  </a:prstClr>
                </a:solidFill>
              </a:rPr>
              <a:pPr/>
              <a:t>7/12/2024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9772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9C4AFC-49E7-4410-AD5D-CE20BB0DBB8C}" type="datetimeFigureOut">
              <a:rPr lang="en-US" smtClean="0">
                <a:solidFill>
                  <a:prstClr val="black">
                    <a:tint val="75000"/>
                  </a:prstClr>
                </a:solidFill>
              </a:rPr>
              <a:pPr/>
              <a:t>7/12/2024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05268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9C4AFC-49E7-4410-AD5D-CE20BB0DBB8C}"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08827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9C4AFC-49E7-4410-AD5D-CE20BB0DBB8C}"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80910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76522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3617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785796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319383"/>
      </p:ext>
    </p:extLst>
  </p:cSld>
  <p:clrMapOvr>
    <a:masterClrMapping/>
  </p:clrMapOvr>
  <p:transition spd="slow" advClick="0"/>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07479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53489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84692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91472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137247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50620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58596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82763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5578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9518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365108"/>
      </p:ext>
    </p:extLst>
  </p:cSld>
  <p:clrMapOvr>
    <a:masterClrMapping/>
  </p:clrMapOvr>
  <p:transition spd="slow" advClick="0"/>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158679369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37415136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274283305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30471358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12330010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56755427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4236085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93730"/>
      </p:ext>
    </p:extLst>
  </p:cSld>
  <p:clrMapOvr>
    <a:masterClrMapping/>
  </p:clrMapOvr>
  <p:transition spd="slow" advClick="0"/>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7/12/2024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216233"/>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7/12/2024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06212"/>
      </p:ext>
    </p:extLst>
  </p:cSld>
  <p:clrMapOvr>
    <a:masterClrMapping/>
  </p:clrMapOvr>
  <p:transition spd="slow" advClick="0"/>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7/12/2024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819458"/>
      </p:ext>
    </p:extLst>
  </p:cSld>
  <p:clrMapOvr>
    <a:masterClrMapping/>
  </p:clrMapOvr>
  <p:transition spd="slow" advClick="0"/>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205029"/>
      </p:ext>
    </p:extLst>
  </p:cSld>
  <p:clrMapOvr>
    <a:masterClrMapping/>
  </p:clrMapOvr>
  <p:transition spd="slow" advClick="0"/>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6283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8986"/>
      </p:ext>
    </p:extLst>
  </p:cSld>
  <p:clrMapOvr>
    <a:masterClrMapping/>
  </p:clrMapOvr>
  <p:transition spd="slow" advClick="0"/>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39423"/>
      </p:ext>
    </p:extLst>
  </p:cSld>
  <p:clrMapOvr>
    <a:masterClrMapping/>
  </p:clrMapOvr>
  <p:transition spd="slow" advClick="0"/>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237270"/>
      </p:ext>
    </p:extLst>
  </p:cSld>
  <p:clrMapOvr>
    <a:masterClrMapping/>
  </p:clrMapOvr>
  <p:transition spd="slow" advClick="0"/>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413443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465650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33441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580327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154462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185763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513738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30641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404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9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86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030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7/12/2024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2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7/12/2024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0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7/12/2024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85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8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8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46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85837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t>7/12/2024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26435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6"/>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66" indent="0" algn="ctr">
              <a:buNone/>
              <a:defRPr/>
            </a:lvl2pPr>
            <a:lvl3pPr marL="914333" indent="0" algn="ctr">
              <a:buNone/>
              <a:defRPr/>
            </a:lvl3pPr>
            <a:lvl4pPr marL="1371498" indent="0" algn="ctr">
              <a:buNone/>
              <a:defRPr/>
            </a:lvl4pPr>
            <a:lvl5pPr marL="1828664" indent="0" algn="ctr">
              <a:buNone/>
              <a:defRPr/>
            </a:lvl5pPr>
            <a:lvl6pPr marL="2285829" indent="0" algn="ctr">
              <a:buNone/>
              <a:defRPr/>
            </a:lvl6pPr>
            <a:lvl7pPr marL="2742995" indent="0" algn="ctr">
              <a:buNone/>
              <a:defRPr/>
            </a:lvl7pPr>
            <a:lvl8pPr marL="3200160" indent="0" algn="ctr">
              <a:buNone/>
              <a:defRPr/>
            </a:lvl8pPr>
            <a:lvl9pPr marL="365732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4B09A444-334C-4452-9AAD-C7EDAC71C72F}" type="datetimeFigureOut">
              <a:rPr lang="vi-VN">
                <a:solidFill>
                  <a:srgbClr val="000000"/>
                </a:solidFill>
              </a:rPr>
              <a:pPr>
                <a:defRPr/>
              </a:pPr>
              <a:t>12/07/2024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49DCAE-94F5-4DDF-BD2F-7EDC49BDD8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2764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6207763-A082-4C29-8D2E-88FBBB84B202}" type="datetimeFigureOut">
              <a:rPr lang="vi-VN">
                <a:solidFill>
                  <a:srgbClr val="000000"/>
                </a:solidFill>
              </a:rPr>
              <a:pPr>
                <a:defRPr/>
              </a:pPr>
              <a:t>12/07/2024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A6C1AD-E2A5-439A-8E81-EB4DDC91F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85282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40"/>
            <a:ext cx="7772400" cy="1125537"/>
          </a:xfrm>
        </p:spPr>
        <p:txBody>
          <a:bodyPr anchor="b"/>
          <a:lstStyle>
            <a:lvl1pPr marL="0" indent="0">
              <a:buNone/>
              <a:defRPr sz="2000"/>
            </a:lvl1pPr>
            <a:lvl2pPr marL="457166" indent="0">
              <a:buNone/>
              <a:defRPr sz="1800"/>
            </a:lvl2pPr>
            <a:lvl3pPr marL="914333" indent="0">
              <a:buNone/>
              <a:defRPr sz="1600"/>
            </a:lvl3pPr>
            <a:lvl4pPr marL="1371498" indent="0">
              <a:buNone/>
              <a:defRPr sz="1400"/>
            </a:lvl4pPr>
            <a:lvl5pPr marL="1828664" indent="0">
              <a:buNone/>
              <a:defRPr sz="1400"/>
            </a:lvl5pPr>
            <a:lvl6pPr marL="2285829" indent="0">
              <a:buNone/>
              <a:defRPr sz="1400"/>
            </a:lvl6pPr>
            <a:lvl7pPr marL="2742995" indent="0">
              <a:buNone/>
              <a:defRPr sz="1400"/>
            </a:lvl7pPr>
            <a:lvl8pPr marL="3200160" indent="0">
              <a:buNone/>
              <a:defRPr sz="1400"/>
            </a:lvl8pPr>
            <a:lvl9pPr marL="365732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03B8887-C394-4609-A534-7CDE6FF02564}" type="datetimeFigureOut">
              <a:rPr lang="vi-VN">
                <a:solidFill>
                  <a:srgbClr val="000000"/>
                </a:solidFill>
              </a:rPr>
              <a:pPr>
                <a:defRPr/>
              </a:pPr>
              <a:t>12/07/2024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F346CC-7132-44ED-9643-4688AF130C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96096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9FEAFD9-8DAC-4353-85CF-452033268D44}" type="datetimeFigureOut">
              <a:rPr lang="vi-VN">
                <a:solidFill>
                  <a:srgbClr val="000000"/>
                </a:solidFill>
              </a:rPr>
              <a:pPr>
                <a:defRPr/>
              </a:pPr>
              <a:t>12/07/2024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86CBB1-1FAF-4946-B1EC-6A66FC3274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28271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0938"/>
            <a:ext cx="4041775"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951"/>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DC61D7CE-CCED-484C-B309-1BDD8CECA7EC}" type="datetimeFigureOut">
              <a:rPr lang="vi-VN">
                <a:solidFill>
                  <a:srgbClr val="000000"/>
                </a:solidFill>
              </a:rPr>
              <a:pPr>
                <a:defRPr/>
              </a:pPr>
              <a:t>12/07/2024</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5D1EF7-A5D8-4401-9D3B-97521E849D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20367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065374A9-7531-4034-B400-A83D85F7CD6E}" type="datetimeFigureOut">
              <a:rPr lang="vi-VN">
                <a:solidFill>
                  <a:srgbClr val="000000"/>
                </a:solidFill>
              </a:rPr>
              <a:pPr>
                <a:defRPr/>
              </a:pPr>
              <a:t>12/07/2024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03132B-E927-48F2-A350-1F8E04C81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97952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4DEF05F-3961-4CA3-AF3C-B62D0C5AED38}" type="datetimeFigureOut">
              <a:rPr lang="vi-VN">
                <a:solidFill>
                  <a:srgbClr val="000000"/>
                </a:solidFill>
              </a:rPr>
              <a:pPr>
                <a:defRPr/>
              </a:pPr>
              <a:t>12/07/2024</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9FF2BDD-C936-470C-A57B-C25248B1A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34773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91"/>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5"/>
            <a:ext cx="3008313" cy="351790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E926FE6-6480-4148-ABCF-73781210E6F2}" type="datetimeFigureOut">
              <a:rPr lang="vi-VN">
                <a:solidFill>
                  <a:srgbClr val="000000"/>
                </a:solidFill>
              </a:rPr>
              <a:pPr>
                <a:defRPr/>
              </a:pPr>
              <a:t>12/07/2024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2B9B41-29F9-4DF1-B9E6-5B3BAF570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534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t>7/12/2024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026576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pPr lvl="0"/>
            <a:endParaRPr lang="en-US" noProof="0"/>
          </a:p>
        </p:txBody>
      </p:sp>
      <p:sp>
        <p:nvSpPr>
          <p:cNvPr id="4" name="Text Placeholder 3"/>
          <p:cNvSpPr>
            <a:spLocks noGrp="1"/>
          </p:cNvSpPr>
          <p:nvPr>
            <p:ph type="body" sz="half" idx="2"/>
          </p:nvPr>
        </p:nvSpPr>
        <p:spPr>
          <a:xfrm>
            <a:off x="1792288" y="4025901"/>
            <a:ext cx="5486400" cy="60325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63349A4-4F84-4AAC-AD86-8C201FC59129}" type="datetimeFigureOut">
              <a:rPr lang="vi-VN">
                <a:solidFill>
                  <a:srgbClr val="000000"/>
                </a:solidFill>
              </a:rPr>
              <a:pPr>
                <a:defRPr/>
              </a:pPr>
              <a:t>12/07/2024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E699F3-F8B8-4A94-85DF-493866B0AD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5367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5355E87-C689-422C-86AF-2FC61E8088AE}" type="datetimeFigureOut">
              <a:rPr lang="vi-VN">
                <a:solidFill>
                  <a:srgbClr val="000000"/>
                </a:solidFill>
              </a:rPr>
              <a:pPr>
                <a:defRPr/>
              </a:pPr>
              <a:t>12/07/2024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FFF619-C325-4884-A88C-C8830BB47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50817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7"/>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1AF5C49-DCC4-4E2A-8E1A-646E9EB7950E}" type="datetimeFigureOut">
              <a:rPr lang="vi-VN">
                <a:solidFill>
                  <a:srgbClr val="000000"/>
                </a:solidFill>
              </a:rPr>
              <a:pPr>
                <a:defRPr/>
              </a:pPr>
              <a:t>12/07/2024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69C893-1E56-4D89-8880-5020CE274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1413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684887"/>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586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8596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6828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8748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3235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461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7/12/2024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2349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4731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5252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8877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9122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64426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711133"/>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8701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63081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9717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202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73544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6445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8466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9307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2934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5554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67225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802470"/>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8693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6618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233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image" Target="../media/image1.jp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image" Target="../media/image1.jpg"/><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image" Target="../media/image4.jpg"/><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image" Target="../media/image1.jpg"/><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5" Type="http://schemas.openxmlformats.org/officeDocument/2006/relationships/slideLayout" Target="../slideLayouts/slideLayout144.xml"/><Relationship Id="rId4" Type="http://schemas.openxmlformats.org/officeDocument/2006/relationships/slideLayout" Target="../slideLayouts/slideLayout143.xml"/><Relationship Id="rId9" Type="http://schemas.openxmlformats.org/officeDocument/2006/relationships/image" Target="../media/image3.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1.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1.jp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1.jp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1.jp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7/12/2024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202234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285225"/>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285225"/>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99C4AFC-49E7-4410-AD5D-CE20BB0DBB8C}"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691110"/>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985981"/>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3011655268"/>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48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492057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01572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8229600" cy="857250"/>
          </a:xfrm>
          <a:prstGeom prst="rect">
            <a:avLst/>
          </a:prstGeom>
          <a:noFill/>
          <a:ln w="9525">
            <a:noFill/>
            <a:miter lim="800000"/>
            <a:headEnd/>
            <a:tailEnd/>
          </a:ln>
        </p:spPr>
        <p:txBody>
          <a:bodyPr vert="horz" wrap="square" lIns="91434" tIns="45717" rIns="91434" bIns="4571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3"/>
            <a:ext cx="8229600" cy="3394075"/>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7700" name="Rectangle 4"/>
          <p:cNvSpPr>
            <a:spLocks noGrp="1" noChangeArrowheads="1"/>
          </p:cNvSpPr>
          <p:nvPr>
            <p:ph type="dt" sz="half" idx="2"/>
          </p:nvPr>
        </p:nvSpPr>
        <p:spPr bwMode="auto">
          <a:xfrm>
            <a:off x="457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defRPr sz="1400"/>
            </a:lvl1pPr>
          </a:lstStyle>
          <a:p>
            <a:pPr fontAlgn="base">
              <a:spcBef>
                <a:spcPct val="0"/>
              </a:spcBef>
              <a:spcAft>
                <a:spcPct val="0"/>
              </a:spcAft>
              <a:defRPr/>
            </a:pPr>
            <a:fld id="{E579EEF3-797F-46F4-87E3-835A1E345B2D}" type="datetimeFigureOut">
              <a:rPr lang="vi-VN">
                <a:solidFill>
                  <a:srgbClr val="000000"/>
                </a:solidFill>
                <a:latin typeface="Arial" charset="0"/>
                <a:cs typeface="Arial" charset="0"/>
              </a:rPr>
              <a:pPr fontAlgn="base">
                <a:spcBef>
                  <a:spcPct val="0"/>
                </a:spcBef>
                <a:spcAft>
                  <a:spcPct val="0"/>
                </a:spcAft>
                <a:defRPr/>
              </a:pPr>
              <a:t>12/07/2024</a:t>
            </a:fld>
            <a:endParaRPr lang="en-US">
              <a:solidFill>
                <a:srgbClr val="000000"/>
              </a:solidFill>
              <a:latin typeface="Arial" charset="0"/>
              <a:cs typeface="Arial" charset="0"/>
            </a:endParaRPr>
          </a:p>
        </p:txBody>
      </p:sp>
      <p:sp>
        <p:nvSpPr>
          <p:cNvPr id="157701" name="Rectangle 5"/>
          <p:cNvSpPr>
            <a:spLocks noGrp="1" noChangeArrowheads="1"/>
          </p:cNvSpPr>
          <p:nvPr>
            <p:ph type="ftr" sz="quarter" idx="3"/>
          </p:nvPr>
        </p:nvSpPr>
        <p:spPr bwMode="auto">
          <a:xfrm>
            <a:off x="3124200" y="4684716"/>
            <a:ext cx="2895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latin typeface="Arial" charset="0"/>
              <a:cs typeface="Arial" charset="0"/>
            </a:endParaRPr>
          </a:p>
        </p:txBody>
      </p:sp>
      <p:sp>
        <p:nvSpPr>
          <p:cNvPr id="157702" name="Rectangle 6"/>
          <p:cNvSpPr>
            <a:spLocks noGrp="1" noChangeArrowheads="1"/>
          </p:cNvSpPr>
          <p:nvPr>
            <p:ph type="sldNum" sz="quarter" idx="4"/>
          </p:nvPr>
        </p:nvSpPr>
        <p:spPr bwMode="auto">
          <a:xfrm>
            <a:off x="6553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r">
              <a:defRPr sz="1400"/>
            </a:lvl1pPr>
          </a:lstStyle>
          <a:p>
            <a:pPr fontAlgn="base">
              <a:spcBef>
                <a:spcPct val="0"/>
              </a:spcBef>
              <a:spcAft>
                <a:spcPct val="0"/>
              </a:spcAft>
              <a:defRPr/>
            </a:pPr>
            <a:fld id="{BAB228AC-416C-4FDA-940B-068E6B70D2C5}" type="slidenum">
              <a:rPr lang="en-US">
                <a:solidFill>
                  <a:srgbClr val="000000"/>
                </a:solidFill>
                <a:latin typeface="Arial" charset="0"/>
                <a:cs typeface="Arial" charset="0"/>
              </a:rPr>
              <a:pPr fontAlgn="base">
                <a:spcBef>
                  <a:spcPct val="0"/>
                </a:spcBef>
                <a:spcAft>
                  <a:spcPct val="0"/>
                </a:spcAft>
                <a:defRPr/>
              </a:pPr>
              <a:t>‹#›</a:t>
            </a:fld>
            <a:endParaRPr lang="en-US">
              <a:solidFill>
                <a:srgbClr val="000000"/>
              </a:solidFill>
              <a:latin typeface="Arial" charset="0"/>
              <a:cs typeface="Arial" charset="0"/>
            </a:endParaRPr>
          </a:p>
        </p:txBody>
      </p:sp>
    </p:spTree>
    <p:extLst>
      <p:ext uri="{BB962C8B-B14F-4D97-AF65-F5344CB8AC3E}">
        <p14:creationId xmlns:p14="http://schemas.microsoft.com/office/powerpoint/2010/main" val="57917992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166" algn="ctr" rtl="0" fontAlgn="base">
        <a:spcBef>
          <a:spcPct val="0"/>
        </a:spcBef>
        <a:spcAft>
          <a:spcPct val="0"/>
        </a:spcAft>
        <a:defRPr sz="4400">
          <a:solidFill>
            <a:schemeClr val="tx2"/>
          </a:solidFill>
          <a:latin typeface="Arial" charset="0"/>
          <a:cs typeface="Arial" charset="0"/>
        </a:defRPr>
      </a:lvl6pPr>
      <a:lvl7pPr marL="914333" algn="ctr" rtl="0" fontAlgn="base">
        <a:spcBef>
          <a:spcPct val="0"/>
        </a:spcBef>
        <a:spcAft>
          <a:spcPct val="0"/>
        </a:spcAft>
        <a:defRPr sz="4400">
          <a:solidFill>
            <a:schemeClr val="tx2"/>
          </a:solidFill>
          <a:latin typeface="Arial" charset="0"/>
          <a:cs typeface="Arial" charset="0"/>
        </a:defRPr>
      </a:lvl7pPr>
      <a:lvl8pPr marL="1371498" algn="ctr" rtl="0" fontAlgn="base">
        <a:spcBef>
          <a:spcPct val="0"/>
        </a:spcBef>
        <a:spcAft>
          <a:spcPct val="0"/>
        </a:spcAft>
        <a:defRPr sz="4400">
          <a:solidFill>
            <a:schemeClr val="tx2"/>
          </a:solidFill>
          <a:latin typeface="Arial" charset="0"/>
          <a:cs typeface="Arial" charset="0"/>
        </a:defRPr>
      </a:lvl8pPr>
      <a:lvl9pPr marL="1828664" algn="ctr" rtl="0" fontAlgn="base">
        <a:spcBef>
          <a:spcPct val="0"/>
        </a:spcBef>
        <a:spcAft>
          <a:spcPct val="0"/>
        </a:spcAft>
        <a:defRPr sz="4400">
          <a:solidFill>
            <a:schemeClr val="tx2"/>
          </a:solidFill>
          <a:latin typeface="Arial" charset="0"/>
          <a:cs typeface="Arial" charset="0"/>
        </a:defRPr>
      </a:lvl9pPr>
    </p:titleStyle>
    <p:bodyStyle>
      <a:lvl1pPr marL="342875" indent="-342875" algn="l" rtl="0" eaLnBrk="0" fontAlgn="base" hangingPunct="0">
        <a:spcBef>
          <a:spcPct val="20000"/>
        </a:spcBef>
        <a:spcAft>
          <a:spcPct val="0"/>
        </a:spcAft>
        <a:buChar char="•"/>
        <a:defRPr sz="3200">
          <a:solidFill>
            <a:schemeClr val="tx1"/>
          </a:solidFill>
          <a:latin typeface="+mn-lt"/>
          <a:ea typeface="+mn-ea"/>
          <a:cs typeface="+mn-cs"/>
        </a:defRPr>
      </a:lvl1pPr>
      <a:lvl2pPr marL="742895" indent="-285729" algn="l" rtl="0" eaLnBrk="0" fontAlgn="base" hangingPunct="0">
        <a:spcBef>
          <a:spcPct val="20000"/>
        </a:spcBef>
        <a:spcAft>
          <a:spcPct val="0"/>
        </a:spcAft>
        <a:buChar char="–"/>
        <a:defRPr sz="2800">
          <a:solidFill>
            <a:schemeClr val="tx1"/>
          </a:solidFill>
          <a:latin typeface="+mn-lt"/>
          <a:cs typeface="+mn-cs"/>
        </a:defRPr>
      </a:lvl2pPr>
      <a:lvl3pPr marL="1142915" indent="-228582" algn="l" rtl="0" eaLnBrk="0" fontAlgn="base" hangingPunct="0">
        <a:spcBef>
          <a:spcPct val="20000"/>
        </a:spcBef>
        <a:spcAft>
          <a:spcPct val="0"/>
        </a:spcAft>
        <a:buChar char="•"/>
        <a:defRPr sz="2400">
          <a:solidFill>
            <a:schemeClr val="tx1"/>
          </a:solidFill>
          <a:latin typeface="+mn-lt"/>
          <a:cs typeface="+mn-cs"/>
        </a:defRPr>
      </a:lvl3pPr>
      <a:lvl4pPr marL="1600080" indent="-228582" algn="l" rtl="0" eaLnBrk="0" fontAlgn="base" hangingPunct="0">
        <a:spcBef>
          <a:spcPct val="20000"/>
        </a:spcBef>
        <a:spcAft>
          <a:spcPct val="0"/>
        </a:spcAft>
        <a:buChar char="–"/>
        <a:defRPr sz="2000">
          <a:solidFill>
            <a:schemeClr val="tx1"/>
          </a:solidFill>
          <a:latin typeface="+mn-lt"/>
          <a:cs typeface="+mn-cs"/>
        </a:defRPr>
      </a:lvl4pPr>
      <a:lvl5pPr marL="2057246" indent="-228582" algn="l" rtl="0" eaLnBrk="0" fontAlgn="base" hangingPunct="0">
        <a:spcBef>
          <a:spcPct val="20000"/>
        </a:spcBef>
        <a:spcAft>
          <a:spcPct val="0"/>
        </a:spcAft>
        <a:buChar char="»"/>
        <a:defRPr sz="2000">
          <a:solidFill>
            <a:schemeClr val="tx1"/>
          </a:solidFill>
          <a:latin typeface="+mn-lt"/>
          <a:cs typeface="+mn-cs"/>
        </a:defRPr>
      </a:lvl5pPr>
      <a:lvl6pPr marL="2514411" indent="-228582" algn="l" rtl="0" fontAlgn="base">
        <a:spcBef>
          <a:spcPct val="20000"/>
        </a:spcBef>
        <a:spcAft>
          <a:spcPct val="0"/>
        </a:spcAft>
        <a:buChar char="»"/>
        <a:defRPr sz="2000">
          <a:solidFill>
            <a:schemeClr val="tx1"/>
          </a:solidFill>
          <a:latin typeface="+mn-lt"/>
          <a:cs typeface="+mn-cs"/>
        </a:defRPr>
      </a:lvl6pPr>
      <a:lvl7pPr marL="2971578" indent="-228582" algn="l" rtl="0" fontAlgn="base">
        <a:spcBef>
          <a:spcPct val="20000"/>
        </a:spcBef>
        <a:spcAft>
          <a:spcPct val="0"/>
        </a:spcAft>
        <a:buChar char="»"/>
        <a:defRPr sz="2000">
          <a:solidFill>
            <a:schemeClr val="tx1"/>
          </a:solidFill>
          <a:latin typeface="+mn-lt"/>
          <a:cs typeface="+mn-cs"/>
        </a:defRPr>
      </a:lvl7pPr>
      <a:lvl8pPr marL="3428744" indent="-228582" algn="l" rtl="0" fontAlgn="base">
        <a:spcBef>
          <a:spcPct val="20000"/>
        </a:spcBef>
        <a:spcAft>
          <a:spcPct val="0"/>
        </a:spcAft>
        <a:buChar char="»"/>
        <a:defRPr sz="2000">
          <a:solidFill>
            <a:schemeClr val="tx1"/>
          </a:solidFill>
          <a:latin typeface="+mn-lt"/>
          <a:cs typeface="+mn-cs"/>
        </a:defRPr>
      </a:lvl8pPr>
      <a:lvl9pPr marL="3885909" indent="-22858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34359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685510"/>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5.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18.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18.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18.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18.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18.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18.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18.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18.xml"/></Relationships>
</file>

<file path=ppt/slides/_rels/slide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18.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18.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18.xml"/></Relationships>
</file>

<file path=ppt/slides/_rels/slide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40.xml"/></Relationships>
</file>

<file path=ppt/slides/_rels/slide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9.xml"/></Relationships>
</file>

<file path=ppt/slides/_rels/slide5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86081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110000"/>
              </a:lnSpc>
              <a:spcBef>
                <a:spcPts val="0"/>
              </a:spcBef>
            </a:pPr>
            <a:r>
              <a:rPr lang="vi-VN" sz="5350" b="0" u="sng" dirty="0" smtClean="0">
                <a:solidFill>
                  <a:srgbClr val="FFFF00"/>
                </a:solidFill>
                <a:effectLst/>
                <a:latin typeface="+mj-lt"/>
              </a:rPr>
              <a:t>Đ</a:t>
            </a:r>
            <a:r>
              <a:rPr lang="en-US" sz="5350" b="0" u="sng" dirty="0" smtClean="0">
                <a:solidFill>
                  <a:srgbClr val="FFFF00"/>
                </a:solidFill>
                <a:effectLst/>
                <a:latin typeface="+mj-lt"/>
              </a:rPr>
              <a:t>k</a:t>
            </a:r>
            <a:r>
              <a:rPr lang="vi-VN" sz="5350" b="0" u="sng" dirty="0" smtClean="0">
                <a:solidFill>
                  <a:srgbClr val="FFFF00"/>
                </a:solidFill>
                <a:effectLst/>
                <a:latin typeface="+mj-lt"/>
              </a:rPr>
              <a:t>:</a:t>
            </a:r>
            <a:r>
              <a:rPr lang="vi-VN" sz="5350" b="0" dirty="0" smtClean="0">
                <a:solidFill>
                  <a:schemeClr val="bg1"/>
                </a:solidFill>
                <a:effectLst/>
                <a:latin typeface="+mj-lt"/>
              </a:rPr>
              <a:t> </a:t>
            </a:r>
            <a:r>
              <a:rPr lang="en-US" sz="5350" dirty="0" err="1">
                <a:solidFill>
                  <a:schemeClr val="bg1"/>
                </a:solidFill>
                <a:latin typeface="+mj-lt"/>
              </a:rPr>
              <a:t>Về</a:t>
            </a:r>
            <a:r>
              <a:rPr lang="en-US" sz="5350" dirty="0">
                <a:solidFill>
                  <a:schemeClr val="bg1"/>
                </a:solidFill>
                <a:latin typeface="+mj-lt"/>
              </a:rPr>
              <a:t> </a:t>
            </a:r>
            <a:r>
              <a:rPr lang="en-US" sz="5350" dirty="0" err="1">
                <a:solidFill>
                  <a:schemeClr val="bg1"/>
                </a:solidFill>
                <a:latin typeface="+mj-lt"/>
              </a:rPr>
              <a:t>nhà</a:t>
            </a:r>
            <a:r>
              <a:rPr lang="en-US" sz="5350" dirty="0">
                <a:solidFill>
                  <a:schemeClr val="bg1"/>
                </a:solidFill>
                <a:latin typeface="+mj-lt"/>
              </a:rPr>
              <a:t> </a:t>
            </a:r>
            <a:r>
              <a:rPr lang="en-US" sz="5350" dirty="0" err="1" smtClean="0">
                <a:solidFill>
                  <a:schemeClr val="bg1"/>
                </a:solidFill>
                <a:latin typeface="+mj-lt"/>
              </a:rPr>
              <a:t>Chúa</a:t>
            </a:r>
            <a:r>
              <a:rPr lang="en-US" sz="5350" dirty="0" smtClean="0">
                <a:solidFill>
                  <a:schemeClr val="bg1"/>
                </a:solidFill>
                <a:latin typeface="+mj-lt"/>
              </a:rPr>
              <a:t>, con </a:t>
            </a:r>
            <a:r>
              <a:rPr lang="en-US" sz="5350" dirty="0" err="1" smtClean="0">
                <a:solidFill>
                  <a:schemeClr val="bg1"/>
                </a:solidFill>
                <a:latin typeface="+mj-lt"/>
              </a:rPr>
              <a:t>thấy</a:t>
            </a:r>
            <a:r>
              <a:rPr lang="en-US" sz="5350" dirty="0" smtClean="0">
                <a:solidFill>
                  <a:schemeClr val="bg1"/>
                </a:solidFill>
                <a:latin typeface="+mj-lt"/>
              </a:rPr>
              <a:t>  </a:t>
            </a:r>
            <a:r>
              <a:rPr lang="en-US" sz="5350" dirty="0" err="1">
                <a:solidFill>
                  <a:schemeClr val="bg1"/>
                </a:solidFill>
                <a:latin typeface="+mj-lt"/>
              </a:rPr>
              <a:t>lòng</a:t>
            </a:r>
            <a:r>
              <a:rPr lang="en-US" sz="5350" dirty="0">
                <a:solidFill>
                  <a:schemeClr val="bg1"/>
                </a:solidFill>
                <a:latin typeface="+mj-lt"/>
              </a:rPr>
              <a:t> </a:t>
            </a:r>
            <a:r>
              <a:rPr lang="en-US" sz="5350" dirty="0" err="1" smtClean="0">
                <a:solidFill>
                  <a:schemeClr val="bg1"/>
                </a:solidFill>
                <a:latin typeface="+mj-lt"/>
              </a:rPr>
              <a:t>rộn</a:t>
            </a:r>
            <a:r>
              <a:rPr lang="en-US" sz="5350" dirty="0" smtClean="0">
                <a:solidFill>
                  <a:schemeClr val="bg1"/>
                </a:solidFill>
                <a:latin typeface="+mj-lt"/>
              </a:rPr>
              <a:t> </a:t>
            </a:r>
            <a:r>
              <a:rPr lang="en-US" sz="5350" dirty="0" err="1" smtClean="0">
                <a:solidFill>
                  <a:schemeClr val="bg1"/>
                </a:solidFill>
                <a:latin typeface="+mj-lt"/>
              </a:rPr>
              <a:t>rã</a:t>
            </a:r>
            <a:r>
              <a:rPr lang="en-US" sz="5350" dirty="0" smtClean="0">
                <a:solidFill>
                  <a:schemeClr val="bg1"/>
                </a:solidFill>
                <a:latin typeface="+mj-lt"/>
              </a:rPr>
              <a:t>, </a:t>
            </a:r>
            <a:r>
              <a:rPr lang="en-US" sz="5350" dirty="0" err="1" smtClean="0">
                <a:solidFill>
                  <a:schemeClr val="bg1"/>
                </a:solidFill>
                <a:latin typeface="+mj-lt"/>
              </a:rPr>
              <a:t>cất</a:t>
            </a:r>
            <a:r>
              <a:rPr lang="en-US" sz="5350" dirty="0" smtClean="0">
                <a:solidFill>
                  <a:schemeClr val="bg1"/>
                </a:solidFill>
                <a:latin typeface="+mj-lt"/>
              </a:rPr>
              <a:t> </a:t>
            </a:r>
            <a:r>
              <a:rPr lang="en-US" sz="5350" dirty="0" err="1">
                <a:solidFill>
                  <a:schemeClr val="bg1"/>
                </a:solidFill>
                <a:latin typeface="+mj-lt"/>
              </a:rPr>
              <a:t>câu</a:t>
            </a:r>
            <a:r>
              <a:rPr lang="en-US" sz="5350" dirty="0">
                <a:solidFill>
                  <a:schemeClr val="bg1"/>
                </a:solidFill>
                <a:latin typeface="+mj-lt"/>
              </a:rPr>
              <a:t> ca con </a:t>
            </a:r>
            <a:r>
              <a:rPr lang="en-US" sz="5350" dirty="0" err="1">
                <a:solidFill>
                  <a:schemeClr val="bg1"/>
                </a:solidFill>
                <a:latin typeface="+mj-lt"/>
              </a:rPr>
              <a:t>thấy</a:t>
            </a:r>
            <a:r>
              <a:rPr lang="en-US" sz="5350" dirty="0">
                <a:solidFill>
                  <a:schemeClr val="bg1"/>
                </a:solidFill>
                <a:latin typeface="+mj-lt"/>
              </a:rPr>
              <a:t> </a:t>
            </a:r>
            <a:r>
              <a:rPr lang="en-US" sz="5350" dirty="0" err="1">
                <a:solidFill>
                  <a:schemeClr val="bg1"/>
                </a:solidFill>
                <a:latin typeface="+mj-lt"/>
              </a:rPr>
              <a:t>lòng</a:t>
            </a:r>
            <a:r>
              <a:rPr lang="en-US" sz="5350" dirty="0">
                <a:solidFill>
                  <a:schemeClr val="bg1"/>
                </a:solidFill>
                <a:latin typeface="+mj-lt"/>
              </a:rPr>
              <a:t> an </a:t>
            </a:r>
            <a:r>
              <a:rPr lang="en-US" sz="5350" dirty="0" err="1">
                <a:solidFill>
                  <a:schemeClr val="bg1"/>
                </a:solidFill>
                <a:latin typeface="+mj-lt"/>
              </a:rPr>
              <a:t>hoà</a:t>
            </a:r>
            <a:r>
              <a:rPr lang="en-US" sz="5350" dirty="0">
                <a:solidFill>
                  <a:schemeClr val="bg1"/>
                </a:solidFill>
                <a:latin typeface="+mj-lt"/>
              </a:rPr>
              <a:t>. </a:t>
            </a:r>
            <a:r>
              <a:rPr lang="en-US" sz="5350" dirty="0" err="1">
                <a:solidFill>
                  <a:schemeClr val="bg1"/>
                </a:solidFill>
                <a:latin typeface="+mj-lt"/>
              </a:rPr>
              <a:t>Trong</a:t>
            </a:r>
            <a:r>
              <a:rPr lang="en-US" sz="5350" dirty="0">
                <a:solidFill>
                  <a:schemeClr val="bg1"/>
                </a:solidFill>
                <a:latin typeface="+mj-lt"/>
              </a:rPr>
              <a:t> </a:t>
            </a:r>
            <a:r>
              <a:rPr lang="en-US" sz="5350" dirty="0" err="1">
                <a:solidFill>
                  <a:schemeClr val="bg1"/>
                </a:solidFill>
                <a:latin typeface="+mj-lt"/>
              </a:rPr>
              <a:t>tình</a:t>
            </a:r>
            <a:r>
              <a:rPr lang="en-US" sz="5350" dirty="0">
                <a:solidFill>
                  <a:schemeClr val="bg1"/>
                </a:solidFill>
                <a:latin typeface="+mj-lt"/>
              </a:rPr>
              <a:t> </a:t>
            </a:r>
            <a:r>
              <a:rPr lang="en-US" sz="5350" dirty="0" err="1">
                <a:solidFill>
                  <a:schemeClr val="bg1"/>
                </a:solidFill>
                <a:latin typeface="+mj-lt"/>
              </a:rPr>
              <a:t>yêu</a:t>
            </a:r>
            <a:r>
              <a:rPr lang="en-US" sz="5350" dirty="0">
                <a:solidFill>
                  <a:schemeClr val="bg1"/>
                </a:solidFill>
                <a:latin typeface="+mj-lt"/>
              </a:rPr>
              <a:t> </a:t>
            </a:r>
            <a:r>
              <a:rPr lang="en-US" sz="5350" dirty="0" err="1">
                <a:solidFill>
                  <a:schemeClr val="bg1"/>
                </a:solidFill>
                <a:latin typeface="+mj-lt"/>
              </a:rPr>
              <a:t>của</a:t>
            </a:r>
            <a:r>
              <a:rPr lang="en-US" sz="5350" dirty="0">
                <a:solidFill>
                  <a:schemeClr val="bg1"/>
                </a:solidFill>
                <a:latin typeface="+mj-lt"/>
              </a:rPr>
              <a:t> </a:t>
            </a:r>
            <a:r>
              <a:rPr lang="en-US" sz="5350" dirty="0" err="1">
                <a:solidFill>
                  <a:schemeClr val="bg1"/>
                </a:solidFill>
                <a:latin typeface="+mj-lt"/>
              </a:rPr>
              <a:t>Thiên</a:t>
            </a:r>
            <a:r>
              <a:rPr lang="en-US" sz="5350" dirty="0">
                <a:solidFill>
                  <a:schemeClr val="bg1"/>
                </a:solidFill>
                <a:latin typeface="+mj-lt"/>
              </a:rPr>
              <a:t> </a:t>
            </a:r>
            <a:r>
              <a:rPr lang="en-US" sz="5350" dirty="0" err="1">
                <a:solidFill>
                  <a:schemeClr val="bg1"/>
                </a:solidFill>
                <a:latin typeface="+mj-lt"/>
              </a:rPr>
              <a:t>Chúa</a:t>
            </a:r>
            <a:r>
              <a:rPr lang="en-US" sz="5350" dirty="0">
                <a:solidFill>
                  <a:schemeClr val="bg1"/>
                </a:solidFill>
                <a:latin typeface="+mj-lt"/>
              </a:rPr>
              <a:t> </a:t>
            </a:r>
            <a:r>
              <a:rPr lang="en-US" sz="5350" dirty="0" err="1">
                <a:solidFill>
                  <a:schemeClr val="bg1"/>
                </a:solidFill>
                <a:latin typeface="+mj-lt"/>
              </a:rPr>
              <a:t>là</a:t>
            </a:r>
            <a:r>
              <a:rPr lang="en-US" sz="5350" dirty="0">
                <a:solidFill>
                  <a:schemeClr val="bg1"/>
                </a:solidFill>
                <a:latin typeface="+mj-lt"/>
              </a:rPr>
              <a:t> Cha, con </a:t>
            </a:r>
            <a:r>
              <a:rPr lang="en-US" sz="5350" dirty="0" err="1">
                <a:solidFill>
                  <a:schemeClr val="bg1"/>
                </a:solidFill>
                <a:latin typeface="+mj-lt"/>
              </a:rPr>
              <a:t>cảm</a:t>
            </a:r>
            <a:r>
              <a:rPr lang="en-US" sz="5350" dirty="0">
                <a:solidFill>
                  <a:schemeClr val="bg1"/>
                </a:solidFill>
                <a:latin typeface="+mj-lt"/>
              </a:rPr>
              <a:t> </a:t>
            </a:r>
            <a:r>
              <a:rPr lang="en-US" sz="5350" dirty="0" err="1">
                <a:solidFill>
                  <a:schemeClr val="bg1"/>
                </a:solidFill>
                <a:latin typeface="+mj-lt"/>
              </a:rPr>
              <a:t>tạ</a:t>
            </a:r>
            <a:r>
              <a:rPr lang="en-US" sz="5350" dirty="0">
                <a:solidFill>
                  <a:schemeClr val="bg1"/>
                </a:solidFill>
                <a:latin typeface="+mj-lt"/>
              </a:rPr>
              <a:t> </a:t>
            </a:r>
            <a:r>
              <a:rPr lang="en-US" sz="5350" dirty="0" err="1">
                <a:solidFill>
                  <a:schemeClr val="bg1"/>
                </a:solidFill>
                <a:latin typeface="+mj-lt"/>
              </a:rPr>
              <a:t>ôi</a:t>
            </a:r>
            <a:r>
              <a:rPr lang="en-US" sz="5350" dirty="0">
                <a:solidFill>
                  <a:schemeClr val="bg1"/>
                </a:solidFill>
                <a:latin typeface="+mj-lt"/>
              </a:rPr>
              <a:t> </a:t>
            </a:r>
            <a:r>
              <a:rPr lang="en-US" sz="5350" dirty="0" err="1">
                <a:solidFill>
                  <a:schemeClr val="bg1"/>
                </a:solidFill>
                <a:latin typeface="+mj-lt"/>
              </a:rPr>
              <a:t>tình</a:t>
            </a:r>
            <a:r>
              <a:rPr lang="en-US" sz="5350" dirty="0">
                <a:solidFill>
                  <a:schemeClr val="bg1"/>
                </a:solidFill>
                <a:latin typeface="+mj-lt"/>
              </a:rPr>
              <a:t> Cha </a:t>
            </a:r>
            <a:r>
              <a:rPr lang="en-US" sz="5350" dirty="0" err="1">
                <a:solidFill>
                  <a:schemeClr val="bg1"/>
                </a:solidFill>
                <a:latin typeface="+mj-lt"/>
              </a:rPr>
              <a:t>muôn</a:t>
            </a:r>
            <a:r>
              <a:rPr lang="en-US" sz="5350" dirty="0">
                <a:solidFill>
                  <a:schemeClr val="bg1"/>
                </a:solidFill>
                <a:latin typeface="+mj-lt"/>
              </a:rPr>
              <a:t> </a:t>
            </a:r>
            <a:r>
              <a:rPr lang="en-US" sz="5350" dirty="0" err="1">
                <a:solidFill>
                  <a:schemeClr val="bg1"/>
                </a:solidFill>
                <a:latin typeface="+mj-lt"/>
              </a:rPr>
              <a:t>vàn</a:t>
            </a:r>
            <a:r>
              <a:rPr lang="en-US" sz="5350" dirty="0" smtClean="0">
                <a:solidFill>
                  <a:schemeClr val="bg1"/>
                </a:solidFill>
                <a:latin typeface="+mj-lt"/>
              </a:rPr>
              <a:t>.</a:t>
            </a:r>
            <a:endParaRPr lang="vi-VN" sz="5350" b="0" dirty="0">
              <a:solidFill>
                <a:schemeClr val="bg1"/>
              </a:solidFill>
              <a:effectLst/>
              <a:latin typeface="+mj-lt"/>
            </a:endParaRPr>
          </a:p>
        </p:txBody>
      </p:sp>
    </p:spTree>
    <p:extLst>
      <p:ext uri="{BB962C8B-B14F-4D97-AF65-F5344CB8AC3E}">
        <p14:creationId xmlns:p14="http://schemas.microsoft.com/office/powerpoint/2010/main" val="291986331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51470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i="1">
                <a:solidFill>
                  <a:srgbClr val="FFFF00"/>
                </a:solidFill>
                <a:effectLst/>
                <a:latin typeface="+mj-lt"/>
                <a:cs typeface="Times New Roman" panose="02020603050405020304" pitchFamily="18" charset="0"/>
              </a:rPr>
              <a:t>KINH VINH </a:t>
            </a:r>
            <a:r>
              <a:rPr lang="en-US" sz="7200" b="0" i="1" smtClean="0">
                <a:solidFill>
                  <a:srgbClr val="FFFF00"/>
                </a:solidFill>
                <a:effectLst/>
                <a:latin typeface="+mj-lt"/>
                <a:cs typeface="Times New Roman" panose="02020603050405020304" pitchFamily="18" charset="0"/>
              </a:rPr>
              <a:t>DANH</a:t>
            </a:r>
          </a:p>
          <a:p>
            <a:pPr eaLnBrk="1" hangingPunct="1">
              <a:lnSpc>
                <a:spcPct val="150000"/>
              </a:lnSpc>
            </a:pPr>
            <a:r>
              <a:rPr lang="en-US" sz="7200" b="0" i="1" smtClean="0">
                <a:solidFill>
                  <a:srgbClr val="FFFF00"/>
                </a:solidFill>
                <a:effectLst/>
                <a:latin typeface="+mj-lt"/>
                <a:cs typeface="Times New Roman" panose="02020603050405020304" pitchFamily="18" charset="0"/>
              </a:rPr>
              <a:t>Ca Lên Đi 2</a:t>
            </a:r>
            <a:endParaRPr lang="vi-VN" sz="7200" b="0" i="1">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687447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just" eaLnBrk="1" hangingPunct="1"/>
            <a:r>
              <a:rPr lang="vi-VN" sz="6600" b="0" i="1" u="sng" dirty="0">
                <a:solidFill>
                  <a:srgbClr val="FFFF00"/>
                </a:solidFill>
                <a:effectLst/>
                <a:latin typeface="+mj-lt"/>
                <a:cs typeface="Times New Roman" panose="02020603050405020304" pitchFamily="18" charset="0"/>
              </a:rPr>
              <a:t>Chủ tế</a:t>
            </a:r>
            <a:r>
              <a:rPr lang="vi-VN" sz="6600" b="0" i="1" dirty="0">
                <a:solidFill>
                  <a:srgbClr val="FFFF00"/>
                </a:solidFill>
                <a:effectLst/>
                <a:latin typeface="+mj-lt"/>
                <a:cs typeface="Times New Roman" panose="02020603050405020304" pitchFamily="18" charset="0"/>
              </a:rPr>
              <a:t>: Vinh danh Thiên Chúa trên các tầng trời. </a:t>
            </a:r>
            <a:r>
              <a:rPr lang="vi-VN" sz="6600" b="0" dirty="0" smtClean="0">
                <a:solidFill>
                  <a:schemeClr val="bg1"/>
                </a:solidFill>
                <a:effectLst/>
                <a:latin typeface="+mj-lt"/>
                <a:cs typeface="Times New Roman" panose="02020603050405020304" pitchFamily="18" charset="0"/>
              </a:rPr>
              <a:t>Và </a:t>
            </a:r>
            <a:r>
              <a:rPr lang="vi-VN" sz="6600" b="0" dirty="0">
                <a:solidFill>
                  <a:schemeClr val="bg1"/>
                </a:solidFill>
                <a:effectLst/>
                <a:latin typeface="+mj-lt"/>
                <a:cs typeface="Times New Roman" panose="02020603050405020304" pitchFamily="18" charset="0"/>
              </a:rPr>
              <a:t>bình an dưới thế, bình an dưới thế cho người thiện tâm. </a:t>
            </a:r>
          </a:p>
        </p:txBody>
      </p:sp>
    </p:spTree>
    <p:extLst>
      <p:ext uri="{BB962C8B-B14F-4D97-AF65-F5344CB8AC3E}">
        <p14:creationId xmlns:p14="http://schemas.microsoft.com/office/powerpoint/2010/main" val="25731910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95250"/>
            <a:ext cx="9144000" cy="5143500"/>
          </a:xfrm>
        </p:spPr>
        <p:txBody>
          <a:bodyPr/>
          <a:lstStyle/>
          <a:p>
            <a:pPr algn="just" eaLnBrk="1" hangingPunct="1"/>
            <a:r>
              <a:rPr lang="en-US" sz="5600" b="0" dirty="0" err="1">
                <a:solidFill>
                  <a:schemeClr val="bg1"/>
                </a:solidFill>
                <a:effectLst/>
                <a:latin typeface="+mj-lt"/>
                <a:cs typeface="Times New Roman" panose="02020603050405020304" pitchFamily="18" charset="0"/>
              </a:rPr>
              <a:t>Chúng</a:t>
            </a:r>
            <a:r>
              <a:rPr lang="en-US" sz="5600" b="0" dirty="0">
                <a:solidFill>
                  <a:schemeClr val="bg1"/>
                </a:solidFill>
                <a:effectLst/>
                <a:latin typeface="+mj-lt"/>
                <a:cs typeface="Times New Roman" panose="02020603050405020304" pitchFamily="18" charset="0"/>
              </a:rPr>
              <a:t> con ca </a:t>
            </a:r>
            <a:r>
              <a:rPr lang="en-US" sz="5600" b="0" dirty="0" err="1">
                <a:solidFill>
                  <a:schemeClr val="bg1"/>
                </a:solidFill>
                <a:effectLst/>
                <a:latin typeface="+mj-lt"/>
                <a:cs typeface="Times New Roman" panose="02020603050405020304" pitchFamily="18" charset="0"/>
              </a:rPr>
              <a:t>ngợi</a:t>
            </a:r>
            <a:r>
              <a:rPr lang="en-US" sz="5600" b="0" dirty="0">
                <a:solidFill>
                  <a:schemeClr val="bg1"/>
                </a:solidFill>
                <a:effectLst/>
                <a:latin typeface="+mj-lt"/>
                <a:cs typeface="Times New Roman" panose="02020603050405020304" pitchFamily="18" charset="0"/>
              </a:rPr>
              <a:t> </a:t>
            </a:r>
            <a:r>
              <a:rPr lang="en-US" sz="5600" b="0" dirty="0" err="1">
                <a:solidFill>
                  <a:schemeClr val="bg1"/>
                </a:solidFill>
                <a:effectLst/>
                <a:latin typeface="+mj-lt"/>
                <a:cs typeface="Times New Roman" panose="02020603050405020304" pitchFamily="18" charset="0"/>
              </a:rPr>
              <a:t>Chúa</a:t>
            </a:r>
            <a:r>
              <a:rPr lang="en-US" sz="5600" b="0" dirty="0">
                <a:solidFill>
                  <a:schemeClr val="bg1"/>
                </a:solidFill>
                <a:effectLst/>
                <a:latin typeface="+mj-lt"/>
                <a:cs typeface="Times New Roman" panose="02020603050405020304" pitchFamily="18" charset="0"/>
              </a:rPr>
              <a:t>. </a:t>
            </a:r>
            <a:r>
              <a:rPr lang="en-US" sz="5600" b="0" dirty="0" err="1">
                <a:solidFill>
                  <a:schemeClr val="bg1"/>
                </a:solidFill>
                <a:effectLst/>
                <a:latin typeface="+mj-lt"/>
                <a:cs typeface="Times New Roman" panose="02020603050405020304" pitchFamily="18" charset="0"/>
              </a:rPr>
              <a:t>Chúng</a:t>
            </a:r>
            <a:r>
              <a:rPr lang="en-US" sz="5600" b="0" dirty="0">
                <a:solidFill>
                  <a:schemeClr val="bg1"/>
                </a:solidFill>
                <a:effectLst/>
                <a:latin typeface="+mj-lt"/>
                <a:cs typeface="Times New Roman" panose="02020603050405020304" pitchFamily="18" charset="0"/>
              </a:rPr>
              <a:t> con </a:t>
            </a:r>
            <a:r>
              <a:rPr lang="en-US" sz="5600" b="0" dirty="0" err="1">
                <a:solidFill>
                  <a:schemeClr val="bg1"/>
                </a:solidFill>
                <a:effectLst/>
                <a:latin typeface="+mj-lt"/>
                <a:cs typeface="Times New Roman" panose="02020603050405020304" pitchFamily="18" charset="0"/>
              </a:rPr>
              <a:t>chúc</a:t>
            </a:r>
            <a:r>
              <a:rPr lang="en-US" sz="5600" b="0" dirty="0">
                <a:solidFill>
                  <a:schemeClr val="bg1"/>
                </a:solidFill>
                <a:effectLst/>
                <a:latin typeface="+mj-lt"/>
                <a:cs typeface="Times New Roman" panose="02020603050405020304" pitchFamily="18" charset="0"/>
              </a:rPr>
              <a:t> </a:t>
            </a:r>
            <a:r>
              <a:rPr lang="en-US" sz="5600" b="0" dirty="0" err="1">
                <a:solidFill>
                  <a:schemeClr val="bg1"/>
                </a:solidFill>
                <a:effectLst/>
                <a:latin typeface="+mj-lt"/>
                <a:cs typeface="Times New Roman" panose="02020603050405020304" pitchFamily="18" charset="0"/>
              </a:rPr>
              <a:t>tụng</a:t>
            </a:r>
            <a:r>
              <a:rPr lang="en-US" sz="5600" b="0" dirty="0">
                <a:solidFill>
                  <a:schemeClr val="bg1"/>
                </a:solidFill>
                <a:effectLst/>
                <a:latin typeface="+mj-lt"/>
                <a:cs typeface="Times New Roman" panose="02020603050405020304" pitchFamily="18" charset="0"/>
              </a:rPr>
              <a:t> </a:t>
            </a:r>
            <a:r>
              <a:rPr lang="en-US" sz="5600" b="0" dirty="0" err="1">
                <a:solidFill>
                  <a:schemeClr val="bg1"/>
                </a:solidFill>
                <a:effectLst/>
                <a:latin typeface="+mj-lt"/>
                <a:cs typeface="Times New Roman" panose="02020603050405020304" pitchFamily="18" charset="0"/>
              </a:rPr>
              <a:t>Chúa</a:t>
            </a:r>
            <a:r>
              <a:rPr lang="en-US" sz="5600" b="0" dirty="0">
                <a:solidFill>
                  <a:schemeClr val="bg1"/>
                </a:solidFill>
                <a:effectLst/>
                <a:latin typeface="+mj-lt"/>
                <a:cs typeface="Times New Roman" panose="02020603050405020304" pitchFamily="18" charset="0"/>
              </a:rPr>
              <a:t>. </a:t>
            </a:r>
            <a:r>
              <a:rPr lang="en-US" sz="5600" b="0" dirty="0" err="1" smtClean="0">
                <a:solidFill>
                  <a:schemeClr val="bg1"/>
                </a:solidFill>
                <a:effectLst/>
                <a:latin typeface="+mj-lt"/>
                <a:cs typeface="Times New Roman" panose="02020603050405020304" pitchFamily="18" charset="0"/>
              </a:rPr>
              <a:t>Chúng</a:t>
            </a:r>
            <a:r>
              <a:rPr lang="en-US" sz="5600" dirty="0">
                <a:solidFill>
                  <a:schemeClr val="bg1"/>
                </a:solidFill>
                <a:latin typeface="+mj-lt"/>
                <a:cs typeface="Times New Roman" panose="02020603050405020304" pitchFamily="18" charset="0"/>
              </a:rPr>
              <a:t> </a:t>
            </a:r>
            <a:r>
              <a:rPr lang="en-US" sz="5600" b="0" dirty="0" smtClean="0">
                <a:solidFill>
                  <a:schemeClr val="bg1"/>
                </a:solidFill>
                <a:effectLst/>
                <a:latin typeface="+mj-lt"/>
                <a:cs typeface="Times New Roman" panose="02020603050405020304" pitchFamily="18" charset="0"/>
              </a:rPr>
              <a:t>con </a:t>
            </a:r>
            <a:r>
              <a:rPr lang="en-US" sz="5600" b="0" dirty="0" err="1">
                <a:solidFill>
                  <a:schemeClr val="bg1"/>
                </a:solidFill>
                <a:effectLst/>
                <a:latin typeface="+mj-lt"/>
                <a:cs typeface="Times New Roman" panose="02020603050405020304" pitchFamily="18" charset="0"/>
              </a:rPr>
              <a:t>thờ</a:t>
            </a:r>
            <a:r>
              <a:rPr lang="en-US" sz="5600" b="0" dirty="0">
                <a:solidFill>
                  <a:schemeClr val="bg1"/>
                </a:solidFill>
                <a:effectLst/>
                <a:latin typeface="+mj-lt"/>
                <a:cs typeface="Times New Roman" panose="02020603050405020304" pitchFamily="18" charset="0"/>
              </a:rPr>
              <a:t> </a:t>
            </a:r>
            <a:r>
              <a:rPr lang="en-US" sz="5600" b="0" dirty="0" err="1">
                <a:solidFill>
                  <a:schemeClr val="bg1"/>
                </a:solidFill>
                <a:effectLst/>
                <a:latin typeface="+mj-lt"/>
                <a:cs typeface="Times New Roman" panose="02020603050405020304" pitchFamily="18" charset="0"/>
              </a:rPr>
              <a:t>lạy</a:t>
            </a:r>
            <a:r>
              <a:rPr lang="en-US" sz="5600" b="0" dirty="0">
                <a:solidFill>
                  <a:schemeClr val="bg1"/>
                </a:solidFill>
                <a:effectLst/>
                <a:latin typeface="+mj-lt"/>
                <a:cs typeface="Times New Roman" panose="02020603050405020304" pitchFamily="18" charset="0"/>
              </a:rPr>
              <a:t> </a:t>
            </a:r>
            <a:r>
              <a:rPr lang="en-US" sz="5600" b="0" dirty="0" err="1">
                <a:solidFill>
                  <a:schemeClr val="bg1"/>
                </a:solidFill>
                <a:effectLst/>
                <a:latin typeface="+mj-lt"/>
                <a:cs typeface="Times New Roman" panose="02020603050405020304" pitchFamily="18" charset="0"/>
              </a:rPr>
              <a:t>Chúa</a:t>
            </a:r>
            <a:r>
              <a:rPr lang="en-US" sz="5600" b="0" dirty="0">
                <a:solidFill>
                  <a:schemeClr val="bg1"/>
                </a:solidFill>
                <a:effectLst/>
                <a:latin typeface="+mj-lt"/>
                <a:cs typeface="Times New Roman" panose="02020603050405020304" pitchFamily="18" charset="0"/>
              </a:rPr>
              <a:t>. </a:t>
            </a:r>
            <a:r>
              <a:rPr lang="en-US" sz="5600" b="0" dirty="0" err="1">
                <a:solidFill>
                  <a:schemeClr val="bg1"/>
                </a:solidFill>
                <a:effectLst/>
                <a:latin typeface="+mj-lt"/>
                <a:cs typeface="Times New Roman" panose="02020603050405020304" pitchFamily="18" charset="0"/>
              </a:rPr>
              <a:t>Chúng</a:t>
            </a:r>
            <a:r>
              <a:rPr lang="en-US" sz="5600" b="0" dirty="0">
                <a:solidFill>
                  <a:schemeClr val="bg1"/>
                </a:solidFill>
                <a:effectLst/>
                <a:latin typeface="+mj-lt"/>
                <a:cs typeface="Times New Roman" panose="02020603050405020304" pitchFamily="18" charset="0"/>
              </a:rPr>
              <a:t> con </a:t>
            </a:r>
            <a:r>
              <a:rPr lang="en-US" sz="5600" b="0" dirty="0" err="1">
                <a:solidFill>
                  <a:schemeClr val="bg1"/>
                </a:solidFill>
                <a:effectLst/>
                <a:latin typeface="+mj-lt"/>
                <a:cs typeface="Times New Roman" panose="02020603050405020304" pitchFamily="18" charset="0"/>
              </a:rPr>
              <a:t>tôn</a:t>
            </a:r>
            <a:r>
              <a:rPr lang="en-US" sz="5600" b="0" dirty="0">
                <a:solidFill>
                  <a:schemeClr val="bg1"/>
                </a:solidFill>
                <a:effectLst/>
                <a:latin typeface="+mj-lt"/>
                <a:cs typeface="Times New Roman" panose="02020603050405020304" pitchFamily="18" charset="0"/>
              </a:rPr>
              <a:t> </a:t>
            </a:r>
            <a:r>
              <a:rPr lang="en-US" sz="5600" b="0" dirty="0" err="1">
                <a:solidFill>
                  <a:schemeClr val="bg1"/>
                </a:solidFill>
                <a:effectLst/>
                <a:latin typeface="+mj-lt"/>
                <a:cs typeface="Times New Roman" panose="02020603050405020304" pitchFamily="18" charset="0"/>
              </a:rPr>
              <a:t>vinh</a:t>
            </a:r>
            <a:r>
              <a:rPr lang="en-US" sz="5600" b="0" dirty="0">
                <a:solidFill>
                  <a:schemeClr val="bg1"/>
                </a:solidFill>
                <a:effectLst/>
                <a:latin typeface="+mj-lt"/>
                <a:cs typeface="Times New Roman" panose="02020603050405020304" pitchFamily="18" charset="0"/>
              </a:rPr>
              <a:t> </a:t>
            </a:r>
            <a:r>
              <a:rPr lang="en-US" sz="5600" b="0" dirty="0" err="1">
                <a:solidFill>
                  <a:schemeClr val="bg1"/>
                </a:solidFill>
                <a:effectLst/>
                <a:latin typeface="+mj-lt"/>
                <a:cs typeface="Times New Roman" panose="02020603050405020304" pitchFamily="18" charset="0"/>
              </a:rPr>
              <a:t>Chúa</a:t>
            </a:r>
            <a:r>
              <a:rPr lang="en-US" sz="5600" b="0" dirty="0">
                <a:solidFill>
                  <a:schemeClr val="bg1"/>
                </a:solidFill>
                <a:effectLst/>
                <a:latin typeface="+mj-lt"/>
                <a:cs typeface="Times New Roman" panose="02020603050405020304" pitchFamily="18" charset="0"/>
              </a:rPr>
              <a:t>. </a:t>
            </a:r>
            <a:r>
              <a:rPr lang="en-US" sz="5600" b="0" dirty="0" err="1">
                <a:solidFill>
                  <a:schemeClr val="bg1"/>
                </a:solidFill>
                <a:effectLst/>
                <a:latin typeface="+mj-lt"/>
                <a:cs typeface="Times New Roman" panose="02020603050405020304" pitchFamily="18" charset="0"/>
              </a:rPr>
              <a:t>Chúng</a:t>
            </a:r>
            <a:r>
              <a:rPr lang="en-US" sz="5600" b="0" dirty="0">
                <a:solidFill>
                  <a:schemeClr val="bg1"/>
                </a:solidFill>
                <a:effectLst/>
                <a:latin typeface="+mj-lt"/>
                <a:cs typeface="Times New Roman" panose="02020603050405020304" pitchFamily="18" charset="0"/>
              </a:rPr>
              <a:t> con </a:t>
            </a:r>
            <a:r>
              <a:rPr lang="en-US" sz="5600" b="0" dirty="0" err="1">
                <a:solidFill>
                  <a:schemeClr val="bg1"/>
                </a:solidFill>
                <a:effectLst/>
                <a:latin typeface="+mj-lt"/>
                <a:cs typeface="Times New Roman" panose="02020603050405020304" pitchFamily="18" charset="0"/>
              </a:rPr>
              <a:t>cảm</a:t>
            </a:r>
            <a:r>
              <a:rPr lang="en-US" sz="5600" b="0" dirty="0">
                <a:solidFill>
                  <a:schemeClr val="bg1"/>
                </a:solidFill>
                <a:effectLst/>
                <a:latin typeface="+mj-lt"/>
                <a:cs typeface="Times New Roman" panose="02020603050405020304" pitchFamily="18" charset="0"/>
              </a:rPr>
              <a:t> </a:t>
            </a:r>
            <a:r>
              <a:rPr lang="en-US" sz="5600" b="0" dirty="0" err="1">
                <a:solidFill>
                  <a:schemeClr val="bg1"/>
                </a:solidFill>
                <a:effectLst/>
                <a:latin typeface="+mj-lt"/>
                <a:cs typeface="Times New Roman" panose="02020603050405020304" pitchFamily="18" charset="0"/>
              </a:rPr>
              <a:t>tạ</a:t>
            </a:r>
            <a:r>
              <a:rPr lang="en-US" sz="5600" b="0" dirty="0">
                <a:solidFill>
                  <a:schemeClr val="bg1"/>
                </a:solidFill>
                <a:effectLst/>
                <a:latin typeface="+mj-lt"/>
                <a:cs typeface="Times New Roman" panose="02020603050405020304" pitchFamily="18" charset="0"/>
              </a:rPr>
              <a:t> </a:t>
            </a:r>
            <a:r>
              <a:rPr lang="en-US" sz="5600" b="0" dirty="0" err="1">
                <a:solidFill>
                  <a:schemeClr val="bg1"/>
                </a:solidFill>
                <a:effectLst/>
                <a:latin typeface="+mj-lt"/>
                <a:cs typeface="Times New Roman" panose="02020603050405020304" pitchFamily="18" charset="0"/>
              </a:rPr>
              <a:t>Chúa</a:t>
            </a:r>
            <a:r>
              <a:rPr lang="en-US" sz="5600" b="0" dirty="0">
                <a:solidFill>
                  <a:schemeClr val="bg1"/>
                </a:solidFill>
                <a:effectLst/>
                <a:latin typeface="+mj-lt"/>
                <a:cs typeface="Times New Roman" panose="02020603050405020304" pitchFamily="18" charset="0"/>
              </a:rPr>
              <a:t> </a:t>
            </a:r>
            <a:r>
              <a:rPr lang="en-US" sz="5600" b="0" dirty="0" err="1">
                <a:solidFill>
                  <a:schemeClr val="bg1"/>
                </a:solidFill>
                <a:effectLst/>
                <a:latin typeface="+mj-lt"/>
                <a:cs typeface="Times New Roman" panose="02020603050405020304" pitchFamily="18" charset="0"/>
              </a:rPr>
              <a:t>vì</a:t>
            </a:r>
            <a:r>
              <a:rPr lang="en-US" sz="5600" b="0" dirty="0">
                <a:solidFill>
                  <a:schemeClr val="bg1"/>
                </a:solidFill>
                <a:effectLst/>
                <a:latin typeface="+mj-lt"/>
                <a:cs typeface="Times New Roman" panose="02020603050405020304" pitchFamily="18" charset="0"/>
              </a:rPr>
              <a:t> </a:t>
            </a:r>
            <a:r>
              <a:rPr lang="en-US" sz="5600" b="0" dirty="0" err="1">
                <a:solidFill>
                  <a:schemeClr val="bg1"/>
                </a:solidFill>
                <a:effectLst/>
                <a:latin typeface="+mj-lt"/>
                <a:cs typeface="Times New Roman" panose="02020603050405020304" pitchFamily="18" charset="0"/>
              </a:rPr>
              <a:t>vinh</a:t>
            </a:r>
            <a:r>
              <a:rPr lang="en-US" sz="5600" b="0" dirty="0">
                <a:solidFill>
                  <a:schemeClr val="bg1"/>
                </a:solidFill>
                <a:effectLst/>
                <a:latin typeface="+mj-lt"/>
                <a:cs typeface="Times New Roman" panose="02020603050405020304" pitchFamily="18" charset="0"/>
              </a:rPr>
              <a:t> </a:t>
            </a:r>
            <a:r>
              <a:rPr lang="en-US" sz="5600" b="0" dirty="0" err="1">
                <a:solidFill>
                  <a:schemeClr val="bg1"/>
                </a:solidFill>
                <a:effectLst/>
                <a:latin typeface="+mj-lt"/>
                <a:cs typeface="Times New Roman" panose="02020603050405020304" pitchFamily="18" charset="0"/>
              </a:rPr>
              <a:t>quang</a:t>
            </a:r>
            <a:r>
              <a:rPr lang="en-US" sz="5600" b="0" dirty="0">
                <a:solidFill>
                  <a:schemeClr val="bg1"/>
                </a:solidFill>
                <a:effectLst/>
                <a:latin typeface="+mj-lt"/>
                <a:cs typeface="Times New Roman" panose="02020603050405020304" pitchFamily="18" charset="0"/>
              </a:rPr>
              <a:t> </a:t>
            </a:r>
            <a:r>
              <a:rPr lang="en-US" sz="5600" b="0" dirty="0" err="1">
                <a:solidFill>
                  <a:schemeClr val="bg1"/>
                </a:solidFill>
                <a:effectLst/>
                <a:latin typeface="+mj-lt"/>
                <a:cs typeface="Times New Roman" panose="02020603050405020304" pitchFamily="18" charset="0"/>
              </a:rPr>
              <a:t>cao</a:t>
            </a:r>
            <a:r>
              <a:rPr lang="en-US" sz="5600" b="0" dirty="0">
                <a:solidFill>
                  <a:schemeClr val="bg1"/>
                </a:solidFill>
                <a:effectLst/>
                <a:latin typeface="+mj-lt"/>
                <a:cs typeface="Times New Roman" panose="02020603050405020304" pitchFamily="18" charset="0"/>
              </a:rPr>
              <a:t> </a:t>
            </a:r>
            <a:r>
              <a:rPr lang="en-US" sz="5600" b="0" dirty="0" err="1">
                <a:solidFill>
                  <a:schemeClr val="bg1"/>
                </a:solidFill>
                <a:effectLst/>
                <a:latin typeface="+mj-lt"/>
                <a:cs typeface="Times New Roman" panose="02020603050405020304" pitchFamily="18" charset="0"/>
              </a:rPr>
              <a:t>cả</a:t>
            </a:r>
            <a:r>
              <a:rPr lang="en-US" sz="5600" b="0" dirty="0">
                <a:solidFill>
                  <a:schemeClr val="bg1"/>
                </a:solidFill>
                <a:effectLst/>
                <a:latin typeface="+mj-lt"/>
                <a:cs typeface="Times New Roman" panose="02020603050405020304" pitchFamily="18" charset="0"/>
              </a:rPr>
              <a:t> </a:t>
            </a:r>
            <a:r>
              <a:rPr lang="en-US" sz="5600" b="0" dirty="0" err="1">
                <a:solidFill>
                  <a:schemeClr val="bg1"/>
                </a:solidFill>
                <a:effectLst/>
                <a:latin typeface="+mj-lt"/>
                <a:cs typeface="Times New Roman" panose="02020603050405020304" pitchFamily="18" charset="0"/>
              </a:rPr>
              <a:t>Chúa</a:t>
            </a:r>
            <a:r>
              <a:rPr lang="en-US" sz="5600" b="0" dirty="0">
                <a:solidFill>
                  <a:schemeClr val="bg1"/>
                </a:solidFill>
                <a:effectLst/>
                <a:latin typeface="+mj-lt"/>
                <a:cs typeface="Times New Roman" panose="02020603050405020304" pitchFamily="18" charset="0"/>
              </a:rPr>
              <a:t>. </a:t>
            </a:r>
          </a:p>
        </p:txBody>
      </p:sp>
    </p:spTree>
    <p:extLst>
      <p:ext uri="{BB962C8B-B14F-4D97-AF65-F5344CB8AC3E}">
        <p14:creationId xmlns:p14="http://schemas.microsoft.com/office/powerpoint/2010/main" val="26021437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vi-VN" sz="5520" b="0" dirty="0">
                <a:solidFill>
                  <a:schemeClr val="bg1"/>
                </a:solidFill>
                <a:effectLst/>
                <a:latin typeface="+mj-lt"/>
                <a:cs typeface="Times New Roman" panose="02020603050405020304" pitchFamily="18" charset="0"/>
              </a:rPr>
              <a:t>Lạy Chúa là Thiên Chúa, là Vua trên trời, là Chúa Cha toàn năng. Lạy Con Một Thiên Chúa, </a:t>
            </a:r>
            <a:r>
              <a:rPr lang="vi-VN" sz="5520" b="0" dirty="0">
                <a:solidFill>
                  <a:srgbClr val="FFFF00"/>
                </a:solidFill>
                <a:effectLst/>
                <a:latin typeface="+mj-lt"/>
                <a:cs typeface="Times New Roman" panose="02020603050405020304" pitchFamily="18" charset="0"/>
              </a:rPr>
              <a:t>Chúa Giê-su Ki-tô. </a:t>
            </a:r>
          </a:p>
        </p:txBody>
      </p:sp>
    </p:spTree>
    <p:extLst>
      <p:ext uri="{BB962C8B-B14F-4D97-AF65-F5344CB8AC3E}">
        <p14:creationId xmlns:p14="http://schemas.microsoft.com/office/powerpoint/2010/main" val="29043428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0"/>
            <a:ext cx="9144000" cy="5143500"/>
          </a:xfrm>
        </p:spPr>
        <p:txBody>
          <a:bodyPr/>
          <a:lstStyle/>
          <a:p>
            <a:pPr marL="0" indent="0" algn="just" eaLnBrk="1" hangingPunct="1">
              <a:lnSpc>
                <a:spcPct val="120000"/>
              </a:lnSpc>
              <a:buFontTx/>
              <a:buNone/>
            </a:pPr>
            <a:r>
              <a:rPr lang="vi-VN" sz="5600" b="0" dirty="0">
                <a:solidFill>
                  <a:schemeClr val="bg1"/>
                </a:solidFill>
                <a:effectLst/>
                <a:latin typeface="+mj-lt"/>
                <a:cs typeface="Times New Roman" panose="02020603050405020304" pitchFamily="18" charset="0"/>
              </a:rPr>
              <a:t>Lạy Chúa là Thiên Chúa, là Chiên Thiên Chúa, là Con Đức Chúa Cha. Chúa xoá tội trần gian, xin thương, xin thương, xin thương xót chúng con.</a:t>
            </a:r>
          </a:p>
        </p:txBody>
      </p:sp>
    </p:spTree>
    <p:extLst>
      <p:ext uri="{BB962C8B-B14F-4D97-AF65-F5344CB8AC3E}">
        <p14:creationId xmlns:p14="http://schemas.microsoft.com/office/powerpoint/2010/main" val="39487515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0"/>
            <a:ext cx="9144000" cy="5143500"/>
          </a:xfrm>
        </p:spPr>
        <p:txBody>
          <a:bodyPr/>
          <a:lstStyle/>
          <a:p>
            <a:pPr marL="0" indent="0" algn="just" eaLnBrk="1" hangingPunct="1">
              <a:lnSpc>
                <a:spcPct val="120000"/>
              </a:lnSpc>
              <a:buFontTx/>
              <a:buNone/>
            </a:pPr>
            <a:r>
              <a:rPr lang="vi-VN" sz="5600" b="0" dirty="0">
                <a:solidFill>
                  <a:schemeClr val="bg1"/>
                </a:solidFill>
                <a:effectLst/>
                <a:latin typeface="+mj-lt"/>
                <a:cs typeface="Times New Roman" panose="02020603050405020304" pitchFamily="18" charset="0"/>
              </a:rPr>
              <a:t>Chúa xoá tội trần gian, </a:t>
            </a:r>
            <a:r>
              <a:rPr lang="en-US" sz="5600" b="0" dirty="0" smtClean="0">
                <a:solidFill>
                  <a:schemeClr val="bg1"/>
                </a:solidFill>
                <a:effectLst/>
                <a:latin typeface="+mj-lt"/>
                <a:cs typeface="Times New Roman" panose="02020603050405020304" pitchFamily="18" charset="0"/>
              </a:rPr>
              <a:t>x</a:t>
            </a:r>
            <a:r>
              <a:rPr lang="vi-VN" sz="5600" b="0" dirty="0" smtClean="0">
                <a:solidFill>
                  <a:schemeClr val="bg1"/>
                </a:solidFill>
                <a:effectLst/>
                <a:latin typeface="+mj-lt"/>
                <a:cs typeface="Times New Roman" panose="02020603050405020304" pitchFamily="18" charset="0"/>
              </a:rPr>
              <a:t>in </a:t>
            </a:r>
            <a:r>
              <a:rPr lang="vi-VN" sz="5600" b="0" dirty="0">
                <a:solidFill>
                  <a:schemeClr val="bg1"/>
                </a:solidFill>
                <a:effectLst/>
                <a:latin typeface="+mj-lt"/>
                <a:cs typeface="Times New Roman" panose="02020603050405020304" pitchFamily="18" charset="0"/>
              </a:rPr>
              <a:t>nhận lời chúng con cầu khẩn. Chúa ngự bên hữu Đức Chúa Cha, xin thương, xin thương, xin thương xót chúng con.</a:t>
            </a:r>
            <a:endParaRPr lang="en-US" sz="5600" b="0" dirty="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25461453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buFontTx/>
              <a:buNone/>
            </a:pPr>
            <a:r>
              <a:rPr lang="en-US" sz="5500" b="0" dirty="0" err="1">
                <a:solidFill>
                  <a:schemeClr val="bg1"/>
                </a:solidFill>
                <a:effectLst/>
                <a:latin typeface="+mj-lt"/>
                <a:cs typeface="Times New Roman" panose="02020603050405020304" pitchFamily="18" charset="0"/>
              </a:rPr>
              <a:t>Vì</a:t>
            </a:r>
            <a:r>
              <a:rPr lang="en-US" sz="5500" b="0" dirty="0">
                <a:solidFill>
                  <a:schemeClr val="bg1"/>
                </a:solidFill>
                <a:effectLst/>
                <a:latin typeface="+mj-lt"/>
                <a:cs typeface="Times New Roman" panose="02020603050405020304" pitchFamily="18" charset="0"/>
              </a:rPr>
              <a:t> </a:t>
            </a:r>
            <a:r>
              <a:rPr lang="en-US" sz="5500" b="0" dirty="0" err="1">
                <a:solidFill>
                  <a:schemeClr val="bg1"/>
                </a:solidFill>
                <a:effectLst/>
                <a:latin typeface="+mj-lt"/>
                <a:cs typeface="Times New Roman" panose="02020603050405020304" pitchFamily="18" charset="0"/>
              </a:rPr>
              <a:t>lạy</a:t>
            </a:r>
            <a:r>
              <a:rPr lang="en-US" sz="5500" b="0" dirty="0">
                <a:solidFill>
                  <a:schemeClr val="bg1"/>
                </a:solidFill>
                <a:effectLst/>
                <a:latin typeface="+mj-lt"/>
                <a:cs typeface="Times New Roman" panose="02020603050405020304" pitchFamily="18" charset="0"/>
              </a:rPr>
              <a:t> </a:t>
            </a:r>
            <a:r>
              <a:rPr lang="en-US" sz="5500" b="0" dirty="0" err="1">
                <a:solidFill>
                  <a:srgbClr val="FFFF00"/>
                </a:solidFill>
                <a:effectLst/>
                <a:latin typeface="+mj-lt"/>
                <a:cs typeface="Times New Roman" panose="02020603050405020304" pitchFamily="18" charset="0"/>
              </a:rPr>
              <a:t>Chúa</a:t>
            </a:r>
            <a:r>
              <a:rPr lang="en-US" sz="5500" b="0" dirty="0">
                <a:solidFill>
                  <a:srgbClr val="FFFF00"/>
                </a:solidFill>
                <a:effectLst/>
                <a:latin typeface="+mj-lt"/>
                <a:cs typeface="Times New Roman" panose="02020603050405020304" pitchFamily="18" charset="0"/>
              </a:rPr>
              <a:t> </a:t>
            </a:r>
            <a:r>
              <a:rPr lang="en-US" sz="5500" b="0" dirty="0" err="1">
                <a:solidFill>
                  <a:srgbClr val="FFFF00"/>
                </a:solidFill>
                <a:effectLst/>
                <a:latin typeface="+mj-lt"/>
                <a:cs typeface="Times New Roman" panose="02020603050405020304" pitchFamily="18" charset="0"/>
              </a:rPr>
              <a:t>Giê-su</a:t>
            </a:r>
            <a:r>
              <a:rPr lang="en-US" sz="5500" b="0" dirty="0">
                <a:solidFill>
                  <a:srgbClr val="FFFF00"/>
                </a:solidFill>
                <a:effectLst/>
                <a:latin typeface="+mj-lt"/>
                <a:cs typeface="Times New Roman" panose="02020603050405020304" pitchFamily="18" charset="0"/>
              </a:rPr>
              <a:t> Ki-</a:t>
            </a:r>
            <a:r>
              <a:rPr lang="en-US" sz="5500" b="0" dirty="0" err="1">
                <a:solidFill>
                  <a:srgbClr val="FFFF00"/>
                </a:solidFill>
                <a:effectLst/>
                <a:latin typeface="+mj-lt"/>
                <a:cs typeface="Times New Roman" panose="02020603050405020304" pitchFamily="18" charset="0"/>
              </a:rPr>
              <a:t>tô</a:t>
            </a:r>
            <a:r>
              <a:rPr lang="en-US" sz="5500" b="0" dirty="0">
                <a:solidFill>
                  <a:srgbClr val="FFFF00"/>
                </a:solidFill>
                <a:effectLst/>
                <a:latin typeface="+mj-lt"/>
                <a:cs typeface="Times New Roman" panose="02020603050405020304" pitchFamily="18" charset="0"/>
              </a:rPr>
              <a:t>, </a:t>
            </a:r>
            <a:r>
              <a:rPr lang="en-US" sz="5500" b="0" dirty="0" err="1">
                <a:solidFill>
                  <a:schemeClr val="bg1"/>
                </a:solidFill>
                <a:effectLst/>
                <a:latin typeface="+mj-lt"/>
                <a:cs typeface="Times New Roman" panose="02020603050405020304" pitchFamily="18" charset="0"/>
              </a:rPr>
              <a:t>chỉ</a:t>
            </a:r>
            <a:r>
              <a:rPr lang="en-US" sz="5500" b="0" dirty="0">
                <a:solidFill>
                  <a:schemeClr val="bg1"/>
                </a:solidFill>
                <a:effectLst/>
                <a:latin typeface="+mj-lt"/>
                <a:cs typeface="Times New Roman" panose="02020603050405020304" pitchFamily="18" charset="0"/>
              </a:rPr>
              <a:t> </a:t>
            </a:r>
            <a:r>
              <a:rPr lang="en-US" sz="5500" b="0" dirty="0" err="1">
                <a:solidFill>
                  <a:schemeClr val="bg1"/>
                </a:solidFill>
                <a:effectLst/>
                <a:latin typeface="+mj-lt"/>
                <a:cs typeface="Times New Roman" panose="02020603050405020304" pitchFamily="18" charset="0"/>
              </a:rPr>
              <a:t>có</a:t>
            </a:r>
            <a:r>
              <a:rPr lang="en-US" sz="5500" b="0" dirty="0">
                <a:solidFill>
                  <a:schemeClr val="bg1"/>
                </a:solidFill>
                <a:effectLst/>
                <a:latin typeface="+mj-lt"/>
                <a:cs typeface="Times New Roman" panose="02020603050405020304" pitchFamily="18" charset="0"/>
              </a:rPr>
              <a:t> </a:t>
            </a:r>
            <a:r>
              <a:rPr lang="en-US" sz="5500" b="0" dirty="0" err="1">
                <a:solidFill>
                  <a:schemeClr val="bg1"/>
                </a:solidFill>
                <a:effectLst/>
                <a:latin typeface="+mj-lt"/>
                <a:cs typeface="Times New Roman" panose="02020603050405020304" pitchFamily="18" charset="0"/>
              </a:rPr>
              <a:t>Chúa</a:t>
            </a:r>
            <a:r>
              <a:rPr lang="en-US" sz="5500" b="0" dirty="0">
                <a:solidFill>
                  <a:schemeClr val="bg1"/>
                </a:solidFill>
                <a:effectLst/>
                <a:latin typeface="+mj-lt"/>
                <a:cs typeface="Times New Roman" panose="02020603050405020304" pitchFamily="18" charset="0"/>
              </a:rPr>
              <a:t> </a:t>
            </a:r>
            <a:r>
              <a:rPr lang="en-US" sz="5500" b="0" dirty="0" err="1">
                <a:solidFill>
                  <a:schemeClr val="bg1"/>
                </a:solidFill>
                <a:effectLst/>
                <a:latin typeface="+mj-lt"/>
                <a:cs typeface="Times New Roman" panose="02020603050405020304" pitchFamily="18" charset="0"/>
              </a:rPr>
              <a:t>là</a:t>
            </a:r>
            <a:r>
              <a:rPr lang="en-US" sz="5500" b="0" dirty="0">
                <a:solidFill>
                  <a:schemeClr val="bg1"/>
                </a:solidFill>
                <a:effectLst/>
                <a:latin typeface="+mj-lt"/>
                <a:cs typeface="Times New Roman" panose="02020603050405020304" pitchFamily="18" charset="0"/>
              </a:rPr>
              <a:t> </a:t>
            </a:r>
            <a:r>
              <a:rPr lang="en-US" sz="5500" b="0" dirty="0" err="1">
                <a:solidFill>
                  <a:schemeClr val="bg1"/>
                </a:solidFill>
                <a:effectLst/>
                <a:latin typeface="+mj-lt"/>
                <a:cs typeface="Times New Roman" panose="02020603050405020304" pitchFamily="18" charset="0"/>
              </a:rPr>
              <a:t>Đấng</a:t>
            </a:r>
            <a:r>
              <a:rPr lang="en-US" sz="5500" b="0" dirty="0">
                <a:solidFill>
                  <a:schemeClr val="bg1"/>
                </a:solidFill>
                <a:effectLst/>
                <a:latin typeface="+mj-lt"/>
                <a:cs typeface="Times New Roman" panose="02020603050405020304" pitchFamily="18" charset="0"/>
              </a:rPr>
              <a:t> </a:t>
            </a:r>
            <a:r>
              <a:rPr lang="en-US" sz="5500" b="0" dirty="0" err="1">
                <a:solidFill>
                  <a:schemeClr val="bg1"/>
                </a:solidFill>
                <a:effectLst/>
                <a:latin typeface="+mj-lt"/>
                <a:cs typeface="Times New Roman" panose="02020603050405020304" pitchFamily="18" charset="0"/>
              </a:rPr>
              <a:t>Thánh</a:t>
            </a:r>
            <a:r>
              <a:rPr lang="en-US" sz="5500" b="0" dirty="0">
                <a:solidFill>
                  <a:schemeClr val="bg1"/>
                </a:solidFill>
                <a:effectLst/>
                <a:latin typeface="+mj-lt"/>
                <a:cs typeface="Times New Roman" panose="02020603050405020304" pitchFamily="18" charset="0"/>
              </a:rPr>
              <a:t>, </a:t>
            </a:r>
            <a:r>
              <a:rPr lang="en-US" sz="5500" b="0" dirty="0" err="1">
                <a:solidFill>
                  <a:schemeClr val="bg1"/>
                </a:solidFill>
                <a:effectLst/>
                <a:latin typeface="+mj-lt"/>
                <a:cs typeface="Times New Roman" panose="02020603050405020304" pitchFamily="18" charset="0"/>
              </a:rPr>
              <a:t>chỉ</a:t>
            </a:r>
            <a:r>
              <a:rPr lang="en-US" sz="5500" b="0" dirty="0">
                <a:solidFill>
                  <a:schemeClr val="bg1"/>
                </a:solidFill>
                <a:effectLst/>
                <a:latin typeface="+mj-lt"/>
                <a:cs typeface="Times New Roman" panose="02020603050405020304" pitchFamily="18" charset="0"/>
              </a:rPr>
              <a:t> </a:t>
            </a:r>
            <a:r>
              <a:rPr lang="en-US" sz="5500" b="0" dirty="0" err="1">
                <a:solidFill>
                  <a:schemeClr val="bg1"/>
                </a:solidFill>
                <a:effectLst/>
                <a:latin typeface="+mj-lt"/>
                <a:cs typeface="Times New Roman" panose="02020603050405020304" pitchFamily="18" charset="0"/>
              </a:rPr>
              <a:t>có</a:t>
            </a:r>
            <a:r>
              <a:rPr lang="en-US" sz="5500" b="0" dirty="0">
                <a:solidFill>
                  <a:schemeClr val="bg1"/>
                </a:solidFill>
                <a:effectLst/>
                <a:latin typeface="+mj-lt"/>
                <a:cs typeface="Times New Roman" panose="02020603050405020304" pitchFamily="18" charset="0"/>
              </a:rPr>
              <a:t> </a:t>
            </a:r>
            <a:r>
              <a:rPr lang="en-US" sz="5500" b="0" dirty="0" err="1">
                <a:solidFill>
                  <a:schemeClr val="bg1"/>
                </a:solidFill>
                <a:effectLst/>
                <a:latin typeface="+mj-lt"/>
                <a:cs typeface="Times New Roman" panose="02020603050405020304" pitchFamily="18" charset="0"/>
              </a:rPr>
              <a:t>Chúa</a:t>
            </a:r>
            <a:r>
              <a:rPr lang="en-US" sz="5500" b="0" dirty="0">
                <a:solidFill>
                  <a:schemeClr val="bg1"/>
                </a:solidFill>
                <a:effectLst/>
                <a:latin typeface="+mj-lt"/>
                <a:cs typeface="Times New Roman" panose="02020603050405020304" pitchFamily="18" charset="0"/>
              </a:rPr>
              <a:t> </a:t>
            </a:r>
            <a:r>
              <a:rPr lang="en-US" sz="5500" b="0" dirty="0" err="1">
                <a:solidFill>
                  <a:schemeClr val="bg1"/>
                </a:solidFill>
                <a:effectLst/>
                <a:latin typeface="+mj-lt"/>
                <a:cs typeface="Times New Roman" panose="02020603050405020304" pitchFamily="18" charset="0"/>
              </a:rPr>
              <a:t>là</a:t>
            </a:r>
            <a:r>
              <a:rPr lang="en-US" sz="5500" b="0" dirty="0">
                <a:solidFill>
                  <a:schemeClr val="bg1"/>
                </a:solidFill>
                <a:effectLst/>
                <a:latin typeface="+mj-lt"/>
                <a:cs typeface="Times New Roman" panose="02020603050405020304" pitchFamily="18" charset="0"/>
              </a:rPr>
              <a:t> </a:t>
            </a:r>
            <a:r>
              <a:rPr lang="en-US" sz="5500" b="0" dirty="0" err="1">
                <a:solidFill>
                  <a:schemeClr val="bg1"/>
                </a:solidFill>
                <a:effectLst/>
                <a:latin typeface="+mj-lt"/>
                <a:cs typeface="Times New Roman" panose="02020603050405020304" pitchFamily="18" charset="0"/>
              </a:rPr>
              <a:t>Chúa</a:t>
            </a:r>
            <a:r>
              <a:rPr lang="en-US" sz="5500" b="0" dirty="0">
                <a:solidFill>
                  <a:schemeClr val="bg1"/>
                </a:solidFill>
                <a:effectLst/>
                <a:latin typeface="+mj-lt"/>
                <a:cs typeface="Times New Roman" panose="02020603050405020304" pitchFamily="18" charset="0"/>
              </a:rPr>
              <a:t>, </a:t>
            </a:r>
            <a:r>
              <a:rPr lang="en-US" sz="5500" b="0" dirty="0" err="1">
                <a:solidFill>
                  <a:schemeClr val="bg1"/>
                </a:solidFill>
                <a:effectLst/>
                <a:latin typeface="+mj-lt"/>
                <a:cs typeface="Times New Roman" panose="02020603050405020304" pitchFamily="18" charset="0"/>
              </a:rPr>
              <a:t>chỉ</a:t>
            </a:r>
            <a:r>
              <a:rPr lang="en-US" sz="5500" b="0" dirty="0">
                <a:solidFill>
                  <a:schemeClr val="bg1"/>
                </a:solidFill>
                <a:effectLst/>
                <a:latin typeface="+mj-lt"/>
                <a:cs typeface="Times New Roman" panose="02020603050405020304" pitchFamily="18" charset="0"/>
              </a:rPr>
              <a:t> </a:t>
            </a:r>
            <a:r>
              <a:rPr lang="en-US" sz="5500" b="0" dirty="0" err="1">
                <a:solidFill>
                  <a:schemeClr val="bg1"/>
                </a:solidFill>
                <a:effectLst/>
                <a:latin typeface="+mj-lt"/>
                <a:cs typeface="Times New Roman" panose="02020603050405020304" pitchFamily="18" charset="0"/>
              </a:rPr>
              <a:t>có</a:t>
            </a:r>
            <a:r>
              <a:rPr lang="en-US" sz="5500" b="0" dirty="0">
                <a:solidFill>
                  <a:schemeClr val="bg1"/>
                </a:solidFill>
                <a:effectLst/>
                <a:latin typeface="+mj-lt"/>
                <a:cs typeface="Times New Roman" panose="02020603050405020304" pitchFamily="18" charset="0"/>
              </a:rPr>
              <a:t> </a:t>
            </a:r>
            <a:r>
              <a:rPr lang="en-US" sz="5500" b="0" dirty="0" err="1">
                <a:solidFill>
                  <a:schemeClr val="bg1"/>
                </a:solidFill>
                <a:effectLst/>
                <a:latin typeface="+mj-lt"/>
                <a:cs typeface="Times New Roman" panose="02020603050405020304" pitchFamily="18" charset="0"/>
              </a:rPr>
              <a:t>Chúa</a:t>
            </a:r>
            <a:r>
              <a:rPr lang="en-US" sz="5500" b="0" dirty="0">
                <a:solidFill>
                  <a:schemeClr val="bg1"/>
                </a:solidFill>
                <a:effectLst/>
                <a:latin typeface="+mj-lt"/>
                <a:cs typeface="Times New Roman" panose="02020603050405020304" pitchFamily="18" charset="0"/>
              </a:rPr>
              <a:t> </a:t>
            </a:r>
            <a:r>
              <a:rPr lang="en-US" sz="5500" b="0" dirty="0" err="1">
                <a:solidFill>
                  <a:schemeClr val="bg1"/>
                </a:solidFill>
                <a:effectLst/>
                <a:latin typeface="+mj-lt"/>
                <a:cs typeface="Times New Roman" panose="02020603050405020304" pitchFamily="18" charset="0"/>
              </a:rPr>
              <a:t>là</a:t>
            </a:r>
            <a:r>
              <a:rPr lang="en-US" sz="5500" b="0" dirty="0">
                <a:solidFill>
                  <a:schemeClr val="bg1"/>
                </a:solidFill>
                <a:effectLst/>
                <a:latin typeface="+mj-lt"/>
                <a:cs typeface="Times New Roman" panose="02020603050405020304" pitchFamily="18" charset="0"/>
              </a:rPr>
              <a:t> </a:t>
            </a:r>
            <a:r>
              <a:rPr lang="en-US" sz="5500" b="0" dirty="0" err="1">
                <a:solidFill>
                  <a:schemeClr val="bg1"/>
                </a:solidFill>
                <a:effectLst/>
                <a:latin typeface="+mj-lt"/>
                <a:cs typeface="Times New Roman" panose="02020603050405020304" pitchFamily="18" charset="0"/>
              </a:rPr>
              <a:t>Đấng</a:t>
            </a:r>
            <a:r>
              <a:rPr lang="en-US" sz="5500" b="0" dirty="0">
                <a:solidFill>
                  <a:schemeClr val="bg1"/>
                </a:solidFill>
                <a:effectLst/>
                <a:latin typeface="+mj-lt"/>
                <a:cs typeface="Times New Roman" panose="02020603050405020304" pitchFamily="18" charset="0"/>
              </a:rPr>
              <a:t> </a:t>
            </a:r>
            <a:r>
              <a:rPr lang="en-US" sz="5500" b="0" dirty="0" err="1">
                <a:solidFill>
                  <a:schemeClr val="bg1"/>
                </a:solidFill>
                <a:effectLst/>
                <a:latin typeface="+mj-lt"/>
                <a:cs typeface="Times New Roman" panose="02020603050405020304" pitchFamily="18" charset="0"/>
              </a:rPr>
              <a:t>Tối</a:t>
            </a:r>
            <a:r>
              <a:rPr lang="en-US" sz="5500" b="0" dirty="0">
                <a:solidFill>
                  <a:schemeClr val="bg1"/>
                </a:solidFill>
                <a:effectLst/>
                <a:latin typeface="+mj-lt"/>
                <a:cs typeface="Times New Roman" panose="02020603050405020304" pitchFamily="18" charset="0"/>
              </a:rPr>
              <a:t> Cao, </a:t>
            </a:r>
            <a:r>
              <a:rPr lang="en-US" sz="5500" b="0" dirty="0" err="1">
                <a:solidFill>
                  <a:schemeClr val="bg1"/>
                </a:solidFill>
                <a:effectLst/>
                <a:latin typeface="+mj-lt"/>
                <a:cs typeface="Times New Roman" panose="02020603050405020304" pitchFamily="18" charset="0"/>
              </a:rPr>
              <a:t>cùng</a:t>
            </a:r>
            <a:r>
              <a:rPr lang="en-US" sz="5500" b="0" dirty="0">
                <a:solidFill>
                  <a:schemeClr val="bg1"/>
                </a:solidFill>
                <a:effectLst/>
                <a:latin typeface="+mj-lt"/>
                <a:cs typeface="Times New Roman" panose="02020603050405020304" pitchFamily="18" charset="0"/>
              </a:rPr>
              <a:t> </a:t>
            </a:r>
            <a:r>
              <a:rPr lang="en-US" sz="5500" b="0" dirty="0" err="1">
                <a:solidFill>
                  <a:schemeClr val="bg1"/>
                </a:solidFill>
                <a:effectLst/>
                <a:latin typeface="+mj-lt"/>
                <a:cs typeface="Times New Roman" panose="02020603050405020304" pitchFamily="18" charset="0"/>
              </a:rPr>
              <a:t>Đức</a:t>
            </a:r>
            <a:r>
              <a:rPr lang="en-US" sz="5500" b="0" dirty="0">
                <a:solidFill>
                  <a:schemeClr val="bg1"/>
                </a:solidFill>
                <a:effectLst/>
                <a:latin typeface="+mj-lt"/>
                <a:cs typeface="Times New Roman" panose="02020603050405020304" pitchFamily="18" charset="0"/>
              </a:rPr>
              <a:t> </a:t>
            </a:r>
            <a:r>
              <a:rPr lang="en-US" sz="5500" b="0" dirty="0" err="1">
                <a:solidFill>
                  <a:schemeClr val="bg1"/>
                </a:solidFill>
                <a:effectLst/>
                <a:latin typeface="+mj-lt"/>
                <a:cs typeface="Times New Roman" panose="02020603050405020304" pitchFamily="18" charset="0"/>
              </a:rPr>
              <a:t>Chúa</a:t>
            </a:r>
            <a:r>
              <a:rPr lang="en-US" sz="5500" b="0" dirty="0">
                <a:solidFill>
                  <a:schemeClr val="bg1"/>
                </a:solidFill>
                <a:effectLst/>
                <a:latin typeface="+mj-lt"/>
                <a:cs typeface="Times New Roman" panose="02020603050405020304" pitchFamily="18" charset="0"/>
              </a:rPr>
              <a:t> </a:t>
            </a:r>
            <a:r>
              <a:rPr lang="en-US" sz="5500" b="0" dirty="0" err="1">
                <a:solidFill>
                  <a:schemeClr val="bg1"/>
                </a:solidFill>
                <a:effectLst/>
                <a:latin typeface="+mj-lt"/>
                <a:cs typeface="Times New Roman" panose="02020603050405020304" pitchFamily="18" charset="0"/>
              </a:rPr>
              <a:t>Thánh</a:t>
            </a:r>
            <a:r>
              <a:rPr lang="en-US" sz="5500" b="0" dirty="0">
                <a:solidFill>
                  <a:schemeClr val="bg1"/>
                </a:solidFill>
                <a:effectLst/>
                <a:latin typeface="+mj-lt"/>
                <a:cs typeface="Times New Roman" panose="02020603050405020304" pitchFamily="18" charset="0"/>
              </a:rPr>
              <a:t> </a:t>
            </a:r>
            <a:r>
              <a:rPr lang="en-US" sz="5500" b="0" dirty="0" err="1">
                <a:solidFill>
                  <a:schemeClr val="bg1"/>
                </a:solidFill>
                <a:effectLst/>
                <a:latin typeface="+mj-lt"/>
                <a:cs typeface="Times New Roman" panose="02020603050405020304" pitchFamily="18" charset="0"/>
              </a:rPr>
              <a:t>Thần</a:t>
            </a:r>
            <a:r>
              <a:rPr lang="en-US" sz="5500" b="0" dirty="0">
                <a:solidFill>
                  <a:schemeClr val="bg1"/>
                </a:solidFill>
                <a:effectLst/>
                <a:latin typeface="+mj-lt"/>
                <a:cs typeface="Times New Roman" panose="02020603050405020304" pitchFamily="18" charset="0"/>
              </a:rPr>
              <a:t> </a:t>
            </a:r>
            <a:r>
              <a:rPr lang="en-US" sz="5500" b="0" dirty="0" err="1">
                <a:solidFill>
                  <a:schemeClr val="bg1"/>
                </a:solidFill>
                <a:effectLst/>
                <a:latin typeface="+mj-lt"/>
                <a:cs typeface="Times New Roman" panose="02020603050405020304" pitchFamily="18" charset="0"/>
              </a:rPr>
              <a:t>trong</a:t>
            </a:r>
            <a:r>
              <a:rPr lang="en-US" sz="5500" b="0" dirty="0">
                <a:solidFill>
                  <a:schemeClr val="bg1"/>
                </a:solidFill>
                <a:effectLst/>
                <a:latin typeface="+mj-lt"/>
                <a:cs typeface="Times New Roman" panose="02020603050405020304" pitchFamily="18" charset="0"/>
              </a:rPr>
              <a:t> </a:t>
            </a:r>
            <a:r>
              <a:rPr lang="en-US" sz="5500" b="0" dirty="0" err="1">
                <a:solidFill>
                  <a:schemeClr val="bg1"/>
                </a:solidFill>
                <a:effectLst/>
                <a:latin typeface="+mj-lt"/>
                <a:cs typeface="Times New Roman" panose="02020603050405020304" pitchFamily="18" charset="0"/>
              </a:rPr>
              <a:t>vinh</a:t>
            </a:r>
            <a:r>
              <a:rPr lang="en-US" sz="5500" b="0" dirty="0">
                <a:solidFill>
                  <a:schemeClr val="bg1"/>
                </a:solidFill>
                <a:effectLst/>
                <a:latin typeface="+mj-lt"/>
                <a:cs typeface="Times New Roman" panose="02020603050405020304" pitchFamily="18" charset="0"/>
              </a:rPr>
              <a:t> </a:t>
            </a:r>
            <a:r>
              <a:rPr lang="en-US" sz="5500" b="0" dirty="0" err="1">
                <a:solidFill>
                  <a:schemeClr val="bg1"/>
                </a:solidFill>
                <a:effectLst/>
                <a:latin typeface="+mj-lt"/>
                <a:cs typeface="Times New Roman" panose="02020603050405020304" pitchFamily="18" charset="0"/>
              </a:rPr>
              <a:t>quang</a:t>
            </a:r>
            <a:r>
              <a:rPr lang="en-US" sz="5500" b="0" dirty="0">
                <a:solidFill>
                  <a:schemeClr val="bg1"/>
                </a:solidFill>
                <a:effectLst/>
                <a:latin typeface="+mj-lt"/>
                <a:cs typeface="Times New Roman" panose="02020603050405020304" pitchFamily="18" charset="0"/>
              </a:rPr>
              <a:t> </a:t>
            </a:r>
            <a:r>
              <a:rPr lang="en-US" sz="5500" b="0" dirty="0" err="1">
                <a:solidFill>
                  <a:schemeClr val="bg1"/>
                </a:solidFill>
                <a:effectLst/>
                <a:latin typeface="+mj-lt"/>
                <a:cs typeface="Times New Roman" panose="02020603050405020304" pitchFamily="18" charset="0"/>
              </a:rPr>
              <a:t>Đức</a:t>
            </a:r>
            <a:r>
              <a:rPr lang="en-US" sz="5500" b="0" dirty="0">
                <a:solidFill>
                  <a:schemeClr val="bg1"/>
                </a:solidFill>
                <a:effectLst/>
                <a:latin typeface="+mj-lt"/>
                <a:cs typeface="Times New Roman" panose="02020603050405020304" pitchFamily="18" charset="0"/>
              </a:rPr>
              <a:t> </a:t>
            </a:r>
            <a:r>
              <a:rPr lang="en-US" sz="5500" b="0" dirty="0" err="1">
                <a:solidFill>
                  <a:schemeClr val="bg1"/>
                </a:solidFill>
                <a:effectLst/>
                <a:latin typeface="+mj-lt"/>
                <a:cs typeface="Times New Roman" panose="02020603050405020304" pitchFamily="18" charset="0"/>
              </a:rPr>
              <a:t>Chúa</a:t>
            </a:r>
            <a:r>
              <a:rPr lang="en-US" sz="5500" b="0" dirty="0">
                <a:solidFill>
                  <a:schemeClr val="bg1"/>
                </a:solidFill>
                <a:effectLst/>
                <a:latin typeface="+mj-lt"/>
                <a:cs typeface="Times New Roman" panose="02020603050405020304" pitchFamily="18" charset="0"/>
              </a:rPr>
              <a:t> Cha. </a:t>
            </a:r>
            <a:r>
              <a:rPr lang="en-US" sz="5500" b="0" u="sng" dirty="0">
                <a:solidFill>
                  <a:srgbClr val="FFFF00"/>
                </a:solidFill>
                <a:effectLst/>
                <a:latin typeface="+mj-lt"/>
                <a:cs typeface="Times New Roman" panose="02020603050405020304" pitchFamily="18" charset="0"/>
              </a:rPr>
              <a:t>A-men. A-men. </a:t>
            </a:r>
            <a:endParaRPr lang="vi-VN" sz="5500" b="0" u="sng" dirty="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6990042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11860819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TẬP HÁT CỘNG ĐOÀN</a:t>
            </a:r>
            <a:endParaRPr lang="en-US" sz="6000" b="0">
              <a:solidFill>
                <a:srgbClr val="FFFF00"/>
              </a:solidFill>
              <a:effectLst/>
            </a:endParaRPr>
          </a:p>
        </p:txBody>
      </p:sp>
    </p:spTree>
    <p:extLst>
      <p:ext uri="{BB962C8B-B14F-4D97-AF65-F5344CB8AC3E}">
        <p14:creationId xmlns:p14="http://schemas.microsoft.com/office/powerpoint/2010/main" val="6024125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57150"/>
            <a:ext cx="6486071" cy="1323439"/>
          </a:xfrm>
          <a:prstGeom prst="rect">
            <a:avLst/>
          </a:prstGeom>
          <a:noFill/>
        </p:spPr>
        <p:txBody>
          <a:bodyPr wrap="none" rtlCol="0">
            <a:spAutoFit/>
          </a:bodyPr>
          <a:lstStyle/>
          <a:p>
            <a:r>
              <a:rPr lang="en-US" sz="4000" dirty="0" err="1" smtClean="0">
                <a:solidFill>
                  <a:srgbClr val="FFFF00"/>
                </a:solidFill>
              </a:rPr>
              <a:t>Bài</a:t>
            </a:r>
            <a:r>
              <a:rPr lang="en-US" sz="4000" dirty="0" smtClean="0">
                <a:solidFill>
                  <a:srgbClr val="FFFF00"/>
                </a:solidFill>
              </a:rPr>
              <a:t> </a:t>
            </a:r>
            <a:r>
              <a:rPr lang="en-US" sz="4000" dirty="0" err="1" smtClean="0">
                <a:solidFill>
                  <a:srgbClr val="FFFF00"/>
                </a:solidFill>
              </a:rPr>
              <a:t>đọc</a:t>
            </a:r>
            <a:r>
              <a:rPr lang="en-US" sz="4000" dirty="0" smtClean="0">
                <a:solidFill>
                  <a:srgbClr val="FFFF00"/>
                </a:solidFill>
              </a:rPr>
              <a:t> 1</a:t>
            </a:r>
          </a:p>
          <a:p>
            <a:r>
              <a:rPr lang="en-US" sz="4000" dirty="0" err="1">
                <a:solidFill>
                  <a:srgbClr val="FFFF00"/>
                </a:solidFill>
              </a:rPr>
              <a:t>Bài</a:t>
            </a:r>
            <a:r>
              <a:rPr lang="en-US" sz="4000" dirty="0">
                <a:solidFill>
                  <a:srgbClr val="FFFF00"/>
                </a:solidFill>
              </a:rPr>
              <a:t> </a:t>
            </a:r>
            <a:r>
              <a:rPr lang="en-US" sz="4000" dirty="0" err="1">
                <a:solidFill>
                  <a:srgbClr val="FFFF00"/>
                </a:solidFill>
              </a:rPr>
              <a:t>trích</a:t>
            </a:r>
            <a:r>
              <a:rPr lang="en-US" sz="4000" dirty="0">
                <a:solidFill>
                  <a:srgbClr val="FFFF00"/>
                </a:solidFill>
              </a:rPr>
              <a:t> </a:t>
            </a:r>
            <a:r>
              <a:rPr lang="en-US" sz="4000" dirty="0" err="1">
                <a:solidFill>
                  <a:srgbClr val="FFFF00"/>
                </a:solidFill>
              </a:rPr>
              <a:t>sách</a:t>
            </a:r>
            <a:r>
              <a:rPr lang="en-US" sz="4000" dirty="0">
                <a:solidFill>
                  <a:srgbClr val="FFFF00"/>
                </a:solidFill>
              </a:rPr>
              <a:t> </a:t>
            </a:r>
            <a:r>
              <a:rPr lang="en-US" sz="4000" dirty="0" err="1">
                <a:solidFill>
                  <a:srgbClr val="FFFF00"/>
                </a:solidFill>
              </a:rPr>
              <a:t>ngôn</a:t>
            </a:r>
            <a:r>
              <a:rPr lang="en-US" sz="4000" dirty="0">
                <a:solidFill>
                  <a:srgbClr val="FFFF00"/>
                </a:solidFill>
              </a:rPr>
              <a:t> </a:t>
            </a:r>
            <a:r>
              <a:rPr lang="en-US" sz="4000" dirty="0" err="1">
                <a:solidFill>
                  <a:srgbClr val="FFFF00"/>
                </a:solidFill>
              </a:rPr>
              <a:t>sứ</a:t>
            </a:r>
            <a:r>
              <a:rPr lang="en-US" sz="4000" dirty="0">
                <a:solidFill>
                  <a:srgbClr val="FFFF00"/>
                </a:solidFill>
              </a:rPr>
              <a:t> A-</a:t>
            </a:r>
            <a:r>
              <a:rPr lang="en-US" sz="4000" dirty="0" err="1">
                <a:solidFill>
                  <a:srgbClr val="FFFF00"/>
                </a:solidFill>
              </a:rPr>
              <a:t>mốt</a:t>
            </a:r>
            <a:r>
              <a:rPr lang="en-US" sz="4000" dirty="0">
                <a:solidFill>
                  <a:srgbClr val="FFFF00"/>
                </a:solidFill>
              </a:rPr>
              <a:t>.</a:t>
            </a:r>
          </a:p>
        </p:txBody>
      </p:sp>
      <p:sp>
        <p:nvSpPr>
          <p:cNvPr id="7" name="TextBox 6"/>
          <p:cNvSpPr txBox="1"/>
          <p:nvPr/>
        </p:nvSpPr>
        <p:spPr>
          <a:xfrm>
            <a:off x="76200" y="4196775"/>
            <a:ext cx="9067800" cy="584775"/>
          </a:xfrm>
          <a:prstGeom prst="rect">
            <a:avLst/>
          </a:prstGeom>
          <a:noFill/>
        </p:spPr>
        <p:txBody>
          <a:bodyPr wrap="square" rtlCol="0">
            <a:spAutoFit/>
          </a:bodyPr>
          <a:lstStyle/>
          <a:p>
            <a:r>
              <a:rPr lang="vi-VN" sz="3200" dirty="0">
                <a:solidFill>
                  <a:srgbClr val="FFFF00"/>
                </a:solidFill>
              </a:rPr>
              <a:t>Hãy đi làm ngôn sứ, tuyên sấm cho Ít-ra-en </a:t>
            </a:r>
            <a:r>
              <a:rPr lang="vi-VN" sz="3200" dirty="0" smtClean="0">
                <a:solidFill>
                  <a:srgbClr val="FFFF00"/>
                </a:solidFill>
              </a:rPr>
              <a:t>dân</a:t>
            </a:r>
            <a:r>
              <a:rPr lang="en-US" sz="3200" dirty="0" smtClean="0">
                <a:solidFill>
                  <a:srgbClr val="FFFF00"/>
                </a:solidFill>
              </a:rPr>
              <a:t> </a:t>
            </a:r>
            <a:r>
              <a:rPr lang="vi-VN" sz="3200" dirty="0" smtClean="0">
                <a:solidFill>
                  <a:srgbClr val="FFFF00"/>
                </a:solidFill>
              </a:rPr>
              <a:t>Ta</a:t>
            </a:r>
            <a:r>
              <a:rPr lang="vi-VN" sz="3200" dirty="0">
                <a:solidFill>
                  <a:srgbClr val="FFFF00"/>
                </a:solidFill>
              </a:rPr>
              <a:t>.</a:t>
            </a:r>
            <a:endParaRPr lang="en-US" sz="3200" dirty="0">
              <a:solidFill>
                <a:srgbClr val="FFFF00"/>
              </a:solidFill>
            </a:endParaRPr>
          </a:p>
        </p:txBody>
      </p:sp>
    </p:spTree>
    <p:extLst>
      <p:ext uri="{BB962C8B-B14F-4D97-AF65-F5344CB8AC3E}">
        <p14:creationId xmlns:p14="http://schemas.microsoft.com/office/powerpoint/2010/main" val="5631287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r>
              <a:rPr lang="en-US" dirty="0" smtClean="0">
                <a:solidFill>
                  <a:srgbClr val="FFFF00"/>
                </a:solidFill>
              </a:rPr>
              <a:t>THÁNH VỊNH 84</a:t>
            </a:r>
            <a:br>
              <a:rPr lang="en-US" dirty="0" smtClean="0">
                <a:solidFill>
                  <a:srgbClr val="FFFF00"/>
                </a:solidFill>
              </a:rPr>
            </a:br>
            <a:r>
              <a:rPr lang="en-US" dirty="0" smtClean="0">
                <a:solidFill>
                  <a:srgbClr val="FFFF00"/>
                </a:solidFill>
              </a:rPr>
              <a:t>CHÚA NHẬT XV THƯỜNG NIÊN</a:t>
            </a:r>
            <a:br>
              <a:rPr lang="en-US" dirty="0" smtClean="0">
                <a:solidFill>
                  <a:srgbClr val="FFFF00"/>
                </a:solidFill>
              </a:rPr>
            </a:br>
            <a:r>
              <a:rPr lang="en-US" dirty="0" smtClean="0">
                <a:solidFill>
                  <a:srgbClr val="FFFF00"/>
                </a:solidFill>
              </a:rPr>
              <a:t>NĂM B </a:t>
            </a:r>
            <a:br>
              <a:rPr lang="en-US" dirty="0" smtClean="0">
                <a:solidFill>
                  <a:srgbClr val="FFFF00"/>
                </a:solidFill>
              </a:rPr>
            </a:br>
            <a:r>
              <a:rPr lang="en-US" i="1" dirty="0" smtClean="0">
                <a:solidFill>
                  <a:schemeClr val="bg1"/>
                </a:solidFill>
              </a:rPr>
              <a:t>LM Kim Long</a:t>
            </a:r>
            <a:br>
              <a:rPr lang="en-US" i="1" dirty="0" smtClean="0">
                <a:solidFill>
                  <a:schemeClr val="bg1"/>
                </a:solidFill>
              </a:rPr>
            </a:br>
            <a:r>
              <a:rPr lang="en-US" i="1" dirty="0" smtClean="0">
                <a:solidFill>
                  <a:schemeClr val="bg1"/>
                </a:solidFill>
              </a:rPr>
              <a:t>03 </a:t>
            </a:r>
            <a:r>
              <a:rPr lang="en-US" i="1" dirty="0" err="1" smtClean="0">
                <a:solidFill>
                  <a:schemeClr val="bg1"/>
                </a:solidFill>
              </a:rPr>
              <a:t>câu</a:t>
            </a:r>
            <a:endParaRPr lang="en-US" i="1" dirty="0">
              <a:solidFill>
                <a:schemeClr val="bg1"/>
              </a:solidFill>
            </a:endParaRPr>
          </a:p>
        </p:txBody>
      </p:sp>
    </p:spTree>
    <p:extLst>
      <p:ext uri="{BB962C8B-B14F-4D97-AF65-F5344CB8AC3E}">
        <p14:creationId xmlns:p14="http://schemas.microsoft.com/office/powerpoint/2010/main" val="872220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lnSpc>
                <a:spcPct val="110000"/>
              </a:lnSpc>
            </a:pPr>
            <a:r>
              <a:rPr lang="en-US" sz="6400" u="sng" dirty="0" err="1" smtClean="0">
                <a:solidFill>
                  <a:srgbClr val="FFFF00"/>
                </a:solidFill>
              </a:rPr>
              <a:t>Đk</a:t>
            </a:r>
            <a:r>
              <a:rPr lang="en-US" sz="6400" u="sng" dirty="0" smtClean="0">
                <a:solidFill>
                  <a:srgbClr val="FFFF00"/>
                </a:solidFill>
              </a:rPr>
              <a:t>:</a:t>
            </a:r>
            <a:r>
              <a:rPr lang="en-US" sz="6400" dirty="0">
                <a:solidFill>
                  <a:schemeClr val="bg1"/>
                </a:solidFill>
              </a:rPr>
              <a:t> </a:t>
            </a:r>
            <a:r>
              <a:rPr lang="vi-VN" sz="6400" dirty="0">
                <a:solidFill>
                  <a:schemeClr val="bg1"/>
                </a:solidFill>
              </a:rPr>
              <a:t>Lạy Chúa, xin cho chúng con được thấy tình thương của Chúa, </a:t>
            </a:r>
            <a:r>
              <a:rPr lang="en-US" sz="6400" dirty="0" smtClean="0">
                <a:solidFill>
                  <a:schemeClr val="bg1"/>
                </a:solidFill>
              </a:rPr>
              <a:t>v</a:t>
            </a:r>
            <a:r>
              <a:rPr lang="vi-VN" sz="6400" dirty="0" smtClean="0">
                <a:solidFill>
                  <a:schemeClr val="bg1"/>
                </a:solidFill>
              </a:rPr>
              <a:t>à </a:t>
            </a:r>
            <a:r>
              <a:rPr lang="vi-VN" sz="6400" dirty="0">
                <a:solidFill>
                  <a:schemeClr val="bg1"/>
                </a:solidFill>
              </a:rPr>
              <a:t>ban ơn cứu độ cho chúng con.</a:t>
            </a:r>
            <a:endParaRPr lang="en-US" sz="6400" dirty="0">
              <a:solidFill>
                <a:schemeClr val="bg1"/>
              </a:solidFill>
            </a:endParaRPr>
          </a:p>
        </p:txBody>
      </p:sp>
    </p:spTree>
    <p:extLst>
      <p:ext uri="{BB962C8B-B14F-4D97-AF65-F5344CB8AC3E}">
        <p14:creationId xmlns:p14="http://schemas.microsoft.com/office/powerpoint/2010/main" val="2402598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500" u="sng" dirty="0" smtClean="0">
                <a:solidFill>
                  <a:srgbClr val="FFFF00"/>
                </a:solidFill>
              </a:rPr>
              <a:t>Tk1:</a:t>
            </a:r>
            <a:r>
              <a:rPr lang="en-US" sz="5500" dirty="0">
                <a:solidFill>
                  <a:schemeClr val="bg1"/>
                </a:solidFill>
              </a:rPr>
              <a:t> T</a:t>
            </a:r>
            <a:r>
              <a:rPr lang="vi-VN" sz="5500" dirty="0" smtClean="0">
                <a:solidFill>
                  <a:schemeClr val="bg1"/>
                </a:solidFill>
              </a:rPr>
              <a:t>ôi </a:t>
            </a:r>
            <a:r>
              <a:rPr lang="vi-VN" sz="5500" dirty="0">
                <a:solidFill>
                  <a:schemeClr val="bg1"/>
                </a:solidFill>
              </a:rPr>
              <a:t>lẳng lặng nghe Chúa nay ban truyền lời chào bình an tặng dân Chúa. Cứu ai hằng sợ Tôn Danh, </a:t>
            </a:r>
            <a:r>
              <a:rPr lang="en-US" sz="5500" dirty="0" smtClean="0">
                <a:solidFill>
                  <a:schemeClr val="bg1"/>
                </a:solidFill>
              </a:rPr>
              <a:t>d</a:t>
            </a:r>
            <a:r>
              <a:rPr lang="vi-VN" sz="5500" dirty="0" smtClean="0">
                <a:solidFill>
                  <a:schemeClr val="bg1"/>
                </a:solidFill>
              </a:rPr>
              <a:t>ọi </a:t>
            </a:r>
            <a:r>
              <a:rPr lang="vi-VN" sz="5500" dirty="0">
                <a:solidFill>
                  <a:schemeClr val="bg1"/>
                </a:solidFill>
              </a:rPr>
              <a:t>chiếu ánh vinh hiển Ngài. </a:t>
            </a:r>
            <a:endParaRPr lang="en-US" sz="5500" dirty="0">
              <a:solidFill>
                <a:schemeClr val="bg1"/>
              </a:solidFill>
            </a:endParaRPr>
          </a:p>
        </p:txBody>
      </p:sp>
    </p:spTree>
    <p:extLst>
      <p:ext uri="{BB962C8B-B14F-4D97-AF65-F5344CB8AC3E}">
        <p14:creationId xmlns:p14="http://schemas.microsoft.com/office/powerpoint/2010/main" val="2441468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lnSpc>
                <a:spcPct val="110000"/>
              </a:lnSpc>
            </a:pPr>
            <a:r>
              <a:rPr lang="en-US" sz="6400" u="sng" dirty="0" err="1" smtClean="0">
                <a:solidFill>
                  <a:srgbClr val="FFFF00"/>
                </a:solidFill>
              </a:rPr>
              <a:t>Đk</a:t>
            </a:r>
            <a:r>
              <a:rPr lang="en-US" sz="6400" u="sng" dirty="0" smtClean="0">
                <a:solidFill>
                  <a:srgbClr val="FFFF00"/>
                </a:solidFill>
              </a:rPr>
              <a:t>:</a:t>
            </a:r>
            <a:r>
              <a:rPr lang="en-US" sz="6400" dirty="0">
                <a:solidFill>
                  <a:schemeClr val="bg1"/>
                </a:solidFill>
              </a:rPr>
              <a:t> </a:t>
            </a:r>
            <a:r>
              <a:rPr lang="vi-VN" sz="6400" dirty="0">
                <a:solidFill>
                  <a:schemeClr val="bg1"/>
                </a:solidFill>
              </a:rPr>
              <a:t>Lạy Chúa, xin cho chúng con được thấy tình thương của Chúa, </a:t>
            </a:r>
            <a:r>
              <a:rPr lang="en-US" sz="6400" dirty="0" smtClean="0">
                <a:solidFill>
                  <a:schemeClr val="bg1"/>
                </a:solidFill>
              </a:rPr>
              <a:t>v</a:t>
            </a:r>
            <a:r>
              <a:rPr lang="vi-VN" sz="6400" dirty="0" smtClean="0">
                <a:solidFill>
                  <a:schemeClr val="bg1"/>
                </a:solidFill>
              </a:rPr>
              <a:t>à </a:t>
            </a:r>
            <a:r>
              <a:rPr lang="vi-VN" sz="6400" dirty="0">
                <a:solidFill>
                  <a:schemeClr val="bg1"/>
                </a:solidFill>
              </a:rPr>
              <a:t>ban ơn cứu độ cho chúng con.</a:t>
            </a:r>
            <a:endParaRPr lang="en-US" sz="6400" dirty="0">
              <a:solidFill>
                <a:schemeClr val="bg1"/>
              </a:solidFill>
            </a:endParaRPr>
          </a:p>
        </p:txBody>
      </p:sp>
    </p:spTree>
    <p:extLst>
      <p:ext uri="{BB962C8B-B14F-4D97-AF65-F5344CB8AC3E}">
        <p14:creationId xmlns:p14="http://schemas.microsoft.com/office/powerpoint/2010/main" val="3126646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500" u="sng" dirty="0" smtClean="0">
                <a:solidFill>
                  <a:srgbClr val="FFFF00"/>
                </a:solidFill>
              </a:rPr>
              <a:t>Tk2:</a:t>
            </a:r>
            <a:r>
              <a:rPr lang="en-US" sz="5500" dirty="0">
                <a:solidFill>
                  <a:schemeClr val="bg1"/>
                </a:solidFill>
              </a:rPr>
              <a:t> </a:t>
            </a:r>
            <a:r>
              <a:rPr lang="vi-VN" sz="5500" dirty="0" smtClean="0">
                <a:solidFill>
                  <a:schemeClr val="bg1"/>
                </a:solidFill>
              </a:rPr>
              <a:t>Ân </a:t>
            </a:r>
            <a:r>
              <a:rPr lang="vi-VN" sz="5500" dirty="0">
                <a:solidFill>
                  <a:schemeClr val="bg1"/>
                </a:solidFill>
              </a:rPr>
              <a:t>nghĩa và công lý nay tao ngộ, </a:t>
            </a:r>
            <a:r>
              <a:rPr lang="en-US" sz="5500" dirty="0" smtClean="0">
                <a:solidFill>
                  <a:schemeClr val="bg1"/>
                </a:solidFill>
              </a:rPr>
              <a:t>h</a:t>
            </a:r>
            <a:r>
              <a:rPr lang="vi-VN" sz="5500" dirty="0" smtClean="0">
                <a:solidFill>
                  <a:schemeClr val="bg1"/>
                </a:solidFill>
              </a:rPr>
              <a:t>òa </a:t>
            </a:r>
            <a:r>
              <a:rPr lang="vi-VN" sz="5500" dirty="0">
                <a:solidFill>
                  <a:schemeClr val="bg1"/>
                </a:solidFill>
              </a:rPr>
              <a:t>bình đẹp duyên cùng công chính. Đất nay nảy mầm công minh, thành tín giáng lâm bởi trời. </a:t>
            </a:r>
            <a:endParaRPr lang="en-US" sz="5500" dirty="0">
              <a:solidFill>
                <a:schemeClr val="bg1"/>
              </a:solidFill>
            </a:endParaRPr>
          </a:p>
        </p:txBody>
      </p:sp>
    </p:spTree>
    <p:extLst>
      <p:ext uri="{BB962C8B-B14F-4D97-AF65-F5344CB8AC3E}">
        <p14:creationId xmlns:p14="http://schemas.microsoft.com/office/powerpoint/2010/main" val="161846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lnSpc>
                <a:spcPct val="110000"/>
              </a:lnSpc>
            </a:pPr>
            <a:r>
              <a:rPr lang="en-US" sz="6400" u="sng" dirty="0" err="1" smtClean="0">
                <a:solidFill>
                  <a:srgbClr val="FFFF00"/>
                </a:solidFill>
              </a:rPr>
              <a:t>Đk</a:t>
            </a:r>
            <a:r>
              <a:rPr lang="en-US" sz="6400" u="sng" dirty="0" smtClean="0">
                <a:solidFill>
                  <a:srgbClr val="FFFF00"/>
                </a:solidFill>
              </a:rPr>
              <a:t>:</a:t>
            </a:r>
            <a:r>
              <a:rPr lang="en-US" sz="6400" dirty="0">
                <a:solidFill>
                  <a:schemeClr val="bg1"/>
                </a:solidFill>
              </a:rPr>
              <a:t> </a:t>
            </a:r>
            <a:r>
              <a:rPr lang="vi-VN" sz="6400" dirty="0">
                <a:solidFill>
                  <a:schemeClr val="bg1"/>
                </a:solidFill>
              </a:rPr>
              <a:t>Lạy Chúa, xin cho chúng con được thấy tình thương của Chúa, </a:t>
            </a:r>
            <a:r>
              <a:rPr lang="en-US" sz="6400" dirty="0" smtClean="0">
                <a:solidFill>
                  <a:schemeClr val="bg1"/>
                </a:solidFill>
              </a:rPr>
              <a:t>v</a:t>
            </a:r>
            <a:r>
              <a:rPr lang="vi-VN" sz="6400" dirty="0" smtClean="0">
                <a:solidFill>
                  <a:schemeClr val="bg1"/>
                </a:solidFill>
              </a:rPr>
              <a:t>à </a:t>
            </a:r>
            <a:r>
              <a:rPr lang="vi-VN" sz="6400" dirty="0">
                <a:solidFill>
                  <a:schemeClr val="bg1"/>
                </a:solidFill>
              </a:rPr>
              <a:t>ban ơn cứu độ cho chúng con.</a:t>
            </a:r>
            <a:endParaRPr lang="en-US" sz="6400" dirty="0">
              <a:solidFill>
                <a:schemeClr val="bg1"/>
              </a:solidFill>
            </a:endParaRPr>
          </a:p>
        </p:txBody>
      </p:sp>
    </p:spTree>
    <p:extLst>
      <p:ext uri="{BB962C8B-B14F-4D97-AF65-F5344CB8AC3E}">
        <p14:creationId xmlns:p14="http://schemas.microsoft.com/office/powerpoint/2010/main" val="101068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500" u="sng" dirty="0" smtClean="0">
                <a:solidFill>
                  <a:srgbClr val="FFFF00"/>
                </a:solidFill>
              </a:rPr>
              <a:t>Tk3:</a:t>
            </a:r>
            <a:r>
              <a:rPr lang="en-US" sz="5500" dirty="0" smtClean="0">
                <a:solidFill>
                  <a:schemeClr val="bg1"/>
                </a:solidFill>
              </a:rPr>
              <a:t> </a:t>
            </a:r>
            <a:r>
              <a:rPr lang="vi-VN" sz="5500" dirty="0">
                <a:solidFill>
                  <a:schemeClr val="bg1"/>
                </a:solidFill>
              </a:rPr>
              <a:t>Vâng, chính Ngài ban phúc ân dư đầy, và ruộng đồng nở rộ hoa trái. Tín trung rầy làm tiền phong mở lối bước chân của Ngài. </a:t>
            </a:r>
            <a:endParaRPr lang="en-US" sz="5500" dirty="0">
              <a:solidFill>
                <a:schemeClr val="bg1"/>
              </a:solidFill>
            </a:endParaRPr>
          </a:p>
        </p:txBody>
      </p:sp>
    </p:spTree>
    <p:extLst>
      <p:ext uri="{BB962C8B-B14F-4D97-AF65-F5344CB8AC3E}">
        <p14:creationId xmlns:p14="http://schemas.microsoft.com/office/powerpoint/2010/main" val="100616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lnSpc>
                <a:spcPct val="110000"/>
              </a:lnSpc>
            </a:pPr>
            <a:r>
              <a:rPr lang="en-US" sz="6400" u="sng" dirty="0" err="1" smtClean="0">
                <a:solidFill>
                  <a:srgbClr val="FFFF00"/>
                </a:solidFill>
              </a:rPr>
              <a:t>Đk</a:t>
            </a:r>
            <a:r>
              <a:rPr lang="en-US" sz="6400" u="sng" dirty="0" smtClean="0">
                <a:solidFill>
                  <a:srgbClr val="FFFF00"/>
                </a:solidFill>
              </a:rPr>
              <a:t>:</a:t>
            </a:r>
            <a:r>
              <a:rPr lang="en-US" sz="6400" dirty="0">
                <a:solidFill>
                  <a:schemeClr val="bg1"/>
                </a:solidFill>
              </a:rPr>
              <a:t> </a:t>
            </a:r>
            <a:r>
              <a:rPr lang="vi-VN" sz="6400" dirty="0">
                <a:solidFill>
                  <a:schemeClr val="bg1"/>
                </a:solidFill>
              </a:rPr>
              <a:t>Lạy Chúa, xin cho chúng con được thấy tình thương của Chúa, </a:t>
            </a:r>
            <a:r>
              <a:rPr lang="en-US" sz="6400" dirty="0" smtClean="0">
                <a:solidFill>
                  <a:schemeClr val="bg1"/>
                </a:solidFill>
              </a:rPr>
              <a:t>v</a:t>
            </a:r>
            <a:r>
              <a:rPr lang="vi-VN" sz="6400" dirty="0" smtClean="0">
                <a:solidFill>
                  <a:schemeClr val="bg1"/>
                </a:solidFill>
              </a:rPr>
              <a:t>à </a:t>
            </a:r>
            <a:r>
              <a:rPr lang="vi-VN" sz="6400" dirty="0">
                <a:solidFill>
                  <a:schemeClr val="bg1"/>
                </a:solidFill>
              </a:rPr>
              <a:t>ban ơn cứu độ cho chúng con.</a:t>
            </a:r>
            <a:endParaRPr lang="en-US" sz="6400" dirty="0">
              <a:solidFill>
                <a:schemeClr val="bg1"/>
              </a:solidFill>
            </a:endParaRPr>
          </a:p>
        </p:txBody>
      </p:sp>
    </p:spTree>
    <p:extLst>
      <p:ext uri="{BB962C8B-B14F-4D97-AF65-F5344CB8AC3E}">
        <p14:creationId xmlns:p14="http://schemas.microsoft.com/office/powerpoint/2010/main" val="545232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23158"/>
            <a:ext cx="8779968" cy="1938992"/>
          </a:xfrm>
          <a:prstGeom prst="rect">
            <a:avLst/>
          </a:prstGeom>
          <a:noFill/>
        </p:spPr>
        <p:txBody>
          <a:bodyPr wrap="none" rtlCol="0">
            <a:spAutoFit/>
          </a:bodyPr>
          <a:lstStyle/>
          <a:p>
            <a:r>
              <a:rPr lang="en-US" sz="4000" dirty="0" err="1" smtClean="0">
                <a:solidFill>
                  <a:srgbClr val="FFFF00"/>
                </a:solidFill>
              </a:rPr>
              <a:t>Bài</a:t>
            </a:r>
            <a:r>
              <a:rPr lang="en-US" sz="4000" dirty="0" smtClean="0">
                <a:solidFill>
                  <a:srgbClr val="FFFF00"/>
                </a:solidFill>
              </a:rPr>
              <a:t> </a:t>
            </a:r>
            <a:r>
              <a:rPr lang="en-US" sz="4000" dirty="0" err="1" smtClean="0">
                <a:solidFill>
                  <a:srgbClr val="FFFF00"/>
                </a:solidFill>
              </a:rPr>
              <a:t>đọc</a:t>
            </a:r>
            <a:r>
              <a:rPr lang="en-US" sz="4000" dirty="0" smtClean="0">
                <a:solidFill>
                  <a:srgbClr val="FFFF00"/>
                </a:solidFill>
              </a:rPr>
              <a:t> 2</a:t>
            </a:r>
          </a:p>
          <a:p>
            <a:r>
              <a:rPr lang="vi-VN" sz="4000" dirty="0">
                <a:solidFill>
                  <a:srgbClr val="FFFF00"/>
                </a:solidFill>
              </a:rPr>
              <a:t>Bài trích thư của thánh </a:t>
            </a:r>
            <a:r>
              <a:rPr lang="vi-VN" sz="4000" dirty="0" smtClean="0">
                <a:solidFill>
                  <a:srgbClr val="FFFF00"/>
                </a:solidFill>
              </a:rPr>
              <a:t>Phao-lô</a:t>
            </a:r>
            <a:r>
              <a:rPr lang="en-US" sz="4000" dirty="0">
                <a:solidFill>
                  <a:srgbClr val="FFFF00"/>
                </a:solidFill>
              </a:rPr>
              <a:t> </a:t>
            </a:r>
            <a:r>
              <a:rPr lang="vi-VN" sz="4000" dirty="0" smtClean="0">
                <a:solidFill>
                  <a:srgbClr val="FFFF00"/>
                </a:solidFill>
              </a:rPr>
              <a:t>tông đồ</a:t>
            </a:r>
            <a:endParaRPr lang="en-US" sz="4000" dirty="0" smtClean="0">
              <a:solidFill>
                <a:srgbClr val="FFFF00"/>
              </a:solidFill>
            </a:endParaRPr>
          </a:p>
          <a:p>
            <a:r>
              <a:rPr lang="vi-VN" sz="4000" dirty="0" smtClean="0">
                <a:solidFill>
                  <a:srgbClr val="FFFF00"/>
                </a:solidFill>
              </a:rPr>
              <a:t>gửi </a:t>
            </a:r>
            <a:r>
              <a:rPr lang="vi-VN" sz="4000" dirty="0">
                <a:solidFill>
                  <a:srgbClr val="FFFF00"/>
                </a:solidFill>
              </a:rPr>
              <a:t>tín hữu Ê-phê-xô.</a:t>
            </a:r>
            <a:endParaRPr lang="en-US" sz="4000" dirty="0">
              <a:solidFill>
                <a:srgbClr val="FFFF00"/>
              </a:solidFill>
            </a:endParaRPr>
          </a:p>
        </p:txBody>
      </p:sp>
      <p:sp>
        <p:nvSpPr>
          <p:cNvPr id="7" name="TextBox 6"/>
          <p:cNvSpPr txBox="1"/>
          <p:nvPr/>
        </p:nvSpPr>
        <p:spPr>
          <a:xfrm>
            <a:off x="188976" y="3867150"/>
            <a:ext cx="7126224" cy="1200329"/>
          </a:xfrm>
          <a:prstGeom prst="rect">
            <a:avLst/>
          </a:prstGeom>
          <a:noFill/>
        </p:spPr>
        <p:txBody>
          <a:bodyPr wrap="square" rtlCol="0">
            <a:spAutoFit/>
          </a:bodyPr>
          <a:lstStyle/>
          <a:p>
            <a:r>
              <a:rPr lang="vi-VN" sz="3600" dirty="0">
                <a:solidFill>
                  <a:srgbClr val="FFFF00"/>
                </a:solidFill>
              </a:rPr>
              <a:t>Trong Đức Ki-tô, Người đã chọn </a:t>
            </a:r>
            <a:r>
              <a:rPr lang="vi-VN" sz="3600" dirty="0" smtClean="0">
                <a:solidFill>
                  <a:srgbClr val="FFFF00"/>
                </a:solidFill>
              </a:rPr>
              <a:t>ta</a:t>
            </a:r>
            <a:endParaRPr lang="en-US" sz="3600" dirty="0" smtClean="0">
              <a:solidFill>
                <a:srgbClr val="FFFF00"/>
              </a:solidFill>
            </a:endParaRPr>
          </a:p>
          <a:p>
            <a:r>
              <a:rPr lang="vi-VN" sz="3600" dirty="0" smtClean="0">
                <a:solidFill>
                  <a:srgbClr val="FFFF00"/>
                </a:solidFill>
              </a:rPr>
              <a:t>trước </a:t>
            </a:r>
            <a:r>
              <a:rPr lang="vi-VN" sz="3600" dirty="0">
                <a:solidFill>
                  <a:srgbClr val="FFFF00"/>
                </a:solidFill>
              </a:rPr>
              <a:t>cả khi tạo thành vũ trụ.</a:t>
            </a:r>
            <a:endParaRPr lang="en-US" sz="3600" dirty="0">
              <a:solidFill>
                <a:srgbClr val="FFFF00"/>
              </a:solidFill>
            </a:endParaRPr>
          </a:p>
        </p:txBody>
      </p:sp>
    </p:spTree>
    <p:extLst>
      <p:ext uri="{BB962C8B-B14F-4D97-AF65-F5344CB8AC3E}">
        <p14:creationId xmlns:p14="http://schemas.microsoft.com/office/powerpoint/2010/main" val="23498539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lnSpc>
                <a:spcPct val="110000"/>
              </a:lnSpc>
            </a:pPr>
            <a:r>
              <a:rPr lang="en-US" sz="6400" u="sng" dirty="0" err="1" smtClean="0">
                <a:solidFill>
                  <a:srgbClr val="FFFF00"/>
                </a:solidFill>
              </a:rPr>
              <a:t>Đk</a:t>
            </a:r>
            <a:r>
              <a:rPr lang="en-US" sz="6400" u="sng" dirty="0" smtClean="0">
                <a:solidFill>
                  <a:srgbClr val="FFFF00"/>
                </a:solidFill>
              </a:rPr>
              <a:t>:</a:t>
            </a:r>
            <a:r>
              <a:rPr lang="en-US" sz="6400" dirty="0">
                <a:solidFill>
                  <a:schemeClr val="bg1"/>
                </a:solidFill>
              </a:rPr>
              <a:t> </a:t>
            </a:r>
            <a:r>
              <a:rPr lang="vi-VN" sz="6400" dirty="0">
                <a:solidFill>
                  <a:schemeClr val="bg1"/>
                </a:solidFill>
              </a:rPr>
              <a:t>Lạy Chúa, xin cho chúng con được thấy tình thương của Chúa, </a:t>
            </a:r>
            <a:r>
              <a:rPr lang="en-US" sz="6400" dirty="0" smtClean="0">
                <a:solidFill>
                  <a:schemeClr val="bg1"/>
                </a:solidFill>
              </a:rPr>
              <a:t>v</a:t>
            </a:r>
            <a:r>
              <a:rPr lang="vi-VN" sz="6400" dirty="0" smtClean="0">
                <a:solidFill>
                  <a:schemeClr val="bg1"/>
                </a:solidFill>
              </a:rPr>
              <a:t>à </a:t>
            </a:r>
            <a:r>
              <a:rPr lang="vi-VN" sz="6400" dirty="0">
                <a:solidFill>
                  <a:schemeClr val="bg1"/>
                </a:solidFill>
              </a:rPr>
              <a:t>ban ơn cứu độ cho chúng con.</a:t>
            </a:r>
            <a:endParaRPr lang="en-US" sz="6400" dirty="0">
              <a:solidFill>
                <a:schemeClr val="bg1"/>
              </a:solidFill>
            </a:endParaRPr>
          </a:p>
        </p:txBody>
      </p:sp>
    </p:spTree>
    <p:extLst>
      <p:ext uri="{BB962C8B-B14F-4D97-AF65-F5344CB8AC3E}">
        <p14:creationId xmlns:p14="http://schemas.microsoft.com/office/powerpoint/2010/main" val="649104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19150"/>
            <a:ext cx="9144000" cy="3581400"/>
          </a:xfrm>
        </p:spPr>
        <p:txBody>
          <a:bodyPr>
            <a:noAutofit/>
          </a:bodyPr>
          <a:lstStyle/>
          <a:p>
            <a:pPr algn="just">
              <a:lnSpc>
                <a:spcPct val="108000"/>
              </a:lnSpc>
            </a:pPr>
            <a:r>
              <a:rPr lang="vi-VN" sz="4550" b="1" dirty="0">
                <a:solidFill>
                  <a:schemeClr val="bg1"/>
                </a:solidFill>
              </a:rPr>
              <a:t>Xin Thiên Chúa là Thân Phụ Đức Giê-su Ki-tô, Chúa chúng ta, soi mắt tâm hồn chúng ta, cho chúng ta nhận rõ, đâu là niềm hy vọng mà ơn Ngài kêu gọi mang lại cho chúng ta. </a:t>
            </a:r>
          </a:p>
        </p:txBody>
      </p:sp>
      <p:sp>
        <p:nvSpPr>
          <p:cNvPr id="3" name="Rectangle 2"/>
          <p:cNvSpPr/>
          <p:nvPr/>
        </p:nvSpPr>
        <p:spPr>
          <a:xfrm>
            <a:off x="0" y="35064"/>
            <a:ext cx="6477000" cy="707886"/>
          </a:xfrm>
          <a:prstGeom prst="rect">
            <a:avLst/>
          </a:prstGeom>
        </p:spPr>
        <p:txBody>
          <a:bodyPr wrap="square">
            <a:spAutoFit/>
          </a:bodyPr>
          <a:lstStyle/>
          <a:p>
            <a:r>
              <a:rPr lang="en-US" sz="4000" u="sng" dirty="0" smtClean="0">
                <a:solidFill>
                  <a:srgbClr val="FFFF00"/>
                </a:solidFill>
              </a:rPr>
              <a:t>Alleluia-Alleluia</a:t>
            </a:r>
            <a:endParaRPr lang="en-US" sz="4000" u="sng" dirty="0">
              <a:solidFill>
                <a:srgbClr val="FFFF00"/>
              </a:solidFill>
            </a:endParaRPr>
          </a:p>
        </p:txBody>
      </p:sp>
      <p:sp>
        <p:nvSpPr>
          <p:cNvPr id="4" name="Rectangle 3"/>
          <p:cNvSpPr/>
          <p:nvPr/>
        </p:nvSpPr>
        <p:spPr>
          <a:xfrm>
            <a:off x="6400800" y="4458474"/>
            <a:ext cx="2108269" cy="707886"/>
          </a:xfrm>
          <a:prstGeom prst="rect">
            <a:avLst/>
          </a:prstGeom>
        </p:spPr>
        <p:txBody>
          <a:bodyPr wrap="none">
            <a:spAutoFit/>
          </a:bodyPr>
          <a:lstStyle/>
          <a:p>
            <a:r>
              <a:rPr lang="en-US" sz="4000" u="sng" dirty="0" smtClean="0">
                <a:solidFill>
                  <a:srgbClr val="FFFF00"/>
                </a:solidFill>
              </a:rPr>
              <a:t>Alleluia…</a:t>
            </a:r>
            <a:endParaRPr lang="en-US" sz="4000" u="sng" dirty="0">
              <a:solidFill>
                <a:srgbClr val="FFFF00"/>
              </a:solidFill>
            </a:endParaRPr>
          </a:p>
        </p:txBody>
      </p:sp>
    </p:spTree>
    <p:extLst>
      <p:ext uri="{BB962C8B-B14F-4D97-AF65-F5344CB8AC3E}">
        <p14:creationId xmlns:p14="http://schemas.microsoft.com/office/powerpoint/2010/main" val="5023511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77"/>
            <a:ext cx="9144000" cy="5132745"/>
          </a:xfrm>
          <a:prstGeom prst="rect">
            <a:avLst/>
          </a:prstGeom>
        </p:spPr>
      </p:pic>
    </p:spTree>
    <p:extLst>
      <p:ext uri="{BB962C8B-B14F-4D97-AF65-F5344CB8AC3E}">
        <p14:creationId xmlns:p14="http://schemas.microsoft.com/office/powerpoint/2010/main" val="28089852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288533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900" b="0" dirty="0">
                <a:solidFill>
                  <a:srgbClr val="FFFF00"/>
                </a:solidFill>
                <a:effectLst/>
                <a:latin typeface="+mj-lt"/>
                <a:cs typeface="Times New Roman" pitchFamily="18" charset="0"/>
              </a:rPr>
              <a:t>Tôi tin kính một Thiên Chúa là Cha toàn năng, </a:t>
            </a:r>
            <a:r>
              <a:rPr lang="vi-VN" sz="6900" b="0" dirty="0">
                <a:solidFill>
                  <a:schemeClr val="bg1"/>
                </a:solidFill>
                <a:effectLst/>
                <a:latin typeface="+mj-lt"/>
                <a:cs typeface="Times New Roman" pitchFamily="18" charset="0"/>
              </a:rPr>
              <a:t>Đấng tạo thành trời đất, muôn vật hữu hình và vô hình. </a:t>
            </a:r>
            <a:endParaRPr lang="en-US" sz="69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0739641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en-US" sz="6900" b="0" dirty="0" err="1">
                <a:solidFill>
                  <a:schemeClr val="bg1"/>
                </a:solidFill>
                <a:effectLst/>
                <a:latin typeface="+mj-lt"/>
                <a:cs typeface="Times New Roman" pitchFamily="18" charset="0"/>
              </a:rPr>
              <a:t>Tôi</a:t>
            </a:r>
            <a:r>
              <a:rPr lang="en-US" sz="6900" b="0" dirty="0">
                <a:solidFill>
                  <a:schemeClr val="bg1"/>
                </a:solidFill>
                <a:effectLst/>
                <a:latin typeface="+mj-lt"/>
                <a:cs typeface="Times New Roman" pitchFamily="18" charset="0"/>
              </a:rPr>
              <a:t> tin </a:t>
            </a:r>
            <a:r>
              <a:rPr lang="en-US" sz="6900" b="0" dirty="0" err="1">
                <a:solidFill>
                  <a:schemeClr val="bg1"/>
                </a:solidFill>
                <a:effectLst/>
                <a:latin typeface="+mj-lt"/>
                <a:cs typeface="Times New Roman" pitchFamily="18" charset="0"/>
              </a:rPr>
              <a:t>kính</a:t>
            </a:r>
            <a:r>
              <a:rPr lang="en-US" sz="6900" b="0" dirty="0">
                <a:solidFill>
                  <a:schemeClr val="bg1"/>
                </a:solidFill>
                <a:effectLst/>
                <a:latin typeface="+mj-lt"/>
                <a:cs typeface="Times New Roman" pitchFamily="18" charset="0"/>
              </a:rPr>
              <a:t> </a:t>
            </a:r>
            <a:r>
              <a:rPr lang="en-US" sz="6900" b="0" dirty="0" err="1">
                <a:solidFill>
                  <a:schemeClr val="bg1"/>
                </a:solidFill>
                <a:effectLst/>
                <a:latin typeface="+mj-lt"/>
                <a:cs typeface="Times New Roman" pitchFamily="18" charset="0"/>
              </a:rPr>
              <a:t>một</a:t>
            </a:r>
            <a:r>
              <a:rPr lang="en-US" sz="6900" b="0" dirty="0">
                <a:solidFill>
                  <a:schemeClr val="bg1"/>
                </a:solidFill>
                <a:effectLst/>
                <a:latin typeface="+mj-lt"/>
                <a:cs typeface="Times New Roman" pitchFamily="18" charset="0"/>
              </a:rPr>
              <a:t> </a:t>
            </a:r>
            <a:r>
              <a:rPr lang="en-US" sz="6900" b="0" dirty="0" err="1">
                <a:solidFill>
                  <a:schemeClr val="bg1"/>
                </a:solidFill>
                <a:effectLst/>
                <a:latin typeface="+mj-lt"/>
                <a:cs typeface="Times New Roman" pitchFamily="18" charset="0"/>
              </a:rPr>
              <a:t>Chúa</a:t>
            </a:r>
            <a:r>
              <a:rPr lang="en-US" sz="6900" b="0" dirty="0">
                <a:solidFill>
                  <a:schemeClr val="bg1"/>
                </a:solidFill>
                <a:effectLst/>
                <a:latin typeface="+mj-lt"/>
                <a:cs typeface="Times New Roman" pitchFamily="18" charset="0"/>
              </a:rPr>
              <a:t> </a:t>
            </a:r>
            <a:r>
              <a:rPr lang="en-US" sz="6900" b="0" dirty="0" err="1">
                <a:solidFill>
                  <a:schemeClr val="bg1"/>
                </a:solidFill>
                <a:effectLst/>
                <a:latin typeface="+mj-lt"/>
                <a:cs typeface="Times New Roman" pitchFamily="18" charset="0"/>
              </a:rPr>
              <a:t>Giêsu</a:t>
            </a:r>
            <a:r>
              <a:rPr lang="en-US" sz="6900" b="0" dirty="0">
                <a:solidFill>
                  <a:schemeClr val="bg1"/>
                </a:solidFill>
                <a:effectLst/>
                <a:latin typeface="+mj-lt"/>
                <a:cs typeface="Times New Roman" pitchFamily="18" charset="0"/>
              </a:rPr>
              <a:t> </a:t>
            </a:r>
            <a:r>
              <a:rPr lang="en-US" sz="6900" b="0" dirty="0" err="1">
                <a:solidFill>
                  <a:schemeClr val="bg1"/>
                </a:solidFill>
                <a:effectLst/>
                <a:latin typeface="+mj-lt"/>
                <a:cs typeface="Times New Roman" pitchFamily="18" charset="0"/>
              </a:rPr>
              <a:t>Kitô</a:t>
            </a:r>
            <a:r>
              <a:rPr lang="en-US" sz="6900" b="0" dirty="0">
                <a:solidFill>
                  <a:schemeClr val="bg1"/>
                </a:solidFill>
                <a:effectLst/>
                <a:latin typeface="+mj-lt"/>
                <a:cs typeface="Times New Roman" pitchFamily="18" charset="0"/>
              </a:rPr>
              <a:t>, Con </a:t>
            </a:r>
            <a:r>
              <a:rPr lang="en-US" sz="6900" b="0" dirty="0" err="1">
                <a:solidFill>
                  <a:schemeClr val="bg1"/>
                </a:solidFill>
                <a:effectLst/>
                <a:latin typeface="+mj-lt"/>
                <a:cs typeface="Times New Roman" pitchFamily="18" charset="0"/>
              </a:rPr>
              <a:t>Một</a:t>
            </a:r>
            <a:r>
              <a:rPr lang="en-US" sz="6900" b="0" dirty="0">
                <a:solidFill>
                  <a:schemeClr val="bg1"/>
                </a:solidFill>
                <a:effectLst/>
                <a:latin typeface="+mj-lt"/>
                <a:cs typeface="Times New Roman" pitchFamily="18" charset="0"/>
              </a:rPr>
              <a:t> </a:t>
            </a:r>
            <a:r>
              <a:rPr lang="en-US" sz="6900" b="0" dirty="0" err="1">
                <a:solidFill>
                  <a:schemeClr val="bg1"/>
                </a:solidFill>
                <a:effectLst/>
                <a:latin typeface="+mj-lt"/>
                <a:cs typeface="Times New Roman" pitchFamily="18" charset="0"/>
              </a:rPr>
              <a:t>Thiên</a:t>
            </a:r>
            <a:r>
              <a:rPr lang="en-US" sz="6900" b="0" dirty="0">
                <a:solidFill>
                  <a:schemeClr val="bg1"/>
                </a:solidFill>
                <a:effectLst/>
                <a:latin typeface="+mj-lt"/>
                <a:cs typeface="Times New Roman" pitchFamily="18" charset="0"/>
              </a:rPr>
              <a:t> </a:t>
            </a:r>
            <a:r>
              <a:rPr lang="en-US" sz="6900" b="0" dirty="0" err="1">
                <a:solidFill>
                  <a:schemeClr val="bg1"/>
                </a:solidFill>
                <a:effectLst/>
                <a:latin typeface="+mj-lt"/>
                <a:cs typeface="Times New Roman" pitchFamily="18" charset="0"/>
              </a:rPr>
              <a:t>Chúa</a:t>
            </a:r>
            <a:r>
              <a:rPr lang="en-US" sz="6900" b="0" dirty="0">
                <a:solidFill>
                  <a:schemeClr val="bg1"/>
                </a:solidFill>
                <a:effectLst/>
                <a:latin typeface="+mj-lt"/>
                <a:cs typeface="Times New Roman" pitchFamily="18" charset="0"/>
              </a:rPr>
              <a:t>, </a:t>
            </a:r>
            <a:r>
              <a:rPr lang="en-US" sz="6900" dirty="0">
                <a:solidFill>
                  <a:schemeClr val="bg1"/>
                </a:solidFill>
                <a:cs typeface="Times New Roman" pitchFamily="18" charset="0"/>
              </a:rPr>
              <a:t>s</a:t>
            </a:r>
            <a:r>
              <a:rPr lang="vi-VN" sz="6900" b="0" dirty="0" smtClean="0">
                <a:solidFill>
                  <a:schemeClr val="bg1"/>
                </a:solidFill>
                <a:effectLst/>
                <a:latin typeface="+mj-lt"/>
                <a:cs typeface="Times New Roman" pitchFamily="18" charset="0"/>
              </a:rPr>
              <a:t>inh </a:t>
            </a:r>
            <a:r>
              <a:rPr lang="vi-VN" sz="6900" b="0" dirty="0">
                <a:solidFill>
                  <a:schemeClr val="bg1"/>
                </a:solidFill>
                <a:effectLst/>
                <a:latin typeface="+mj-lt"/>
                <a:cs typeface="Times New Roman" pitchFamily="18" charset="0"/>
              </a:rPr>
              <a:t>bởi Đức Chúa Cha từ trước muôn đời. </a:t>
            </a:r>
            <a:endParaRPr lang="en-US" sz="69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6115112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900" b="0" dirty="0">
                <a:solidFill>
                  <a:schemeClr val="bg1"/>
                </a:solidFill>
                <a:effectLst/>
                <a:latin typeface="+mj-lt"/>
                <a:cs typeface="Times New Roman" pitchFamily="18" charset="0"/>
              </a:rPr>
              <a:t>Người là Thiên Chúa bởi Thiên Chúa, Ánh Sáng bởi Ánh Sáng,</a:t>
            </a:r>
            <a:r>
              <a:rPr lang="en-US" sz="6900" b="0" dirty="0">
                <a:solidFill>
                  <a:schemeClr val="bg1"/>
                </a:solidFill>
                <a:effectLst/>
                <a:latin typeface="+mj-lt"/>
                <a:cs typeface="Times New Roman" pitchFamily="18" charset="0"/>
              </a:rPr>
              <a:t> </a:t>
            </a:r>
            <a:r>
              <a:rPr lang="en-US" sz="6900" b="0" dirty="0" err="1">
                <a:solidFill>
                  <a:schemeClr val="bg1"/>
                </a:solidFill>
                <a:effectLst/>
                <a:latin typeface="+mj-lt"/>
                <a:cs typeface="Times New Roman" pitchFamily="18" charset="0"/>
              </a:rPr>
              <a:t>Thiên</a:t>
            </a:r>
            <a:r>
              <a:rPr lang="en-US" sz="6900" b="0" dirty="0">
                <a:solidFill>
                  <a:schemeClr val="bg1"/>
                </a:solidFill>
                <a:effectLst/>
                <a:latin typeface="+mj-lt"/>
                <a:cs typeface="Times New Roman" pitchFamily="18" charset="0"/>
              </a:rPr>
              <a:t> </a:t>
            </a:r>
            <a:r>
              <a:rPr lang="en-US" sz="6900" b="0" dirty="0" err="1">
                <a:solidFill>
                  <a:schemeClr val="bg1"/>
                </a:solidFill>
                <a:effectLst/>
                <a:latin typeface="+mj-lt"/>
                <a:cs typeface="Times New Roman" pitchFamily="18" charset="0"/>
              </a:rPr>
              <a:t>Chúa</a:t>
            </a:r>
            <a:r>
              <a:rPr lang="en-US" sz="6900" b="0" dirty="0">
                <a:solidFill>
                  <a:schemeClr val="bg1"/>
                </a:solidFill>
                <a:effectLst/>
                <a:latin typeface="+mj-lt"/>
                <a:cs typeface="Times New Roman" pitchFamily="18" charset="0"/>
              </a:rPr>
              <a:t> </a:t>
            </a:r>
            <a:r>
              <a:rPr lang="en-US" sz="6900" b="0" dirty="0" err="1">
                <a:solidFill>
                  <a:schemeClr val="bg1"/>
                </a:solidFill>
                <a:effectLst/>
                <a:latin typeface="+mj-lt"/>
                <a:cs typeface="Times New Roman" pitchFamily="18" charset="0"/>
              </a:rPr>
              <a:t>thật</a:t>
            </a:r>
            <a:r>
              <a:rPr lang="en-US" sz="6900" b="0" dirty="0">
                <a:solidFill>
                  <a:schemeClr val="bg1"/>
                </a:solidFill>
                <a:effectLst/>
                <a:latin typeface="+mj-lt"/>
                <a:cs typeface="Times New Roman" pitchFamily="18" charset="0"/>
              </a:rPr>
              <a:t> </a:t>
            </a:r>
            <a:r>
              <a:rPr lang="en-US" sz="6900" b="0" dirty="0" err="1">
                <a:solidFill>
                  <a:schemeClr val="bg1"/>
                </a:solidFill>
                <a:effectLst/>
                <a:latin typeface="+mj-lt"/>
                <a:cs typeface="Times New Roman" pitchFamily="18" charset="0"/>
              </a:rPr>
              <a:t>bởi</a:t>
            </a:r>
            <a:r>
              <a:rPr lang="en-US" sz="6900" b="0" dirty="0">
                <a:solidFill>
                  <a:schemeClr val="bg1"/>
                </a:solidFill>
                <a:effectLst/>
                <a:latin typeface="+mj-lt"/>
                <a:cs typeface="Times New Roman" pitchFamily="18" charset="0"/>
              </a:rPr>
              <a:t> </a:t>
            </a:r>
            <a:r>
              <a:rPr lang="en-US" sz="6900" b="0" dirty="0" err="1">
                <a:solidFill>
                  <a:schemeClr val="bg1"/>
                </a:solidFill>
                <a:effectLst/>
                <a:latin typeface="+mj-lt"/>
                <a:cs typeface="Times New Roman" pitchFamily="18" charset="0"/>
              </a:rPr>
              <a:t>Thiên</a:t>
            </a:r>
            <a:r>
              <a:rPr lang="en-US" sz="6900" b="0" dirty="0">
                <a:solidFill>
                  <a:schemeClr val="bg1"/>
                </a:solidFill>
                <a:effectLst/>
                <a:latin typeface="+mj-lt"/>
                <a:cs typeface="Times New Roman" pitchFamily="18" charset="0"/>
              </a:rPr>
              <a:t> </a:t>
            </a:r>
            <a:r>
              <a:rPr lang="en-US" sz="6900" b="0" dirty="0" err="1">
                <a:solidFill>
                  <a:schemeClr val="bg1"/>
                </a:solidFill>
                <a:effectLst/>
                <a:latin typeface="+mj-lt"/>
                <a:cs typeface="Times New Roman" pitchFamily="18" charset="0"/>
              </a:rPr>
              <a:t>Chúa</a:t>
            </a:r>
            <a:r>
              <a:rPr lang="en-US" sz="6900" b="0" dirty="0">
                <a:solidFill>
                  <a:schemeClr val="bg1"/>
                </a:solidFill>
                <a:effectLst/>
                <a:latin typeface="+mj-lt"/>
                <a:cs typeface="Times New Roman" pitchFamily="18" charset="0"/>
              </a:rPr>
              <a:t> </a:t>
            </a:r>
            <a:r>
              <a:rPr lang="en-US" sz="6900" b="0" dirty="0" err="1">
                <a:solidFill>
                  <a:schemeClr val="bg1"/>
                </a:solidFill>
                <a:effectLst/>
                <a:latin typeface="+mj-lt"/>
                <a:cs typeface="Times New Roman" pitchFamily="18" charset="0"/>
              </a:rPr>
              <a:t>thật</a:t>
            </a:r>
            <a:r>
              <a:rPr lang="en-US" sz="69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35736317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lnSpc>
                <a:spcPct val="105000"/>
              </a:lnSpc>
            </a:pPr>
            <a:r>
              <a:rPr lang="vi-VN" sz="6400" b="0" dirty="0">
                <a:solidFill>
                  <a:schemeClr val="bg1"/>
                </a:solidFill>
                <a:effectLst/>
                <a:latin typeface="+mj-lt"/>
              </a:rPr>
              <a:t>được sinh ra mà không phải được tạo thành, đồng bản thể với Đức Chúa </a:t>
            </a:r>
            <a:r>
              <a:rPr lang="vi-VN" sz="6400" b="0" dirty="0" smtClean="0">
                <a:solidFill>
                  <a:schemeClr val="bg1"/>
                </a:solidFill>
                <a:effectLst/>
                <a:latin typeface="+mj-lt"/>
              </a:rPr>
              <a:t>Cha</a:t>
            </a:r>
            <a:r>
              <a:rPr lang="en-US" sz="6400" b="0" dirty="0" smtClean="0">
                <a:solidFill>
                  <a:schemeClr val="bg1"/>
                </a:solidFill>
                <a:effectLst/>
                <a:latin typeface="+mj-lt"/>
              </a:rPr>
              <a:t>,</a:t>
            </a:r>
            <a:r>
              <a:rPr lang="vi-VN" sz="6400" b="0" dirty="0" smtClean="0">
                <a:solidFill>
                  <a:schemeClr val="bg1"/>
                </a:solidFill>
                <a:effectLst/>
                <a:latin typeface="+mj-lt"/>
              </a:rPr>
              <a:t> </a:t>
            </a:r>
            <a:r>
              <a:rPr lang="vi-VN" sz="6400" b="0" dirty="0">
                <a:solidFill>
                  <a:schemeClr val="bg1"/>
                </a:solidFill>
                <a:effectLst/>
                <a:latin typeface="+mj-lt"/>
              </a:rPr>
              <a:t>nhờ Người mà muôn vật được tạo thành. </a:t>
            </a:r>
            <a:endParaRPr lang="en-US" sz="64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848431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400" b="0" dirty="0">
                <a:solidFill>
                  <a:schemeClr val="bg1"/>
                </a:solidFill>
                <a:effectLst/>
                <a:latin typeface="+mj-lt"/>
              </a:rPr>
              <a:t>Vì loài người chúng ta và để cứu độ chúng ta,</a:t>
            </a:r>
            <a:r>
              <a:rPr lang="en-US" sz="7400" b="0" dirty="0">
                <a:solidFill>
                  <a:schemeClr val="bg1"/>
                </a:solidFill>
                <a:effectLst/>
                <a:latin typeface="+mj-lt"/>
              </a:rPr>
              <a:t> </a:t>
            </a:r>
            <a:r>
              <a:rPr lang="vi-VN" sz="7400" b="0" dirty="0">
                <a:solidFill>
                  <a:schemeClr val="bg1"/>
                </a:solidFill>
                <a:effectLst/>
                <a:latin typeface="+mj-lt"/>
                <a:cs typeface="Times New Roman" pitchFamily="18" charset="0"/>
              </a:rPr>
              <a:t>Người đã từ trời xuống thế. </a:t>
            </a:r>
            <a:endParaRPr lang="en-US" sz="74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9821943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36251046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19150"/>
            <a:ext cx="9144000" cy="3581400"/>
          </a:xfrm>
        </p:spPr>
        <p:txBody>
          <a:bodyPr>
            <a:noAutofit/>
          </a:bodyPr>
          <a:lstStyle/>
          <a:p>
            <a:pPr algn="just">
              <a:lnSpc>
                <a:spcPct val="108000"/>
              </a:lnSpc>
            </a:pPr>
            <a:r>
              <a:rPr lang="vi-VN" sz="4550" b="1" dirty="0">
                <a:solidFill>
                  <a:schemeClr val="bg1"/>
                </a:solidFill>
              </a:rPr>
              <a:t>Xin Thiên Chúa là Thân Phụ Đức Giê-su Ki-tô, Chúa chúng ta, soi mắt tâm hồn chúng ta, cho chúng ta nhận rõ, đâu là niềm hy vọng mà ơn Ngài kêu gọi mang lại cho chúng ta. </a:t>
            </a:r>
          </a:p>
        </p:txBody>
      </p:sp>
      <p:sp>
        <p:nvSpPr>
          <p:cNvPr id="3" name="Rectangle 2"/>
          <p:cNvSpPr/>
          <p:nvPr/>
        </p:nvSpPr>
        <p:spPr>
          <a:xfrm>
            <a:off x="0" y="35064"/>
            <a:ext cx="6477000" cy="707886"/>
          </a:xfrm>
          <a:prstGeom prst="rect">
            <a:avLst/>
          </a:prstGeom>
        </p:spPr>
        <p:txBody>
          <a:bodyPr wrap="square">
            <a:spAutoFit/>
          </a:bodyPr>
          <a:lstStyle/>
          <a:p>
            <a:r>
              <a:rPr lang="en-US" sz="4000" u="sng" dirty="0" smtClean="0">
                <a:solidFill>
                  <a:srgbClr val="FFFF00"/>
                </a:solidFill>
              </a:rPr>
              <a:t>Alleluia-Alleluia</a:t>
            </a:r>
            <a:endParaRPr lang="en-US" sz="4000" u="sng" dirty="0">
              <a:solidFill>
                <a:srgbClr val="FFFF00"/>
              </a:solidFill>
            </a:endParaRPr>
          </a:p>
        </p:txBody>
      </p:sp>
      <p:sp>
        <p:nvSpPr>
          <p:cNvPr id="4" name="Rectangle 3"/>
          <p:cNvSpPr/>
          <p:nvPr/>
        </p:nvSpPr>
        <p:spPr>
          <a:xfrm>
            <a:off x="6400800" y="4458474"/>
            <a:ext cx="2108269" cy="707886"/>
          </a:xfrm>
          <a:prstGeom prst="rect">
            <a:avLst/>
          </a:prstGeom>
        </p:spPr>
        <p:txBody>
          <a:bodyPr wrap="none">
            <a:spAutoFit/>
          </a:bodyPr>
          <a:lstStyle/>
          <a:p>
            <a:r>
              <a:rPr lang="en-US" sz="4000" u="sng" dirty="0" smtClean="0">
                <a:solidFill>
                  <a:srgbClr val="FFFF00"/>
                </a:solidFill>
              </a:rPr>
              <a:t>Alleluia…</a:t>
            </a:r>
            <a:endParaRPr lang="en-US" sz="4000" u="sng" dirty="0">
              <a:solidFill>
                <a:srgbClr val="FFFF00"/>
              </a:solidFill>
            </a:endParaRPr>
          </a:p>
        </p:txBody>
      </p:sp>
    </p:spTree>
    <p:extLst>
      <p:ext uri="{BB962C8B-B14F-4D97-AF65-F5344CB8AC3E}">
        <p14:creationId xmlns:p14="http://schemas.microsoft.com/office/powerpoint/2010/main" val="20197981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5600" b="0" dirty="0">
                <a:solidFill>
                  <a:schemeClr val="bg1"/>
                </a:solidFill>
                <a:effectLst/>
                <a:latin typeface="+mj-lt"/>
                <a:cs typeface="Times New Roman" pitchFamily="18" charset="0"/>
              </a:rPr>
              <a:t>Người chịu đóng đinh vào thập giá vì chúng ta, thời quan Phongxiô </a:t>
            </a:r>
            <a:r>
              <a:rPr lang="vi-VN" sz="5600" b="0" dirty="0" smtClean="0">
                <a:solidFill>
                  <a:schemeClr val="bg1"/>
                </a:solidFill>
                <a:effectLst/>
                <a:latin typeface="+mj-lt"/>
                <a:cs typeface="Times New Roman" pitchFamily="18" charset="0"/>
              </a:rPr>
              <a:t>Philatô</a:t>
            </a:r>
            <a:r>
              <a:rPr lang="en-US" sz="5600" b="0" dirty="0" smtClean="0">
                <a:solidFill>
                  <a:schemeClr val="bg1"/>
                </a:solidFill>
                <a:effectLst/>
                <a:latin typeface="+mj-lt"/>
                <a:cs typeface="Times New Roman" pitchFamily="18" charset="0"/>
              </a:rPr>
              <a:t>.</a:t>
            </a:r>
            <a:r>
              <a:rPr lang="vi-VN" sz="5600" b="0" dirty="0" smtClean="0">
                <a:solidFill>
                  <a:schemeClr val="bg1"/>
                </a:solidFill>
                <a:effectLst/>
                <a:latin typeface="+mj-lt"/>
                <a:cs typeface="Times New Roman" pitchFamily="18" charset="0"/>
              </a:rPr>
              <a:t> </a:t>
            </a:r>
            <a:r>
              <a:rPr lang="vi-VN" sz="5600" b="0" dirty="0">
                <a:solidFill>
                  <a:schemeClr val="bg1"/>
                </a:solidFill>
                <a:effectLst/>
                <a:latin typeface="+mj-lt"/>
                <a:cs typeface="Times New Roman" pitchFamily="18" charset="0"/>
              </a:rPr>
              <a:t>Người chịu khổ hình và mai táng, ngày thứ ba Người sống lại như lời Thánh Kinh.</a:t>
            </a:r>
            <a:endParaRPr lang="en-US" sz="5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224274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Autofit/>
          </a:bodyPr>
          <a:lstStyle/>
          <a:p>
            <a:pPr algn="just"/>
            <a:r>
              <a:rPr lang="vi-VN" sz="56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9935543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3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2144810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600" b="0" dirty="0">
                <a:solidFill>
                  <a:schemeClr val="bg1"/>
                </a:solidFill>
                <a:effectLst/>
                <a:latin typeface="+mj-lt"/>
              </a:rPr>
              <a:t>Người được phụng thờ và tôn vinh cùng với Đức Chúa Cha và Đức Chúa </a:t>
            </a:r>
            <a:r>
              <a:rPr lang="vi-VN" sz="6600" b="0" dirty="0" smtClean="0">
                <a:solidFill>
                  <a:schemeClr val="bg1"/>
                </a:solidFill>
                <a:effectLst/>
                <a:latin typeface="+mj-lt"/>
              </a:rPr>
              <a:t>Con</a:t>
            </a:r>
            <a:r>
              <a:rPr lang="en-US" sz="6600" b="0" dirty="0" smtClean="0">
                <a:solidFill>
                  <a:schemeClr val="bg1"/>
                </a:solidFill>
                <a:effectLst/>
                <a:latin typeface="+mj-lt"/>
              </a:rPr>
              <a:t>.</a:t>
            </a:r>
            <a:r>
              <a:rPr lang="vi-VN" sz="6600" b="0" dirty="0" smtClean="0">
                <a:solidFill>
                  <a:schemeClr val="bg1"/>
                </a:solidFill>
                <a:effectLst/>
                <a:latin typeface="+mj-lt"/>
              </a:rPr>
              <a:t> </a:t>
            </a:r>
            <a:r>
              <a:rPr lang="vi-VN" sz="6600" b="0" dirty="0">
                <a:solidFill>
                  <a:schemeClr val="bg1"/>
                </a:solidFill>
                <a:effectLst/>
                <a:latin typeface="+mj-lt"/>
              </a:rPr>
              <a:t>Người đã dùng các tiên tri mà phán dạy.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2093865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200" b="0" dirty="0">
                <a:solidFill>
                  <a:schemeClr val="bg1"/>
                </a:solidFill>
                <a:effectLst/>
                <a:latin typeface="+mj-lt"/>
              </a:rPr>
              <a:t>Tôi tin Hội Thánh duy nhất thánh thiện công giáo và tông truyền.</a:t>
            </a:r>
            <a:endParaRPr lang="en-US" sz="8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9780384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dirty="0">
                <a:solidFill>
                  <a:srgbClr val="FFFF00"/>
                </a:solidFill>
                <a:effectLst/>
                <a:latin typeface="+mj-lt"/>
                <a:cs typeface="Times New Roman" pitchFamily="18" charset="0"/>
              </a:rPr>
              <a:t>Amen.</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32529486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p:cNvSpPr/>
          <p:nvPr/>
        </p:nvSpPr>
        <p:spPr>
          <a:xfrm>
            <a:off x="0" y="0"/>
            <a:ext cx="3581400" cy="5078313"/>
          </a:xfrm>
          <a:prstGeom prst="rect">
            <a:avLst/>
          </a:prstGeom>
        </p:spPr>
        <p:txBody>
          <a:bodyPr wrap="square">
            <a:spAutoFit/>
          </a:bodyPr>
          <a:lstStyle/>
          <a:p>
            <a:pPr algn="just"/>
            <a:r>
              <a:rPr lang="en-US" sz="3600" dirty="0" err="1" smtClean="0">
                <a:solidFill>
                  <a:srgbClr val="FFFF00"/>
                </a:solidFill>
              </a:rPr>
              <a:t>Anh</a:t>
            </a:r>
            <a:r>
              <a:rPr lang="en-US" sz="3600" dirty="0" smtClean="0">
                <a:solidFill>
                  <a:srgbClr val="FFFF00"/>
                </a:solidFill>
              </a:rPr>
              <a:t> </a:t>
            </a:r>
            <a:r>
              <a:rPr lang="en-US" sz="3600" dirty="0" err="1" smtClean="0">
                <a:solidFill>
                  <a:srgbClr val="FFFF00"/>
                </a:solidFill>
              </a:rPr>
              <a:t>chị</a:t>
            </a:r>
            <a:r>
              <a:rPr lang="en-US" sz="3600" dirty="0" smtClean="0">
                <a:solidFill>
                  <a:srgbClr val="FFFF00"/>
                </a:solidFill>
              </a:rPr>
              <a:t> </a:t>
            </a:r>
            <a:r>
              <a:rPr lang="en-US" sz="3600" dirty="0" err="1" smtClean="0">
                <a:solidFill>
                  <a:srgbClr val="FFFF00"/>
                </a:solidFill>
              </a:rPr>
              <a:t>em</a:t>
            </a:r>
            <a:r>
              <a:rPr lang="en-US" sz="3600" dirty="0" smtClean="0">
                <a:solidFill>
                  <a:srgbClr val="FFFF00"/>
                </a:solidFill>
              </a:rPr>
              <a:t> </a:t>
            </a:r>
            <a:r>
              <a:rPr lang="en-US" sz="3600" dirty="0" err="1" smtClean="0">
                <a:solidFill>
                  <a:srgbClr val="FFFF00"/>
                </a:solidFill>
              </a:rPr>
              <a:t>thân</a:t>
            </a:r>
            <a:r>
              <a:rPr lang="en-US" sz="3600" dirty="0" smtClean="0">
                <a:solidFill>
                  <a:srgbClr val="FFFF00"/>
                </a:solidFill>
              </a:rPr>
              <a:t> </a:t>
            </a:r>
            <a:r>
              <a:rPr lang="en-US" sz="3600" dirty="0" err="1" smtClean="0">
                <a:solidFill>
                  <a:srgbClr val="FFFF00"/>
                </a:solidFill>
              </a:rPr>
              <a:t>mến</a:t>
            </a:r>
            <a:r>
              <a:rPr lang="en-US" sz="3600" dirty="0" smtClean="0">
                <a:solidFill>
                  <a:srgbClr val="FFFF00"/>
                </a:solidFill>
              </a:rPr>
              <a:t>, </a:t>
            </a:r>
            <a:r>
              <a:rPr lang="en-US" sz="3600" dirty="0" err="1" smtClean="0">
                <a:solidFill>
                  <a:srgbClr val="FFFF00"/>
                </a:solidFill>
              </a:rPr>
              <a:t>vì</a:t>
            </a:r>
            <a:r>
              <a:rPr lang="en-US" sz="3600" dirty="0" smtClean="0">
                <a:solidFill>
                  <a:srgbClr val="FFFF00"/>
                </a:solidFill>
              </a:rPr>
              <a:t> </a:t>
            </a:r>
            <a:r>
              <a:rPr lang="en-US" sz="3600" dirty="0" err="1" smtClean="0">
                <a:solidFill>
                  <a:srgbClr val="FFFF00"/>
                </a:solidFill>
              </a:rPr>
              <a:t>yêu</a:t>
            </a:r>
            <a:r>
              <a:rPr lang="en-US" sz="3600" dirty="0" smtClean="0">
                <a:solidFill>
                  <a:srgbClr val="FFFF00"/>
                </a:solidFill>
              </a:rPr>
              <a:t> </a:t>
            </a:r>
            <a:r>
              <a:rPr lang="en-US" sz="3600" dirty="0" err="1" smtClean="0">
                <a:solidFill>
                  <a:srgbClr val="FFFF00"/>
                </a:solidFill>
              </a:rPr>
              <a:t>thương</a:t>
            </a:r>
            <a:r>
              <a:rPr lang="en-US" sz="3600" dirty="0" smtClean="0">
                <a:solidFill>
                  <a:srgbClr val="FFFF00"/>
                </a:solidFill>
              </a:rPr>
              <a:t> </a:t>
            </a:r>
            <a:r>
              <a:rPr lang="en-US" sz="3600" dirty="0" err="1" smtClean="0">
                <a:solidFill>
                  <a:srgbClr val="FFFF00"/>
                </a:solidFill>
              </a:rPr>
              <a:t>Chúa</a:t>
            </a:r>
            <a:r>
              <a:rPr lang="en-US" sz="3600" dirty="0" smtClean="0">
                <a:solidFill>
                  <a:srgbClr val="FFFF00"/>
                </a:solidFill>
              </a:rPr>
              <a:t> </a:t>
            </a:r>
            <a:r>
              <a:rPr lang="en-US" sz="3600" dirty="0" err="1" smtClean="0">
                <a:solidFill>
                  <a:srgbClr val="FFFF00"/>
                </a:solidFill>
              </a:rPr>
              <a:t>đã</a:t>
            </a:r>
            <a:r>
              <a:rPr lang="en-US" sz="3600" dirty="0" smtClean="0">
                <a:solidFill>
                  <a:srgbClr val="FFFF00"/>
                </a:solidFill>
              </a:rPr>
              <a:t> </a:t>
            </a:r>
            <a:r>
              <a:rPr lang="en-US" sz="3600" dirty="0" err="1" smtClean="0">
                <a:solidFill>
                  <a:srgbClr val="FFFF00"/>
                </a:solidFill>
              </a:rPr>
              <a:t>chọn</a:t>
            </a:r>
            <a:r>
              <a:rPr lang="en-US" sz="3600" dirty="0" smtClean="0">
                <a:solidFill>
                  <a:srgbClr val="FFFF00"/>
                </a:solidFill>
              </a:rPr>
              <a:t> </a:t>
            </a:r>
            <a:r>
              <a:rPr lang="en-US" sz="3600" dirty="0" err="1" smtClean="0">
                <a:solidFill>
                  <a:srgbClr val="FFFF00"/>
                </a:solidFill>
              </a:rPr>
              <a:t>chúng</a:t>
            </a:r>
            <a:r>
              <a:rPr lang="en-US" sz="3600" dirty="0" smtClean="0">
                <a:solidFill>
                  <a:srgbClr val="FFFF00"/>
                </a:solidFill>
              </a:rPr>
              <a:t> ta </a:t>
            </a:r>
            <a:r>
              <a:rPr lang="en-US" sz="3600" dirty="0" err="1" smtClean="0">
                <a:solidFill>
                  <a:srgbClr val="FFFF00"/>
                </a:solidFill>
              </a:rPr>
              <a:t>làm</a:t>
            </a:r>
            <a:r>
              <a:rPr lang="en-US" sz="3600" dirty="0" smtClean="0">
                <a:solidFill>
                  <a:srgbClr val="FFFF00"/>
                </a:solidFill>
              </a:rPr>
              <a:t> con </a:t>
            </a:r>
            <a:r>
              <a:rPr lang="en-US" sz="3600" dirty="0" err="1" smtClean="0">
                <a:solidFill>
                  <a:srgbClr val="FFFF00"/>
                </a:solidFill>
              </a:rPr>
              <a:t>cái</a:t>
            </a:r>
            <a:r>
              <a:rPr lang="en-US" sz="3600" dirty="0" smtClean="0">
                <a:solidFill>
                  <a:srgbClr val="FFFF00"/>
                </a:solidFill>
              </a:rPr>
              <a:t> </a:t>
            </a:r>
            <a:r>
              <a:rPr lang="en-US" sz="3600" dirty="0" err="1" smtClean="0">
                <a:solidFill>
                  <a:srgbClr val="FFFF00"/>
                </a:solidFill>
              </a:rPr>
              <a:t>của</a:t>
            </a:r>
            <a:r>
              <a:rPr lang="en-US" sz="3600" dirty="0" smtClean="0">
                <a:solidFill>
                  <a:srgbClr val="FFFF00"/>
                </a:solidFill>
              </a:rPr>
              <a:t> </a:t>
            </a:r>
            <a:r>
              <a:rPr lang="en-US" sz="3600" dirty="0" err="1" smtClean="0">
                <a:solidFill>
                  <a:srgbClr val="FFFF00"/>
                </a:solidFill>
              </a:rPr>
              <a:t>Người</a:t>
            </a:r>
            <a:r>
              <a:rPr lang="en-US" sz="3600" dirty="0" smtClean="0">
                <a:solidFill>
                  <a:srgbClr val="FFFF00"/>
                </a:solidFill>
              </a:rPr>
              <a:t>. </a:t>
            </a:r>
            <a:r>
              <a:rPr lang="en-US" sz="3600" dirty="0" err="1" smtClean="0">
                <a:solidFill>
                  <a:srgbClr val="FFFF00"/>
                </a:solidFill>
              </a:rPr>
              <a:t>Chúng</a:t>
            </a:r>
            <a:r>
              <a:rPr lang="en-US" sz="3600" dirty="0" smtClean="0">
                <a:solidFill>
                  <a:srgbClr val="FFFF00"/>
                </a:solidFill>
              </a:rPr>
              <a:t> ta </a:t>
            </a:r>
            <a:r>
              <a:rPr lang="en-US" sz="3600" dirty="0" err="1" smtClean="0">
                <a:solidFill>
                  <a:srgbClr val="FFFF00"/>
                </a:solidFill>
              </a:rPr>
              <a:t>cùng</a:t>
            </a:r>
            <a:r>
              <a:rPr lang="en-US" sz="3600" dirty="0" smtClean="0">
                <a:solidFill>
                  <a:srgbClr val="FFFF00"/>
                </a:solidFill>
              </a:rPr>
              <a:t> </a:t>
            </a:r>
            <a:r>
              <a:rPr lang="en-US" sz="3600" dirty="0" err="1" smtClean="0">
                <a:solidFill>
                  <a:srgbClr val="FFFF00"/>
                </a:solidFill>
              </a:rPr>
              <a:t>cảm</a:t>
            </a:r>
            <a:r>
              <a:rPr lang="en-US" sz="3600" dirty="0" smtClean="0">
                <a:solidFill>
                  <a:srgbClr val="FFFF00"/>
                </a:solidFill>
              </a:rPr>
              <a:t> </a:t>
            </a:r>
            <a:r>
              <a:rPr lang="en-US" sz="3600" dirty="0" err="1" smtClean="0">
                <a:solidFill>
                  <a:srgbClr val="FFFF00"/>
                </a:solidFill>
              </a:rPr>
              <a:t>tạ</a:t>
            </a:r>
            <a:r>
              <a:rPr lang="en-US" sz="3600" dirty="0" smtClean="0">
                <a:solidFill>
                  <a:srgbClr val="FFFF00"/>
                </a:solidFill>
              </a:rPr>
              <a:t> </a:t>
            </a:r>
            <a:r>
              <a:rPr lang="en-US" sz="3600" dirty="0" err="1" smtClean="0">
                <a:solidFill>
                  <a:srgbClr val="FFFF00"/>
                </a:solidFill>
              </a:rPr>
              <a:t>Chúa</a:t>
            </a:r>
            <a:r>
              <a:rPr lang="en-US" sz="3600" dirty="0" smtClean="0">
                <a:solidFill>
                  <a:srgbClr val="FFFF00"/>
                </a:solidFill>
              </a:rPr>
              <a:t> </a:t>
            </a:r>
            <a:r>
              <a:rPr lang="en-US" sz="3600" dirty="0" err="1" smtClean="0">
                <a:solidFill>
                  <a:srgbClr val="FFFF00"/>
                </a:solidFill>
              </a:rPr>
              <a:t>và</a:t>
            </a:r>
            <a:r>
              <a:rPr lang="en-US" sz="3600" dirty="0" smtClean="0">
                <a:solidFill>
                  <a:srgbClr val="FFFF00"/>
                </a:solidFill>
              </a:rPr>
              <a:t> </a:t>
            </a:r>
            <a:r>
              <a:rPr lang="en-US" sz="3600" dirty="0" err="1" smtClean="0">
                <a:solidFill>
                  <a:srgbClr val="FFFF00"/>
                </a:solidFill>
              </a:rPr>
              <a:t>dâng</a:t>
            </a:r>
            <a:r>
              <a:rPr lang="en-US" sz="3600" dirty="0" smtClean="0">
                <a:solidFill>
                  <a:srgbClr val="FFFF00"/>
                </a:solidFill>
              </a:rPr>
              <a:t> </a:t>
            </a:r>
            <a:r>
              <a:rPr lang="en-US" sz="3600" dirty="0" err="1" smtClean="0">
                <a:solidFill>
                  <a:srgbClr val="FFFF00"/>
                </a:solidFill>
              </a:rPr>
              <a:t>lời</a:t>
            </a:r>
            <a:r>
              <a:rPr lang="en-US" sz="3600" dirty="0" smtClean="0">
                <a:solidFill>
                  <a:srgbClr val="FFFF00"/>
                </a:solidFill>
              </a:rPr>
              <a:t> </a:t>
            </a:r>
            <a:r>
              <a:rPr lang="en-US" sz="3600" dirty="0" err="1" smtClean="0">
                <a:solidFill>
                  <a:srgbClr val="FFFF00"/>
                </a:solidFill>
              </a:rPr>
              <a:t>cầu</a:t>
            </a:r>
            <a:r>
              <a:rPr lang="en-US" sz="3600" dirty="0" smtClean="0">
                <a:solidFill>
                  <a:srgbClr val="FFFF00"/>
                </a:solidFill>
              </a:rPr>
              <a:t> </a:t>
            </a:r>
            <a:r>
              <a:rPr lang="en-US" sz="3600" dirty="0" err="1" smtClean="0">
                <a:solidFill>
                  <a:srgbClr val="FFFF00"/>
                </a:solidFill>
              </a:rPr>
              <a:t>xin</a:t>
            </a:r>
            <a:endParaRPr lang="en-US" sz="3600" dirty="0">
              <a:solidFill>
                <a:srgbClr val="FFFF00"/>
              </a:solidFill>
            </a:endParaRPr>
          </a:p>
        </p:txBody>
      </p:sp>
    </p:spTree>
    <p:extLst>
      <p:ext uri="{BB962C8B-B14F-4D97-AF65-F5344CB8AC3E}">
        <p14:creationId xmlns:p14="http://schemas.microsoft.com/office/powerpoint/2010/main" val="28089852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3810000" y="2570911"/>
            <a:ext cx="5181600" cy="1554272"/>
          </a:xfrm>
          <a:prstGeom prst="rect">
            <a:avLst/>
          </a:prstGeom>
        </p:spPr>
        <p:txBody>
          <a:bodyPr wrap="square">
            <a:spAutoFit/>
          </a:bodyPr>
          <a:lstStyle/>
          <a:p>
            <a:pPr algn="ctr"/>
            <a:r>
              <a:rPr lang="en-US" sz="5500" dirty="0" smtClean="0">
                <a:solidFill>
                  <a:srgbClr val="FFFF00"/>
                </a:solidFill>
              </a:rPr>
              <a:t>LÀ ĐÂY CỦA LỄ</a:t>
            </a:r>
          </a:p>
          <a:p>
            <a:pPr algn="ctr"/>
            <a:r>
              <a:rPr lang="en-US" sz="4000" i="1" dirty="0" err="1" smtClean="0">
                <a:solidFill>
                  <a:schemeClr val="bg1"/>
                </a:solidFill>
              </a:rPr>
              <a:t>Ngọc</a:t>
            </a:r>
            <a:r>
              <a:rPr lang="en-US" sz="4000" i="1" dirty="0" smtClean="0">
                <a:solidFill>
                  <a:schemeClr val="bg1"/>
                </a:solidFill>
              </a:rPr>
              <a:t> </a:t>
            </a:r>
            <a:r>
              <a:rPr lang="en-US" sz="4000" i="1" dirty="0" err="1" smtClean="0">
                <a:solidFill>
                  <a:schemeClr val="bg1"/>
                </a:solidFill>
              </a:rPr>
              <a:t>Linh</a:t>
            </a:r>
            <a:endParaRPr lang="en-US" sz="4000" i="1" dirty="0">
              <a:solidFill>
                <a:schemeClr val="bg1"/>
              </a:solidFill>
            </a:endParaRPr>
          </a:p>
        </p:txBody>
      </p:sp>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400" b="0" u="sng" dirty="0" smtClean="0">
                <a:solidFill>
                  <a:srgbClr val="FFFF00"/>
                </a:solidFill>
                <a:effectLst/>
              </a:rPr>
              <a:t>Tk1:</a:t>
            </a:r>
            <a:r>
              <a:rPr lang="en-US" sz="5400" b="0" dirty="0" smtClean="0">
                <a:solidFill>
                  <a:schemeClr val="bg1"/>
                </a:solidFill>
                <a:effectLst/>
              </a:rPr>
              <a:t> </a:t>
            </a:r>
            <a:r>
              <a:rPr lang="vi-VN" sz="5400" dirty="0">
                <a:solidFill>
                  <a:schemeClr val="bg1"/>
                </a:solidFill>
              </a:rPr>
              <a:t>Với những lao nhọc mồ hôi nước mắt. Với những ưu phiền và những xót xa. Là đây của lễ tiến dâng về Cha. Là đây của lễ, lễ dâng mọn hèn.</a:t>
            </a:r>
            <a:endParaRPr lang="en-US" sz="5400" b="0" dirty="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51"/>
            <a:ext cx="9144000" cy="5143499"/>
          </a:xfrm>
        </p:spPr>
        <p:txBody>
          <a:bodyPr>
            <a:noAutofit/>
          </a:bodyPr>
          <a:lstStyle/>
          <a:p>
            <a:pPr algn="just">
              <a:lnSpc>
                <a:spcPct val="110000"/>
              </a:lnSpc>
            </a:pPr>
            <a:r>
              <a:rPr lang="en-US" sz="5800" b="0" u="sng" dirty="0" err="1" smtClean="0">
                <a:solidFill>
                  <a:srgbClr val="FFFF00"/>
                </a:solidFill>
                <a:effectLst/>
              </a:rPr>
              <a:t>Đk</a:t>
            </a:r>
            <a:r>
              <a:rPr lang="en-US" sz="5800" b="0" u="sng" dirty="0" smtClean="0">
                <a:solidFill>
                  <a:srgbClr val="FFFF00"/>
                </a:solidFill>
                <a:effectLst/>
              </a:rPr>
              <a:t>:</a:t>
            </a:r>
            <a:r>
              <a:rPr lang="en-US" sz="5800" b="0" dirty="0" smtClean="0">
                <a:solidFill>
                  <a:schemeClr val="bg1"/>
                </a:solidFill>
                <a:effectLst/>
              </a:rPr>
              <a:t> </a:t>
            </a:r>
            <a:r>
              <a:rPr lang="vi-VN" sz="5800" dirty="0" smtClean="0">
                <a:solidFill>
                  <a:schemeClr val="bg1"/>
                </a:solidFill>
              </a:rPr>
              <a:t>Xin </a:t>
            </a:r>
            <a:r>
              <a:rPr lang="vi-VN" sz="5800" dirty="0">
                <a:solidFill>
                  <a:schemeClr val="bg1"/>
                </a:solidFill>
              </a:rPr>
              <a:t>cho cuộc đời con như bánh rượu lừng hương. Xin cho cuộc đời con luôn sáng ngời yêu thương.</a:t>
            </a:r>
          </a:p>
        </p:txBody>
      </p:sp>
    </p:spTree>
    <p:extLst>
      <p:ext uri="{BB962C8B-B14F-4D97-AF65-F5344CB8AC3E}">
        <p14:creationId xmlns:p14="http://schemas.microsoft.com/office/powerpoint/2010/main" val="3361250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51470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400" b="0" u="sng" dirty="0" smtClean="0">
                <a:solidFill>
                  <a:srgbClr val="FFFF00"/>
                </a:solidFill>
                <a:effectLst/>
              </a:rPr>
              <a:t>Tk2:</a:t>
            </a:r>
            <a:r>
              <a:rPr lang="en-US" sz="5400" b="0" dirty="0" smtClean="0">
                <a:solidFill>
                  <a:schemeClr val="bg1"/>
                </a:solidFill>
                <a:effectLst/>
              </a:rPr>
              <a:t> </a:t>
            </a:r>
            <a:r>
              <a:rPr lang="vi-VN" sz="5400" dirty="0">
                <a:solidFill>
                  <a:schemeClr val="bg1"/>
                </a:solidFill>
              </a:rPr>
              <a:t>Với những vui buồn thời gian lớp lớp. Với những kiếm tìm và những ước mơ. Là đây của lễ tiến dâng về Cha. Là đây của lễ, lễ dâng mọn hèn.</a:t>
            </a:r>
          </a:p>
        </p:txBody>
      </p:sp>
    </p:spTree>
    <p:extLst>
      <p:ext uri="{BB962C8B-B14F-4D97-AF65-F5344CB8AC3E}">
        <p14:creationId xmlns:p14="http://schemas.microsoft.com/office/powerpoint/2010/main" val="37574089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51"/>
            <a:ext cx="9144000" cy="5143499"/>
          </a:xfrm>
        </p:spPr>
        <p:txBody>
          <a:bodyPr>
            <a:noAutofit/>
          </a:bodyPr>
          <a:lstStyle/>
          <a:p>
            <a:pPr algn="just">
              <a:lnSpc>
                <a:spcPct val="110000"/>
              </a:lnSpc>
            </a:pPr>
            <a:r>
              <a:rPr lang="en-US" sz="5800" b="0" u="sng" dirty="0" err="1" smtClean="0">
                <a:solidFill>
                  <a:srgbClr val="FFFF00"/>
                </a:solidFill>
                <a:effectLst/>
              </a:rPr>
              <a:t>Đk</a:t>
            </a:r>
            <a:r>
              <a:rPr lang="en-US" sz="5800" b="0" u="sng" dirty="0" smtClean="0">
                <a:solidFill>
                  <a:srgbClr val="FFFF00"/>
                </a:solidFill>
                <a:effectLst/>
              </a:rPr>
              <a:t>:</a:t>
            </a:r>
            <a:r>
              <a:rPr lang="en-US" sz="5800" b="0" dirty="0" smtClean="0">
                <a:solidFill>
                  <a:schemeClr val="bg1"/>
                </a:solidFill>
                <a:effectLst/>
              </a:rPr>
              <a:t> </a:t>
            </a:r>
            <a:r>
              <a:rPr lang="vi-VN" sz="5800" dirty="0" smtClean="0">
                <a:solidFill>
                  <a:schemeClr val="bg1"/>
                </a:solidFill>
              </a:rPr>
              <a:t>Xin </a:t>
            </a:r>
            <a:r>
              <a:rPr lang="vi-VN" sz="5800" dirty="0">
                <a:solidFill>
                  <a:schemeClr val="bg1"/>
                </a:solidFill>
              </a:rPr>
              <a:t>cho cuộc đời con như bánh rượu lừng hương. Xin cho cuộc đời con luôn sáng ngời yêu thương.</a:t>
            </a:r>
          </a:p>
        </p:txBody>
      </p:sp>
    </p:spTree>
    <p:extLst>
      <p:ext uri="{BB962C8B-B14F-4D97-AF65-F5344CB8AC3E}">
        <p14:creationId xmlns:p14="http://schemas.microsoft.com/office/powerpoint/2010/main" val="27597711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400" b="0" u="sng" smtClean="0">
                <a:solidFill>
                  <a:srgbClr val="FFFF00"/>
                </a:solidFill>
                <a:effectLst/>
              </a:rPr>
              <a:t>Tk3:</a:t>
            </a:r>
            <a:r>
              <a:rPr lang="en-US" sz="5400" b="0" smtClean="0">
                <a:solidFill>
                  <a:schemeClr val="bg1"/>
                </a:solidFill>
                <a:effectLst/>
              </a:rPr>
              <a:t> </a:t>
            </a:r>
            <a:r>
              <a:rPr lang="vi-VN" sz="5400">
                <a:solidFill>
                  <a:schemeClr val="bg1"/>
                </a:solidFill>
              </a:rPr>
              <a:t>Với những ân cần sẻ chia tấm bánh. Với những hy vọng ngày mai sáng tươi. Là đây của lễ tiến dâng về Cha. Là đây của lễ, lễ dâng mọn hèn.</a:t>
            </a:r>
          </a:p>
        </p:txBody>
      </p:sp>
    </p:spTree>
    <p:extLst>
      <p:ext uri="{BB962C8B-B14F-4D97-AF65-F5344CB8AC3E}">
        <p14:creationId xmlns:p14="http://schemas.microsoft.com/office/powerpoint/2010/main" val="19458687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51"/>
            <a:ext cx="9144000" cy="5143499"/>
          </a:xfrm>
        </p:spPr>
        <p:txBody>
          <a:bodyPr>
            <a:noAutofit/>
          </a:bodyPr>
          <a:lstStyle/>
          <a:p>
            <a:pPr algn="just">
              <a:lnSpc>
                <a:spcPct val="110000"/>
              </a:lnSpc>
            </a:pPr>
            <a:r>
              <a:rPr lang="en-US" sz="5800" b="0" u="sng" dirty="0" err="1" smtClean="0">
                <a:solidFill>
                  <a:srgbClr val="FFFF00"/>
                </a:solidFill>
                <a:effectLst/>
              </a:rPr>
              <a:t>Đk</a:t>
            </a:r>
            <a:r>
              <a:rPr lang="en-US" sz="5800" b="0" u="sng" dirty="0" smtClean="0">
                <a:solidFill>
                  <a:srgbClr val="FFFF00"/>
                </a:solidFill>
                <a:effectLst/>
              </a:rPr>
              <a:t>:</a:t>
            </a:r>
            <a:r>
              <a:rPr lang="en-US" sz="5800" b="0" dirty="0" smtClean="0">
                <a:solidFill>
                  <a:schemeClr val="bg1"/>
                </a:solidFill>
                <a:effectLst/>
              </a:rPr>
              <a:t> </a:t>
            </a:r>
            <a:r>
              <a:rPr lang="vi-VN" sz="5800" dirty="0" smtClean="0">
                <a:solidFill>
                  <a:schemeClr val="bg1"/>
                </a:solidFill>
              </a:rPr>
              <a:t>Xin </a:t>
            </a:r>
            <a:r>
              <a:rPr lang="vi-VN" sz="5800" dirty="0">
                <a:solidFill>
                  <a:schemeClr val="bg1"/>
                </a:solidFill>
              </a:rPr>
              <a:t>cho cuộc đời con như bánh rượu lừng hương. Xin cho cuộc đời con luôn sáng ngời yêu thương.</a:t>
            </a:r>
          </a:p>
        </p:txBody>
      </p:sp>
    </p:spTree>
    <p:extLst>
      <p:ext uri="{BB962C8B-B14F-4D97-AF65-F5344CB8AC3E}">
        <p14:creationId xmlns:p14="http://schemas.microsoft.com/office/powerpoint/2010/main" val="31797853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4820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675106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364510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500" b="0" dirty="0" smtClean="0">
                <a:solidFill>
                  <a:srgbClr val="FFFF00"/>
                </a:solidFill>
                <a:effectLst/>
              </a:rPr>
              <a:t>Ca </a:t>
            </a:r>
            <a:r>
              <a:rPr lang="en-US" sz="6500" b="0" dirty="0" err="1" smtClean="0">
                <a:solidFill>
                  <a:srgbClr val="FFFF00"/>
                </a:solidFill>
                <a:effectLst/>
              </a:rPr>
              <a:t>Nguyện</a:t>
            </a:r>
            <a:r>
              <a:rPr lang="en-US" sz="6500" b="0" dirty="0" smtClean="0">
                <a:solidFill>
                  <a:srgbClr val="FFFF00"/>
                </a:solidFill>
                <a:effectLst/>
              </a:rPr>
              <a:t> </a:t>
            </a:r>
            <a:r>
              <a:rPr lang="en-US" sz="6500" b="0" dirty="0" err="1" smtClean="0">
                <a:solidFill>
                  <a:srgbClr val="FFFF00"/>
                </a:solidFill>
                <a:effectLst/>
              </a:rPr>
              <a:t>Hiệp</a:t>
            </a:r>
            <a:r>
              <a:rPr lang="en-US" sz="6500" b="0" dirty="0" smtClean="0">
                <a:solidFill>
                  <a:srgbClr val="FFFF00"/>
                </a:solidFill>
                <a:effectLst/>
              </a:rPr>
              <a:t> </a:t>
            </a:r>
            <a:r>
              <a:rPr lang="en-US" sz="6500" b="0" dirty="0" err="1" smtClean="0">
                <a:solidFill>
                  <a:srgbClr val="FFFF00"/>
                </a:solidFill>
                <a:effectLst/>
              </a:rPr>
              <a:t>Lễ</a:t>
            </a:r>
            <a:r>
              <a:rPr lang="en-US" sz="6500" b="0" dirty="0" smtClean="0">
                <a:solidFill>
                  <a:srgbClr val="FFFF00"/>
                </a:solidFill>
                <a:effectLst/>
              </a:rPr>
              <a:t/>
            </a:r>
            <a:br>
              <a:rPr lang="en-US" sz="6500" b="0" dirty="0" smtClean="0">
                <a:solidFill>
                  <a:srgbClr val="FFFF00"/>
                </a:solidFill>
                <a:effectLst/>
              </a:rPr>
            </a:br>
            <a:r>
              <a:rPr lang="en-US" sz="7500" dirty="0" smtClean="0">
                <a:solidFill>
                  <a:srgbClr val="FFFF00"/>
                </a:solidFill>
              </a:rPr>
              <a:t>CẢM MẾN ÂN TÌNH</a:t>
            </a:r>
            <a:r>
              <a:rPr lang="en-US" sz="7000" dirty="0" smtClean="0">
                <a:solidFill>
                  <a:srgbClr val="FFFF00"/>
                </a:solidFill>
              </a:rPr>
              <a:t/>
            </a:r>
            <a:br>
              <a:rPr lang="en-US" sz="7000" dirty="0" smtClean="0">
                <a:solidFill>
                  <a:srgbClr val="FFFF00"/>
                </a:solidFill>
              </a:rPr>
            </a:br>
            <a:r>
              <a:rPr lang="en-US" sz="6000" i="1" dirty="0" smtClean="0">
                <a:solidFill>
                  <a:schemeClr val="bg1"/>
                </a:solidFill>
              </a:rPr>
              <a:t>M. </a:t>
            </a:r>
            <a:r>
              <a:rPr lang="en-US" sz="6000" i="1" dirty="0" err="1" smtClean="0">
                <a:solidFill>
                  <a:schemeClr val="bg1"/>
                </a:solidFill>
              </a:rPr>
              <a:t>Tigon</a:t>
            </a:r>
            <a:endParaRPr lang="en-US" sz="6000" b="0" i="1" dirty="0">
              <a:solidFill>
                <a:schemeClr val="bg1"/>
              </a:solidFill>
              <a:effectLst/>
            </a:endParaRPr>
          </a:p>
        </p:txBody>
      </p:sp>
    </p:spTree>
    <p:extLst>
      <p:ext uri="{BB962C8B-B14F-4D97-AF65-F5344CB8AC3E}">
        <p14:creationId xmlns:p14="http://schemas.microsoft.com/office/powerpoint/2010/main" val="35387842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800" u="sng" dirty="0" smtClean="0">
                <a:solidFill>
                  <a:srgbClr val="FFFF00"/>
                </a:solidFill>
              </a:rPr>
              <a:t>Tk1</a:t>
            </a:r>
            <a:r>
              <a:rPr lang="en-US" sz="5800" b="0" u="sng" dirty="0" smtClean="0">
                <a:solidFill>
                  <a:srgbClr val="FFFF00"/>
                </a:solidFill>
                <a:effectLst/>
              </a:rPr>
              <a:t>:</a:t>
            </a:r>
            <a:r>
              <a:rPr lang="en-US" sz="5800" dirty="0">
                <a:solidFill>
                  <a:schemeClr val="bg1"/>
                </a:solidFill>
              </a:rPr>
              <a:t> </a:t>
            </a:r>
            <a:r>
              <a:rPr lang="vi-VN" sz="5800" dirty="0" smtClean="0">
                <a:solidFill>
                  <a:schemeClr val="bg1"/>
                </a:solidFill>
              </a:rPr>
              <a:t>Ngày </a:t>
            </a:r>
            <a:r>
              <a:rPr lang="vi-VN" sz="5800" dirty="0">
                <a:solidFill>
                  <a:schemeClr val="bg1"/>
                </a:solidFill>
              </a:rPr>
              <a:t>ấy xa xưa con chập chững những bước đi đầu tiên. Ngài đã cho con tay mẹ hiền nâng bước con bình </a:t>
            </a:r>
            <a:r>
              <a:rPr lang="vi-VN" sz="5800" dirty="0" smtClean="0">
                <a:solidFill>
                  <a:schemeClr val="bg1"/>
                </a:solidFill>
              </a:rPr>
              <a:t>yên</a:t>
            </a:r>
            <a:r>
              <a:rPr lang="en-US" sz="5800" dirty="0" smtClean="0">
                <a:solidFill>
                  <a:srgbClr val="FFFF00"/>
                </a:solidFill>
              </a:rPr>
              <a:t>…</a:t>
            </a:r>
            <a:endParaRPr lang="vi-VN" sz="5800" dirty="0">
              <a:solidFill>
                <a:schemeClr val="bg1"/>
              </a:solidFill>
            </a:endParaRPr>
          </a:p>
        </p:txBody>
      </p:sp>
    </p:spTree>
    <p:extLst>
      <p:ext uri="{BB962C8B-B14F-4D97-AF65-F5344CB8AC3E}">
        <p14:creationId xmlns:p14="http://schemas.microsoft.com/office/powerpoint/2010/main" val="520350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6000" dirty="0" smtClean="0">
                <a:solidFill>
                  <a:srgbClr val="FFFF00"/>
                </a:solidFill>
              </a:rPr>
              <a:t>…</a:t>
            </a:r>
            <a:r>
              <a:rPr lang="vi-VN" sz="6000" dirty="0" smtClean="0">
                <a:solidFill>
                  <a:schemeClr val="bg1"/>
                </a:solidFill>
              </a:rPr>
              <a:t> </a:t>
            </a:r>
            <a:r>
              <a:rPr lang="vi-VN" sz="6000" dirty="0">
                <a:solidFill>
                  <a:schemeClr val="bg1"/>
                </a:solidFill>
              </a:rPr>
              <a:t>Rồi tháng năm trôi con thành người rời gót chân cha con vào đời tìm bóng Giê-su Ngài gọi con hiến dâng cho Ngài.</a:t>
            </a:r>
          </a:p>
        </p:txBody>
      </p:sp>
    </p:spTree>
    <p:extLst>
      <p:ext uri="{BB962C8B-B14F-4D97-AF65-F5344CB8AC3E}">
        <p14:creationId xmlns:p14="http://schemas.microsoft.com/office/powerpoint/2010/main" val="9999397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7500" b="0" dirty="0" smtClean="0">
                <a:solidFill>
                  <a:srgbClr val="FFFF00"/>
                </a:solidFill>
                <a:effectLst/>
              </a:rPr>
              <a:t>Ca </a:t>
            </a:r>
            <a:r>
              <a:rPr lang="en-US" sz="7500" b="0" dirty="0" err="1" smtClean="0">
                <a:solidFill>
                  <a:srgbClr val="FFFF00"/>
                </a:solidFill>
                <a:effectLst/>
              </a:rPr>
              <a:t>Nhập</a:t>
            </a:r>
            <a:r>
              <a:rPr lang="en-US" sz="7500" b="0" dirty="0" smtClean="0">
                <a:solidFill>
                  <a:srgbClr val="FFFF00"/>
                </a:solidFill>
                <a:effectLst/>
              </a:rPr>
              <a:t> </a:t>
            </a:r>
            <a:r>
              <a:rPr lang="en-US" sz="7500" b="0" dirty="0" err="1" smtClean="0">
                <a:solidFill>
                  <a:srgbClr val="FFFF00"/>
                </a:solidFill>
                <a:effectLst/>
              </a:rPr>
              <a:t>Lễ</a:t>
            </a:r>
            <a:r>
              <a:rPr lang="en-US" sz="8000" b="0" dirty="0" smtClean="0">
                <a:solidFill>
                  <a:srgbClr val="FFFF00"/>
                </a:solidFill>
                <a:effectLst/>
              </a:rPr>
              <a:t/>
            </a:r>
            <a:br>
              <a:rPr lang="en-US" sz="8000" b="0" dirty="0" smtClean="0">
                <a:solidFill>
                  <a:srgbClr val="FFFF00"/>
                </a:solidFill>
                <a:effectLst/>
              </a:rPr>
            </a:br>
            <a:r>
              <a:rPr lang="en-US" sz="8000" dirty="0" smtClean="0">
                <a:solidFill>
                  <a:srgbClr val="FFFF00"/>
                </a:solidFill>
              </a:rPr>
              <a:t>LÊN ĐỀN NGÀI</a:t>
            </a:r>
            <a:r>
              <a:rPr lang="en-US" sz="8000" b="0" dirty="0" smtClean="0">
                <a:solidFill>
                  <a:srgbClr val="FFFF00"/>
                </a:solidFill>
                <a:effectLst/>
              </a:rPr>
              <a:t/>
            </a:r>
            <a:br>
              <a:rPr lang="en-US" sz="8000" b="0" dirty="0" smtClean="0">
                <a:solidFill>
                  <a:srgbClr val="FFFF00"/>
                </a:solidFill>
                <a:effectLst/>
              </a:rPr>
            </a:br>
            <a:r>
              <a:rPr lang="en-US" sz="6000" i="1" dirty="0" err="1" smtClean="0">
                <a:solidFill>
                  <a:schemeClr val="bg1"/>
                </a:solidFill>
              </a:rPr>
              <a:t>Thái</a:t>
            </a:r>
            <a:r>
              <a:rPr lang="en-US" sz="6000" i="1" dirty="0" smtClean="0">
                <a:solidFill>
                  <a:schemeClr val="bg1"/>
                </a:solidFill>
              </a:rPr>
              <a:t> </a:t>
            </a:r>
            <a:r>
              <a:rPr lang="en-US" sz="6000" i="1" dirty="0" err="1" smtClean="0">
                <a:solidFill>
                  <a:schemeClr val="bg1"/>
                </a:solidFill>
              </a:rPr>
              <a:t>Nguyên</a:t>
            </a:r>
            <a:endParaRPr lang="en-US" sz="6000" b="0" i="1" dirty="0">
              <a:solidFill>
                <a:schemeClr val="bg1"/>
              </a:solidFill>
              <a:effectLst/>
            </a:endParaRPr>
          </a:p>
        </p:txBody>
      </p:sp>
    </p:spTree>
    <p:extLst>
      <p:ext uri="{BB962C8B-B14F-4D97-AF65-F5344CB8AC3E}">
        <p14:creationId xmlns:p14="http://schemas.microsoft.com/office/powerpoint/2010/main" val="46082422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600" b="0" u="sng" dirty="0" err="1" smtClean="0">
                <a:solidFill>
                  <a:srgbClr val="FFFF00"/>
                </a:solidFill>
                <a:effectLst/>
              </a:rPr>
              <a:t>Đk</a:t>
            </a:r>
            <a:r>
              <a:rPr lang="en-US" sz="5600" b="0" u="sng" dirty="0" smtClean="0">
                <a:solidFill>
                  <a:srgbClr val="FFFF00"/>
                </a:solidFill>
                <a:effectLst/>
              </a:rPr>
              <a:t>:</a:t>
            </a:r>
            <a:r>
              <a:rPr lang="en-US" sz="5600" b="0" dirty="0" smtClean="0">
                <a:solidFill>
                  <a:schemeClr val="bg1"/>
                </a:solidFill>
                <a:effectLst/>
              </a:rPr>
              <a:t> </a:t>
            </a:r>
            <a:r>
              <a:rPr lang="vi-VN" sz="5600" dirty="0">
                <a:solidFill>
                  <a:schemeClr val="bg1"/>
                </a:solidFill>
              </a:rPr>
              <a:t>Con vẫn nhớ lời ước giao đầu tiên tình yêu Chúa ủ ấp con ngày đêm. Ngài tắm con </a:t>
            </a:r>
            <a:r>
              <a:rPr lang="vi-VN" sz="5600" dirty="0" smtClean="0">
                <a:solidFill>
                  <a:schemeClr val="bg1"/>
                </a:solidFill>
              </a:rPr>
              <a:t>bằng</a:t>
            </a:r>
            <a:r>
              <a:rPr lang="en-US" sz="5600" dirty="0" smtClean="0">
                <a:solidFill>
                  <a:schemeClr val="bg1"/>
                </a:solidFill>
              </a:rPr>
              <a:t> </a:t>
            </a:r>
            <a:r>
              <a:rPr lang="en-US" sz="5600" dirty="0" err="1" smtClean="0">
                <a:solidFill>
                  <a:schemeClr val="bg1"/>
                </a:solidFill>
              </a:rPr>
              <a:t>ân</a:t>
            </a:r>
            <a:r>
              <a:rPr lang="en-US" sz="5600" dirty="0" smtClean="0">
                <a:solidFill>
                  <a:schemeClr val="bg1"/>
                </a:solidFill>
              </a:rPr>
              <a:t> </a:t>
            </a:r>
            <a:r>
              <a:rPr lang="en-US" sz="5600" dirty="0" err="1" smtClean="0">
                <a:solidFill>
                  <a:schemeClr val="bg1"/>
                </a:solidFill>
              </a:rPr>
              <a:t>thiêng</a:t>
            </a:r>
            <a:r>
              <a:rPr lang="vi-VN" sz="5600" dirty="0" smtClean="0">
                <a:solidFill>
                  <a:schemeClr val="bg1"/>
                </a:solidFill>
              </a:rPr>
              <a:t> </a:t>
            </a:r>
            <a:r>
              <a:rPr lang="vi-VN" sz="5600" dirty="0">
                <a:solidFill>
                  <a:schemeClr val="bg1"/>
                </a:solidFill>
              </a:rPr>
              <a:t>hạnh phúc vô biên vui say đời dâng </a:t>
            </a:r>
            <a:r>
              <a:rPr lang="vi-VN" sz="5600" dirty="0" smtClean="0">
                <a:solidFill>
                  <a:schemeClr val="bg1"/>
                </a:solidFill>
              </a:rPr>
              <a:t>hiến</a:t>
            </a:r>
            <a:r>
              <a:rPr lang="en-US" sz="5600" dirty="0" smtClean="0">
                <a:solidFill>
                  <a:srgbClr val="FFFF00"/>
                </a:solidFill>
              </a:rPr>
              <a:t>…</a:t>
            </a:r>
            <a:endParaRPr lang="en-US" sz="5600" b="0" dirty="0">
              <a:solidFill>
                <a:schemeClr val="bg1"/>
              </a:solidFill>
              <a:effectLst/>
            </a:endParaRPr>
          </a:p>
        </p:txBody>
      </p:sp>
    </p:spTree>
    <p:extLst>
      <p:ext uri="{BB962C8B-B14F-4D97-AF65-F5344CB8AC3E}">
        <p14:creationId xmlns:p14="http://schemas.microsoft.com/office/powerpoint/2010/main" val="4851419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600" dirty="0" smtClean="0">
                <a:solidFill>
                  <a:srgbClr val="FFFF00"/>
                </a:solidFill>
              </a:rPr>
              <a:t>…</a:t>
            </a:r>
            <a:r>
              <a:rPr lang="vi-VN" sz="5600" dirty="0" smtClean="0">
                <a:solidFill>
                  <a:schemeClr val="bg1"/>
                </a:solidFill>
              </a:rPr>
              <a:t> </a:t>
            </a:r>
            <a:r>
              <a:rPr lang="vi-VN" sz="5600" dirty="0">
                <a:solidFill>
                  <a:schemeClr val="bg1"/>
                </a:solidFill>
              </a:rPr>
              <a:t>Giờ đây con hát ngàn khúc ca tạ ơn, bài ca cảm mến nguyện chẳng khi nào quên. Dù con bất xứng nhưng ơn Chúa mãi hoài chan chứa trên đời con.</a:t>
            </a:r>
            <a:endParaRPr lang="en-US" sz="5600" b="0" dirty="0">
              <a:solidFill>
                <a:schemeClr val="bg1"/>
              </a:solidFill>
              <a:effectLst/>
            </a:endParaRPr>
          </a:p>
        </p:txBody>
      </p:sp>
    </p:spTree>
    <p:extLst>
      <p:ext uri="{BB962C8B-B14F-4D97-AF65-F5344CB8AC3E}">
        <p14:creationId xmlns:p14="http://schemas.microsoft.com/office/powerpoint/2010/main" val="38258257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6000" b="0" u="sng" dirty="0" smtClean="0">
                <a:solidFill>
                  <a:srgbClr val="FFFF00"/>
                </a:solidFill>
                <a:effectLst/>
              </a:rPr>
              <a:t>Tk2:</a:t>
            </a:r>
            <a:r>
              <a:rPr lang="en-US" sz="6000" b="0" dirty="0" smtClean="0">
                <a:solidFill>
                  <a:schemeClr val="bg1"/>
                </a:solidFill>
                <a:effectLst/>
              </a:rPr>
              <a:t> </a:t>
            </a:r>
            <a:r>
              <a:rPr lang="vi-VN" sz="6000" dirty="0">
                <a:solidFill>
                  <a:schemeClr val="bg1"/>
                </a:solidFill>
              </a:rPr>
              <a:t> Và đến hôm nay bao hạnh phúc lệ vỡ tuôn tràn mi. Ngài đã thương yêu khắc vào hồn một dấu ấn tình </a:t>
            </a:r>
            <a:r>
              <a:rPr lang="vi-VN" sz="6000" dirty="0" smtClean="0">
                <a:solidFill>
                  <a:schemeClr val="bg1"/>
                </a:solidFill>
              </a:rPr>
              <a:t>yêu</a:t>
            </a:r>
            <a:r>
              <a:rPr lang="en-US" sz="6000" dirty="0" smtClean="0">
                <a:solidFill>
                  <a:srgbClr val="FFFF00"/>
                </a:solidFill>
              </a:rPr>
              <a:t>…</a:t>
            </a:r>
            <a:endParaRPr lang="en-US" sz="60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6000" dirty="0" smtClean="0">
                <a:solidFill>
                  <a:srgbClr val="FFFF00"/>
                </a:solidFill>
              </a:rPr>
              <a:t>…</a:t>
            </a:r>
            <a:r>
              <a:rPr lang="vi-VN" sz="6000" dirty="0" smtClean="0">
                <a:solidFill>
                  <a:schemeClr val="bg1"/>
                </a:solidFill>
              </a:rPr>
              <a:t> </a:t>
            </a:r>
            <a:r>
              <a:rPr lang="vi-VN" sz="6000" dirty="0">
                <a:solidFill>
                  <a:schemeClr val="bg1"/>
                </a:solidFill>
              </a:rPr>
              <a:t>Từng bước đi lên con nghẹn ngào thập giá Ngài trao con ôm trọn cả những thương đau vì Ngài là gia nghiệp muôn đời.</a:t>
            </a:r>
            <a:endParaRPr lang="en-US" sz="6000" b="0" dirty="0">
              <a:solidFill>
                <a:schemeClr val="bg1"/>
              </a:solidFill>
              <a:effectLst/>
            </a:endParaRPr>
          </a:p>
        </p:txBody>
      </p:sp>
    </p:spTree>
    <p:extLst>
      <p:ext uri="{BB962C8B-B14F-4D97-AF65-F5344CB8AC3E}">
        <p14:creationId xmlns:p14="http://schemas.microsoft.com/office/powerpoint/2010/main" val="19544417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600" b="0" u="sng" dirty="0" err="1" smtClean="0">
                <a:solidFill>
                  <a:srgbClr val="FFFF00"/>
                </a:solidFill>
                <a:effectLst/>
              </a:rPr>
              <a:t>Đk</a:t>
            </a:r>
            <a:r>
              <a:rPr lang="en-US" sz="5600" b="0" u="sng" dirty="0" smtClean="0">
                <a:solidFill>
                  <a:srgbClr val="FFFF00"/>
                </a:solidFill>
                <a:effectLst/>
              </a:rPr>
              <a:t>:</a:t>
            </a:r>
            <a:r>
              <a:rPr lang="en-US" sz="5600" b="0" dirty="0" smtClean="0">
                <a:solidFill>
                  <a:schemeClr val="bg1"/>
                </a:solidFill>
                <a:effectLst/>
              </a:rPr>
              <a:t> </a:t>
            </a:r>
            <a:r>
              <a:rPr lang="vi-VN" sz="5600" dirty="0">
                <a:solidFill>
                  <a:schemeClr val="bg1"/>
                </a:solidFill>
              </a:rPr>
              <a:t>Con vẫn nhớ lời ước giao đầu tiên tình yêu Chúa ủ ấp con ngày đêm. Ngài tắm con </a:t>
            </a:r>
            <a:r>
              <a:rPr lang="vi-VN" sz="5600" dirty="0" smtClean="0">
                <a:solidFill>
                  <a:schemeClr val="bg1"/>
                </a:solidFill>
              </a:rPr>
              <a:t>bằng</a:t>
            </a:r>
            <a:r>
              <a:rPr lang="en-US" sz="5600" dirty="0" smtClean="0">
                <a:solidFill>
                  <a:schemeClr val="bg1"/>
                </a:solidFill>
              </a:rPr>
              <a:t> </a:t>
            </a:r>
            <a:r>
              <a:rPr lang="en-US" sz="5600" dirty="0" err="1" smtClean="0">
                <a:solidFill>
                  <a:schemeClr val="bg1"/>
                </a:solidFill>
              </a:rPr>
              <a:t>ân</a:t>
            </a:r>
            <a:r>
              <a:rPr lang="en-US" sz="5600" dirty="0" smtClean="0">
                <a:solidFill>
                  <a:schemeClr val="bg1"/>
                </a:solidFill>
              </a:rPr>
              <a:t> </a:t>
            </a:r>
            <a:r>
              <a:rPr lang="en-US" sz="5600" dirty="0" err="1" smtClean="0">
                <a:solidFill>
                  <a:schemeClr val="bg1"/>
                </a:solidFill>
              </a:rPr>
              <a:t>thiêng</a:t>
            </a:r>
            <a:r>
              <a:rPr lang="vi-VN" sz="5600" dirty="0" smtClean="0">
                <a:solidFill>
                  <a:schemeClr val="bg1"/>
                </a:solidFill>
              </a:rPr>
              <a:t> </a:t>
            </a:r>
            <a:r>
              <a:rPr lang="vi-VN" sz="5600" dirty="0">
                <a:solidFill>
                  <a:schemeClr val="bg1"/>
                </a:solidFill>
              </a:rPr>
              <a:t>hạnh phúc vô biên vui say đời dâng </a:t>
            </a:r>
            <a:r>
              <a:rPr lang="vi-VN" sz="5600" dirty="0" smtClean="0">
                <a:solidFill>
                  <a:schemeClr val="bg1"/>
                </a:solidFill>
              </a:rPr>
              <a:t>hiến</a:t>
            </a:r>
            <a:r>
              <a:rPr lang="en-US" sz="5600" dirty="0" smtClean="0">
                <a:solidFill>
                  <a:srgbClr val="FFFF00"/>
                </a:solidFill>
              </a:rPr>
              <a:t>…</a:t>
            </a:r>
            <a:endParaRPr lang="en-US" sz="5600" b="0" dirty="0">
              <a:solidFill>
                <a:schemeClr val="bg1"/>
              </a:solidFill>
              <a:effectLst/>
            </a:endParaRPr>
          </a:p>
        </p:txBody>
      </p:sp>
    </p:spTree>
    <p:extLst>
      <p:ext uri="{BB962C8B-B14F-4D97-AF65-F5344CB8AC3E}">
        <p14:creationId xmlns:p14="http://schemas.microsoft.com/office/powerpoint/2010/main" val="19334969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600" dirty="0" smtClean="0">
                <a:solidFill>
                  <a:srgbClr val="FFFF00"/>
                </a:solidFill>
              </a:rPr>
              <a:t>…</a:t>
            </a:r>
            <a:r>
              <a:rPr lang="vi-VN" sz="5600" dirty="0" smtClean="0">
                <a:solidFill>
                  <a:schemeClr val="bg1"/>
                </a:solidFill>
              </a:rPr>
              <a:t> </a:t>
            </a:r>
            <a:r>
              <a:rPr lang="vi-VN" sz="5600" dirty="0">
                <a:solidFill>
                  <a:schemeClr val="bg1"/>
                </a:solidFill>
              </a:rPr>
              <a:t>Giờ đây con hát ngàn khúc ca tạ ơn, bài ca cảm mến nguyện chẳng khi nào quên. Dù con bất xứng nhưng ơn Chúa mãi hoài chan chứa trên đời con.</a:t>
            </a:r>
            <a:endParaRPr lang="en-US" sz="5600" b="0" dirty="0">
              <a:solidFill>
                <a:schemeClr val="bg1"/>
              </a:solidFill>
              <a:effectLst/>
            </a:endParaRPr>
          </a:p>
        </p:txBody>
      </p:sp>
    </p:spTree>
    <p:extLst>
      <p:ext uri="{BB962C8B-B14F-4D97-AF65-F5344CB8AC3E}">
        <p14:creationId xmlns:p14="http://schemas.microsoft.com/office/powerpoint/2010/main" val="272774193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234517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1295400"/>
            <a:ext cx="8534400" cy="2571750"/>
          </a:xfrm>
        </p:spPr>
        <p:txBody>
          <a:bodyPr>
            <a:noAutofit/>
          </a:bodyPr>
          <a:lstStyle/>
          <a:p>
            <a:r>
              <a:rPr lang="en-US" sz="6500" dirty="0">
                <a:solidFill>
                  <a:srgbClr val="FFFF00"/>
                </a:solidFill>
              </a:rPr>
              <a:t>Ca </a:t>
            </a:r>
            <a:r>
              <a:rPr lang="en-US" sz="6500" dirty="0" err="1">
                <a:solidFill>
                  <a:srgbClr val="FFFF00"/>
                </a:solidFill>
              </a:rPr>
              <a:t>Kết</a:t>
            </a:r>
            <a:r>
              <a:rPr lang="en-US" sz="6500" dirty="0">
                <a:solidFill>
                  <a:srgbClr val="FFFF00"/>
                </a:solidFill>
              </a:rPr>
              <a:t> </a:t>
            </a:r>
            <a:r>
              <a:rPr lang="en-US" sz="6500" dirty="0" err="1">
                <a:solidFill>
                  <a:srgbClr val="FFFF00"/>
                </a:solidFill>
              </a:rPr>
              <a:t>Lễ</a:t>
            </a:r>
            <a:r>
              <a:rPr lang="en-US" sz="6500" dirty="0">
                <a:solidFill>
                  <a:srgbClr val="FFFF00"/>
                </a:solidFill>
              </a:rPr>
              <a:t/>
            </a:r>
            <a:br>
              <a:rPr lang="en-US" sz="6500" dirty="0">
                <a:solidFill>
                  <a:srgbClr val="FFFF00"/>
                </a:solidFill>
              </a:rPr>
            </a:br>
            <a:r>
              <a:rPr lang="en-US" sz="6500" dirty="0" smtClean="0">
                <a:solidFill>
                  <a:srgbClr val="FFFF00"/>
                </a:solidFill>
              </a:rPr>
              <a:t>GIỜ ĐÂY CHÚA SAI TÔI</a:t>
            </a:r>
            <a:r>
              <a:rPr lang="en-US" sz="6500" dirty="0">
                <a:solidFill>
                  <a:srgbClr val="FFFF00"/>
                </a:solidFill>
              </a:rPr>
              <a:t/>
            </a:r>
            <a:br>
              <a:rPr lang="en-US" sz="6500" dirty="0">
                <a:solidFill>
                  <a:srgbClr val="FFFF00"/>
                </a:solidFill>
              </a:rPr>
            </a:br>
            <a:r>
              <a:rPr lang="en-US" sz="5000" i="1" dirty="0" err="1" smtClean="0">
                <a:solidFill>
                  <a:schemeClr val="bg1"/>
                </a:solidFill>
              </a:rPr>
              <a:t>Phạm</a:t>
            </a:r>
            <a:r>
              <a:rPr lang="en-US" sz="5000" i="1" dirty="0" smtClean="0">
                <a:solidFill>
                  <a:schemeClr val="bg1"/>
                </a:solidFill>
              </a:rPr>
              <a:t> </a:t>
            </a:r>
            <a:r>
              <a:rPr lang="en-US" sz="5000" i="1" dirty="0" err="1" smtClean="0">
                <a:solidFill>
                  <a:schemeClr val="bg1"/>
                </a:solidFill>
              </a:rPr>
              <a:t>Quang</a:t>
            </a:r>
            <a:endParaRPr lang="en-US" sz="5000" b="0" i="1" dirty="0">
              <a:solidFill>
                <a:schemeClr val="bg1"/>
              </a:solidFill>
              <a:effectLst/>
            </a:endParaRPr>
          </a:p>
        </p:txBody>
      </p:sp>
    </p:spTree>
    <p:extLst>
      <p:ext uri="{BB962C8B-B14F-4D97-AF65-F5344CB8AC3E}">
        <p14:creationId xmlns:p14="http://schemas.microsoft.com/office/powerpoint/2010/main" val="22364510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b="0" u="sng" dirty="0" smtClean="0">
                <a:solidFill>
                  <a:srgbClr val="FFFF00"/>
                </a:solidFill>
                <a:effectLst/>
              </a:rPr>
              <a:t>1:</a:t>
            </a:r>
            <a:r>
              <a:rPr lang="en-US" sz="4700" b="0" dirty="0" smtClean="0">
                <a:solidFill>
                  <a:schemeClr val="bg1"/>
                </a:solidFill>
                <a:effectLst/>
              </a:rPr>
              <a:t> </a:t>
            </a:r>
            <a:r>
              <a:rPr lang="vi-VN" sz="4700" dirty="0">
                <a:solidFill>
                  <a:schemeClr val="bg1"/>
                </a:solidFill>
              </a:rPr>
              <a:t>Giờ đây Chúa sai tôi đem tin vui đến cho mọi </a:t>
            </a:r>
            <a:r>
              <a:rPr lang="vi-VN" sz="4700" dirty="0" smtClean="0">
                <a:solidFill>
                  <a:schemeClr val="bg1"/>
                </a:solidFill>
              </a:rPr>
              <a:t>người</a:t>
            </a:r>
            <a:r>
              <a:rPr lang="en-US" sz="4700" dirty="0" smtClean="0">
                <a:solidFill>
                  <a:schemeClr val="bg1"/>
                </a:solidFill>
              </a:rPr>
              <a:t>, </a:t>
            </a:r>
            <a:r>
              <a:rPr lang="vi-VN" sz="4700" dirty="0" smtClean="0">
                <a:solidFill>
                  <a:schemeClr val="bg1"/>
                </a:solidFill>
              </a:rPr>
              <a:t>tiếng </a:t>
            </a:r>
            <a:r>
              <a:rPr lang="vi-VN" sz="4700" dirty="0">
                <a:solidFill>
                  <a:schemeClr val="bg1"/>
                </a:solidFill>
              </a:rPr>
              <a:t>cười lau khô mồ hôi nước mắt. Tôi đem tình thương đến cho mọi người. Được Chúa sai đi tôi hân hoan reo rắc tình </a:t>
            </a:r>
            <a:r>
              <a:rPr lang="vi-VN" sz="4700" dirty="0" smtClean="0">
                <a:solidFill>
                  <a:schemeClr val="bg1"/>
                </a:solidFill>
              </a:rPr>
              <a:t>người</a:t>
            </a:r>
            <a:r>
              <a:rPr lang="en-US" sz="4700" dirty="0" smtClean="0">
                <a:solidFill>
                  <a:schemeClr val="bg1"/>
                </a:solidFill>
              </a:rPr>
              <a:t> </a:t>
            </a:r>
            <a:r>
              <a:rPr lang="en-US" sz="4700" dirty="0" err="1">
                <a:solidFill>
                  <a:schemeClr val="bg1"/>
                </a:solidFill>
              </a:rPr>
              <a:t>đ</a:t>
            </a:r>
            <a:r>
              <a:rPr lang="en-US" sz="4700" dirty="0" err="1" smtClean="0">
                <a:solidFill>
                  <a:schemeClr val="bg1"/>
                </a:solidFill>
              </a:rPr>
              <a:t>em</a:t>
            </a:r>
            <a:r>
              <a:rPr lang="en-US" sz="4700" dirty="0" smtClean="0">
                <a:solidFill>
                  <a:schemeClr val="bg1"/>
                </a:solidFill>
              </a:rPr>
              <a:t> </a:t>
            </a:r>
            <a:r>
              <a:rPr lang="en-US" sz="4700" dirty="0">
                <a:solidFill>
                  <a:schemeClr val="bg1"/>
                </a:solidFill>
              </a:rPr>
              <a:t>an</a:t>
            </a:r>
            <a:r>
              <a:rPr lang="vi-VN" sz="4700" dirty="0">
                <a:solidFill>
                  <a:schemeClr val="bg1"/>
                </a:solidFill>
              </a:rPr>
              <a:t> vui cùng với nụ cười cho thế giới hôm na</a:t>
            </a:r>
            <a:r>
              <a:rPr lang="en-US" sz="4700" dirty="0">
                <a:solidFill>
                  <a:schemeClr val="bg1"/>
                </a:solidFill>
              </a:rPr>
              <a:t>y </a:t>
            </a:r>
            <a:r>
              <a:rPr lang="en-US" sz="4700" dirty="0" smtClean="0">
                <a:solidFill>
                  <a:srgbClr val="FFFF00"/>
                </a:solidFill>
              </a:rPr>
              <a:t>…</a:t>
            </a:r>
            <a:endParaRPr lang="vi-VN" sz="4700" dirty="0">
              <a:solidFill>
                <a:schemeClr val="bg1"/>
              </a:solidFill>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dirty="0" smtClean="0">
                <a:solidFill>
                  <a:srgbClr val="FFFF00"/>
                </a:solidFill>
              </a:rPr>
              <a:t>…</a:t>
            </a:r>
            <a:r>
              <a:rPr lang="vi-VN" sz="4700" dirty="0" smtClean="0">
                <a:solidFill>
                  <a:schemeClr val="bg1"/>
                </a:solidFill>
              </a:rPr>
              <a:t> </a:t>
            </a:r>
            <a:r>
              <a:rPr lang="vi-VN" sz="4700" dirty="0">
                <a:solidFill>
                  <a:schemeClr val="bg1"/>
                </a:solidFill>
              </a:rPr>
              <a:t>Mong sao cho anh em bốn phương một nhà. Mong sao cho bốn phương là con một Chúa. Để tình người anh em thắp </a:t>
            </a:r>
            <a:r>
              <a:rPr lang="vi-VN" sz="4700" dirty="0" smtClean="0">
                <a:solidFill>
                  <a:schemeClr val="bg1"/>
                </a:solidFill>
              </a:rPr>
              <a:t>s</a:t>
            </a:r>
            <a:r>
              <a:rPr lang="en-US" sz="4700" dirty="0">
                <a:solidFill>
                  <a:schemeClr val="bg1"/>
                </a:solidFill>
              </a:rPr>
              <a:t>á</a:t>
            </a:r>
            <a:r>
              <a:rPr lang="vi-VN" sz="4700" dirty="0" smtClean="0">
                <a:solidFill>
                  <a:schemeClr val="bg1"/>
                </a:solidFill>
              </a:rPr>
              <a:t>ng </a:t>
            </a:r>
            <a:r>
              <a:rPr lang="vi-VN" sz="4700" dirty="0">
                <a:solidFill>
                  <a:schemeClr val="bg1"/>
                </a:solidFill>
              </a:rPr>
              <a:t>bên nhau. Để cuộc đời không còn những tiếng thương đau</a:t>
            </a:r>
            <a:r>
              <a:rPr lang="vi-VN" sz="4700" dirty="0" smtClean="0">
                <a:solidFill>
                  <a:schemeClr val="bg1"/>
                </a:solidFill>
              </a:rPr>
              <a:t>.</a:t>
            </a:r>
            <a:endParaRPr lang="vi-VN" sz="4700" dirty="0">
              <a:solidFill>
                <a:schemeClr val="bg1"/>
              </a:solidFill>
            </a:endParaRPr>
          </a:p>
        </p:txBody>
      </p:sp>
    </p:spTree>
    <p:extLst>
      <p:ext uri="{BB962C8B-B14F-4D97-AF65-F5344CB8AC3E}">
        <p14:creationId xmlns:p14="http://schemas.microsoft.com/office/powerpoint/2010/main" val="2495867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110000"/>
              </a:lnSpc>
              <a:spcBef>
                <a:spcPts val="0"/>
              </a:spcBef>
            </a:pPr>
            <a:r>
              <a:rPr lang="en-US" sz="5000" b="0" u="sng" dirty="0" err="1" smtClean="0">
                <a:solidFill>
                  <a:srgbClr val="FFFF00"/>
                </a:solidFill>
                <a:effectLst/>
                <a:latin typeface="+mj-lt"/>
              </a:rPr>
              <a:t>Tk</a:t>
            </a:r>
            <a:r>
              <a:rPr lang="vi-VN" sz="5000" b="0" u="sng" dirty="0" smtClean="0">
                <a:solidFill>
                  <a:srgbClr val="FFFF00"/>
                </a:solidFill>
                <a:effectLst/>
                <a:latin typeface="+mj-lt"/>
              </a:rPr>
              <a:t>1</a:t>
            </a:r>
            <a:r>
              <a:rPr lang="en-US" sz="5000" b="0" u="sng" dirty="0" smtClean="0">
                <a:solidFill>
                  <a:srgbClr val="FFFF00"/>
                </a:solidFill>
                <a:effectLst/>
                <a:latin typeface="+mj-lt"/>
              </a:rPr>
              <a:t>:</a:t>
            </a:r>
            <a:r>
              <a:rPr lang="vi-VN" sz="5000" b="0" dirty="0" smtClean="0">
                <a:solidFill>
                  <a:schemeClr val="bg1"/>
                </a:solidFill>
                <a:effectLst/>
                <a:latin typeface="+mj-lt"/>
              </a:rPr>
              <a:t> </a:t>
            </a:r>
            <a:r>
              <a:rPr lang="vi-VN" sz="5000" dirty="0" smtClean="0">
                <a:solidFill>
                  <a:schemeClr val="bg1"/>
                </a:solidFill>
                <a:latin typeface="+mj-lt"/>
              </a:rPr>
              <a:t>Nhịp </a:t>
            </a:r>
            <a:r>
              <a:rPr lang="vi-VN" sz="5000" dirty="0">
                <a:solidFill>
                  <a:schemeClr val="bg1"/>
                </a:solidFill>
                <a:latin typeface="+mj-lt"/>
              </a:rPr>
              <a:t>nhàng vui bước đi lên đền thánh </a:t>
            </a:r>
            <a:r>
              <a:rPr lang="vi-VN" sz="5000" dirty="0" smtClean="0">
                <a:solidFill>
                  <a:schemeClr val="bg1"/>
                </a:solidFill>
                <a:latin typeface="+mj-lt"/>
              </a:rPr>
              <a:t>Ngài</a:t>
            </a:r>
            <a:r>
              <a:rPr lang="en-US" sz="5000" dirty="0" smtClean="0">
                <a:solidFill>
                  <a:schemeClr val="bg1"/>
                </a:solidFill>
                <a:latin typeface="+mj-lt"/>
              </a:rPr>
              <a:t>, d</a:t>
            </a:r>
            <a:r>
              <a:rPr lang="vi-VN" sz="5000" dirty="0" smtClean="0">
                <a:solidFill>
                  <a:schemeClr val="bg1"/>
                </a:solidFill>
                <a:latin typeface="+mj-lt"/>
              </a:rPr>
              <a:t>âng </a:t>
            </a:r>
            <a:r>
              <a:rPr lang="vi-VN" sz="5000" dirty="0">
                <a:solidFill>
                  <a:schemeClr val="bg1"/>
                </a:solidFill>
                <a:latin typeface="+mj-lt"/>
              </a:rPr>
              <a:t>câu ca ngợi tình thương Chúa chan hoà. Đây con dâng Ngài </a:t>
            </a:r>
            <a:r>
              <a:rPr lang="en-US" sz="5000" dirty="0" err="1" smtClean="0">
                <a:solidFill>
                  <a:schemeClr val="bg1"/>
                </a:solidFill>
                <a:latin typeface="+mj-lt"/>
              </a:rPr>
              <a:t>lòng</a:t>
            </a:r>
            <a:r>
              <a:rPr lang="vi-VN" sz="5000" dirty="0" smtClean="0">
                <a:solidFill>
                  <a:schemeClr val="bg1"/>
                </a:solidFill>
                <a:latin typeface="+mj-lt"/>
              </a:rPr>
              <a:t> </a:t>
            </a:r>
            <a:r>
              <a:rPr lang="vi-VN" sz="5000" dirty="0">
                <a:solidFill>
                  <a:schemeClr val="bg1"/>
                </a:solidFill>
                <a:latin typeface="+mj-lt"/>
              </a:rPr>
              <a:t>tin mến thiết tha. Thu qua Đông tàn lòng thành quyết không phai nhoà</a:t>
            </a:r>
            <a:r>
              <a:rPr lang="vi-VN" sz="5000" dirty="0" smtClean="0">
                <a:solidFill>
                  <a:schemeClr val="bg1"/>
                </a:solidFill>
                <a:latin typeface="+mj-lt"/>
              </a:rPr>
              <a:t>.</a:t>
            </a:r>
            <a:endParaRPr lang="vi-VN" sz="5000" b="0" dirty="0">
              <a:solidFill>
                <a:schemeClr val="bg1"/>
              </a:solidFill>
              <a:effectLst/>
              <a:latin typeface="+mj-l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382611482"/>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b="0" u="sng" dirty="0" smtClean="0">
                <a:solidFill>
                  <a:srgbClr val="FFFF00"/>
                </a:solidFill>
                <a:effectLst/>
              </a:rPr>
              <a:t>2:</a:t>
            </a:r>
            <a:r>
              <a:rPr lang="en-US" sz="4700" b="0" dirty="0" smtClean="0">
                <a:solidFill>
                  <a:schemeClr val="bg1"/>
                </a:solidFill>
                <a:effectLst/>
              </a:rPr>
              <a:t> </a:t>
            </a:r>
            <a:r>
              <a:rPr lang="vi-VN" sz="4700" dirty="0">
                <a:solidFill>
                  <a:schemeClr val="bg1"/>
                </a:solidFill>
              </a:rPr>
              <a:t>Và tôi sẽ ra đi mang trên vai trái tim tình người bước đều đôi chân tình thương lấp lối. Tôi đem hồng ân Chúa cho mọi người. Dù khó gian nguy trong đêm đen mưa gió lạnh lùng đôi môi cay hoà với lệ nhoà luôn có Chúa bên </a:t>
            </a:r>
            <a:r>
              <a:rPr lang="vi-VN" sz="4700" dirty="0" smtClean="0">
                <a:solidFill>
                  <a:schemeClr val="bg1"/>
                </a:solidFill>
              </a:rPr>
              <a:t>tôi</a:t>
            </a:r>
            <a:r>
              <a:rPr lang="en-US" sz="4700" dirty="0" smtClean="0">
                <a:solidFill>
                  <a:srgbClr val="FFFF00"/>
                </a:solidFill>
              </a:rPr>
              <a:t>…</a:t>
            </a:r>
            <a:endParaRPr lang="vi-VN" sz="4700" dirty="0">
              <a:solidFill>
                <a:schemeClr val="bg1"/>
              </a:solidFill>
            </a:endParaRPr>
          </a:p>
        </p:txBody>
      </p:sp>
    </p:spTree>
    <p:extLst>
      <p:ext uri="{BB962C8B-B14F-4D97-AF65-F5344CB8AC3E}">
        <p14:creationId xmlns:p14="http://schemas.microsoft.com/office/powerpoint/2010/main" val="418120374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900" dirty="0" smtClean="0">
                <a:solidFill>
                  <a:srgbClr val="FFFF00"/>
                </a:solidFill>
              </a:rPr>
              <a:t>…</a:t>
            </a:r>
            <a:r>
              <a:rPr lang="en-US" sz="4900" dirty="0" smtClean="0">
                <a:solidFill>
                  <a:schemeClr val="bg1"/>
                </a:solidFill>
              </a:rPr>
              <a:t> </a:t>
            </a:r>
            <a:r>
              <a:rPr lang="vi-VN" sz="4900" dirty="0" smtClean="0">
                <a:solidFill>
                  <a:schemeClr val="bg1"/>
                </a:solidFill>
              </a:rPr>
              <a:t>Tôi </a:t>
            </a:r>
            <a:r>
              <a:rPr lang="vi-VN" sz="4900" dirty="0">
                <a:solidFill>
                  <a:schemeClr val="bg1"/>
                </a:solidFill>
              </a:rPr>
              <a:t>xin đem con tin hiến cho mọi người. Tôi xin dâng trái tim tình yêu về Chúa. Và tình nguyện giang tay đón lấy anh em. Để mọi người luôn nhận có Chúa thương yêu</a:t>
            </a:r>
            <a:r>
              <a:rPr lang="vi-VN" sz="4900" dirty="0" smtClean="0">
                <a:solidFill>
                  <a:schemeClr val="bg1"/>
                </a:solidFill>
              </a:rPr>
              <a:t>.</a:t>
            </a:r>
            <a:endParaRPr lang="vi-VN" sz="4900" dirty="0">
              <a:solidFill>
                <a:schemeClr val="bg1"/>
              </a:solidFill>
            </a:endParaRPr>
          </a:p>
        </p:txBody>
      </p:sp>
    </p:spTree>
    <p:extLst>
      <p:ext uri="{BB962C8B-B14F-4D97-AF65-F5344CB8AC3E}">
        <p14:creationId xmlns:p14="http://schemas.microsoft.com/office/powerpoint/2010/main" val="421618339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707042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110000"/>
              </a:lnSpc>
              <a:spcBef>
                <a:spcPts val="0"/>
              </a:spcBef>
            </a:pPr>
            <a:r>
              <a:rPr lang="vi-VN" sz="5350" b="0" u="sng" dirty="0" smtClean="0">
                <a:solidFill>
                  <a:srgbClr val="FFFF00"/>
                </a:solidFill>
                <a:effectLst/>
                <a:latin typeface="+mj-lt"/>
              </a:rPr>
              <a:t>Đ</a:t>
            </a:r>
            <a:r>
              <a:rPr lang="en-US" sz="5350" b="0" u="sng" dirty="0" smtClean="0">
                <a:solidFill>
                  <a:srgbClr val="FFFF00"/>
                </a:solidFill>
                <a:effectLst/>
                <a:latin typeface="+mj-lt"/>
              </a:rPr>
              <a:t>k</a:t>
            </a:r>
            <a:r>
              <a:rPr lang="vi-VN" sz="5350" b="0" u="sng" dirty="0" smtClean="0">
                <a:solidFill>
                  <a:srgbClr val="FFFF00"/>
                </a:solidFill>
                <a:effectLst/>
                <a:latin typeface="+mj-lt"/>
              </a:rPr>
              <a:t>:</a:t>
            </a:r>
            <a:r>
              <a:rPr lang="vi-VN" sz="5350" b="0" dirty="0" smtClean="0">
                <a:solidFill>
                  <a:schemeClr val="bg1"/>
                </a:solidFill>
                <a:effectLst/>
                <a:latin typeface="+mj-lt"/>
              </a:rPr>
              <a:t> </a:t>
            </a:r>
            <a:r>
              <a:rPr lang="en-US" sz="5350" dirty="0" err="1">
                <a:solidFill>
                  <a:schemeClr val="bg1"/>
                </a:solidFill>
                <a:latin typeface="+mj-lt"/>
              </a:rPr>
              <a:t>Về</a:t>
            </a:r>
            <a:r>
              <a:rPr lang="en-US" sz="5350" dirty="0">
                <a:solidFill>
                  <a:schemeClr val="bg1"/>
                </a:solidFill>
                <a:latin typeface="+mj-lt"/>
              </a:rPr>
              <a:t> </a:t>
            </a:r>
            <a:r>
              <a:rPr lang="en-US" sz="5350" dirty="0" err="1">
                <a:solidFill>
                  <a:schemeClr val="bg1"/>
                </a:solidFill>
                <a:latin typeface="+mj-lt"/>
              </a:rPr>
              <a:t>nhà</a:t>
            </a:r>
            <a:r>
              <a:rPr lang="en-US" sz="5350" dirty="0">
                <a:solidFill>
                  <a:schemeClr val="bg1"/>
                </a:solidFill>
                <a:latin typeface="+mj-lt"/>
              </a:rPr>
              <a:t> </a:t>
            </a:r>
            <a:r>
              <a:rPr lang="en-US" sz="5350" dirty="0" err="1" smtClean="0">
                <a:solidFill>
                  <a:schemeClr val="bg1"/>
                </a:solidFill>
                <a:latin typeface="+mj-lt"/>
              </a:rPr>
              <a:t>Chúa</a:t>
            </a:r>
            <a:r>
              <a:rPr lang="en-US" sz="5350" dirty="0" smtClean="0">
                <a:solidFill>
                  <a:schemeClr val="bg1"/>
                </a:solidFill>
                <a:latin typeface="+mj-lt"/>
              </a:rPr>
              <a:t>, con </a:t>
            </a:r>
            <a:r>
              <a:rPr lang="en-US" sz="5350" dirty="0" err="1" smtClean="0">
                <a:solidFill>
                  <a:schemeClr val="bg1"/>
                </a:solidFill>
                <a:latin typeface="+mj-lt"/>
              </a:rPr>
              <a:t>thấy</a:t>
            </a:r>
            <a:r>
              <a:rPr lang="en-US" sz="5350" dirty="0" smtClean="0">
                <a:solidFill>
                  <a:schemeClr val="bg1"/>
                </a:solidFill>
                <a:latin typeface="+mj-lt"/>
              </a:rPr>
              <a:t>  </a:t>
            </a:r>
            <a:r>
              <a:rPr lang="en-US" sz="5350" dirty="0" err="1">
                <a:solidFill>
                  <a:schemeClr val="bg1"/>
                </a:solidFill>
                <a:latin typeface="+mj-lt"/>
              </a:rPr>
              <a:t>lòng</a:t>
            </a:r>
            <a:r>
              <a:rPr lang="en-US" sz="5350" dirty="0">
                <a:solidFill>
                  <a:schemeClr val="bg1"/>
                </a:solidFill>
                <a:latin typeface="+mj-lt"/>
              </a:rPr>
              <a:t> </a:t>
            </a:r>
            <a:r>
              <a:rPr lang="en-US" sz="5350" dirty="0" err="1" smtClean="0">
                <a:solidFill>
                  <a:schemeClr val="bg1"/>
                </a:solidFill>
                <a:latin typeface="+mj-lt"/>
              </a:rPr>
              <a:t>rộn</a:t>
            </a:r>
            <a:r>
              <a:rPr lang="en-US" sz="5350" dirty="0" smtClean="0">
                <a:solidFill>
                  <a:schemeClr val="bg1"/>
                </a:solidFill>
                <a:latin typeface="+mj-lt"/>
              </a:rPr>
              <a:t> </a:t>
            </a:r>
            <a:r>
              <a:rPr lang="en-US" sz="5350" dirty="0" err="1" smtClean="0">
                <a:solidFill>
                  <a:schemeClr val="bg1"/>
                </a:solidFill>
                <a:latin typeface="+mj-lt"/>
              </a:rPr>
              <a:t>rã</a:t>
            </a:r>
            <a:r>
              <a:rPr lang="en-US" sz="5350" dirty="0" smtClean="0">
                <a:solidFill>
                  <a:schemeClr val="bg1"/>
                </a:solidFill>
                <a:latin typeface="+mj-lt"/>
              </a:rPr>
              <a:t>, </a:t>
            </a:r>
            <a:r>
              <a:rPr lang="en-US" sz="5350" dirty="0" err="1" smtClean="0">
                <a:solidFill>
                  <a:schemeClr val="bg1"/>
                </a:solidFill>
                <a:latin typeface="+mj-lt"/>
              </a:rPr>
              <a:t>cất</a:t>
            </a:r>
            <a:r>
              <a:rPr lang="en-US" sz="5350" dirty="0" smtClean="0">
                <a:solidFill>
                  <a:schemeClr val="bg1"/>
                </a:solidFill>
                <a:latin typeface="+mj-lt"/>
              </a:rPr>
              <a:t> </a:t>
            </a:r>
            <a:r>
              <a:rPr lang="en-US" sz="5350" dirty="0" err="1">
                <a:solidFill>
                  <a:schemeClr val="bg1"/>
                </a:solidFill>
                <a:latin typeface="+mj-lt"/>
              </a:rPr>
              <a:t>câu</a:t>
            </a:r>
            <a:r>
              <a:rPr lang="en-US" sz="5350" dirty="0">
                <a:solidFill>
                  <a:schemeClr val="bg1"/>
                </a:solidFill>
                <a:latin typeface="+mj-lt"/>
              </a:rPr>
              <a:t> ca con </a:t>
            </a:r>
            <a:r>
              <a:rPr lang="en-US" sz="5350" dirty="0" err="1">
                <a:solidFill>
                  <a:schemeClr val="bg1"/>
                </a:solidFill>
                <a:latin typeface="+mj-lt"/>
              </a:rPr>
              <a:t>thấy</a:t>
            </a:r>
            <a:r>
              <a:rPr lang="en-US" sz="5350" dirty="0">
                <a:solidFill>
                  <a:schemeClr val="bg1"/>
                </a:solidFill>
                <a:latin typeface="+mj-lt"/>
              </a:rPr>
              <a:t> </a:t>
            </a:r>
            <a:r>
              <a:rPr lang="en-US" sz="5350" dirty="0" err="1">
                <a:solidFill>
                  <a:schemeClr val="bg1"/>
                </a:solidFill>
                <a:latin typeface="+mj-lt"/>
              </a:rPr>
              <a:t>lòng</a:t>
            </a:r>
            <a:r>
              <a:rPr lang="en-US" sz="5350" dirty="0">
                <a:solidFill>
                  <a:schemeClr val="bg1"/>
                </a:solidFill>
                <a:latin typeface="+mj-lt"/>
              </a:rPr>
              <a:t> an </a:t>
            </a:r>
            <a:r>
              <a:rPr lang="en-US" sz="5350" dirty="0" err="1">
                <a:solidFill>
                  <a:schemeClr val="bg1"/>
                </a:solidFill>
                <a:latin typeface="+mj-lt"/>
              </a:rPr>
              <a:t>hoà</a:t>
            </a:r>
            <a:r>
              <a:rPr lang="en-US" sz="5350" dirty="0">
                <a:solidFill>
                  <a:schemeClr val="bg1"/>
                </a:solidFill>
                <a:latin typeface="+mj-lt"/>
              </a:rPr>
              <a:t>. </a:t>
            </a:r>
            <a:r>
              <a:rPr lang="en-US" sz="5350" dirty="0" err="1">
                <a:solidFill>
                  <a:schemeClr val="bg1"/>
                </a:solidFill>
                <a:latin typeface="+mj-lt"/>
              </a:rPr>
              <a:t>Trong</a:t>
            </a:r>
            <a:r>
              <a:rPr lang="en-US" sz="5350" dirty="0">
                <a:solidFill>
                  <a:schemeClr val="bg1"/>
                </a:solidFill>
                <a:latin typeface="+mj-lt"/>
              </a:rPr>
              <a:t> </a:t>
            </a:r>
            <a:r>
              <a:rPr lang="en-US" sz="5350" dirty="0" err="1">
                <a:solidFill>
                  <a:schemeClr val="bg1"/>
                </a:solidFill>
                <a:latin typeface="+mj-lt"/>
              </a:rPr>
              <a:t>tình</a:t>
            </a:r>
            <a:r>
              <a:rPr lang="en-US" sz="5350" dirty="0">
                <a:solidFill>
                  <a:schemeClr val="bg1"/>
                </a:solidFill>
                <a:latin typeface="+mj-lt"/>
              </a:rPr>
              <a:t> </a:t>
            </a:r>
            <a:r>
              <a:rPr lang="en-US" sz="5350" dirty="0" err="1">
                <a:solidFill>
                  <a:schemeClr val="bg1"/>
                </a:solidFill>
                <a:latin typeface="+mj-lt"/>
              </a:rPr>
              <a:t>yêu</a:t>
            </a:r>
            <a:r>
              <a:rPr lang="en-US" sz="5350" dirty="0">
                <a:solidFill>
                  <a:schemeClr val="bg1"/>
                </a:solidFill>
                <a:latin typeface="+mj-lt"/>
              </a:rPr>
              <a:t> </a:t>
            </a:r>
            <a:r>
              <a:rPr lang="en-US" sz="5350" dirty="0" err="1">
                <a:solidFill>
                  <a:schemeClr val="bg1"/>
                </a:solidFill>
                <a:latin typeface="+mj-lt"/>
              </a:rPr>
              <a:t>của</a:t>
            </a:r>
            <a:r>
              <a:rPr lang="en-US" sz="5350" dirty="0">
                <a:solidFill>
                  <a:schemeClr val="bg1"/>
                </a:solidFill>
                <a:latin typeface="+mj-lt"/>
              </a:rPr>
              <a:t> </a:t>
            </a:r>
            <a:r>
              <a:rPr lang="en-US" sz="5350" dirty="0" err="1">
                <a:solidFill>
                  <a:schemeClr val="bg1"/>
                </a:solidFill>
                <a:latin typeface="+mj-lt"/>
              </a:rPr>
              <a:t>Thiên</a:t>
            </a:r>
            <a:r>
              <a:rPr lang="en-US" sz="5350" dirty="0">
                <a:solidFill>
                  <a:schemeClr val="bg1"/>
                </a:solidFill>
                <a:latin typeface="+mj-lt"/>
              </a:rPr>
              <a:t> </a:t>
            </a:r>
            <a:r>
              <a:rPr lang="en-US" sz="5350" dirty="0" err="1">
                <a:solidFill>
                  <a:schemeClr val="bg1"/>
                </a:solidFill>
                <a:latin typeface="+mj-lt"/>
              </a:rPr>
              <a:t>Chúa</a:t>
            </a:r>
            <a:r>
              <a:rPr lang="en-US" sz="5350" dirty="0">
                <a:solidFill>
                  <a:schemeClr val="bg1"/>
                </a:solidFill>
                <a:latin typeface="+mj-lt"/>
              </a:rPr>
              <a:t> </a:t>
            </a:r>
            <a:r>
              <a:rPr lang="en-US" sz="5350" dirty="0" err="1">
                <a:solidFill>
                  <a:schemeClr val="bg1"/>
                </a:solidFill>
                <a:latin typeface="+mj-lt"/>
              </a:rPr>
              <a:t>là</a:t>
            </a:r>
            <a:r>
              <a:rPr lang="en-US" sz="5350" dirty="0">
                <a:solidFill>
                  <a:schemeClr val="bg1"/>
                </a:solidFill>
                <a:latin typeface="+mj-lt"/>
              </a:rPr>
              <a:t> Cha, con </a:t>
            </a:r>
            <a:r>
              <a:rPr lang="en-US" sz="5350" dirty="0" err="1">
                <a:solidFill>
                  <a:schemeClr val="bg1"/>
                </a:solidFill>
                <a:latin typeface="+mj-lt"/>
              </a:rPr>
              <a:t>cảm</a:t>
            </a:r>
            <a:r>
              <a:rPr lang="en-US" sz="5350" dirty="0">
                <a:solidFill>
                  <a:schemeClr val="bg1"/>
                </a:solidFill>
                <a:latin typeface="+mj-lt"/>
              </a:rPr>
              <a:t> </a:t>
            </a:r>
            <a:r>
              <a:rPr lang="en-US" sz="5350" dirty="0" err="1">
                <a:solidFill>
                  <a:schemeClr val="bg1"/>
                </a:solidFill>
                <a:latin typeface="+mj-lt"/>
              </a:rPr>
              <a:t>tạ</a:t>
            </a:r>
            <a:r>
              <a:rPr lang="en-US" sz="5350" dirty="0">
                <a:solidFill>
                  <a:schemeClr val="bg1"/>
                </a:solidFill>
                <a:latin typeface="+mj-lt"/>
              </a:rPr>
              <a:t> </a:t>
            </a:r>
            <a:r>
              <a:rPr lang="en-US" sz="5350" dirty="0" err="1">
                <a:solidFill>
                  <a:schemeClr val="bg1"/>
                </a:solidFill>
                <a:latin typeface="+mj-lt"/>
              </a:rPr>
              <a:t>ôi</a:t>
            </a:r>
            <a:r>
              <a:rPr lang="en-US" sz="5350" dirty="0">
                <a:solidFill>
                  <a:schemeClr val="bg1"/>
                </a:solidFill>
                <a:latin typeface="+mj-lt"/>
              </a:rPr>
              <a:t> </a:t>
            </a:r>
            <a:r>
              <a:rPr lang="en-US" sz="5350" dirty="0" err="1">
                <a:solidFill>
                  <a:schemeClr val="bg1"/>
                </a:solidFill>
                <a:latin typeface="+mj-lt"/>
              </a:rPr>
              <a:t>tình</a:t>
            </a:r>
            <a:r>
              <a:rPr lang="en-US" sz="5350" dirty="0">
                <a:solidFill>
                  <a:schemeClr val="bg1"/>
                </a:solidFill>
                <a:latin typeface="+mj-lt"/>
              </a:rPr>
              <a:t> Cha </a:t>
            </a:r>
            <a:r>
              <a:rPr lang="en-US" sz="5350" dirty="0" err="1">
                <a:solidFill>
                  <a:schemeClr val="bg1"/>
                </a:solidFill>
                <a:latin typeface="+mj-lt"/>
              </a:rPr>
              <a:t>muôn</a:t>
            </a:r>
            <a:r>
              <a:rPr lang="en-US" sz="5350" dirty="0">
                <a:solidFill>
                  <a:schemeClr val="bg1"/>
                </a:solidFill>
                <a:latin typeface="+mj-lt"/>
              </a:rPr>
              <a:t> </a:t>
            </a:r>
            <a:r>
              <a:rPr lang="en-US" sz="5350" dirty="0" err="1">
                <a:solidFill>
                  <a:schemeClr val="bg1"/>
                </a:solidFill>
                <a:latin typeface="+mj-lt"/>
              </a:rPr>
              <a:t>vàn</a:t>
            </a:r>
            <a:r>
              <a:rPr lang="en-US" sz="5350" dirty="0" smtClean="0">
                <a:solidFill>
                  <a:schemeClr val="bg1"/>
                </a:solidFill>
                <a:latin typeface="+mj-lt"/>
              </a:rPr>
              <a:t>.</a:t>
            </a:r>
            <a:endParaRPr lang="vi-VN" sz="5350" b="0" dirty="0">
              <a:solidFill>
                <a:schemeClr val="bg1"/>
              </a:solidFill>
              <a:effectLst/>
              <a:latin typeface="+mj-lt"/>
            </a:endParaRPr>
          </a:p>
        </p:txBody>
      </p:sp>
    </p:spTree>
    <p:extLst>
      <p:ext uri="{BB962C8B-B14F-4D97-AF65-F5344CB8AC3E}">
        <p14:creationId xmlns:p14="http://schemas.microsoft.com/office/powerpoint/2010/main" val="113932578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110000"/>
              </a:lnSpc>
              <a:spcBef>
                <a:spcPts val="0"/>
              </a:spcBef>
            </a:pPr>
            <a:r>
              <a:rPr lang="en-US" sz="5000" u="sng" dirty="0" smtClean="0">
                <a:solidFill>
                  <a:srgbClr val="FFFF00"/>
                </a:solidFill>
                <a:latin typeface="+mj-lt"/>
              </a:rPr>
              <a:t>Tk</a:t>
            </a:r>
            <a:r>
              <a:rPr lang="en-US" sz="5000" b="0" u="sng" dirty="0" smtClean="0">
                <a:solidFill>
                  <a:srgbClr val="FFFF00"/>
                </a:solidFill>
                <a:effectLst/>
                <a:latin typeface="+mj-lt"/>
              </a:rPr>
              <a:t>2</a:t>
            </a:r>
            <a:r>
              <a:rPr lang="en-US" sz="5000" u="sng" dirty="0">
                <a:solidFill>
                  <a:srgbClr val="FFFF00"/>
                </a:solidFill>
                <a:latin typeface="+mj-lt"/>
              </a:rPr>
              <a:t>:</a:t>
            </a:r>
            <a:r>
              <a:rPr lang="vi-VN" sz="5000" b="0" dirty="0" smtClean="0">
                <a:solidFill>
                  <a:schemeClr val="bg1"/>
                </a:solidFill>
                <a:effectLst/>
                <a:latin typeface="+mj-lt"/>
              </a:rPr>
              <a:t> </a:t>
            </a:r>
            <a:r>
              <a:rPr lang="vi-VN" sz="5000" dirty="0">
                <a:solidFill>
                  <a:schemeClr val="bg1"/>
                </a:solidFill>
                <a:latin typeface="+mj-lt"/>
              </a:rPr>
              <a:t>Và tình yêu Chúa qua năm dài tháng rộng, theo con miệt mài từ muôn khắp nẻo đường. Yêu thương Chúa hằng gìn giữ con sớm </a:t>
            </a:r>
            <a:r>
              <a:rPr lang="vi-VN" sz="5000" dirty="0" smtClean="0">
                <a:solidFill>
                  <a:schemeClr val="bg1"/>
                </a:solidFill>
                <a:latin typeface="+mj-lt"/>
              </a:rPr>
              <a:t>hôm</a:t>
            </a:r>
            <a:r>
              <a:rPr lang="en-US" sz="5000" dirty="0" smtClean="0">
                <a:solidFill>
                  <a:schemeClr val="bg1"/>
                </a:solidFill>
                <a:latin typeface="+mj-lt"/>
              </a:rPr>
              <a:t>, c</a:t>
            </a:r>
            <a:r>
              <a:rPr lang="vi-VN" sz="5000" dirty="0" smtClean="0">
                <a:solidFill>
                  <a:schemeClr val="bg1"/>
                </a:solidFill>
                <a:latin typeface="+mj-lt"/>
              </a:rPr>
              <a:t>ho </a:t>
            </a:r>
            <a:r>
              <a:rPr lang="vi-VN" sz="5000" dirty="0">
                <a:solidFill>
                  <a:schemeClr val="bg1"/>
                </a:solidFill>
                <a:latin typeface="+mj-lt"/>
              </a:rPr>
              <a:t>con mỗi ngày được gần Chúa trong nhà Ngài.</a:t>
            </a: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208139226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947</TotalTime>
  <Words>1760</Words>
  <Application>Microsoft Office PowerPoint</Application>
  <PresentationFormat>On-screen Show (16:9)</PresentationFormat>
  <Paragraphs>83</Paragraphs>
  <Slides>72</Slides>
  <Notes>0</Notes>
  <HiddenSlides>0</HiddenSlides>
  <MMClips>0</MMClips>
  <ScaleCrop>false</ScaleCrop>
  <HeadingPairs>
    <vt:vector size="4" baseType="variant">
      <vt:variant>
        <vt:lpstr>Theme</vt:lpstr>
      </vt:variant>
      <vt:variant>
        <vt:i4>14</vt:i4>
      </vt:variant>
      <vt:variant>
        <vt:lpstr>Slide Titles</vt:lpstr>
      </vt:variant>
      <vt:variant>
        <vt:i4>72</vt:i4>
      </vt:variant>
    </vt:vector>
  </HeadingPairs>
  <TitlesOfParts>
    <vt:vector size="86" baseType="lpstr">
      <vt:lpstr>Office Theme</vt:lpstr>
      <vt:lpstr>12_Office Theme</vt:lpstr>
      <vt:lpstr>36_Default Design</vt:lpstr>
      <vt:lpstr>10_Office Theme</vt:lpstr>
      <vt:lpstr>3_Office Theme</vt:lpstr>
      <vt:lpstr>Default Design</vt:lpstr>
      <vt:lpstr>8_Office Theme</vt:lpstr>
      <vt:lpstr>2_Office Theme</vt:lpstr>
      <vt:lpstr>1_Office Theme</vt:lpstr>
      <vt:lpstr>4_Office Theme</vt:lpstr>
      <vt:lpstr>6_Office Theme</vt:lpstr>
      <vt:lpstr>11_Office Theme</vt:lpstr>
      <vt:lpstr>5_Office Theme</vt:lpstr>
      <vt:lpstr>37_Default Design</vt:lpstr>
      <vt:lpstr>PowerPoint Presentation</vt:lpstr>
      <vt:lpstr>TẬP HÁT CỘNG ĐOÀN</vt:lpstr>
      <vt:lpstr>Đk: Lạy Chúa, xin cho chúng con được thấy tình thương của Chúa, và ban ơn cứu độ cho chúng con.</vt:lpstr>
      <vt:lpstr>Xin Thiên Chúa là Thân Phụ Đức Giê-su Ki-tô, Chúa chúng ta, soi mắt tâm hồn chúng ta, cho chúng ta nhận rõ, đâu là niềm hy vọng mà ơn Ngài kêu gọi mang lại cho chúng ta. </vt:lpstr>
      <vt:lpstr>PowerPoint Presentation</vt:lpstr>
      <vt:lpstr>Ca Nhập Lễ LÊN ĐỀN NGÀI Thái Nguyên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PowerPoint Presentation</vt:lpstr>
      <vt:lpstr>PowerPoint Presentation</vt:lpstr>
      <vt:lpstr>THÁNH VỊNH 84 CHÚA NHẬT XV THƯỜNG NIÊN NĂM B  LM Kim Long 03 câu</vt:lpstr>
      <vt:lpstr>Đk: Lạy Chúa, xin cho chúng con được thấy tình thương của Chúa, và ban ơn cứu độ cho chúng con.</vt:lpstr>
      <vt:lpstr>Tk1: Tôi lẳng lặng nghe Chúa nay ban truyền lời chào bình an tặng dân Chúa. Cứu ai hằng sợ Tôn Danh, dọi chiếu ánh vinh hiển Ngài. </vt:lpstr>
      <vt:lpstr>Đk: Lạy Chúa, xin cho chúng con được thấy tình thương của Chúa, và ban ơn cứu độ cho chúng con.</vt:lpstr>
      <vt:lpstr>Tk2: Ân nghĩa và công lý nay tao ngộ, hòa bình đẹp duyên cùng công chính. Đất nay nảy mầm công minh, thành tín giáng lâm bởi trời. </vt:lpstr>
      <vt:lpstr>Đk: Lạy Chúa, xin cho chúng con được thấy tình thương của Chúa, và ban ơn cứu độ cho chúng con.</vt:lpstr>
      <vt:lpstr>Tk3: Vâng, chính Ngài ban phúc ân dư đầy, và ruộng đồng nở rộ hoa trái. Tín trung rầy làm tiền phong mở lối bước chân của Ngài. </vt:lpstr>
      <vt:lpstr>Đk: Lạy Chúa, xin cho chúng con được thấy tình thương của Chúa, và ban ơn cứu độ cho chúng con.</vt:lpstr>
      <vt:lpstr>PowerPoint Presentation</vt:lpstr>
      <vt:lpstr>Xin Thiên Chúa là Thân Phụ Đức Giê-su Ki-tô, Chúa chúng ta, soi mắt tâm hồn chúng ta, cho chúng ta nhận rõ, đâu là niềm hy vọng mà ơn Ngài kêu gọi mang lại cho chúng ta. </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Tk1: Với những lao nhọc mồ hôi nước mắt. Với những ưu phiền và những xót xa. Là đây của lễ tiến dâng về Cha. Là đây của lễ, lễ dâng mọn hèn.</vt:lpstr>
      <vt:lpstr>Đk: Xin cho cuộc đời con như bánh rượu lừng hương. Xin cho cuộc đời con luôn sáng ngời yêu thương.</vt:lpstr>
      <vt:lpstr>Tk2: Với những vui buồn thời gian lớp lớp. Với những kiếm tìm và những ước mơ. Là đây của lễ tiến dâng về Cha. Là đây của lễ, lễ dâng mọn hèn.</vt:lpstr>
      <vt:lpstr>Đk: Xin cho cuộc đời con như bánh rượu lừng hương. Xin cho cuộc đời con luôn sáng ngời yêu thương.</vt:lpstr>
      <vt:lpstr>Tk3: Với những ân cần sẻ chia tấm bánh. Với những hy vọng ngày mai sáng tươi. Là đây của lễ tiến dâng về Cha. Là đây của lễ, lễ dâng mọn hèn.</vt:lpstr>
      <vt:lpstr>Đk: Xin cho cuộc đời con như bánh rượu lừng hương. Xin cho cuộc đời con luôn sáng ngời yêu thương.</vt:lpstr>
      <vt:lpstr>PowerPoint Presentation</vt:lpstr>
      <vt:lpstr>PowerPoint Presentation</vt:lpstr>
      <vt:lpstr>PowerPoint Presentation</vt:lpstr>
      <vt:lpstr>Ca Nguyện Hiệp Lễ CẢM MẾN ÂN TÌNH M. Tigon</vt:lpstr>
      <vt:lpstr>Tk1: Ngày ấy xa xưa con chập chững những bước đi đầu tiên. Ngài đã cho con tay mẹ hiền nâng bước con bình yên…</vt:lpstr>
      <vt:lpstr>… Rồi tháng năm trôi con thành người rời gót chân cha con vào đời tìm bóng Giê-su Ngài gọi con hiến dâng cho Ngài.</vt:lpstr>
      <vt:lpstr>Đk: Con vẫn nhớ lời ước giao đầu tiên tình yêu Chúa ủ ấp con ngày đêm. Ngài tắm con bằng ân thiêng hạnh phúc vô biên vui say đời dâng hiến…</vt:lpstr>
      <vt:lpstr>… Giờ đây con hát ngàn khúc ca tạ ơn, bài ca cảm mến nguyện chẳng khi nào quên. Dù con bất xứng nhưng ơn Chúa mãi hoài chan chứa trên đời con.</vt:lpstr>
      <vt:lpstr>Tk2:  Và đến hôm nay bao hạnh phúc lệ vỡ tuôn tràn mi. Ngài đã thương yêu khắc vào hồn một dấu ấn tình yêu…</vt:lpstr>
      <vt:lpstr>… Từng bước đi lên con nghẹn ngào thập giá Ngài trao con ôm trọn cả những thương đau vì Ngài là gia nghiệp muôn đời.</vt:lpstr>
      <vt:lpstr>Đk: Con vẫn nhớ lời ước giao đầu tiên tình yêu Chúa ủ ấp con ngày đêm. Ngài tắm con bằng ân thiêng hạnh phúc vô biên vui say đời dâng hiến…</vt:lpstr>
      <vt:lpstr>… Giờ đây con hát ngàn khúc ca tạ ơn, bài ca cảm mến nguyện chẳng khi nào quên. Dù con bất xứng nhưng ơn Chúa mãi hoài chan chứa trên đời con.</vt:lpstr>
      <vt:lpstr>PowerPoint Presentation</vt:lpstr>
      <vt:lpstr>Ca Kết Lễ GIỜ ĐÂY CHÚA SAI TÔI Phạm Quang</vt:lpstr>
      <vt:lpstr>1: Giờ đây Chúa sai tôi đem tin vui đến cho mọi người, tiếng cười lau khô mồ hôi nước mắt. Tôi đem tình thương đến cho mọi người. Được Chúa sai đi tôi hân hoan reo rắc tình người đem an vui cùng với nụ cười cho thế giới hôm nay …</vt:lpstr>
      <vt:lpstr>… Mong sao cho anh em bốn phương một nhà. Mong sao cho bốn phương là con một Chúa. Để tình người anh em thắp sáng bên nhau. Để cuộc đời không còn những tiếng thương đau.</vt:lpstr>
      <vt:lpstr>2: Và tôi sẽ ra đi mang trên vai trái tim tình người bước đều đôi chân tình thương lấp lối. Tôi đem hồng ân Chúa cho mọi người. Dù khó gian nguy trong đêm đen mưa gió lạnh lùng đôi môi cay hoà với lệ nhoà luôn có Chúa bên tôi…</vt:lpstr>
      <vt:lpstr>… Tôi xin đem con tin hiến cho mọi người. Tôi xin dâng trái tim tình yêu về Chúa. Và tình nguyện giang tay đón lấy anh em. Để mọi người luôn nhận có Chúa thương yêu.</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Nhập Lễ Từ Hừng Sáng Lm. Kim Long</dc:title>
  <dc:creator>Hung Nam</dc:creator>
  <cp:lastModifiedBy>RePack by Diakov</cp:lastModifiedBy>
  <cp:revision>95</cp:revision>
  <dcterms:created xsi:type="dcterms:W3CDTF">2023-05-21T07:25:42Z</dcterms:created>
  <dcterms:modified xsi:type="dcterms:W3CDTF">2024-07-11T22:05:05Z</dcterms:modified>
</cp:coreProperties>
</file>