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84" r:id="rId8"/>
    <p:sldMasterId id="2147483868" r:id="rId9"/>
    <p:sldMasterId id="2147483964" r:id="rId10"/>
    <p:sldMasterId id="2147483976" r:id="rId11"/>
    <p:sldMasterId id="2147483988" r:id="rId12"/>
    <p:sldMasterId id="2147484000" r:id="rId13"/>
    <p:sldMasterId id="2147484012" r:id="rId14"/>
  </p:sldMasterIdLst>
  <p:sldIdLst>
    <p:sldId id="507" r:id="rId15"/>
    <p:sldId id="376" r:id="rId16"/>
    <p:sldId id="600" r:id="rId17"/>
    <p:sldId id="601" r:id="rId18"/>
    <p:sldId id="568" r:id="rId19"/>
    <p:sldId id="256" r:id="rId20"/>
    <p:sldId id="444" r:id="rId21"/>
    <p:sldId id="480" r:id="rId22"/>
    <p:sldId id="446" r:id="rId23"/>
    <p:sldId id="576" r:id="rId24"/>
    <p:sldId id="569" r:id="rId25"/>
    <p:sldId id="384" r:id="rId26"/>
    <p:sldId id="577" r:id="rId27"/>
    <p:sldId id="578" r:id="rId28"/>
    <p:sldId id="579" r:id="rId29"/>
    <p:sldId id="580" r:id="rId30"/>
    <p:sldId id="581" r:id="rId31"/>
    <p:sldId id="582" r:id="rId32"/>
    <p:sldId id="570" r:id="rId33"/>
    <p:sldId id="392" r:id="rId34"/>
    <p:sldId id="583" r:id="rId35"/>
    <p:sldId id="584" r:id="rId36"/>
    <p:sldId id="585" r:id="rId37"/>
    <p:sldId id="586" r:id="rId38"/>
    <p:sldId id="587" r:id="rId39"/>
    <p:sldId id="588" r:id="rId40"/>
    <p:sldId id="589" r:id="rId41"/>
    <p:sldId id="590" r:id="rId42"/>
    <p:sldId id="591" r:id="rId43"/>
    <p:sldId id="592" r:id="rId44"/>
    <p:sldId id="593" r:id="rId45"/>
    <p:sldId id="594" r:id="rId46"/>
    <p:sldId id="504" r:id="rId47"/>
    <p:sldId id="415" r:id="rId48"/>
    <p:sldId id="553" r:id="rId49"/>
    <p:sldId id="554" r:id="rId50"/>
    <p:sldId id="555" r:id="rId51"/>
    <p:sldId id="595" r:id="rId52"/>
    <p:sldId id="557" r:id="rId53"/>
    <p:sldId id="596" r:id="rId54"/>
    <p:sldId id="559" r:id="rId55"/>
    <p:sldId id="597" r:id="rId56"/>
    <p:sldId id="561" r:id="rId57"/>
    <p:sldId id="598" r:id="rId58"/>
    <p:sldId id="563" r:id="rId59"/>
    <p:sldId id="599" r:id="rId60"/>
    <p:sldId id="417" r:id="rId61"/>
    <p:sldId id="565" r:id="rId62"/>
    <p:sldId id="532" r:id="rId63"/>
    <p:sldId id="54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550" r:id="rId78"/>
    <p:sldId id="414" r:id="rId79"/>
    <p:sldId id="271" r:id="rId80"/>
    <p:sldId id="272" r:id="rId81"/>
    <p:sldId id="522" r:id="rId82"/>
    <p:sldId id="602" r:id="rId83"/>
    <p:sldId id="276" r:id="rId84"/>
    <p:sldId id="575" r:id="rId85"/>
    <p:sldId id="503" r:id="rId86"/>
    <p:sldId id="277" r:id="rId87"/>
    <p:sldId id="278" r:id="rId88"/>
    <p:sldId id="605" r:id="rId89"/>
    <p:sldId id="290" r:id="rId90"/>
    <p:sldId id="604" r:id="rId91"/>
    <p:sldId id="573" r:id="rId92"/>
    <p:sldId id="603" r:id="rId93"/>
    <p:sldId id="291" r:id="rId94"/>
    <p:sldId id="574" r:id="rId95"/>
    <p:sldId id="292" r:id="rId96"/>
    <p:sldId id="571" r:id="rId97"/>
    <p:sldId id="502" r:id="rId98"/>
    <p:sldId id="294" r:id="rId99"/>
    <p:sldId id="295" r:id="rId100"/>
    <p:sldId id="500" r:id="rId101"/>
    <p:sldId id="606" r:id="rId102"/>
    <p:sldId id="572"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70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274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21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2964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654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732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4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732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93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48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431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856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605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0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18/07/2024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18/07/2024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18/07/2024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2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47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7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172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2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512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265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852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3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18/07/2024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6.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4880" b="0" u="sng" dirty="0" smtClean="0">
                <a:solidFill>
                  <a:srgbClr val="FFFF00"/>
                </a:solidFill>
                <a:effectLst/>
                <a:latin typeface="+mj-lt"/>
              </a:rPr>
              <a:t>Đ</a:t>
            </a:r>
            <a:r>
              <a:rPr lang="en-US" sz="4880" b="0" u="sng" dirty="0" smtClean="0">
                <a:solidFill>
                  <a:srgbClr val="FFFF00"/>
                </a:solidFill>
                <a:effectLst/>
                <a:latin typeface="+mj-lt"/>
              </a:rPr>
              <a:t>k</a:t>
            </a:r>
            <a:r>
              <a:rPr lang="vi-VN" sz="4880" b="0" u="sng" dirty="0" smtClean="0">
                <a:solidFill>
                  <a:srgbClr val="FFFF00"/>
                </a:solidFill>
                <a:effectLst/>
                <a:latin typeface="+mj-lt"/>
              </a:rPr>
              <a:t>:</a:t>
            </a:r>
            <a:r>
              <a:rPr lang="vi-VN" sz="4880" b="0" dirty="0" smtClean="0">
                <a:solidFill>
                  <a:schemeClr val="bg1"/>
                </a:solidFill>
                <a:effectLst/>
                <a:latin typeface="+mj-lt"/>
              </a:rPr>
              <a:t> </a:t>
            </a:r>
            <a:r>
              <a:rPr lang="vi-VN" sz="4880" dirty="0">
                <a:solidFill>
                  <a:schemeClr val="bg1"/>
                </a:solidFill>
                <a:latin typeface="+mj-lt"/>
              </a:rPr>
              <a:t>Chúa chiên nhân từ Người dẫn con tới đồng nội này suối nước mát bóng con tới uống thảnh thơi. Chúa ơi sướng vui trong tay Chúa Người dẫn con đi. Đi giữa suối mát cỏ xanh con thiếu gì</a:t>
            </a:r>
            <a:r>
              <a:rPr lang="vi-VN" sz="4880" dirty="0" smtClean="0">
                <a:solidFill>
                  <a:schemeClr val="bg1"/>
                </a:solidFill>
                <a:latin typeface="+mj-lt"/>
              </a:rPr>
              <a:t>.</a:t>
            </a:r>
            <a:endParaRPr lang="vi-VN" sz="4880" b="0" dirty="0">
              <a:solidFill>
                <a:schemeClr val="bg1"/>
              </a:solidFill>
              <a:effectLst/>
              <a:latin typeface="+mj-lt"/>
            </a:endParaRPr>
          </a:p>
        </p:txBody>
      </p:sp>
    </p:spTree>
    <p:extLst>
      <p:ext uri="{BB962C8B-B14F-4D97-AF65-F5344CB8AC3E}">
        <p14:creationId xmlns:p14="http://schemas.microsoft.com/office/powerpoint/2010/main" val="42885458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411670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52992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926716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67794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9629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56332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9368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922082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170175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82317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5439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7176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83771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680634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66923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Có Chúa chăn dắt tôi, nên tôi không còn thiếu gì.</a:t>
            </a:r>
            <a:endParaRPr lang="en-US" sz="7500" dirty="0">
              <a:solidFill>
                <a:schemeClr val="bg1"/>
              </a:solidFill>
            </a:endParaRPr>
          </a:p>
        </p:txBody>
      </p:sp>
    </p:spTree>
    <p:extLst>
      <p:ext uri="{BB962C8B-B14F-4D97-AF65-F5344CB8AC3E}">
        <p14:creationId xmlns:p14="http://schemas.microsoft.com/office/powerpoint/2010/main" val="825435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36094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26053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89028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29111"/>
            <a:ext cx="7620997" cy="1323439"/>
          </a:xfrm>
          <a:prstGeom prst="rect">
            <a:avLst/>
          </a:prstGeom>
          <a:noFill/>
        </p:spPr>
        <p:txBody>
          <a:bodyPr wrap="non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a:solidFill>
                  <a:srgbClr val="FFFF00"/>
                </a:solidFill>
              </a:rPr>
              <a:t>Bài</a:t>
            </a:r>
            <a:r>
              <a:rPr lang="en-US" sz="4000" dirty="0">
                <a:solidFill>
                  <a:srgbClr val="FFFF00"/>
                </a:solidFill>
              </a:rPr>
              <a:t> </a:t>
            </a:r>
            <a:r>
              <a:rPr lang="en-US" sz="4000" dirty="0" err="1">
                <a:solidFill>
                  <a:srgbClr val="FFFF00"/>
                </a:solidFill>
              </a:rPr>
              <a:t>trích</a:t>
            </a:r>
            <a:r>
              <a:rPr lang="en-US" sz="4000" dirty="0">
                <a:solidFill>
                  <a:srgbClr val="FFFF00"/>
                </a:solidFill>
              </a:rPr>
              <a:t> </a:t>
            </a:r>
            <a:r>
              <a:rPr lang="en-US" sz="4000" dirty="0" err="1">
                <a:solidFill>
                  <a:srgbClr val="FFFF00"/>
                </a:solidFill>
              </a:rPr>
              <a:t>sách</a:t>
            </a:r>
            <a:r>
              <a:rPr lang="en-US" sz="4000" dirty="0">
                <a:solidFill>
                  <a:srgbClr val="FFFF00"/>
                </a:solidFill>
              </a:rPr>
              <a:t> </a:t>
            </a:r>
            <a:r>
              <a:rPr lang="en-US" sz="4000" dirty="0" err="1">
                <a:solidFill>
                  <a:srgbClr val="FFFF00"/>
                </a:solidFill>
              </a:rPr>
              <a:t>ngôn</a:t>
            </a:r>
            <a:r>
              <a:rPr lang="en-US" sz="4000" dirty="0">
                <a:solidFill>
                  <a:srgbClr val="FFFF00"/>
                </a:solidFill>
              </a:rPr>
              <a:t> </a:t>
            </a:r>
            <a:r>
              <a:rPr lang="en-US" sz="4000" dirty="0" err="1">
                <a:solidFill>
                  <a:srgbClr val="FFFF00"/>
                </a:solidFill>
              </a:rPr>
              <a:t>sứ</a:t>
            </a:r>
            <a:r>
              <a:rPr lang="en-US" sz="4000" dirty="0">
                <a:solidFill>
                  <a:srgbClr val="FFFF00"/>
                </a:solidFill>
              </a:rPr>
              <a:t> </a:t>
            </a:r>
            <a:r>
              <a:rPr lang="en-US" sz="4000" dirty="0" err="1">
                <a:solidFill>
                  <a:srgbClr val="FFFF00"/>
                </a:solidFill>
              </a:rPr>
              <a:t>Giê</a:t>
            </a:r>
            <a:r>
              <a:rPr lang="en-US" sz="4000" dirty="0">
                <a:solidFill>
                  <a:srgbClr val="FFFF00"/>
                </a:solidFill>
              </a:rPr>
              <a:t>-</a:t>
            </a:r>
            <a:r>
              <a:rPr lang="en-US" sz="4000" dirty="0" err="1">
                <a:solidFill>
                  <a:srgbClr val="FFFF00"/>
                </a:solidFill>
              </a:rPr>
              <a:t>rê</a:t>
            </a:r>
            <a:r>
              <a:rPr lang="en-US" sz="4000" dirty="0">
                <a:solidFill>
                  <a:srgbClr val="FFFF00"/>
                </a:solidFill>
              </a:rPr>
              <a:t>-mi-a.</a:t>
            </a:r>
          </a:p>
        </p:txBody>
      </p:sp>
      <p:sp>
        <p:nvSpPr>
          <p:cNvPr id="7" name="TextBox 6"/>
          <p:cNvSpPr txBox="1"/>
          <p:nvPr/>
        </p:nvSpPr>
        <p:spPr>
          <a:xfrm>
            <a:off x="76200" y="3932932"/>
            <a:ext cx="8960273" cy="1077218"/>
          </a:xfrm>
          <a:prstGeom prst="rect">
            <a:avLst/>
          </a:prstGeom>
          <a:noFill/>
        </p:spPr>
        <p:txBody>
          <a:bodyPr wrap="none" rtlCol="0">
            <a:spAutoFit/>
          </a:bodyPr>
          <a:lstStyle/>
          <a:p>
            <a:r>
              <a:rPr lang="vi-VN" sz="3200" dirty="0">
                <a:solidFill>
                  <a:srgbClr val="FFFF00"/>
                </a:solidFill>
              </a:rPr>
              <a:t>Ta sẽ quy tụ đoàn chiên của Ta còn sót </a:t>
            </a:r>
            <a:r>
              <a:rPr lang="vi-VN" sz="3200" dirty="0" smtClean="0">
                <a:solidFill>
                  <a:srgbClr val="FFFF00"/>
                </a:solidFill>
              </a:rPr>
              <a:t>lại.</a:t>
            </a:r>
            <a:endParaRPr lang="en-US" sz="3200" dirty="0" smtClean="0">
              <a:solidFill>
                <a:srgbClr val="FFFF00"/>
              </a:solidFill>
            </a:endParaRPr>
          </a:p>
          <a:p>
            <a:r>
              <a:rPr lang="vi-VN" sz="3200" dirty="0" smtClean="0">
                <a:solidFill>
                  <a:srgbClr val="FFFF00"/>
                </a:solidFill>
              </a:rPr>
              <a:t>Ta </a:t>
            </a:r>
            <a:r>
              <a:rPr lang="vi-VN" sz="3200" dirty="0">
                <a:solidFill>
                  <a:srgbClr val="FFFF00"/>
                </a:solidFill>
              </a:rPr>
              <a:t>sẽ cho xuất hiện các mục tử để lãnh đạo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22</a:t>
            </a:r>
            <a:br>
              <a:rPr lang="en-US" dirty="0" smtClean="0">
                <a:solidFill>
                  <a:srgbClr val="FFFF00"/>
                </a:solidFill>
              </a:rPr>
            </a:br>
            <a:r>
              <a:rPr lang="en-US" dirty="0" smtClean="0">
                <a:solidFill>
                  <a:srgbClr val="FFFF00"/>
                </a:solidFill>
              </a:rPr>
              <a:t>CHÚA NHẬT XVI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57494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Có Chúa chăn dắt tôi, nên tôi không còn thiếu gì.</a:t>
            </a:r>
            <a:endParaRPr lang="en-US" sz="7500" dirty="0">
              <a:solidFill>
                <a:schemeClr val="bg1"/>
              </a:solidFill>
            </a:endParaRPr>
          </a:p>
        </p:txBody>
      </p:sp>
    </p:spTree>
    <p:extLst>
      <p:ext uri="{BB962C8B-B14F-4D97-AF65-F5344CB8AC3E}">
        <p14:creationId xmlns:p14="http://schemas.microsoft.com/office/powerpoint/2010/main" val="1640146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u="sng" dirty="0" smtClean="0">
                <a:solidFill>
                  <a:srgbClr val="FFFF00"/>
                </a:solidFill>
              </a:rPr>
              <a:t>Tk1:</a:t>
            </a:r>
            <a:r>
              <a:rPr lang="en-US" sz="6500" dirty="0">
                <a:solidFill>
                  <a:schemeClr val="bg1"/>
                </a:solidFill>
              </a:rPr>
              <a:t> </a:t>
            </a:r>
            <a:r>
              <a:rPr lang="vi-VN" sz="6500" dirty="0">
                <a:solidFill>
                  <a:schemeClr val="bg1"/>
                </a:solidFill>
              </a:rPr>
              <a:t>Có Chúa chăn dắt tôi, nên tôi không còn thiếu </a:t>
            </a:r>
            <a:r>
              <a:rPr lang="vi-VN" sz="6500" dirty="0" smtClean="0">
                <a:solidFill>
                  <a:schemeClr val="bg1"/>
                </a:solidFill>
              </a:rPr>
              <a:t>gì.</a:t>
            </a:r>
            <a:r>
              <a:rPr lang="en-US" sz="6500" dirty="0" smtClean="0">
                <a:solidFill>
                  <a:schemeClr val="bg1"/>
                </a:solidFill>
              </a:rPr>
              <a:t> </a:t>
            </a:r>
            <a:r>
              <a:rPr lang="vi-VN" sz="6500" dirty="0" smtClean="0">
                <a:solidFill>
                  <a:schemeClr val="bg1"/>
                </a:solidFill>
              </a:rPr>
              <a:t>Nơi </a:t>
            </a:r>
            <a:r>
              <a:rPr lang="vi-VN" sz="6500" dirty="0">
                <a:solidFill>
                  <a:schemeClr val="bg1"/>
                </a:solidFill>
              </a:rPr>
              <a:t>đồng cỏ xanh tươi, Ngài dẫn tôi vào nghỉ ngơi.</a:t>
            </a:r>
            <a:endParaRPr lang="en-US" sz="6500" dirty="0">
              <a:solidFill>
                <a:schemeClr val="bg1"/>
              </a:solidFill>
            </a:endParaRPr>
          </a:p>
        </p:txBody>
      </p:sp>
    </p:spTree>
    <p:extLst>
      <p:ext uri="{BB962C8B-B14F-4D97-AF65-F5344CB8AC3E}">
        <p14:creationId xmlns:p14="http://schemas.microsoft.com/office/powerpoint/2010/main" val="3485652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Có Chúa chăn dắt tôi, nên tôi không còn thiếu gì.</a:t>
            </a:r>
            <a:endParaRPr lang="en-US" sz="7500" dirty="0">
              <a:solidFill>
                <a:schemeClr val="bg1"/>
              </a:solidFill>
            </a:endParaRPr>
          </a:p>
        </p:txBody>
      </p:sp>
    </p:spTree>
    <p:extLst>
      <p:ext uri="{BB962C8B-B14F-4D97-AF65-F5344CB8AC3E}">
        <p14:creationId xmlns:p14="http://schemas.microsoft.com/office/powerpoint/2010/main" val="302699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u="sng" dirty="0" smtClean="0">
                <a:solidFill>
                  <a:srgbClr val="FFFF00"/>
                </a:solidFill>
              </a:rPr>
              <a:t>Tk2:</a:t>
            </a:r>
            <a:r>
              <a:rPr lang="en-US" sz="6500" dirty="0">
                <a:solidFill>
                  <a:schemeClr val="bg1"/>
                </a:solidFill>
              </a:rPr>
              <a:t> </a:t>
            </a:r>
            <a:r>
              <a:rPr lang="vi-VN" sz="6500" dirty="0">
                <a:solidFill>
                  <a:schemeClr val="bg1"/>
                </a:solidFill>
              </a:rPr>
              <a:t>Dẫn tới bên suối trong cho tôi đây bồi dưỡng lại. Theo đường nẻo công minh, Ngài dẫn tôi vì Uy Danh.</a:t>
            </a:r>
            <a:endParaRPr lang="en-US" sz="6500" dirty="0">
              <a:solidFill>
                <a:schemeClr val="bg1"/>
              </a:solidFill>
            </a:endParaRPr>
          </a:p>
        </p:txBody>
      </p:sp>
    </p:spTree>
    <p:extLst>
      <p:ext uri="{BB962C8B-B14F-4D97-AF65-F5344CB8AC3E}">
        <p14:creationId xmlns:p14="http://schemas.microsoft.com/office/powerpoint/2010/main" val="127685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581400"/>
          </a:xfrm>
        </p:spPr>
        <p:txBody>
          <a:bodyPr>
            <a:noAutofit/>
          </a:bodyPr>
          <a:lstStyle/>
          <a:p>
            <a:pPr algn="just">
              <a:lnSpc>
                <a:spcPct val="120000"/>
              </a:lnSpc>
            </a:pPr>
            <a:r>
              <a:rPr lang="vi-VN" sz="6350" b="1" dirty="0">
                <a:solidFill>
                  <a:schemeClr val="bg1"/>
                </a:solidFill>
              </a:rPr>
              <a:t>Chúa </a:t>
            </a:r>
            <a:r>
              <a:rPr lang="vi-VN" sz="6350" b="1" dirty="0" smtClean="0">
                <a:solidFill>
                  <a:schemeClr val="bg1"/>
                </a:solidFill>
              </a:rPr>
              <a:t>nói:</a:t>
            </a:r>
            <a:r>
              <a:rPr lang="en-US" sz="6350" b="1" dirty="0" smtClean="0">
                <a:solidFill>
                  <a:schemeClr val="bg1"/>
                </a:solidFill>
              </a:rPr>
              <a:t> </a:t>
            </a:r>
            <a:r>
              <a:rPr lang="vi-VN" sz="6350" b="1" dirty="0" smtClean="0">
                <a:solidFill>
                  <a:schemeClr val="bg1"/>
                </a:solidFill>
              </a:rPr>
              <a:t>Chiên </a:t>
            </a:r>
            <a:r>
              <a:rPr lang="vi-VN" sz="6350" b="1" dirty="0">
                <a:solidFill>
                  <a:schemeClr val="bg1"/>
                </a:solidFill>
              </a:rPr>
              <a:t>của tôi thì nghe tiếng tôi. Tôi biết chúng và chúng theo tôi. </a:t>
            </a:r>
          </a:p>
        </p:txBody>
      </p:sp>
      <p:sp>
        <p:nvSpPr>
          <p:cNvPr id="3" name="Rectangle 2"/>
          <p:cNvSpPr/>
          <p:nvPr/>
        </p:nvSpPr>
        <p:spPr>
          <a:xfrm>
            <a:off x="0" y="-19050"/>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1523926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Có Chúa chăn dắt tôi, nên tôi không còn thiếu gì.</a:t>
            </a:r>
            <a:endParaRPr lang="en-US" sz="7500" dirty="0">
              <a:solidFill>
                <a:schemeClr val="bg1"/>
              </a:solidFill>
            </a:endParaRPr>
          </a:p>
        </p:txBody>
      </p:sp>
    </p:spTree>
    <p:extLst>
      <p:ext uri="{BB962C8B-B14F-4D97-AF65-F5344CB8AC3E}">
        <p14:creationId xmlns:p14="http://schemas.microsoft.com/office/powerpoint/2010/main" val="3649193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700" u="sng" dirty="0" smtClean="0">
                <a:solidFill>
                  <a:srgbClr val="FFFF00"/>
                </a:solidFill>
              </a:rPr>
              <a:t>Tk3:</a:t>
            </a:r>
            <a:r>
              <a:rPr lang="en-US" sz="6700" dirty="0" smtClean="0">
                <a:solidFill>
                  <a:schemeClr val="bg1"/>
                </a:solidFill>
              </a:rPr>
              <a:t> </a:t>
            </a:r>
            <a:r>
              <a:rPr lang="vi-VN" sz="6700" dirty="0">
                <a:solidFill>
                  <a:schemeClr val="bg1"/>
                </a:solidFill>
              </a:rPr>
              <a:t>Dẫu lúc qua lũng sâu, con đâu lo sợ khốn cùng. Bởi Ngài ở bên con, cầm sẵn côn trượng chở che.</a:t>
            </a:r>
            <a:endParaRPr lang="en-US" sz="6700" dirty="0">
              <a:solidFill>
                <a:schemeClr val="bg1"/>
              </a:solidFill>
            </a:endParaRPr>
          </a:p>
        </p:txBody>
      </p:sp>
    </p:spTree>
    <p:extLst>
      <p:ext uri="{BB962C8B-B14F-4D97-AF65-F5344CB8AC3E}">
        <p14:creationId xmlns:p14="http://schemas.microsoft.com/office/powerpoint/2010/main" val="2264057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Có Chúa chăn dắt tôi, nên tôi không còn thiếu gì.</a:t>
            </a:r>
            <a:endParaRPr lang="en-US" sz="7500" dirty="0">
              <a:solidFill>
                <a:schemeClr val="bg1"/>
              </a:solidFill>
            </a:endParaRPr>
          </a:p>
        </p:txBody>
      </p:sp>
    </p:spTree>
    <p:extLst>
      <p:ext uri="{BB962C8B-B14F-4D97-AF65-F5344CB8AC3E}">
        <p14:creationId xmlns:p14="http://schemas.microsoft.com/office/powerpoint/2010/main" val="3489071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u="sng" dirty="0" smtClean="0">
                <a:solidFill>
                  <a:srgbClr val="FFFF00"/>
                </a:solidFill>
              </a:rPr>
              <a:t>Tk4:</a:t>
            </a:r>
            <a:r>
              <a:rPr lang="en-US" sz="6500" dirty="0" smtClean="0">
                <a:solidFill>
                  <a:schemeClr val="bg1"/>
                </a:solidFill>
              </a:rPr>
              <a:t> </a:t>
            </a:r>
            <a:r>
              <a:rPr lang="vi-VN" sz="6500" dirty="0">
                <a:solidFill>
                  <a:schemeClr val="bg1"/>
                </a:solidFill>
              </a:rPr>
              <a:t>Chúa thiết con bữa ăn ngay khi quân thù đối mặt. Xức dầu toả hương thơm và cứ châm rượu đầy ly.</a:t>
            </a:r>
            <a:endParaRPr lang="en-US" sz="6500" dirty="0">
              <a:solidFill>
                <a:schemeClr val="bg1"/>
              </a:solidFill>
            </a:endParaRPr>
          </a:p>
        </p:txBody>
      </p:sp>
    </p:spTree>
    <p:extLst>
      <p:ext uri="{BB962C8B-B14F-4D97-AF65-F5344CB8AC3E}">
        <p14:creationId xmlns:p14="http://schemas.microsoft.com/office/powerpoint/2010/main" val="2264919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Có Chúa chăn dắt tôi, nên tôi không còn thiếu gì.</a:t>
            </a:r>
            <a:endParaRPr lang="en-US" sz="7500" dirty="0">
              <a:solidFill>
                <a:schemeClr val="bg1"/>
              </a:solidFill>
            </a:endParaRPr>
          </a:p>
        </p:txBody>
      </p:sp>
    </p:spTree>
    <p:extLst>
      <p:ext uri="{BB962C8B-B14F-4D97-AF65-F5344CB8AC3E}">
        <p14:creationId xmlns:p14="http://schemas.microsoft.com/office/powerpoint/2010/main" val="2367634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u="sng" dirty="0" smtClean="0">
                <a:solidFill>
                  <a:srgbClr val="FFFF00"/>
                </a:solidFill>
              </a:rPr>
              <a:t>Tk5:</a:t>
            </a:r>
            <a:r>
              <a:rPr lang="en-US" sz="6500" dirty="0">
                <a:solidFill>
                  <a:schemeClr val="bg1"/>
                </a:solidFill>
              </a:rPr>
              <a:t> </a:t>
            </a:r>
            <a:r>
              <a:rPr lang="vi-VN" sz="6500" dirty="0" smtClean="0">
                <a:solidFill>
                  <a:schemeClr val="bg1"/>
                </a:solidFill>
              </a:rPr>
              <a:t>Chúa </a:t>
            </a:r>
            <a:r>
              <a:rPr lang="vi-VN" sz="6500" dirty="0">
                <a:solidFill>
                  <a:schemeClr val="bg1"/>
                </a:solidFill>
              </a:rPr>
              <a:t>vẫn che chở con trong ân thiêng và nghĩa tình. Con được ở vương cung qua tháng năm dài triền miên.</a:t>
            </a:r>
            <a:endParaRPr lang="en-US" sz="6500" dirty="0">
              <a:solidFill>
                <a:schemeClr val="bg1"/>
              </a:solidFill>
            </a:endParaRPr>
          </a:p>
        </p:txBody>
      </p:sp>
    </p:spTree>
    <p:extLst>
      <p:ext uri="{BB962C8B-B14F-4D97-AF65-F5344CB8AC3E}">
        <p14:creationId xmlns:p14="http://schemas.microsoft.com/office/powerpoint/2010/main" val="3967367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Có Chúa chăn dắt tôi, nên tôi không còn thiếu gì.</a:t>
            </a:r>
            <a:endParaRPr lang="en-US" sz="7500" dirty="0">
              <a:solidFill>
                <a:schemeClr val="bg1"/>
              </a:solidFill>
            </a:endParaRPr>
          </a:p>
        </p:txBody>
      </p:sp>
    </p:spTree>
    <p:extLst>
      <p:ext uri="{BB962C8B-B14F-4D97-AF65-F5344CB8AC3E}">
        <p14:creationId xmlns:p14="http://schemas.microsoft.com/office/powerpoint/2010/main" val="3350284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57150"/>
            <a:ext cx="8779968" cy="1938992"/>
          </a:xfrm>
          <a:prstGeom prst="rect">
            <a:avLst/>
          </a:prstGeom>
          <a:noFill/>
        </p:spPr>
        <p:txBody>
          <a:bodyPr wrap="non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2</a:t>
            </a:r>
          </a:p>
          <a:p>
            <a:r>
              <a:rPr lang="vi-VN" sz="4000" dirty="0">
                <a:solidFill>
                  <a:srgbClr val="FFFF00"/>
                </a:solidFill>
              </a:rPr>
              <a:t>Bài trích thư của thánh Phao-lô tông </a:t>
            </a:r>
            <a:r>
              <a:rPr lang="vi-VN" sz="4000" dirty="0" smtClean="0">
                <a:solidFill>
                  <a:srgbClr val="FFFF00"/>
                </a:solidFill>
              </a:rPr>
              <a:t>đồ</a:t>
            </a:r>
            <a:endParaRPr lang="en-US" sz="4000" dirty="0" smtClean="0">
              <a:solidFill>
                <a:srgbClr val="FFFF00"/>
              </a:solidFill>
            </a:endParaRPr>
          </a:p>
          <a:p>
            <a:r>
              <a:rPr lang="vi-VN" sz="4000" dirty="0" smtClean="0">
                <a:solidFill>
                  <a:srgbClr val="FFFF00"/>
                </a:solidFill>
              </a:rPr>
              <a:t>gửi </a:t>
            </a:r>
            <a:r>
              <a:rPr lang="vi-VN" sz="4000" dirty="0">
                <a:solidFill>
                  <a:srgbClr val="FFFF00"/>
                </a:solidFill>
              </a:rPr>
              <a:t>tín hữu Ê-phê-xô.</a:t>
            </a:r>
            <a:endParaRPr lang="en-US" sz="4000" dirty="0">
              <a:solidFill>
                <a:srgbClr val="FFFF00"/>
              </a:solidFill>
            </a:endParaRPr>
          </a:p>
        </p:txBody>
      </p:sp>
      <p:sp>
        <p:nvSpPr>
          <p:cNvPr id="7" name="TextBox 6"/>
          <p:cNvSpPr txBox="1"/>
          <p:nvPr/>
        </p:nvSpPr>
        <p:spPr>
          <a:xfrm>
            <a:off x="234074" y="3408224"/>
            <a:ext cx="8757526" cy="1754326"/>
          </a:xfrm>
          <a:prstGeom prst="rect">
            <a:avLst/>
          </a:prstGeom>
          <a:noFill/>
        </p:spPr>
        <p:txBody>
          <a:bodyPr wrap="none" rtlCol="0">
            <a:spAutoFit/>
          </a:bodyPr>
          <a:lstStyle/>
          <a:p>
            <a:r>
              <a:rPr lang="vi-VN" sz="3500" dirty="0">
                <a:solidFill>
                  <a:srgbClr val="FFFF00"/>
                </a:solidFill>
              </a:rPr>
              <a:t>Chính Đức Giê-su là sự bình an của chúng </a:t>
            </a:r>
            <a:r>
              <a:rPr lang="vi-VN" sz="3500" dirty="0" smtClean="0">
                <a:solidFill>
                  <a:srgbClr val="FFFF00"/>
                </a:solidFill>
              </a:rPr>
              <a:t>ta.</a:t>
            </a:r>
            <a:endParaRPr lang="en-US" sz="3500" dirty="0" smtClean="0">
              <a:solidFill>
                <a:srgbClr val="FFFF00"/>
              </a:solidFill>
            </a:endParaRPr>
          </a:p>
          <a:p>
            <a:r>
              <a:rPr lang="vi-VN" sz="3500" dirty="0" smtClean="0">
                <a:solidFill>
                  <a:srgbClr val="FFFF00"/>
                </a:solidFill>
              </a:rPr>
              <a:t>Người </a:t>
            </a:r>
            <a:r>
              <a:rPr lang="vi-VN" sz="3500" dirty="0">
                <a:solidFill>
                  <a:srgbClr val="FFFF00"/>
                </a:solidFill>
              </a:rPr>
              <a:t>đã liên kết dân </a:t>
            </a:r>
            <a:r>
              <a:rPr lang="vi-VN" sz="3500" dirty="0" smtClean="0">
                <a:solidFill>
                  <a:srgbClr val="FFFF00"/>
                </a:solidFill>
              </a:rPr>
              <a:t>Do-thái</a:t>
            </a:r>
            <a:endParaRPr lang="en-US" sz="3500" dirty="0" smtClean="0">
              <a:solidFill>
                <a:srgbClr val="FFFF00"/>
              </a:solidFill>
            </a:endParaRPr>
          </a:p>
          <a:p>
            <a:r>
              <a:rPr lang="vi-VN" sz="3500" dirty="0" smtClean="0">
                <a:solidFill>
                  <a:srgbClr val="FFFF00"/>
                </a:solidFill>
              </a:rPr>
              <a:t>và </a:t>
            </a:r>
            <a:r>
              <a:rPr lang="vi-VN" sz="3500" dirty="0">
                <a:solidFill>
                  <a:srgbClr val="FFFF00"/>
                </a:solidFill>
              </a:rPr>
              <a:t>dân ngoại thành một.</a:t>
            </a:r>
            <a:endParaRPr lang="en-US" sz="35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581400"/>
          </a:xfrm>
        </p:spPr>
        <p:txBody>
          <a:bodyPr>
            <a:noAutofit/>
          </a:bodyPr>
          <a:lstStyle/>
          <a:p>
            <a:pPr algn="just">
              <a:lnSpc>
                <a:spcPct val="120000"/>
              </a:lnSpc>
            </a:pPr>
            <a:r>
              <a:rPr lang="vi-VN" sz="6350" b="1" dirty="0">
                <a:solidFill>
                  <a:schemeClr val="bg1"/>
                </a:solidFill>
              </a:rPr>
              <a:t>Chúa </a:t>
            </a:r>
            <a:r>
              <a:rPr lang="vi-VN" sz="6350" b="1" dirty="0" smtClean="0">
                <a:solidFill>
                  <a:schemeClr val="bg1"/>
                </a:solidFill>
              </a:rPr>
              <a:t>nói:</a:t>
            </a:r>
            <a:r>
              <a:rPr lang="en-US" sz="6350" b="1" dirty="0" smtClean="0">
                <a:solidFill>
                  <a:schemeClr val="bg1"/>
                </a:solidFill>
              </a:rPr>
              <a:t> </a:t>
            </a:r>
            <a:r>
              <a:rPr lang="vi-VN" sz="6350" b="1" dirty="0" smtClean="0">
                <a:solidFill>
                  <a:schemeClr val="bg1"/>
                </a:solidFill>
              </a:rPr>
              <a:t>Chiên </a:t>
            </a:r>
            <a:r>
              <a:rPr lang="vi-VN" sz="6350" b="1" dirty="0">
                <a:solidFill>
                  <a:schemeClr val="bg1"/>
                </a:solidFill>
              </a:rPr>
              <a:t>của tôi thì nghe tiếng tôi. Tôi biết chúng và chúng theo tôi. </a:t>
            </a:r>
          </a:p>
        </p:txBody>
      </p:sp>
      <p:sp>
        <p:nvSpPr>
          <p:cNvPr id="3" name="Rectangle 2"/>
          <p:cNvSpPr/>
          <p:nvPr/>
        </p:nvSpPr>
        <p:spPr>
          <a:xfrm>
            <a:off x="0" y="-19050"/>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450543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500" b="0" dirty="0" smtClean="0">
                <a:solidFill>
                  <a:srgbClr val="FFFF00"/>
                </a:solidFill>
                <a:effectLst/>
              </a:rPr>
              <a:t>Ca </a:t>
            </a:r>
            <a:r>
              <a:rPr lang="en-US" sz="7500" b="0" dirty="0" err="1" smtClean="0">
                <a:solidFill>
                  <a:srgbClr val="FFFF00"/>
                </a:solidFill>
                <a:effectLst/>
              </a:rPr>
              <a:t>Nhập</a:t>
            </a:r>
            <a:r>
              <a:rPr lang="en-US" sz="7500" b="0" dirty="0" smtClean="0">
                <a:solidFill>
                  <a:srgbClr val="FFFF00"/>
                </a:solidFill>
                <a:effectLst/>
              </a:rPr>
              <a:t> </a:t>
            </a:r>
            <a:r>
              <a:rPr lang="en-US" sz="7500" b="0" dirty="0" err="1" smtClean="0">
                <a:solidFill>
                  <a:srgbClr val="FFFF00"/>
                </a:solidFill>
                <a:effectLst/>
              </a:rPr>
              <a:t>Lễ</a:t>
            </a:r>
            <a:r>
              <a:rPr lang="en-US" sz="7500" b="0" dirty="0" smtClean="0">
                <a:solidFill>
                  <a:srgbClr val="FFFF00"/>
                </a:solidFill>
                <a:effectLst/>
              </a:rPr>
              <a:t/>
            </a:r>
            <a:br>
              <a:rPr lang="en-US" sz="7500" b="0" dirty="0" smtClean="0">
                <a:solidFill>
                  <a:srgbClr val="FFFF00"/>
                </a:solidFill>
                <a:effectLst/>
              </a:rPr>
            </a:br>
            <a:r>
              <a:rPr lang="en-US" sz="7500" dirty="0" smtClean="0">
                <a:solidFill>
                  <a:srgbClr val="FFFF00"/>
                </a:solidFill>
              </a:rPr>
              <a:t>CHÚA LÀ MỤC TỬ</a:t>
            </a:r>
            <a:br>
              <a:rPr lang="en-US" sz="7500" dirty="0" smtClean="0">
                <a:solidFill>
                  <a:srgbClr val="FFFF00"/>
                </a:solidFill>
              </a:rPr>
            </a:b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r>
              <a:rPr lang="en-US" sz="6000" i="1" dirty="0" smtClean="0">
                <a:solidFill>
                  <a:schemeClr val="bg1"/>
                </a:solidFill>
              </a:rPr>
              <a:t> Vi</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 name="Rectangle 5"/>
          <p:cNvSpPr/>
          <p:nvPr/>
        </p:nvSpPr>
        <p:spPr>
          <a:xfrm>
            <a:off x="1" y="147280"/>
            <a:ext cx="3962399" cy="4862870"/>
          </a:xfrm>
          <a:prstGeom prst="rect">
            <a:avLst/>
          </a:prstGeom>
        </p:spPr>
        <p:txBody>
          <a:bodyPr wrap="square">
            <a:spAutoFit/>
          </a:bodyPr>
          <a:lstStyle/>
          <a:p>
            <a:pPr algn="just"/>
            <a:r>
              <a:rPr lang="en-US" sz="3100" dirty="0" err="1" smtClean="0">
                <a:solidFill>
                  <a:schemeClr val="bg1"/>
                </a:solidFill>
              </a:rPr>
              <a:t>Anh</a:t>
            </a:r>
            <a:r>
              <a:rPr lang="en-US" sz="3100" dirty="0" smtClean="0">
                <a:solidFill>
                  <a:schemeClr val="bg1"/>
                </a:solidFill>
              </a:rPr>
              <a:t> </a:t>
            </a:r>
            <a:r>
              <a:rPr lang="en-US" sz="3100" dirty="0" err="1" smtClean="0">
                <a:solidFill>
                  <a:schemeClr val="bg1"/>
                </a:solidFill>
              </a:rPr>
              <a:t>chị</a:t>
            </a:r>
            <a:r>
              <a:rPr lang="en-US" sz="3100" dirty="0" smtClean="0">
                <a:solidFill>
                  <a:schemeClr val="bg1"/>
                </a:solidFill>
              </a:rPr>
              <a:t> </a:t>
            </a:r>
            <a:r>
              <a:rPr lang="en-US" sz="3100" dirty="0" err="1" smtClean="0">
                <a:solidFill>
                  <a:schemeClr val="bg1"/>
                </a:solidFill>
              </a:rPr>
              <a:t>em</a:t>
            </a:r>
            <a:r>
              <a:rPr lang="en-US" sz="3100" dirty="0" smtClean="0">
                <a:solidFill>
                  <a:schemeClr val="bg1"/>
                </a:solidFill>
              </a:rPr>
              <a:t> </a:t>
            </a:r>
            <a:r>
              <a:rPr lang="en-US" sz="3100" dirty="0" err="1" smtClean="0">
                <a:solidFill>
                  <a:schemeClr val="bg1"/>
                </a:solidFill>
              </a:rPr>
              <a:t>thân</a:t>
            </a:r>
            <a:r>
              <a:rPr lang="en-US" sz="3100" dirty="0" smtClean="0">
                <a:solidFill>
                  <a:schemeClr val="bg1"/>
                </a:solidFill>
              </a:rPr>
              <a:t> </a:t>
            </a:r>
            <a:r>
              <a:rPr lang="en-US" sz="3100" dirty="0" err="1" smtClean="0">
                <a:solidFill>
                  <a:schemeClr val="bg1"/>
                </a:solidFill>
              </a:rPr>
              <a:t>mến</a:t>
            </a:r>
            <a:r>
              <a:rPr lang="en-US" sz="3100" dirty="0" smtClean="0">
                <a:solidFill>
                  <a:schemeClr val="bg1"/>
                </a:solidFill>
              </a:rPr>
              <a:t>, </a:t>
            </a:r>
            <a:r>
              <a:rPr lang="en-US" sz="3100" dirty="0" err="1" smtClean="0">
                <a:solidFill>
                  <a:schemeClr val="bg1"/>
                </a:solidFill>
              </a:rPr>
              <a:t>Đức</a:t>
            </a:r>
            <a:r>
              <a:rPr lang="en-US" sz="3100" dirty="0" smtClean="0">
                <a:solidFill>
                  <a:schemeClr val="bg1"/>
                </a:solidFill>
              </a:rPr>
              <a:t> </a:t>
            </a:r>
            <a:r>
              <a:rPr lang="en-US" sz="3100" dirty="0" err="1" smtClean="0">
                <a:solidFill>
                  <a:schemeClr val="bg1"/>
                </a:solidFill>
              </a:rPr>
              <a:t>Giê-su</a:t>
            </a:r>
            <a:r>
              <a:rPr lang="en-US" sz="3100" dirty="0" smtClean="0">
                <a:solidFill>
                  <a:schemeClr val="bg1"/>
                </a:solidFill>
              </a:rPr>
              <a:t> Ki-</a:t>
            </a:r>
            <a:r>
              <a:rPr lang="en-US" sz="3100" dirty="0" err="1" smtClean="0">
                <a:solidFill>
                  <a:schemeClr val="bg1"/>
                </a:solidFill>
              </a:rPr>
              <a:t>tô</a:t>
            </a:r>
            <a:r>
              <a:rPr lang="en-US" sz="3100" dirty="0" smtClean="0">
                <a:solidFill>
                  <a:schemeClr val="bg1"/>
                </a:solidFill>
              </a:rPr>
              <a:t> </a:t>
            </a:r>
            <a:r>
              <a:rPr lang="en-US" sz="3100" dirty="0" err="1" smtClean="0">
                <a:solidFill>
                  <a:schemeClr val="bg1"/>
                </a:solidFill>
              </a:rPr>
              <a:t>là</a:t>
            </a:r>
            <a:r>
              <a:rPr lang="en-US" sz="3100" dirty="0" smtClean="0">
                <a:solidFill>
                  <a:schemeClr val="bg1"/>
                </a:solidFill>
              </a:rPr>
              <a:t> </a:t>
            </a:r>
            <a:r>
              <a:rPr lang="en-US" sz="3100" dirty="0" err="1" smtClean="0">
                <a:solidFill>
                  <a:schemeClr val="bg1"/>
                </a:solidFill>
              </a:rPr>
              <a:t>Vị</a:t>
            </a:r>
            <a:r>
              <a:rPr lang="en-US" sz="3100" dirty="0" smtClean="0">
                <a:solidFill>
                  <a:schemeClr val="bg1"/>
                </a:solidFill>
              </a:rPr>
              <a:t> </a:t>
            </a:r>
            <a:r>
              <a:rPr lang="en-US" sz="3100" dirty="0" err="1" smtClean="0">
                <a:solidFill>
                  <a:schemeClr val="bg1"/>
                </a:solidFill>
              </a:rPr>
              <a:t>Mục</a:t>
            </a:r>
            <a:r>
              <a:rPr lang="en-US" sz="3100" dirty="0" smtClean="0">
                <a:solidFill>
                  <a:schemeClr val="bg1"/>
                </a:solidFill>
              </a:rPr>
              <a:t> </a:t>
            </a:r>
            <a:r>
              <a:rPr lang="en-US" sz="3100" dirty="0" err="1" smtClean="0">
                <a:solidFill>
                  <a:schemeClr val="bg1"/>
                </a:solidFill>
              </a:rPr>
              <a:t>Tử</a:t>
            </a:r>
            <a:r>
              <a:rPr lang="en-US" sz="3100" dirty="0" smtClean="0">
                <a:solidFill>
                  <a:schemeClr val="bg1"/>
                </a:solidFill>
              </a:rPr>
              <a:t> </a:t>
            </a:r>
            <a:r>
              <a:rPr lang="en-US" sz="3100" dirty="0" err="1" smtClean="0">
                <a:solidFill>
                  <a:schemeClr val="bg1"/>
                </a:solidFill>
              </a:rPr>
              <a:t>nhân</a:t>
            </a:r>
            <a:r>
              <a:rPr lang="en-US" sz="3100" dirty="0" smtClean="0">
                <a:solidFill>
                  <a:schemeClr val="bg1"/>
                </a:solidFill>
              </a:rPr>
              <a:t> </a:t>
            </a:r>
            <a:r>
              <a:rPr lang="en-US" sz="3100" dirty="0" err="1" smtClean="0">
                <a:solidFill>
                  <a:schemeClr val="bg1"/>
                </a:solidFill>
              </a:rPr>
              <a:t>lành</a:t>
            </a:r>
            <a:r>
              <a:rPr lang="en-US" sz="3100" dirty="0" smtClean="0">
                <a:solidFill>
                  <a:schemeClr val="bg1"/>
                </a:solidFill>
              </a:rPr>
              <a:t> </a:t>
            </a:r>
            <a:r>
              <a:rPr lang="en-US" sz="3100" dirty="0" err="1" smtClean="0">
                <a:solidFill>
                  <a:schemeClr val="bg1"/>
                </a:solidFill>
              </a:rPr>
              <a:t>đã</a:t>
            </a:r>
            <a:r>
              <a:rPr lang="en-US" sz="3100" dirty="0" smtClean="0">
                <a:solidFill>
                  <a:schemeClr val="bg1"/>
                </a:solidFill>
              </a:rPr>
              <a:t> </a:t>
            </a:r>
            <a:r>
              <a:rPr lang="en-US" sz="3100" dirty="0" err="1" smtClean="0">
                <a:solidFill>
                  <a:schemeClr val="bg1"/>
                </a:solidFill>
              </a:rPr>
              <a:t>hy</a:t>
            </a:r>
            <a:r>
              <a:rPr lang="en-US" sz="3100" dirty="0" smtClean="0">
                <a:solidFill>
                  <a:schemeClr val="bg1"/>
                </a:solidFill>
              </a:rPr>
              <a:t> </a:t>
            </a:r>
            <a:r>
              <a:rPr lang="en-US" sz="3100" dirty="0" err="1" smtClean="0">
                <a:solidFill>
                  <a:schemeClr val="bg1"/>
                </a:solidFill>
              </a:rPr>
              <a:t>sinh</a:t>
            </a:r>
            <a:r>
              <a:rPr lang="en-US" sz="3100" dirty="0" smtClean="0">
                <a:solidFill>
                  <a:schemeClr val="bg1"/>
                </a:solidFill>
              </a:rPr>
              <a:t> </a:t>
            </a:r>
            <a:r>
              <a:rPr lang="en-US" sz="3100" dirty="0" err="1" smtClean="0">
                <a:solidFill>
                  <a:schemeClr val="bg1"/>
                </a:solidFill>
              </a:rPr>
              <a:t>mạng</a:t>
            </a:r>
            <a:r>
              <a:rPr lang="en-US" sz="3100" dirty="0" smtClean="0">
                <a:solidFill>
                  <a:schemeClr val="bg1"/>
                </a:solidFill>
              </a:rPr>
              <a:t> </a:t>
            </a:r>
            <a:r>
              <a:rPr lang="en-US" sz="3100" dirty="0" err="1" smtClean="0">
                <a:solidFill>
                  <a:schemeClr val="bg1"/>
                </a:solidFill>
              </a:rPr>
              <a:t>sống</a:t>
            </a:r>
            <a:r>
              <a:rPr lang="en-US" sz="3100" dirty="0" smtClean="0">
                <a:solidFill>
                  <a:schemeClr val="bg1"/>
                </a:solidFill>
              </a:rPr>
              <a:t> </a:t>
            </a:r>
            <a:r>
              <a:rPr lang="en-US" sz="3100" dirty="0" err="1" smtClean="0">
                <a:solidFill>
                  <a:schemeClr val="bg1"/>
                </a:solidFill>
              </a:rPr>
              <a:t>cho</a:t>
            </a:r>
            <a:r>
              <a:rPr lang="en-US" sz="3100" dirty="0" smtClean="0">
                <a:solidFill>
                  <a:schemeClr val="bg1"/>
                </a:solidFill>
              </a:rPr>
              <a:t> </a:t>
            </a:r>
            <a:r>
              <a:rPr lang="en-US" sz="3100" dirty="0" err="1" smtClean="0">
                <a:solidFill>
                  <a:schemeClr val="bg1"/>
                </a:solidFill>
              </a:rPr>
              <a:t>chúng</a:t>
            </a:r>
            <a:r>
              <a:rPr lang="en-US" sz="3100" dirty="0" smtClean="0">
                <a:solidFill>
                  <a:schemeClr val="bg1"/>
                </a:solidFill>
              </a:rPr>
              <a:t> ta, </a:t>
            </a:r>
            <a:r>
              <a:rPr lang="en-US" sz="3100" dirty="0" err="1" smtClean="0">
                <a:solidFill>
                  <a:schemeClr val="bg1"/>
                </a:solidFill>
              </a:rPr>
              <a:t>và</a:t>
            </a:r>
            <a:r>
              <a:rPr lang="en-US" sz="3100" dirty="0" smtClean="0">
                <a:solidFill>
                  <a:schemeClr val="bg1"/>
                </a:solidFill>
              </a:rPr>
              <a:t> </a:t>
            </a:r>
            <a:r>
              <a:rPr lang="en-US" sz="3100" dirty="0" err="1" smtClean="0">
                <a:solidFill>
                  <a:schemeClr val="bg1"/>
                </a:solidFill>
              </a:rPr>
              <a:t>chính</a:t>
            </a:r>
            <a:r>
              <a:rPr lang="en-US" sz="3100" dirty="0" smtClean="0">
                <a:solidFill>
                  <a:schemeClr val="bg1"/>
                </a:solidFill>
              </a:rPr>
              <a:t> </a:t>
            </a:r>
            <a:r>
              <a:rPr lang="en-US" sz="3100" dirty="0" err="1" smtClean="0">
                <a:solidFill>
                  <a:schemeClr val="bg1"/>
                </a:solidFill>
              </a:rPr>
              <a:t>Người</a:t>
            </a:r>
            <a:r>
              <a:rPr lang="en-US" sz="3100" dirty="0" smtClean="0">
                <a:solidFill>
                  <a:schemeClr val="bg1"/>
                </a:solidFill>
              </a:rPr>
              <a:t> </a:t>
            </a:r>
            <a:r>
              <a:rPr lang="en-US" sz="3100" dirty="0" err="1" smtClean="0">
                <a:solidFill>
                  <a:schemeClr val="bg1"/>
                </a:solidFill>
              </a:rPr>
              <a:t>đã</a:t>
            </a:r>
            <a:r>
              <a:rPr lang="en-US" sz="3100" dirty="0" smtClean="0">
                <a:solidFill>
                  <a:schemeClr val="bg1"/>
                </a:solidFill>
              </a:rPr>
              <a:t> </a:t>
            </a:r>
            <a:r>
              <a:rPr lang="en-US" sz="3100" dirty="0" err="1" smtClean="0">
                <a:solidFill>
                  <a:schemeClr val="bg1"/>
                </a:solidFill>
              </a:rPr>
              <a:t>quy</a:t>
            </a:r>
            <a:r>
              <a:rPr lang="en-US" sz="3100" dirty="0" smtClean="0">
                <a:solidFill>
                  <a:schemeClr val="bg1"/>
                </a:solidFill>
              </a:rPr>
              <a:t> </a:t>
            </a:r>
            <a:r>
              <a:rPr lang="en-US" sz="3100" dirty="0" err="1" smtClean="0">
                <a:solidFill>
                  <a:schemeClr val="bg1"/>
                </a:solidFill>
              </a:rPr>
              <a:t>tụ</a:t>
            </a:r>
            <a:r>
              <a:rPr lang="en-US" sz="3100" dirty="0" smtClean="0">
                <a:solidFill>
                  <a:schemeClr val="bg1"/>
                </a:solidFill>
              </a:rPr>
              <a:t> </a:t>
            </a:r>
            <a:r>
              <a:rPr lang="en-US" sz="3100" dirty="0" err="1" smtClean="0">
                <a:solidFill>
                  <a:schemeClr val="bg1"/>
                </a:solidFill>
              </a:rPr>
              <a:t>chúng</a:t>
            </a:r>
            <a:r>
              <a:rPr lang="en-US" sz="3100" dirty="0" smtClean="0">
                <a:solidFill>
                  <a:schemeClr val="bg1"/>
                </a:solidFill>
              </a:rPr>
              <a:t> ta </a:t>
            </a:r>
            <a:r>
              <a:rPr lang="en-US" sz="3100" dirty="0" err="1" smtClean="0">
                <a:solidFill>
                  <a:schemeClr val="bg1"/>
                </a:solidFill>
              </a:rPr>
              <a:t>trong</a:t>
            </a:r>
            <a:r>
              <a:rPr lang="en-US" sz="3100" dirty="0" smtClean="0">
                <a:solidFill>
                  <a:schemeClr val="bg1"/>
                </a:solidFill>
              </a:rPr>
              <a:t> </a:t>
            </a:r>
            <a:r>
              <a:rPr lang="en-US" sz="3100" dirty="0" err="1" smtClean="0">
                <a:solidFill>
                  <a:schemeClr val="bg1"/>
                </a:solidFill>
              </a:rPr>
              <a:t>đại</a:t>
            </a:r>
            <a:r>
              <a:rPr lang="en-US" sz="3100" dirty="0" smtClean="0">
                <a:solidFill>
                  <a:schemeClr val="bg1"/>
                </a:solidFill>
              </a:rPr>
              <a:t> </a:t>
            </a:r>
            <a:r>
              <a:rPr lang="en-US" sz="3100" dirty="0" err="1" smtClean="0">
                <a:solidFill>
                  <a:schemeClr val="bg1"/>
                </a:solidFill>
              </a:rPr>
              <a:t>gia</a:t>
            </a:r>
            <a:r>
              <a:rPr lang="en-US" sz="3100" dirty="0" smtClean="0">
                <a:solidFill>
                  <a:schemeClr val="bg1"/>
                </a:solidFill>
              </a:rPr>
              <a:t> </a:t>
            </a:r>
            <a:r>
              <a:rPr lang="en-US" sz="3100" dirty="0" err="1" smtClean="0">
                <a:solidFill>
                  <a:schemeClr val="bg1"/>
                </a:solidFill>
              </a:rPr>
              <a:t>đình</a:t>
            </a:r>
            <a:r>
              <a:rPr lang="en-US" sz="3100" dirty="0" smtClean="0">
                <a:solidFill>
                  <a:schemeClr val="bg1"/>
                </a:solidFill>
              </a:rPr>
              <a:t> </a:t>
            </a:r>
            <a:r>
              <a:rPr lang="en-US" sz="3100" dirty="0" err="1" smtClean="0">
                <a:solidFill>
                  <a:schemeClr val="bg1"/>
                </a:solidFill>
              </a:rPr>
              <a:t>Hội</a:t>
            </a:r>
            <a:r>
              <a:rPr lang="en-US" sz="3100" dirty="0" smtClean="0">
                <a:solidFill>
                  <a:schemeClr val="bg1"/>
                </a:solidFill>
              </a:rPr>
              <a:t> </a:t>
            </a:r>
            <a:r>
              <a:rPr lang="en-US" sz="3100" dirty="0" err="1" smtClean="0">
                <a:solidFill>
                  <a:schemeClr val="bg1"/>
                </a:solidFill>
              </a:rPr>
              <a:t>Thánh</a:t>
            </a:r>
            <a:r>
              <a:rPr lang="en-US" sz="3100" dirty="0" smtClean="0">
                <a:solidFill>
                  <a:schemeClr val="bg1"/>
                </a:solidFill>
              </a:rPr>
              <a:t>. </a:t>
            </a:r>
            <a:r>
              <a:rPr lang="en-US" sz="3100" dirty="0" err="1" smtClean="0">
                <a:solidFill>
                  <a:schemeClr val="bg1"/>
                </a:solidFill>
              </a:rPr>
              <a:t>Chúng</a:t>
            </a:r>
            <a:r>
              <a:rPr lang="en-US" sz="3100" dirty="0" smtClean="0">
                <a:solidFill>
                  <a:schemeClr val="bg1"/>
                </a:solidFill>
              </a:rPr>
              <a:t> ta </a:t>
            </a:r>
            <a:r>
              <a:rPr lang="en-US" sz="3100" dirty="0" err="1" smtClean="0">
                <a:solidFill>
                  <a:schemeClr val="bg1"/>
                </a:solidFill>
              </a:rPr>
              <a:t>cùng</a:t>
            </a:r>
            <a:r>
              <a:rPr lang="en-US" sz="3100" dirty="0" smtClean="0">
                <a:solidFill>
                  <a:schemeClr val="bg1"/>
                </a:solidFill>
              </a:rPr>
              <a:t> </a:t>
            </a:r>
            <a:r>
              <a:rPr lang="en-US" sz="3100" dirty="0" err="1" smtClean="0">
                <a:solidFill>
                  <a:schemeClr val="bg1"/>
                </a:solidFill>
              </a:rPr>
              <a:t>cảm</a:t>
            </a:r>
            <a:r>
              <a:rPr lang="en-US" sz="3100" dirty="0" smtClean="0">
                <a:solidFill>
                  <a:schemeClr val="bg1"/>
                </a:solidFill>
              </a:rPr>
              <a:t> </a:t>
            </a:r>
            <a:r>
              <a:rPr lang="en-US" sz="3100" dirty="0" err="1" smtClean="0">
                <a:solidFill>
                  <a:schemeClr val="bg1"/>
                </a:solidFill>
              </a:rPr>
              <a:t>tạ</a:t>
            </a:r>
            <a:r>
              <a:rPr lang="en-US" sz="3100" dirty="0" smtClean="0">
                <a:solidFill>
                  <a:schemeClr val="bg1"/>
                </a:solidFill>
              </a:rPr>
              <a:t> </a:t>
            </a:r>
            <a:r>
              <a:rPr lang="en-US" sz="3100" dirty="0" err="1" smtClean="0">
                <a:solidFill>
                  <a:schemeClr val="bg1"/>
                </a:solidFill>
              </a:rPr>
              <a:t>Chúa</a:t>
            </a:r>
            <a:r>
              <a:rPr lang="en-US" sz="3100" dirty="0" smtClean="0">
                <a:solidFill>
                  <a:schemeClr val="bg1"/>
                </a:solidFill>
              </a:rPr>
              <a:t> </a:t>
            </a:r>
            <a:r>
              <a:rPr lang="en-US" sz="3100" dirty="0" err="1" smtClean="0">
                <a:solidFill>
                  <a:schemeClr val="bg1"/>
                </a:solidFill>
              </a:rPr>
              <a:t>và</a:t>
            </a:r>
            <a:r>
              <a:rPr lang="en-US" sz="3100" dirty="0" smtClean="0">
                <a:solidFill>
                  <a:schemeClr val="bg1"/>
                </a:solidFill>
              </a:rPr>
              <a:t> </a:t>
            </a:r>
            <a:r>
              <a:rPr lang="en-US" sz="3100" dirty="0" err="1" smtClean="0">
                <a:solidFill>
                  <a:schemeClr val="bg1"/>
                </a:solidFill>
              </a:rPr>
              <a:t>dâng</a:t>
            </a:r>
            <a:r>
              <a:rPr lang="en-US" sz="3100" dirty="0" smtClean="0">
                <a:solidFill>
                  <a:schemeClr val="bg1"/>
                </a:solidFill>
              </a:rPr>
              <a:t> </a:t>
            </a:r>
            <a:r>
              <a:rPr lang="en-US" sz="3100" dirty="0" err="1" smtClean="0">
                <a:solidFill>
                  <a:schemeClr val="bg1"/>
                </a:solidFill>
              </a:rPr>
              <a:t>lời</a:t>
            </a:r>
            <a:r>
              <a:rPr lang="en-US" sz="3100" dirty="0" smtClean="0">
                <a:solidFill>
                  <a:schemeClr val="bg1"/>
                </a:solidFill>
              </a:rPr>
              <a:t> </a:t>
            </a:r>
            <a:r>
              <a:rPr lang="en-US" sz="3100" dirty="0" err="1" smtClean="0">
                <a:solidFill>
                  <a:schemeClr val="bg1"/>
                </a:solidFill>
              </a:rPr>
              <a:t>cầu</a:t>
            </a:r>
            <a:r>
              <a:rPr lang="en-US" sz="3100" dirty="0" smtClean="0">
                <a:solidFill>
                  <a:schemeClr val="bg1"/>
                </a:solidFill>
              </a:rPr>
              <a:t> </a:t>
            </a:r>
            <a:r>
              <a:rPr lang="en-US" sz="3100" dirty="0" err="1" smtClean="0">
                <a:solidFill>
                  <a:schemeClr val="bg1"/>
                </a:solidFill>
              </a:rPr>
              <a:t>xin</a:t>
            </a:r>
            <a:r>
              <a:rPr lang="en-US" sz="3100" dirty="0" smtClean="0">
                <a:solidFill>
                  <a:schemeClr val="bg1"/>
                </a:solidFill>
              </a:rPr>
              <a:t>.</a:t>
            </a:r>
            <a:endParaRPr lang="en-US" sz="3100" dirty="0">
              <a:solidFill>
                <a:schemeClr val="bg1"/>
              </a:solidFill>
            </a:endParaRP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114800" y="2495550"/>
            <a:ext cx="4572000" cy="1785104"/>
          </a:xfrm>
          <a:prstGeom prst="rect">
            <a:avLst/>
          </a:prstGeom>
        </p:spPr>
        <p:txBody>
          <a:bodyPr>
            <a:spAutoFit/>
          </a:bodyPr>
          <a:lstStyle/>
          <a:p>
            <a:pPr algn="ctr"/>
            <a:r>
              <a:rPr lang="en-US" sz="7000" dirty="0" smtClean="0">
                <a:solidFill>
                  <a:srgbClr val="FFFF00"/>
                </a:solidFill>
              </a:rPr>
              <a:t>TẤM LÒNG</a:t>
            </a:r>
          </a:p>
          <a:p>
            <a:pPr algn="ctr"/>
            <a:r>
              <a:rPr lang="en-US" sz="4000" i="1" dirty="0" smtClean="0">
                <a:solidFill>
                  <a:schemeClr val="bg1"/>
                </a:solidFill>
              </a:rPr>
              <a:t>Lm. </a:t>
            </a:r>
            <a:r>
              <a:rPr lang="en-US" sz="4000" i="1" dirty="0" err="1" smtClean="0">
                <a:solidFill>
                  <a:schemeClr val="bg1"/>
                </a:solidFill>
              </a:rPr>
              <a:t>Nguyễn</a:t>
            </a:r>
            <a:r>
              <a:rPr lang="en-US" sz="4000" i="1" dirty="0" smtClean="0">
                <a:solidFill>
                  <a:schemeClr val="bg1"/>
                </a:solidFill>
              </a:rPr>
              <a:t> </a:t>
            </a:r>
            <a:r>
              <a:rPr lang="en-US" sz="4000" i="1" dirty="0" err="1" smtClean="0">
                <a:solidFill>
                  <a:schemeClr val="bg1"/>
                </a:solidFill>
              </a:rPr>
              <a:t>Khảm</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smtClean="0">
                <a:solidFill>
                  <a:srgbClr val="FFFF00"/>
                </a:solidFill>
                <a:effectLst/>
              </a:rPr>
              <a:t>Tk1:</a:t>
            </a:r>
            <a:r>
              <a:rPr lang="en-US" sz="5200" b="0" dirty="0" smtClean="0">
                <a:solidFill>
                  <a:schemeClr val="bg1"/>
                </a:solidFill>
                <a:effectLst/>
              </a:rPr>
              <a:t> </a:t>
            </a:r>
            <a:r>
              <a:rPr lang="vi-VN" sz="5200" dirty="0">
                <a:solidFill>
                  <a:schemeClr val="bg1"/>
                </a:solidFill>
              </a:rPr>
              <a:t>Xin dâng Người đôi bàn tay </a:t>
            </a:r>
            <a:r>
              <a:rPr lang="en-US" sz="5200" dirty="0" err="1" smtClean="0">
                <a:solidFill>
                  <a:schemeClr val="bg1"/>
                </a:solidFill>
              </a:rPr>
              <a:t>gầy</a:t>
            </a:r>
            <a:r>
              <a:rPr lang="vi-VN" sz="5200" dirty="0" smtClean="0">
                <a:solidFill>
                  <a:schemeClr val="bg1"/>
                </a:solidFill>
              </a:rPr>
              <a:t>, </a:t>
            </a:r>
            <a:r>
              <a:rPr lang="vi-VN" sz="5200" dirty="0">
                <a:solidFill>
                  <a:schemeClr val="bg1"/>
                </a:solidFill>
              </a:rPr>
              <a:t>ngày mưa nắng kiếp nhân sinh. Xin dâng Người nặng gánh đôi vai cho đàn em bé nhỏ môi cười, </a:t>
            </a:r>
            <a:r>
              <a:rPr lang="en-US" sz="5200" dirty="0" err="1" smtClean="0">
                <a:solidFill>
                  <a:schemeClr val="bg1"/>
                </a:solidFill>
              </a:rPr>
              <a:t>và</a:t>
            </a:r>
            <a:r>
              <a:rPr lang="en-US" sz="5200" dirty="0" smtClean="0">
                <a:solidFill>
                  <a:schemeClr val="bg1"/>
                </a:solidFill>
              </a:rPr>
              <a:t> </a:t>
            </a:r>
            <a:r>
              <a:rPr lang="en-US" sz="5200" dirty="0" err="1" smtClean="0">
                <a:solidFill>
                  <a:schemeClr val="bg1"/>
                </a:solidFill>
              </a:rPr>
              <a:t>xin</a:t>
            </a:r>
            <a:r>
              <a:rPr lang="vi-VN" sz="5200" dirty="0" smtClean="0">
                <a:solidFill>
                  <a:schemeClr val="bg1"/>
                </a:solidFill>
              </a:rPr>
              <a:t> </a:t>
            </a:r>
            <a:r>
              <a:rPr lang="vi-VN" sz="5200" dirty="0">
                <a:solidFill>
                  <a:schemeClr val="bg1"/>
                </a:solidFill>
              </a:rPr>
              <a:t>trong đời niềm hạnh phúc cho ngày </a:t>
            </a:r>
            <a:r>
              <a:rPr lang="vi-VN" sz="5200" dirty="0" smtClean="0">
                <a:solidFill>
                  <a:schemeClr val="bg1"/>
                </a:solidFill>
              </a:rPr>
              <a:t>mai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10000"/>
              </a:lnSpc>
            </a:pPr>
            <a:r>
              <a:rPr lang="en-US" sz="5350" b="0" u="sng" dirty="0" err="1" smtClean="0">
                <a:solidFill>
                  <a:srgbClr val="FFFF00"/>
                </a:solidFill>
                <a:effectLst/>
              </a:rPr>
              <a:t>Đk</a:t>
            </a:r>
            <a:r>
              <a:rPr lang="en-US" sz="5350" b="0" u="sng" dirty="0" smtClean="0">
                <a:solidFill>
                  <a:srgbClr val="FFFF00"/>
                </a:solidFill>
                <a:effectLst/>
              </a:rPr>
              <a:t>:</a:t>
            </a:r>
            <a:r>
              <a:rPr lang="en-US" sz="5350" b="0" dirty="0" smtClean="0">
                <a:solidFill>
                  <a:schemeClr val="bg1"/>
                </a:solidFill>
                <a:effectLst/>
              </a:rPr>
              <a:t> </a:t>
            </a:r>
            <a:r>
              <a:rPr lang="vi-VN" sz="5350" dirty="0">
                <a:solidFill>
                  <a:schemeClr val="bg1"/>
                </a:solidFill>
              </a:rPr>
              <a:t>Tấm bánh này chứa chan nỗi niềm, là của lễ cuộc đời con dâng </a:t>
            </a:r>
            <a:r>
              <a:rPr lang="vi-VN" sz="5350" dirty="0" smtClean="0">
                <a:solidFill>
                  <a:schemeClr val="bg1"/>
                </a:solidFill>
              </a:rPr>
              <a:t>Ng</a:t>
            </a:r>
            <a:r>
              <a:rPr lang="en-US" sz="5350" dirty="0" err="1" smtClean="0">
                <a:solidFill>
                  <a:schemeClr val="bg1"/>
                </a:solidFill>
              </a:rPr>
              <a:t>ười</a:t>
            </a:r>
            <a:r>
              <a:rPr lang="vi-VN" sz="5350" dirty="0" smtClean="0">
                <a:solidFill>
                  <a:schemeClr val="bg1"/>
                </a:solidFill>
              </a:rPr>
              <a:t>. </a:t>
            </a:r>
            <a:r>
              <a:rPr lang="vi-VN" sz="5350" dirty="0">
                <a:solidFill>
                  <a:schemeClr val="bg1"/>
                </a:solidFill>
              </a:rPr>
              <a:t>Chén </a:t>
            </a:r>
            <a:r>
              <a:rPr lang="en-US" sz="5350" dirty="0" err="1">
                <a:solidFill>
                  <a:schemeClr val="bg1"/>
                </a:solidFill>
              </a:rPr>
              <a:t>m</a:t>
            </a:r>
            <a:r>
              <a:rPr lang="en-US" sz="5350" dirty="0" err="1" smtClean="0">
                <a:solidFill>
                  <a:schemeClr val="bg1"/>
                </a:solidFill>
              </a:rPr>
              <a:t>áu</a:t>
            </a:r>
            <a:r>
              <a:rPr lang="vi-VN" sz="5350" dirty="0" smtClean="0">
                <a:solidFill>
                  <a:schemeClr val="bg1"/>
                </a:solidFill>
              </a:rPr>
              <a:t> </a:t>
            </a:r>
            <a:r>
              <a:rPr lang="vi-VN" sz="5350" dirty="0">
                <a:solidFill>
                  <a:schemeClr val="bg1"/>
                </a:solidFill>
              </a:rPr>
              <a:t>này chất cả tâm tư, tuy đơn nghèo nhưng mang trọn tình yêu.</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0" u="sng" dirty="0" smtClean="0">
                <a:solidFill>
                  <a:srgbClr val="FFFF00"/>
                </a:solidFill>
                <a:effectLst/>
              </a:rPr>
              <a:t>Tk2:</a:t>
            </a:r>
            <a:r>
              <a:rPr lang="en-US" sz="5300" b="0" dirty="0" smtClean="0">
                <a:solidFill>
                  <a:schemeClr val="bg1"/>
                </a:solidFill>
                <a:effectLst/>
              </a:rPr>
              <a:t> </a:t>
            </a:r>
            <a:r>
              <a:rPr lang="vi-VN" sz="5300" dirty="0">
                <a:solidFill>
                  <a:schemeClr val="bg1"/>
                </a:solidFill>
              </a:rPr>
              <a:t>Xin dâng Người tâm hồn bé nhỏ </a:t>
            </a:r>
            <a:r>
              <a:rPr lang="en-US" sz="5300" dirty="0" err="1" smtClean="0">
                <a:solidFill>
                  <a:schemeClr val="bg1"/>
                </a:solidFill>
              </a:rPr>
              <a:t>mà</a:t>
            </a:r>
            <a:r>
              <a:rPr lang="vi-VN" sz="5300" dirty="0" smtClean="0">
                <a:solidFill>
                  <a:schemeClr val="bg1"/>
                </a:solidFill>
              </a:rPr>
              <a:t> </a:t>
            </a:r>
            <a:r>
              <a:rPr lang="vi-VN" sz="5300" dirty="0">
                <a:solidFill>
                  <a:schemeClr val="bg1"/>
                </a:solidFill>
              </a:rPr>
              <a:t>mơ ước cõi vô biên. Xin dâng Người từng bước chân đi trong niềm tin thoáng </a:t>
            </a:r>
            <a:r>
              <a:rPr lang="vi-VN" sz="5300" dirty="0" smtClean="0">
                <a:solidFill>
                  <a:schemeClr val="bg1"/>
                </a:solidFill>
              </a:rPr>
              <a:t>b</a:t>
            </a:r>
            <a:r>
              <a:rPr lang="en-US" sz="5300" dirty="0">
                <a:solidFill>
                  <a:schemeClr val="bg1"/>
                </a:solidFill>
              </a:rPr>
              <a:t>ó</a:t>
            </a:r>
            <a:r>
              <a:rPr lang="vi-VN" sz="5300" dirty="0" smtClean="0">
                <a:solidFill>
                  <a:schemeClr val="bg1"/>
                </a:solidFill>
              </a:rPr>
              <a:t>ng </a:t>
            </a:r>
            <a:r>
              <a:rPr lang="vi-VN" sz="5300" dirty="0">
                <a:solidFill>
                  <a:schemeClr val="bg1"/>
                </a:solidFill>
              </a:rPr>
              <a:t>nghi ngờ, còn xin đi hoài và đi mãi, đi về Cha.</a:t>
            </a:r>
          </a:p>
        </p:txBody>
      </p:sp>
    </p:spTree>
    <p:extLst>
      <p:ext uri="{BB962C8B-B14F-4D97-AF65-F5344CB8AC3E}">
        <p14:creationId xmlns:p14="http://schemas.microsoft.com/office/powerpoint/2010/main" val="1945868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10000"/>
              </a:lnSpc>
            </a:pPr>
            <a:r>
              <a:rPr lang="en-US" sz="5350" b="0" u="sng" dirty="0" err="1" smtClean="0">
                <a:solidFill>
                  <a:srgbClr val="FFFF00"/>
                </a:solidFill>
                <a:effectLst/>
              </a:rPr>
              <a:t>Đk</a:t>
            </a:r>
            <a:r>
              <a:rPr lang="en-US" sz="5350" b="0" u="sng" dirty="0" smtClean="0">
                <a:solidFill>
                  <a:srgbClr val="FFFF00"/>
                </a:solidFill>
                <a:effectLst/>
              </a:rPr>
              <a:t>:</a:t>
            </a:r>
            <a:r>
              <a:rPr lang="en-US" sz="5350" b="0" dirty="0" smtClean="0">
                <a:solidFill>
                  <a:schemeClr val="bg1"/>
                </a:solidFill>
                <a:effectLst/>
              </a:rPr>
              <a:t> </a:t>
            </a:r>
            <a:r>
              <a:rPr lang="vi-VN" sz="5350" dirty="0">
                <a:solidFill>
                  <a:schemeClr val="bg1"/>
                </a:solidFill>
              </a:rPr>
              <a:t>Tấm bánh này chứa chan nỗi niềm, là của lễ cuộc đời con dâng </a:t>
            </a:r>
            <a:r>
              <a:rPr lang="vi-VN" sz="5350" dirty="0" smtClean="0">
                <a:solidFill>
                  <a:schemeClr val="bg1"/>
                </a:solidFill>
              </a:rPr>
              <a:t>Ng</a:t>
            </a:r>
            <a:r>
              <a:rPr lang="en-US" sz="5350" dirty="0" err="1" smtClean="0">
                <a:solidFill>
                  <a:schemeClr val="bg1"/>
                </a:solidFill>
              </a:rPr>
              <a:t>ười</a:t>
            </a:r>
            <a:r>
              <a:rPr lang="vi-VN" sz="5350" dirty="0" smtClean="0">
                <a:solidFill>
                  <a:schemeClr val="bg1"/>
                </a:solidFill>
              </a:rPr>
              <a:t>. </a:t>
            </a:r>
            <a:r>
              <a:rPr lang="vi-VN" sz="5350" dirty="0">
                <a:solidFill>
                  <a:schemeClr val="bg1"/>
                </a:solidFill>
              </a:rPr>
              <a:t>Chén </a:t>
            </a:r>
            <a:r>
              <a:rPr lang="en-US" sz="5350" dirty="0" err="1">
                <a:solidFill>
                  <a:schemeClr val="bg1"/>
                </a:solidFill>
              </a:rPr>
              <a:t>m</a:t>
            </a:r>
            <a:r>
              <a:rPr lang="en-US" sz="5350" dirty="0" err="1" smtClean="0">
                <a:solidFill>
                  <a:schemeClr val="bg1"/>
                </a:solidFill>
              </a:rPr>
              <a:t>áu</a:t>
            </a:r>
            <a:r>
              <a:rPr lang="vi-VN" sz="5350" dirty="0" smtClean="0">
                <a:solidFill>
                  <a:schemeClr val="bg1"/>
                </a:solidFill>
              </a:rPr>
              <a:t> </a:t>
            </a:r>
            <a:r>
              <a:rPr lang="vi-VN" sz="5350" dirty="0">
                <a:solidFill>
                  <a:schemeClr val="bg1"/>
                </a:solidFill>
              </a:rPr>
              <a:t>này chất cả tâm tư, tuy đơn nghèo nhưng mang trọn tình yêu.</a:t>
            </a:r>
          </a:p>
        </p:txBody>
      </p:sp>
    </p:spTree>
    <p:extLst>
      <p:ext uri="{BB962C8B-B14F-4D97-AF65-F5344CB8AC3E}">
        <p14:creationId xmlns:p14="http://schemas.microsoft.com/office/powerpoint/2010/main" val="1438110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0" u="sng" dirty="0" err="1" smtClean="0">
                <a:solidFill>
                  <a:srgbClr val="FFFF00"/>
                </a:solidFill>
                <a:effectLst/>
                <a:latin typeface="+mj-lt"/>
              </a:rPr>
              <a:t>Tk</a:t>
            </a:r>
            <a:r>
              <a:rPr lang="vi-VN" sz="4800" b="0" u="sng" dirty="0" smtClean="0">
                <a:solidFill>
                  <a:srgbClr val="FFFF00"/>
                </a:solidFill>
                <a:effectLst/>
                <a:latin typeface="+mj-lt"/>
              </a:rPr>
              <a:t>1</a:t>
            </a:r>
            <a:r>
              <a:rPr lang="en-US" sz="4800" b="0" u="sng" dirty="0" smtClean="0">
                <a:solidFill>
                  <a:srgbClr val="FFFF00"/>
                </a:solidFill>
                <a:effectLst/>
                <a:latin typeface="+mj-lt"/>
              </a:rPr>
              <a:t>:</a:t>
            </a:r>
            <a:r>
              <a:rPr lang="vi-VN" sz="4800" b="0" dirty="0" smtClean="0">
                <a:solidFill>
                  <a:schemeClr val="bg1"/>
                </a:solidFill>
                <a:effectLst/>
                <a:latin typeface="+mj-lt"/>
              </a:rPr>
              <a:t> </a:t>
            </a:r>
            <a:r>
              <a:rPr lang="vi-VN" sz="4800" dirty="0">
                <a:solidFill>
                  <a:schemeClr val="bg1"/>
                </a:solidFill>
                <a:latin typeface="+mj-lt"/>
              </a:rPr>
              <a:t>Chúa là mục tử Người dẫn lối chỉ đường cho con đi. Đi trong tay Chúa nào con thiếu chi con sợ chi. Cỏ tươi rợn đồng xanh con no thỏa không bao giờ thiếu nữa. Suối nước trường sinh con nghỉ uống no đầy</a:t>
            </a:r>
            <a:r>
              <a:rPr lang="vi-VN" sz="4800" dirty="0" smtClean="0">
                <a:solidFill>
                  <a:schemeClr val="bg1"/>
                </a:solidFill>
                <a:latin typeface="+mj-lt"/>
              </a:rPr>
              <a:t>.</a:t>
            </a:r>
            <a:endParaRPr lang="vi-VN" sz="48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08839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500" b="0" dirty="0" smtClean="0">
                <a:solidFill>
                  <a:srgbClr val="FFFF00"/>
                </a:solidFill>
                <a:effectLst/>
              </a:rPr>
              <a:t>Ca </a:t>
            </a:r>
            <a:r>
              <a:rPr lang="en-US" sz="7500" b="0" dirty="0" err="1" smtClean="0">
                <a:solidFill>
                  <a:srgbClr val="FFFF00"/>
                </a:solidFill>
                <a:effectLst/>
              </a:rPr>
              <a:t>Nguyện</a:t>
            </a:r>
            <a:r>
              <a:rPr lang="en-US" sz="7500" b="0" dirty="0" smtClean="0">
                <a:solidFill>
                  <a:srgbClr val="FFFF00"/>
                </a:solidFill>
                <a:effectLst/>
              </a:rPr>
              <a:t> </a:t>
            </a:r>
            <a:r>
              <a:rPr lang="en-US" sz="7500" b="0" dirty="0" err="1" smtClean="0">
                <a:solidFill>
                  <a:srgbClr val="FFFF00"/>
                </a:solidFill>
                <a:effectLst/>
              </a:rPr>
              <a:t>Hiệp</a:t>
            </a:r>
            <a:r>
              <a:rPr lang="en-US" sz="7500" b="0" dirty="0" smtClean="0">
                <a:solidFill>
                  <a:srgbClr val="FFFF00"/>
                </a:solidFill>
                <a:effectLst/>
              </a:rPr>
              <a:t> </a:t>
            </a:r>
            <a:r>
              <a:rPr lang="en-US" sz="7500" b="0" dirty="0" err="1" smtClean="0">
                <a:solidFill>
                  <a:srgbClr val="FFFF00"/>
                </a:solidFill>
                <a:effectLst/>
              </a:rPr>
              <a:t>Lễ</a:t>
            </a:r>
            <a:r>
              <a:rPr lang="en-US" sz="7500" b="0" dirty="0" smtClean="0">
                <a:solidFill>
                  <a:srgbClr val="FFFF00"/>
                </a:solidFill>
                <a:effectLst/>
              </a:rPr>
              <a:t/>
            </a:r>
            <a:br>
              <a:rPr lang="en-US" sz="7500" b="0" dirty="0" smtClean="0">
                <a:solidFill>
                  <a:srgbClr val="FFFF00"/>
                </a:solidFill>
                <a:effectLst/>
              </a:rPr>
            </a:br>
            <a:r>
              <a:rPr lang="en-US" sz="7500" dirty="0" smtClean="0">
                <a:solidFill>
                  <a:srgbClr val="FFFF00"/>
                </a:solidFill>
              </a:rPr>
              <a:t>TÌNH YÊU CỦA CHÚA</a:t>
            </a:r>
            <a:br>
              <a:rPr lang="en-US" sz="7500" dirty="0" smtClean="0">
                <a:solidFill>
                  <a:srgbClr val="FFFF00"/>
                </a:solidFill>
              </a:rPr>
            </a:br>
            <a:r>
              <a:rPr lang="en-US" sz="6500" i="1" dirty="0" err="1" smtClean="0">
                <a:solidFill>
                  <a:schemeClr val="bg1"/>
                </a:solidFill>
              </a:rPr>
              <a:t>Dấu</a:t>
            </a:r>
            <a:r>
              <a:rPr lang="en-US" sz="6500" i="1" dirty="0" smtClean="0">
                <a:solidFill>
                  <a:schemeClr val="bg1"/>
                </a:solidFill>
              </a:rPr>
              <a:t> </a:t>
            </a:r>
            <a:r>
              <a:rPr lang="en-US" sz="6500" i="1" dirty="0" err="1" smtClean="0">
                <a:solidFill>
                  <a:schemeClr val="bg1"/>
                </a:solidFill>
              </a:rPr>
              <a:t>Chân</a:t>
            </a:r>
            <a:endParaRPr lang="en-US" sz="65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u="sng" dirty="0" smtClean="0">
                <a:solidFill>
                  <a:srgbClr val="FFFF00"/>
                </a:solidFill>
              </a:rPr>
              <a:t>Tk1</a:t>
            </a:r>
            <a:r>
              <a:rPr lang="en-US" sz="5100" b="0" u="sng" dirty="0" smtClean="0">
                <a:solidFill>
                  <a:srgbClr val="FFFF00"/>
                </a:solidFill>
                <a:effectLst/>
              </a:rPr>
              <a:t>:</a:t>
            </a:r>
            <a:r>
              <a:rPr lang="en-US" sz="5100" b="0" dirty="0" smtClean="0">
                <a:solidFill>
                  <a:schemeClr val="bg1"/>
                </a:solidFill>
                <a:effectLst/>
              </a:rPr>
              <a:t> </a:t>
            </a:r>
            <a:r>
              <a:rPr lang="vi-VN" sz="5100" dirty="0" smtClean="0">
                <a:solidFill>
                  <a:schemeClr val="bg1"/>
                </a:solidFill>
              </a:rPr>
              <a:t>Tình </a:t>
            </a:r>
            <a:r>
              <a:rPr lang="vi-VN" sz="5100" dirty="0">
                <a:solidFill>
                  <a:schemeClr val="bg1"/>
                </a:solidFill>
              </a:rPr>
              <a:t>yêu của Chúa bao la biển </a:t>
            </a:r>
            <a:r>
              <a:rPr lang="vi-VN" sz="5100" dirty="0" smtClean="0">
                <a:solidFill>
                  <a:schemeClr val="bg1"/>
                </a:solidFill>
              </a:rPr>
              <a:t>khơi</a:t>
            </a:r>
            <a:r>
              <a:rPr lang="en-US" sz="5100" dirty="0" smtClean="0">
                <a:solidFill>
                  <a:schemeClr val="bg1"/>
                </a:solidFill>
              </a:rPr>
              <a:t> v</a:t>
            </a:r>
            <a:r>
              <a:rPr lang="vi-VN" sz="5100" dirty="0" smtClean="0">
                <a:solidFill>
                  <a:schemeClr val="bg1"/>
                </a:solidFill>
              </a:rPr>
              <a:t>ượt </a:t>
            </a:r>
            <a:r>
              <a:rPr lang="vi-VN" sz="5100" dirty="0">
                <a:solidFill>
                  <a:schemeClr val="bg1"/>
                </a:solidFill>
              </a:rPr>
              <a:t>trùng dương, ôi mênh mông ai nào dò tới. Tình yêu của Chúa cao vút trời mây, tình yêu ấy mãi luôn nồng say, chứa chan trên cuộc đời con.</a:t>
            </a: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Chúa là tình yêu, tình yêu ôi quá cao siêu, tình yêu Chúa phủ lấp đời </a:t>
            </a:r>
            <a:r>
              <a:rPr lang="vi-VN" sz="4700" dirty="0" smtClean="0">
                <a:solidFill>
                  <a:schemeClr val="bg1"/>
                </a:solidFill>
              </a:rPr>
              <a:t>con</a:t>
            </a:r>
            <a:r>
              <a:rPr lang="en-US" sz="4700" dirty="0" smtClean="0">
                <a:solidFill>
                  <a:schemeClr val="bg1"/>
                </a:solidFill>
              </a:rPr>
              <a:t>: Q</a:t>
            </a:r>
            <a:r>
              <a:rPr lang="vi-VN" sz="4700" dirty="0" smtClean="0">
                <a:solidFill>
                  <a:schemeClr val="bg1"/>
                </a:solidFill>
              </a:rPr>
              <a:t>uá </a:t>
            </a:r>
            <a:r>
              <a:rPr lang="vi-VN" sz="4700" dirty="0">
                <a:solidFill>
                  <a:schemeClr val="bg1"/>
                </a:solidFill>
              </a:rPr>
              <a:t>khứ, hiện tại, tương lai. Chúa là tình yêu, tình yêu ôi quá cao siêu, mãi muôn đời nguyện yêu Chúa thật nhiều và tán dương ca vang tình Chúa suốt đời.</a:t>
            </a:r>
            <a:endParaRPr lang="en-US" sz="4700" b="0" dirty="0">
              <a:solidFill>
                <a:schemeClr val="bg1"/>
              </a:solidFill>
              <a:effectLst/>
            </a:endParaRPr>
          </a:p>
        </p:txBody>
      </p:sp>
    </p:spTree>
    <p:extLst>
      <p:ext uri="{BB962C8B-B14F-4D97-AF65-F5344CB8AC3E}">
        <p14:creationId xmlns:p14="http://schemas.microsoft.com/office/powerpoint/2010/main" val="4354243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b="0" u="sng" dirty="0" smtClean="0">
                <a:solidFill>
                  <a:srgbClr val="FFFF00"/>
                </a:solidFill>
                <a:effectLst/>
              </a:rPr>
              <a:t>Tk2:</a:t>
            </a:r>
            <a:r>
              <a:rPr lang="en-US" sz="5100" dirty="0">
                <a:solidFill>
                  <a:schemeClr val="bg1"/>
                </a:solidFill>
              </a:rPr>
              <a:t> </a:t>
            </a:r>
            <a:r>
              <a:rPr lang="vi-VN" sz="5100" dirty="0" smtClean="0">
                <a:solidFill>
                  <a:schemeClr val="bg1"/>
                </a:solidFill>
              </a:rPr>
              <a:t>Tình </a:t>
            </a:r>
            <a:r>
              <a:rPr lang="vi-VN" sz="5100" dirty="0">
                <a:solidFill>
                  <a:schemeClr val="bg1"/>
                </a:solidFill>
              </a:rPr>
              <a:t>yêu của Chúa như thân mẫu </a:t>
            </a:r>
            <a:r>
              <a:rPr lang="vi-VN" sz="5100" dirty="0" smtClean="0">
                <a:solidFill>
                  <a:schemeClr val="bg1"/>
                </a:solidFill>
              </a:rPr>
              <a:t>con</a:t>
            </a:r>
            <a:r>
              <a:rPr lang="en-US" sz="5100" dirty="0" smtClean="0">
                <a:solidFill>
                  <a:schemeClr val="bg1"/>
                </a:solidFill>
              </a:rPr>
              <a:t>, N</a:t>
            </a:r>
            <a:r>
              <a:rPr lang="vi-VN" sz="5100" dirty="0" smtClean="0">
                <a:solidFill>
                  <a:schemeClr val="bg1"/>
                </a:solidFill>
              </a:rPr>
              <a:t>gài </a:t>
            </a:r>
            <a:r>
              <a:rPr lang="vi-VN" sz="5100" dirty="0">
                <a:solidFill>
                  <a:schemeClr val="bg1"/>
                </a:solidFill>
              </a:rPr>
              <a:t>chở che nâng niu con trên đường trần thế. Tình yêu của Chúa tươi mát đời con, kể sao hết phúc ân Ngài ban, ở bên Ngài con được bình an.</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Chúa là tình yêu, tình yêu ôi quá cao siêu, tình yêu Chúa phủ lấp đời </a:t>
            </a:r>
            <a:r>
              <a:rPr lang="vi-VN" sz="4700" dirty="0" smtClean="0">
                <a:solidFill>
                  <a:schemeClr val="bg1"/>
                </a:solidFill>
              </a:rPr>
              <a:t>con</a:t>
            </a:r>
            <a:r>
              <a:rPr lang="en-US" sz="4700" dirty="0" smtClean="0">
                <a:solidFill>
                  <a:schemeClr val="bg1"/>
                </a:solidFill>
              </a:rPr>
              <a:t>: Q</a:t>
            </a:r>
            <a:r>
              <a:rPr lang="vi-VN" sz="4700" dirty="0" smtClean="0">
                <a:solidFill>
                  <a:schemeClr val="bg1"/>
                </a:solidFill>
              </a:rPr>
              <a:t>uá </a:t>
            </a:r>
            <a:r>
              <a:rPr lang="vi-VN" sz="4700" dirty="0">
                <a:solidFill>
                  <a:schemeClr val="bg1"/>
                </a:solidFill>
              </a:rPr>
              <a:t>khứ, hiện tại, tương lai. Chúa là tình yêu, tình yêu ôi quá cao siêu, mãi muôn đời nguyện yêu Chúa thật nhiều và tán dương ca vang tình Chúa suốt đời.</a:t>
            </a:r>
            <a:endParaRPr lang="en-US" sz="4700" b="0" dirty="0">
              <a:solidFill>
                <a:schemeClr val="bg1"/>
              </a:solidFill>
              <a:effectLst/>
            </a:endParaRPr>
          </a:p>
        </p:txBody>
      </p:sp>
    </p:spTree>
    <p:extLst>
      <p:ext uri="{BB962C8B-B14F-4D97-AF65-F5344CB8AC3E}">
        <p14:creationId xmlns:p14="http://schemas.microsoft.com/office/powerpoint/2010/main" val="21668674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smtClean="0">
                <a:solidFill>
                  <a:srgbClr val="FFFF00"/>
                </a:solidFill>
              </a:rPr>
              <a:t>Tk3</a:t>
            </a:r>
            <a:r>
              <a:rPr lang="en-US" sz="5000" b="0" u="sng" dirty="0" smtClean="0">
                <a:solidFill>
                  <a:srgbClr val="FFFF00"/>
                </a:solidFill>
                <a:effectLst/>
              </a:rPr>
              <a:t>:</a:t>
            </a:r>
            <a:r>
              <a:rPr lang="en-US" sz="5000" dirty="0">
                <a:solidFill>
                  <a:schemeClr val="bg1"/>
                </a:solidFill>
              </a:rPr>
              <a:t> </a:t>
            </a:r>
            <a:r>
              <a:rPr lang="vi-VN" sz="5000" dirty="0" smtClean="0">
                <a:solidFill>
                  <a:schemeClr val="bg1"/>
                </a:solidFill>
              </a:rPr>
              <a:t>Tình </a:t>
            </a:r>
            <a:r>
              <a:rPr lang="vi-VN" sz="5000" dirty="0">
                <a:solidFill>
                  <a:schemeClr val="bg1"/>
                </a:solidFill>
              </a:rPr>
              <a:t>yêu của Chúa như trăng sáng soi. Là vầng dương xua tan đi đêm trường mờ tối. Tình yêu của Chúa soi bước đời con, dìu qua những sóng xô nổi trôi, tháng năm êm đềm Ngài ơi.</a:t>
            </a:r>
          </a:p>
        </p:txBody>
      </p:sp>
    </p:spTree>
    <p:extLst>
      <p:ext uri="{BB962C8B-B14F-4D97-AF65-F5344CB8AC3E}">
        <p14:creationId xmlns:p14="http://schemas.microsoft.com/office/powerpoint/2010/main" val="26733243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Chúa là tình yêu, tình yêu ôi quá cao siêu, tình yêu Chúa phủ lấp đời </a:t>
            </a:r>
            <a:r>
              <a:rPr lang="vi-VN" sz="4700" dirty="0" smtClean="0">
                <a:solidFill>
                  <a:schemeClr val="bg1"/>
                </a:solidFill>
              </a:rPr>
              <a:t>con</a:t>
            </a:r>
            <a:r>
              <a:rPr lang="en-US" sz="4700" dirty="0" smtClean="0">
                <a:solidFill>
                  <a:schemeClr val="bg1"/>
                </a:solidFill>
              </a:rPr>
              <a:t>: Q</a:t>
            </a:r>
            <a:r>
              <a:rPr lang="vi-VN" sz="4700" dirty="0" smtClean="0">
                <a:solidFill>
                  <a:schemeClr val="bg1"/>
                </a:solidFill>
              </a:rPr>
              <a:t>uá </a:t>
            </a:r>
            <a:r>
              <a:rPr lang="vi-VN" sz="4700" dirty="0">
                <a:solidFill>
                  <a:schemeClr val="bg1"/>
                </a:solidFill>
              </a:rPr>
              <a:t>khứ, hiện tại, tương lai. Chúa là tình yêu, tình yêu ôi quá cao siêu, mãi muôn đời nguyện yêu Chúa thật nhiều và tán dương ca vang tình Chúa suốt đời.</a:t>
            </a:r>
            <a:endParaRPr lang="en-US" sz="4700" b="0" dirty="0">
              <a:solidFill>
                <a:schemeClr val="bg1"/>
              </a:solidFill>
              <a:effectLst/>
            </a:endParaRPr>
          </a:p>
        </p:txBody>
      </p:sp>
    </p:spTree>
    <p:extLst>
      <p:ext uri="{BB962C8B-B14F-4D97-AF65-F5344CB8AC3E}">
        <p14:creationId xmlns:p14="http://schemas.microsoft.com/office/powerpoint/2010/main" val="1046713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4880" b="0" u="sng" dirty="0" smtClean="0">
                <a:solidFill>
                  <a:srgbClr val="FFFF00"/>
                </a:solidFill>
                <a:effectLst/>
                <a:latin typeface="+mj-lt"/>
              </a:rPr>
              <a:t>Đ</a:t>
            </a:r>
            <a:r>
              <a:rPr lang="en-US" sz="4880" b="0" u="sng" dirty="0" smtClean="0">
                <a:solidFill>
                  <a:srgbClr val="FFFF00"/>
                </a:solidFill>
                <a:effectLst/>
                <a:latin typeface="+mj-lt"/>
              </a:rPr>
              <a:t>k</a:t>
            </a:r>
            <a:r>
              <a:rPr lang="vi-VN" sz="4880" b="0" u="sng" dirty="0" smtClean="0">
                <a:solidFill>
                  <a:srgbClr val="FFFF00"/>
                </a:solidFill>
                <a:effectLst/>
                <a:latin typeface="+mj-lt"/>
              </a:rPr>
              <a:t>:</a:t>
            </a:r>
            <a:r>
              <a:rPr lang="vi-VN" sz="4880" b="0" dirty="0" smtClean="0">
                <a:solidFill>
                  <a:schemeClr val="bg1"/>
                </a:solidFill>
                <a:effectLst/>
                <a:latin typeface="+mj-lt"/>
              </a:rPr>
              <a:t> </a:t>
            </a:r>
            <a:r>
              <a:rPr lang="vi-VN" sz="4880" dirty="0">
                <a:solidFill>
                  <a:schemeClr val="bg1"/>
                </a:solidFill>
                <a:latin typeface="+mj-lt"/>
              </a:rPr>
              <a:t>Chúa chiên nhân từ Người dẫn con tới đồng nội này suối nước mát bóng con tới uống thảnh thơi. Chúa ơi sướng vui trong tay Chúa Người dẫn con đi. Đi giữa suối mát cỏ xanh con thiếu gì</a:t>
            </a:r>
            <a:r>
              <a:rPr lang="vi-VN" sz="4880" dirty="0" smtClean="0">
                <a:solidFill>
                  <a:schemeClr val="bg1"/>
                </a:solidFill>
                <a:latin typeface="+mj-lt"/>
              </a:rPr>
              <a:t>.</a:t>
            </a:r>
            <a:endParaRPr lang="vi-VN" sz="488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80" u="sng" dirty="0" smtClean="0">
                <a:solidFill>
                  <a:srgbClr val="FFFF00"/>
                </a:solidFill>
              </a:rPr>
              <a:t>Tk4</a:t>
            </a:r>
            <a:r>
              <a:rPr lang="en-US" sz="4980" b="0" u="sng" dirty="0" smtClean="0">
                <a:solidFill>
                  <a:srgbClr val="FFFF00"/>
                </a:solidFill>
                <a:effectLst/>
              </a:rPr>
              <a:t>:</a:t>
            </a:r>
            <a:r>
              <a:rPr lang="en-US" sz="4980" dirty="0">
                <a:solidFill>
                  <a:schemeClr val="bg1"/>
                </a:solidFill>
              </a:rPr>
              <a:t> </a:t>
            </a:r>
            <a:r>
              <a:rPr lang="en-US" sz="4980" dirty="0" err="1" smtClean="0">
                <a:solidFill>
                  <a:schemeClr val="bg1"/>
                </a:solidFill>
              </a:rPr>
              <a:t>Tình</a:t>
            </a:r>
            <a:r>
              <a:rPr lang="en-US" sz="4980" dirty="0" smtClean="0">
                <a:solidFill>
                  <a:schemeClr val="bg1"/>
                </a:solidFill>
              </a:rPr>
              <a:t> </a:t>
            </a:r>
            <a:r>
              <a:rPr lang="en-US" sz="4980" dirty="0" err="1">
                <a:solidFill>
                  <a:schemeClr val="bg1"/>
                </a:solidFill>
              </a:rPr>
              <a:t>yêu</a:t>
            </a:r>
            <a:r>
              <a:rPr lang="en-US" sz="4980" dirty="0">
                <a:solidFill>
                  <a:schemeClr val="bg1"/>
                </a:solidFill>
              </a:rPr>
              <a:t> </a:t>
            </a:r>
            <a:r>
              <a:rPr lang="en-US" sz="4980" dirty="0" err="1">
                <a:solidFill>
                  <a:schemeClr val="bg1"/>
                </a:solidFill>
              </a:rPr>
              <a:t>của</a:t>
            </a:r>
            <a:r>
              <a:rPr lang="en-US" sz="4980" dirty="0">
                <a:solidFill>
                  <a:schemeClr val="bg1"/>
                </a:solidFill>
              </a:rPr>
              <a:t> </a:t>
            </a:r>
            <a:r>
              <a:rPr lang="en-US" sz="4980" dirty="0" err="1">
                <a:solidFill>
                  <a:schemeClr val="bg1"/>
                </a:solidFill>
              </a:rPr>
              <a:t>Chúa</a:t>
            </a:r>
            <a:r>
              <a:rPr lang="en-US" sz="4980" dirty="0">
                <a:solidFill>
                  <a:schemeClr val="bg1"/>
                </a:solidFill>
              </a:rPr>
              <a:t> </a:t>
            </a:r>
            <a:r>
              <a:rPr lang="en-US" sz="4980" dirty="0" err="1">
                <a:solidFill>
                  <a:schemeClr val="bg1"/>
                </a:solidFill>
              </a:rPr>
              <a:t>bao</a:t>
            </a:r>
            <a:r>
              <a:rPr lang="en-US" sz="4980" dirty="0">
                <a:solidFill>
                  <a:schemeClr val="bg1"/>
                </a:solidFill>
              </a:rPr>
              <a:t> dung </a:t>
            </a:r>
            <a:r>
              <a:rPr lang="en-US" sz="4980" dirty="0" err="1">
                <a:solidFill>
                  <a:schemeClr val="bg1"/>
                </a:solidFill>
              </a:rPr>
              <a:t>thứ</a:t>
            </a:r>
            <a:r>
              <a:rPr lang="en-US" sz="4980" dirty="0">
                <a:solidFill>
                  <a:schemeClr val="bg1"/>
                </a:solidFill>
              </a:rPr>
              <a:t> </a:t>
            </a:r>
            <a:r>
              <a:rPr lang="en-US" sz="4980" dirty="0" err="1" smtClean="0">
                <a:solidFill>
                  <a:schemeClr val="bg1"/>
                </a:solidFill>
              </a:rPr>
              <a:t>tha</a:t>
            </a:r>
            <a:r>
              <a:rPr lang="en-US" sz="4980" dirty="0" smtClean="0">
                <a:solidFill>
                  <a:schemeClr val="bg1"/>
                </a:solidFill>
              </a:rPr>
              <a:t>, </a:t>
            </a:r>
            <a:r>
              <a:rPr lang="en-US" sz="4980" dirty="0" err="1" smtClean="0">
                <a:solidFill>
                  <a:schemeClr val="bg1"/>
                </a:solidFill>
              </a:rPr>
              <a:t>dù</a:t>
            </a:r>
            <a:r>
              <a:rPr lang="en-US" sz="4980" dirty="0" smtClean="0">
                <a:solidFill>
                  <a:schemeClr val="bg1"/>
                </a:solidFill>
              </a:rPr>
              <a:t> </a:t>
            </a:r>
            <a:r>
              <a:rPr lang="en-US" sz="4980" dirty="0" err="1">
                <a:solidFill>
                  <a:schemeClr val="bg1"/>
                </a:solidFill>
              </a:rPr>
              <a:t>đời</a:t>
            </a:r>
            <a:r>
              <a:rPr lang="en-US" sz="4980" dirty="0">
                <a:solidFill>
                  <a:schemeClr val="bg1"/>
                </a:solidFill>
              </a:rPr>
              <a:t> con, </a:t>
            </a:r>
            <a:r>
              <a:rPr lang="en-US" sz="4980" dirty="0" err="1">
                <a:solidFill>
                  <a:schemeClr val="bg1"/>
                </a:solidFill>
              </a:rPr>
              <a:t>bao</a:t>
            </a:r>
            <a:r>
              <a:rPr lang="en-US" sz="4980" dirty="0">
                <a:solidFill>
                  <a:schemeClr val="bg1"/>
                </a:solidFill>
              </a:rPr>
              <a:t> </a:t>
            </a:r>
            <a:r>
              <a:rPr lang="en-US" sz="4980" dirty="0" err="1">
                <a:solidFill>
                  <a:schemeClr val="bg1"/>
                </a:solidFill>
              </a:rPr>
              <a:t>nhiêu</a:t>
            </a:r>
            <a:r>
              <a:rPr lang="en-US" sz="4980" dirty="0">
                <a:solidFill>
                  <a:schemeClr val="bg1"/>
                </a:solidFill>
              </a:rPr>
              <a:t> </a:t>
            </a:r>
            <a:r>
              <a:rPr lang="en-US" sz="4980" dirty="0" err="1">
                <a:solidFill>
                  <a:schemeClr val="bg1"/>
                </a:solidFill>
              </a:rPr>
              <a:t>phen</a:t>
            </a:r>
            <a:r>
              <a:rPr lang="en-US" sz="4980" dirty="0">
                <a:solidFill>
                  <a:schemeClr val="bg1"/>
                </a:solidFill>
              </a:rPr>
              <a:t> </a:t>
            </a:r>
            <a:r>
              <a:rPr lang="en-US" sz="4980" dirty="0" err="1">
                <a:solidFill>
                  <a:schemeClr val="bg1"/>
                </a:solidFill>
              </a:rPr>
              <a:t>sa</a:t>
            </a:r>
            <a:r>
              <a:rPr lang="en-US" sz="4980" dirty="0">
                <a:solidFill>
                  <a:schemeClr val="bg1"/>
                </a:solidFill>
              </a:rPr>
              <a:t> </a:t>
            </a:r>
            <a:r>
              <a:rPr lang="en-US" sz="4980" dirty="0" err="1">
                <a:solidFill>
                  <a:schemeClr val="bg1"/>
                </a:solidFill>
              </a:rPr>
              <a:t>đàng</a:t>
            </a:r>
            <a:r>
              <a:rPr lang="en-US" sz="4980" dirty="0">
                <a:solidFill>
                  <a:schemeClr val="bg1"/>
                </a:solidFill>
              </a:rPr>
              <a:t> </a:t>
            </a:r>
            <a:r>
              <a:rPr lang="en-US" sz="4980" dirty="0" err="1">
                <a:solidFill>
                  <a:schemeClr val="bg1"/>
                </a:solidFill>
              </a:rPr>
              <a:t>lạc</a:t>
            </a:r>
            <a:r>
              <a:rPr lang="en-US" sz="4980" dirty="0">
                <a:solidFill>
                  <a:schemeClr val="bg1"/>
                </a:solidFill>
              </a:rPr>
              <a:t> </a:t>
            </a:r>
            <a:r>
              <a:rPr lang="en-US" sz="4980" dirty="0" err="1">
                <a:solidFill>
                  <a:schemeClr val="bg1"/>
                </a:solidFill>
              </a:rPr>
              <a:t>lối</a:t>
            </a:r>
            <a:r>
              <a:rPr lang="en-US" sz="4980" dirty="0">
                <a:solidFill>
                  <a:schemeClr val="bg1"/>
                </a:solidFill>
              </a:rPr>
              <a:t>. </a:t>
            </a:r>
            <a:r>
              <a:rPr lang="en-US" sz="4980" dirty="0" err="1">
                <a:solidFill>
                  <a:schemeClr val="bg1"/>
                </a:solidFill>
              </a:rPr>
              <a:t>Tình</a:t>
            </a:r>
            <a:r>
              <a:rPr lang="en-US" sz="4980" dirty="0">
                <a:solidFill>
                  <a:schemeClr val="bg1"/>
                </a:solidFill>
              </a:rPr>
              <a:t> </a:t>
            </a:r>
            <a:r>
              <a:rPr lang="en-US" sz="4980" dirty="0" err="1">
                <a:solidFill>
                  <a:schemeClr val="bg1"/>
                </a:solidFill>
              </a:rPr>
              <a:t>yêu</a:t>
            </a:r>
            <a:r>
              <a:rPr lang="en-US" sz="4980" dirty="0">
                <a:solidFill>
                  <a:schemeClr val="bg1"/>
                </a:solidFill>
              </a:rPr>
              <a:t> </a:t>
            </a:r>
            <a:r>
              <a:rPr lang="en-US" sz="4980" dirty="0" err="1">
                <a:solidFill>
                  <a:schemeClr val="bg1"/>
                </a:solidFill>
              </a:rPr>
              <a:t>của</a:t>
            </a:r>
            <a:r>
              <a:rPr lang="en-US" sz="4980" dirty="0">
                <a:solidFill>
                  <a:schemeClr val="bg1"/>
                </a:solidFill>
              </a:rPr>
              <a:t> </a:t>
            </a:r>
            <a:r>
              <a:rPr lang="en-US" sz="4980" dirty="0" err="1">
                <a:solidFill>
                  <a:schemeClr val="bg1"/>
                </a:solidFill>
              </a:rPr>
              <a:t>Chúa</a:t>
            </a:r>
            <a:r>
              <a:rPr lang="en-US" sz="4980" dirty="0">
                <a:solidFill>
                  <a:schemeClr val="bg1"/>
                </a:solidFill>
              </a:rPr>
              <a:t> </a:t>
            </a:r>
            <a:r>
              <a:rPr lang="en-US" sz="4980" dirty="0" err="1">
                <a:solidFill>
                  <a:schemeClr val="bg1"/>
                </a:solidFill>
              </a:rPr>
              <a:t>không</a:t>
            </a:r>
            <a:r>
              <a:rPr lang="en-US" sz="4980" dirty="0">
                <a:solidFill>
                  <a:schemeClr val="bg1"/>
                </a:solidFill>
              </a:rPr>
              <a:t> </a:t>
            </a:r>
            <a:r>
              <a:rPr lang="en-US" sz="4980" dirty="0" err="1">
                <a:solidFill>
                  <a:schemeClr val="bg1"/>
                </a:solidFill>
              </a:rPr>
              <a:t>chấp</a:t>
            </a:r>
            <a:r>
              <a:rPr lang="en-US" sz="4980" dirty="0">
                <a:solidFill>
                  <a:schemeClr val="bg1"/>
                </a:solidFill>
              </a:rPr>
              <a:t> </a:t>
            </a:r>
            <a:r>
              <a:rPr lang="en-US" sz="4980" dirty="0" err="1">
                <a:solidFill>
                  <a:schemeClr val="bg1"/>
                </a:solidFill>
              </a:rPr>
              <a:t>tội</a:t>
            </a:r>
            <a:r>
              <a:rPr lang="en-US" sz="4980" dirty="0">
                <a:solidFill>
                  <a:schemeClr val="bg1"/>
                </a:solidFill>
              </a:rPr>
              <a:t> con, </a:t>
            </a:r>
            <a:r>
              <a:rPr lang="en-US" sz="4980" dirty="0" err="1">
                <a:solidFill>
                  <a:schemeClr val="bg1"/>
                </a:solidFill>
              </a:rPr>
              <a:t>Ngài</a:t>
            </a:r>
            <a:r>
              <a:rPr lang="en-US" sz="4980" dirty="0">
                <a:solidFill>
                  <a:schemeClr val="bg1"/>
                </a:solidFill>
              </a:rPr>
              <a:t> </a:t>
            </a:r>
            <a:r>
              <a:rPr lang="en-US" sz="4980" dirty="0" err="1">
                <a:solidFill>
                  <a:schemeClr val="bg1"/>
                </a:solidFill>
              </a:rPr>
              <a:t>trông</a:t>
            </a:r>
            <a:r>
              <a:rPr lang="en-US" sz="4980" dirty="0">
                <a:solidFill>
                  <a:schemeClr val="bg1"/>
                </a:solidFill>
              </a:rPr>
              <a:t> </a:t>
            </a:r>
            <a:r>
              <a:rPr lang="en-US" sz="4980" dirty="0" err="1">
                <a:solidFill>
                  <a:schemeClr val="bg1"/>
                </a:solidFill>
              </a:rPr>
              <a:t>mong</a:t>
            </a:r>
            <a:r>
              <a:rPr lang="en-US" sz="4980" dirty="0">
                <a:solidFill>
                  <a:schemeClr val="bg1"/>
                </a:solidFill>
              </a:rPr>
              <a:t> </a:t>
            </a:r>
            <a:r>
              <a:rPr lang="en-US" sz="4980" dirty="0" err="1">
                <a:solidFill>
                  <a:schemeClr val="bg1"/>
                </a:solidFill>
              </a:rPr>
              <a:t>thấy</a:t>
            </a:r>
            <a:r>
              <a:rPr lang="en-US" sz="4980" dirty="0">
                <a:solidFill>
                  <a:schemeClr val="bg1"/>
                </a:solidFill>
              </a:rPr>
              <a:t> con </a:t>
            </a:r>
            <a:r>
              <a:rPr lang="en-US" sz="4980" dirty="0" err="1">
                <a:solidFill>
                  <a:schemeClr val="bg1"/>
                </a:solidFill>
              </a:rPr>
              <a:t>thành</a:t>
            </a:r>
            <a:r>
              <a:rPr lang="en-US" sz="4980" dirty="0">
                <a:solidFill>
                  <a:schemeClr val="bg1"/>
                </a:solidFill>
              </a:rPr>
              <a:t> </a:t>
            </a:r>
            <a:r>
              <a:rPr lang="en-US" sz="4980" dirty="0" err="1">
                <a:solidFill>
                  <a:schemeClr val="bg1"/>
                </a:solidFill>
              </a:rPr>
              <a:t>tâm</a:t>
            </a:r>
            <a:r>
              <a:rPr lang="en-US" sz="4980" dirty="0">
                <a:solidFill>
                  <a:schemeClr val="bg1"/>
                </a:solidFill>
              </a:rPr>
              <a:t> </a:t>
            </a:r>
            <a:r>
              <a:rPr lang="en-US" sz="4980" dirty="0" err="1">
                <a:solidFill>
                  <a:schemeClr val="bg1"/>
                </a:solidFill>
              </a:rPr>
              <a:t>trở</a:t>
            </a:r>
            <a:r>
              <a:rPr lang="en-US" sz="4980" dirty="0">
                <a:solidFill>
                  <a:schemeClr val="bg1"/>
                </a:solidFill>
              </a:rPr>
              <a:t> </a:t>
            </a:r>
            <a:r>
              <a:rPr lang="en-US" sz="4980" dirty="0" err="1">
                <a:solidFill>
                  <a:schemeClr val="bg1"/>
                </a:solidFill>
              </a:rPr>
              <a:t>về</a:t>
            </a:r>
            <a:r>
              <a:rPr lang="en-US" sz="4980" dirty="0">
                <a:solidFill>
                  <a:schemeClr val="bg1"/>
                </a:solidFill>
              </a:rPr>
              <a:t> </a:t>
            </a:r>
            <a:r>
              <a:rPr lang="en-US" sz="4980" dirty="0" err="1">
                <a:solidFill>
                  <a:schemeClr val="bg1"/>
                </a:solidFill>
              </a:rPr>
              <a:t>thay</a:t>
            </a:r>
            <a:r>
              <a:rPr lang="en-US" sz="4980" dirty="0">
                <a:solidFill>
                  <a:schemeClr val="bg1"/>
                </a:solidFill>
              </a:rPr>
              <a:t> </a:t>
            </a:r>
            <a:r>
              <a:rPr lang="en-US" sz="4980" dirty="0" err="1">
                <a:solidFill>
                  <a:schemeClr val="bg1"/>
                </a:solidFill>
              </a:rPr>
              <a:t>đổi</a:t>
            </a:r>
            <a:r>
              <a:rPr lang="en-US" sz="4980" dirty="0">
                <a:solidFill>
                  <a:schemeClr val="bg1"/>
                </a:solidFill>
              </a:rPr>
              <a:t> </a:t>
            </a:r>
            <a:r>
              <a:rPr lang="en-US" sz="4980" dirty="0" err="1">
                <a:solidFill>
                  <a:schemeClr val="bg1"/>
                </a:solidFill>
              </a:rPr>
              <a:t>cuộc</a:t>
            </a:r>
            <a:r>
              <a:rPr lang="en-US" sz="4980" dirty="0">
                <a:solidFill>
                  <a:schemeClr val="bg1"/>
                </a:solidFill>
              </a:rPr>
              <a:t> </a:t>
            </a:r>
            <a:r>
              <a:rPr lang="en-US" sz="4980" dirty="0" err="1">
                <a:solidFill>
                  <a:schemeClr val="bg1"/>
                </a:solidFill>
              </a:rPr>
              <a:t>đời</a:t>
            </a:r>
            <a:r>
              <a:rPr lang="en-US" sz="4980" dirty="0">
                <a:solidFill>
                  <a:schemeClr val="bg1"/>
                </a:solidFill>
              </a:rPr>
              <a:t>.</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Chúa là tình yêu, tình yêu ôi quá cao siêu, tình yêu Chúa phủ lấp đời </a:t>
            </a:r>
            <a:r>
              <a:rPr lang="vi-VN" sz="4700" dirty="0" smtClean="0">
                <a:solidFill>
                  <a:schemeClr val="bg1"/>
                </a:solidFill>
              </a:rPr>
              <a:t>con</a:t>
            </a:r>
            <a:r>
              <a:rPr lang="en-US" sz="4700" dirty="0" smtClean="0">
                <a:solidFill>
                  <a:schemeClr val="bg1"/>
                </a:solidFill>
              </a:rPr>
              <a:t>: Q</a:t>
            </a:r>
            <a:r>
              <a:rPr lang="vi-VN" sz="4700" dirty="0" smtClean="0">
                <a:solidFill>
                  <a:schemeClr val="bg1"/>
                </a:solidFill>
              </a:rPr>
              <a:t>uá </a:t>
            </a:r>
            <a:r>
              <a:rPr lang="vi-VN" sz="4700" dirty="0">
                <a:solidFill>
                  <a:schemeClr val="bg1"/>
                </a:solidFill>
              </a:rPr>
              <a:t>khứ, hiện tại, tương lai. Chúa là tình yêu, tình yêu ôi quá cao siêu, mãi muôn đời nguyện yêu Chúa thật nhiều và tán dương ca vang tình Chúa suốt đời.</a:t>
            </a:r>
            <a:endParaRPr lang="en-US" sz="4700" b="0" dirty="0">
              <a:solidFill>
                <a:schemeClr val="bg1"/>
              </a:solidFill>
              <a:effectLst/>
            </a:endParaRPr>
          </a:p>
        </p:txBody>
      </p:sp>
    </p:spTree>
    <p:extLst>
      <p:ext uri="{BB962C8B-B14F-4D97-AF65-F5344CB8AC3E}">
        <p14:creationId xmlns:p14="http://schemas.microsoft.com/office/powerpoint/2010/main" val="26733243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666750"/>
            <a:ext cx="6172200" cy="2571750"/>
          </a:xfrm>
        </p:spPr>
        <p:txBody>
          <a:bodyPr>
            <a:noAutofit/>
          </a:bodyPr>
          <a:lstStyle/>
          <a:p>
            <a:r>
              <a:rPr lang="en-US" sz="5000" dirty="0">
                <a:solidFill>
                  <a:srgbClr val="FFFF00"/>
                </a:solidFill>
              </a:rPr>
              <a:t>Ca </a:t>
            </a:r>
            <a:r>
              <a:rPr lang="en-US" sz="5000" dirty="0" err="1">
                <a:solidFill>
                  <a:srgbClr val="FFFF00"/>
                </a:solidFill>
              </a:rPr>
              <a:t>Kết</a:t>
            </a:r>
            <a:r>
              <a:rPr lang="en-US" sz="5000" dirty="0">
                <a:solidFill>
                  <a:srgbClr val="FFFF00"/>
                </a:solidFill>
              </a:rPr>
              <a:t> </a:t>
            </a:r>
            <a:r>
              <a:rPr lang="en-US" sz="5000" dirty="0" err="1">
                <a:solidFill>
                  <a:srgbClr val="FFFF00"/>
                </a:solidFill>
              </a:rPr>
              <a:t>Lễ</a:t>
            </a:r>
            <a:r>
              <a:rPr lang="en-US" sz="5000" dirty="0">
                <a:solidFill>
                  <a:srgbClr val="FFFF00"/>
                </a:solidFill>
              </a:rPr>
              <a:t/>
            </a:r>
            <a:br>
              <a:rPr lang="en-US" sz="5000" dirty="0">
                <a:solidFill>
                  <a:srgbClr val="FFFF00"/>
                </a:solidFill>
              </a:rPr>
            </a:br>
            <a:r>
              <a:rPr lang="en-US" sz="4900" dirty="0" smtClean="0">
                <a:solidFill>
                  <a:srgbClr val="FFFF00"/>
                </a:solidFill>
              </a:rPr>
              <a:t>LỜI CẦU CHO XỨ ĐẠO</a:t>
            </a:r>
            <a:r>
              <a:rPr lang="en-US" sz="4900" dirty="0">
                <a:solidFill>
                  <a:srgbClr val="FFFF00"/>
                </a:solidFill>
              </a:rPr>
              <a:t/>
            </a:r>
            <a:br>
              <a:rPr lang="en-US" sz="4900" dirty="0">
                <a:solidFill>
                  <a:srgbClr val="FFFF00"/>
                </a:solidFill>
              </a:rPr>
            </a:br>
            <a:r>
              <a:rPr lang="en-US" sz="4500" i="1" dirty="0" err="1" smtClean="0">
                <a:solidFill>
                  <a:schemeClr val="bg1"/>
                </a:solidFill>
              </a:rPr>
              <a:t>Văn</a:t>
            </a:r>
            <a:r>
              <a:rPr lang="en-US" sz="4500" i="1" dirty="0" smtClean="0">
                <a:solidFill>
                  <a:schemeClr val="bg1"/>
                </a:solidFill>
              </a:rPr>
              <a:t> Chi</a:t>
            </a:r>
            <a:endParaRPr lang="en-US" sz="4500" b="0" i="1"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a:t>
            </a:r>
            <a:r>
              <a:rPr lang="en-US" sz="6000" b="0" u="sng" dirty="0" smtClean="0">
                <a:solidFill>
                  <a:srgbClr val="FFFF00"/>
                </a:solidFill>
                <a:effectLst/>
              </a:rPr>
              <a:t>k1:</a:t>
            </a:r>
            <a:r>
              <a:rPr lang="en-US" sz="6000" b="0" dirty="0" smtClean="0">
                <a:solidFill>
                  <a:schemeClr val="bg1"/>
                </a:solidFill>
                <a:effectLst/>
              </a:rPr>
              <a:t> </a:t>
            </a:r>
            <a:r>
              <a:rPr lang="vi-VN" sz="6000" dirty="0">
                <a:solidFill>
                  <a:schemeClr val="bg1"/>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u="sng" dirty="0" err="1" smtClean="0">
                <a:solidFill>
                  <a:srgbClr val="FFFF00"/>
                </a:solidFill>
              </a:rPr>
              <a:t>Đk</a:t>
            </a:r>
            <a:r>
              <a:rPr lang="en-US" sz="5300" b="0" u="sng" dirty="0" smtClean="0">
                <a:solidFill>
                  <a:srgbClr val="FFFF00"/>
                </a:solidFill>
                <a:effectLst/>
              </a:rPr>
              <a:t>:</a:t>
            </a:r>
            <a:r>
              <a:rPr lang="en-US" sz="5300" b="0" dirty="0" smtClean="0">
                <a:solidFill>
                  <a:schemeClr val="bg1"/>
                </a:solidFill>
                <a:effectLst/>
              </a:rPr>
              <a:t> </a:t>
            </a:r>
            <a:r>
              <a:rPr lang="vi-VN" sz="5300" dirty="0">
                <a:solidFill>
                  <a:schemeClr val="bg1"/>
                </a:solidFill>
              </a:rPr>
              <a:t>Mẹ Maria, xin thương đến xứ đạo con đây. </a:t>
            </a:r>
            <a:r>
              <a:rPr lang="en-US" sz="5300" dirty="0" smtClean="0">
                <a:solidFill>
                  <a:schemeClr val="bg1"/>
                </a:solidFill>
              </a:rPr>
              <a:t>Ban </a:t>
            </a:r>
            <a:r>
              <a:rPr lang="en-US" sz="5300" dirty="0" err="1" smtClean="0">
                <a:solidFill>
                  <a:schemeClr val="bg1"/>
                </a:solidFill>
              </a:rPr>
              <a:t>nguồn</a:t>
            </a:r>
            <a:r>
              <a:rPr lang="en-US" sz="5300" dirty="0" smtClean="0">
                <a:solidFill>
                  <a:schemeClr val="bg1"/>
                </a:solidFill>
              </a:rPr>
              <a:t> an </a:t>
            </a:r>
            <a:r>
              <a:rPr lang="en-US" sz="5300" dirty="0" err="1" smtClean="0">
                <a:solidFill>
                  <a:schemeClr val="bg1"/>
                </a:solidFill>
              </a:rPr>
              <a:t>bình</a:t>
            </a:r>
            <a:r>
              <a:rPr lang="en-US" sz="5300" dirty="0" smtClean="0">
                <a:solidFill>
                  <a:schemeClr val="bg1"/>
                </a:solidFill>
              </a:rPr>
              <a:t> </a:t>
            </a:r>
            <a:r>
              <a:rPr lang="vi-VN" sz="5300" dirty="0" smtClean="0">
                <a:solidFill>
                  <a:schemeClr val="bg1"/>
                </a:solidFill>
              </a:rPr>
              <a:t>hiệp </a:t>
            </a:r>
            <a:r>
              <a:rPr lang="vi-VN" sz="5300" dirty="0">
                <a:solidFill>
                  <a:schemeClr val="bg1"/>
                </a:solidFill>
              </a:rPr>
              <a:t>nhất yêu thương. </a:t>
            </a:r>
            <a:r>
              <a:rPr lang="en-US" sz="5300" dirty="0" err="1" smtClean="0">
                <a:solidFill>
                  <a:schemeClr val="bg1"/>
                </a:solidFill>
              </a:rPr>
              <a:t>Mẹ</a:t>
            </a:r>
            <a:r>
              <a:rPr lang="en-US" sz="5300" dirty="0" smtClean="0">
                <a:solidFill>
                  <a:schemeClr val="bg1"/>
                </a:solidFill>
              </a:rPr>
              <a:t> </a:t>
            </a:r>
            <a:r>
              <a:rPr lang="en-US" sz="5300" dirty="0" err="1" smtClean="0">
                <a:solidFill>
                  <a:schemeClr val="bg1"/>
                </a:solidFill>
              </a:rPr>
              <a:t>luôn</a:t>
            </a:r>
            <a:r>
              <a:rPr lang="en-US" sz="5300" dirty="0" smtClean="0">
                <a:solidFill>
                  <a:schemeClr val="bg1"/>
                </a:solidFill>
              </a:rPr>
              <a:t> </a:t>
            </a:r>
            <a:r>
              <a:rPr lang="en-US" sz="5300" dirty="0" err="1" smtClean="0">
                <a:solidFill>
                  <a:schemeClr val="bg1"/>
                </a:solidFill>
              </a:rPr>
              <a:t>thăm</a:t>
            </a:r>
            <a:r>
              <a:rPr lang="en-US" sz="5300" dirty="0" smtClean="0">
                <a:solidFill>
                  <a:schemeClr val="bg1"/>
                </a:solidFill>
              </a:rPr>
              <a:t> </a:t>
            </a:r>
            <a:r>
              <a:rPr lang="en-US" sz="5300" dirty="0" err="1" smtClean="0">
                <a:solidFill>
                  <a:schemeClr val="bg1"/>
                </a:solidFill>
              </a:rPr>
              <a:t>viếng</a:t>
            </a:r>
            <a:r>
              <a:rPr lang="en-US" sz="5300" dirty="0" smtClean="0">
                <a:solidFill>
                  <a:schemeClr val="bg1"/>
                </a:solidFill>
              </a:rPr>
              <a:t> </a:t>
            </a:r>
            <a:r>
              <a:rPr lang="en-US" sz="5300" dirty="0" err="1" smtClean="0">
                <a:solidFill>
                  <a:schemeClr val="bg1"/>
                </a:solidFill>
              </a:rPr>
              <a:t>giúp</a:t>
            </a:r>
            <a:r>
              <a:rPr lang="en-US" sz="5300" dirty="0" smtClean="0">
                <a:solidFill>
                  <a:schemeClr val="bg1"/>
                </a:solidFill>
              </a:rPr>
              <a:t> </a:t>
            </a:r>
            <a:r>
              <a:rPr lang="en-US" sz="5300" dirty="0" err="1" smtClean="0">
                <a:solidFill>
                  <a:schemeClr val="bg1"/>
                </a:solidFill>
              </a:rPr>
              <a:t>đỡ</a:t>
            </a:r>
            <a:r>
              <a:rPr lang="en-US" sz="5300" dirty="0" smtClean="0">
                <a:solidFill>
                  <a:schemeClr val="bg1"/>
                </a:solidFill>
              </a:rPr>
              <a:t> </a:t>
            </a:r>
            <a:r>
              <a:rPr lang="en-US" sz="5300" dirty="0" err="1" smtClean="0">
                <a:solidFill>
                  <a:schemeClr val="bg1"/>
                </a:solidFill>
              </a:rPr>
              <a:t>mãi</a:t>
            </a:r>
            <a:r>
              <a:rPr lang="en-US" sz="5300" dirty="0" smtClean="0">
                <a:solidFill>
                  <a:schemeClr val="bg1"/>
                </a:solidFill>
              </a:rPr>
              <a:t> </a:t>
            </a:r>
            <a:r>
              <a:rPr lang="en-US" sz="5300" dirty="0" err="1" smtClean="0">
                <a:solidFill>
                  <a:schemeClr val="bg1"/>
                </a:solidFill>
              </a:rPr>
              <a:t>xứ</a:t>
            </a:r>
            <a:r>
              <a:rPr lang="en-US" sz="5300" dirty="0" smtClean="0">
                <a:solidFill>
                  <a:schemeClr val="bg1"/>
                </a:solidFill>
              </a:rPr>
              <a:t> </a:t>
            </a:r>
            <a:r>
              <a:rPr lang="en-US" sz="5300" dirty="0" err="1" smtClean="0">
                <a:solidFill>
                  <a:schemeClr val="bg1"/>
                </a:solidFill>
              </a:rPr>
              <a:t>đạo</a:t>
            </a:r>
            <a:r>
              <a:rPr lang="en-US" sz="5300" dirty="0" smtClean="0">
                <a:solidFill>
                  <a:schemeClr val="bg1"/>
                </a:solidFill>
              </a:rPr>
              <a:t> con </a:t>
            </a:r>
            <a:r>
              <a:rPr lang="en-US" sz="5300" dirty="0" err="1" smtClean="0">
                <a:solidFill>
                  <a:schemeClr val="bg1"/>
                </a:solidFill>
              </a:rPr>
              <a:t>đây</a:t>
            </a:r>
            <a:r>
              <a:rPr lang="en-US" sz="5300" dirty="0" smtClean="0">
                <a:solidFill>
                  <a:schemeClr val="bg1"/>
                </a:solidFill>
              </a:rPr>
              <a:t>. </a:t>
            </a:r>
            <a:r>
              <a:rPr lang="en-US" sz="5300" dirty="0" err="1" smtClean="0">
                <a:solidFill>
                  <a:schemeClr val="bg1"/>
                </a:solidFill>
              </a:rPr>
              <a:t>Trong</a:t>
            </a:r>
            <a:r>
              <a:rPr lang="en-US" sz="5300" dirty="0" smtClean="0">
                <a:solidFill>
                  <a:schemeClr val="bg1"/>
                </a:solidFill>
              </a:rPr>
              <a:t> </a:t>
            </a:r>
            <a:r>
              <a:rPr lang="en-US" sz="5300" dirty="0" err="1" smtClean="0">
                <a:solidFill>
                  <a:schemeClr val="bg1"/>
                </a:solidFill>
              </a:rPr>
              <a:t>tình</a:t>
            </a:r>
            <a:r>
              <a:rPr lang="en-US" sz="5300" dirty="0" smtClean="0">
                <a:solidFill>
                  <a:schemeClr val="bg1"/>
                </a:solidFill>
              </a:rPr>
              <a:t> </a:t>
            </a:r>
            <a:r>
              <a:rPr lang="en-US" sz="5300" dirty="0" err="1" smtClean="0">
                <a:solidFill>
                  <a:schemeClr val="bg1"/>
                </a:solidFill>
              </a:rPr>
              <a:t>yêu</a:t>
            </a:r>
            <a:r>
              <a:rPr lang="en-US" sz="5300" dirty="0" smtClean="0">
                <a:solidFill>
                  <a:schemeClr val="bg1"/>
                </a:solidFill>
              </a:rPr>
              <a:t> </a:t>
            </a:r>
            <a:r>
              <a:rPr lang="en-US" sz="5300" dirty="0" err="1" smtClean="0">
                <a:solidFill>
                  <a:schemeClr val="bg1"/>
                </a:solidFill>
              </a:rPr>
              <a:t>Mẹ</a:t>
            </a:r>
            <a:r>
              <a:rPr lang="en-US" sz="5300" dirty="0" smtClean="0">
                <a:solidFill>
                  <a:schemeClr val="bg1"/>
                </a:solidFill>
              </a:rPr>
              <a:t> </a:t>
            </a:r>
            <a:r>
              <a:rPr lang="en-US" sz="5300" dirty="0" err="1" smtClean="0">
                <a:solidFill>
                  <a:schemeClr val="bg1"/>
                </a:solidFill>
              </a:rPr>
              <a:t>liên</a:t>
            </a:r>
            <a:r>
              <a:rPr lang="en-US" sz="5300" dirty="0" smtClean="0">
                <a:solidFill>
                  <a:schemeClr val="bg1"/>
                </a:solidFill>
              </a:rPr>
              <a:t> </a:t>
            </a:r>
            <a:r>
              <a:rPr lang="en-US" sz="5300" dirty="0" err="1" smtClean="0">
                <a:solidFill>
                  <a:schemeClr val="bg1"/>
                </a:solidFill>
              </a:rPr>
              <a:t>kết</a:t>
            </a:r>
            <a:r>
              <a:rPr lang="en-US" sz="5300" dirty="0" smtClean="0">
                <a:solidFill>
                  <a:schemeClr val="bg1"/>
                </a:solidFill>
              </a:rPr>
              <a:t> </a:t>
            </a:r>
            <a:r>
              <a:rPr lang="en-US" sz="5300" dirty="0" err="1" smtClean="0">
                <a:solidFill>
                  <a:schemeClr val="bg1"/>
                </a:solidFill>
              </a:rPr>
              <a:t>muôn</a:t>
            </a:r>
            <a:r>
              <a:rPr lang="en-US" sz="5300" dirty="0" smtClean="0">
                <a:solidFill>
                  <a:schemeClr val="bg1"/>
                </a:solidFill>
              </a:rPr>
              <a:t> </a:t>
            </a:r>
            <a:r>
              <a:rPr lang="en-US" sz="5300" dirty="0" err="1" smtClean="0">
                <a:solidFill>
                  <a:schemeClr val="bg1"/>
                </a:solidFill>
              </a:rPr>
              <a:t>tâm</a:t>
            </a:r>
            <a:r>
              <a:rPr lang="en-US" sz="5300" dirty="0" smtClean="0">
                <a:solidFill>
                  <a:schemeClr val="bg1"/>
                </a:solidFill>
              </a:rPr>
              <a:t> </a:t>
            </a:r>
            <a:r>
              <a:rPr lang="en-US" sz="5300" dirty="0" err="1" smtClean="0">
                <a:solidFill>
                  <a:schemeClr val="bg1"/>
                </a:solidFill>
              </a:rPr>
              <a:t>hồn</a:t>
            </a:r>
            <a:r>
              <a:rPr lang="en-US" sz="5300" dirty="0" smtClean="0">
                <a:solidFill>
                  <a:schemeClr val="bg1"/>
                </a:solidFill>
              </a:rPr>
              <a:t>.</a:t>
            </a:r>
            <a:endParaRPr lang="en-US" sz="53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900" u="sng" dirty="0" smtClean="0">
                <a:solidFill>
                  <a:srgbClr val="FFFF00"/>
                </a:solidFill>
              </a:rPr>
              <a:t>T</a:t>
            </a:r>
            <a:r>
              <a:rPr lang="en-US" sz="5900" b="0" u="sng" dirty="0" smtClean="0">
                <a:solidFill>
                  <a:srgbClr val="FFFF00"/>
                </a:solidFill>
                <a:effectLst/>
              </a:rPr>
              <a:t>k2:</a:t>
            </a:r>
            <a:r>
              <a:rPr lang="en-US" sz="5900" b="0" dirty="0" smtClean="0">
                <a:solidFill>
                  <a:schemeClr val="bg1"/>
                </a:solidFill>
                <a:effectLst/>
              </a:rPr>
              <a:t> </a:t>
            </a:r>
            <a:r>
              <a:rPr lang="vi-VN" sz="5900" dirty="0">
                <a:solidFill>
                  <a:schemeClr val="bg1"/>
                </a:solidFill>
              </a:rPr>
              <a:t>Mẹ thương xứ đạo con đây, đoàn con liên kết trong niềm vui. </a:t>
            </a:r>
            <a:r>
              <a:rPr lang="en-US" sz="5900" dirty="0" smtClean="0">
                <a:solidFill>
                  <a:schemeClr val="bg1"/>
                </a:solidFill>
              </a:rPr>
              <a:t>M</a:t>
            </a:r>
            <a:r>
              <a:rPr lang="vi-VN" sz="5900" dirty="0" smtClean="0">
                <a:solidFill>
                  <a:schemeClr val="bg1"/>
                </a:solidFill>
              </a:rPr>
              <a:t>uôn </a:t>
            </a:r>
            <a:r>
              <a:rPr lang="vi-VN" sz="5900" dirty="0">
                <a:solidFill>
                  <a:schemeClr val="bg1"/>
                </a:solidFill>
              </a:rPr>
              <a:t>người luôn sống theo gương Mẹ, niềm tin mãi sáng lên đẹp tươi.</a:t>
            </a:r>
          </a:p>
        </p:txBody>
      </p:sp>
    </p:spTree>
    <p:extLst>
      <p:ext uri="{BB962C8B-B14F-4D97-AF65-F5344CB8AC3E}">
        <p14:creationId xmlns:p14="http://schemas.microsoft.com/office/powerpoint/2010/main" val="41812037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u="sng" dirty="0" err="1" smtClean="0">
                <a:solidFill>
                  <a:srgbClr val="FFFF00"/>
                </a:solidFill>
              </a:rPr>
              <a:t>Đk</a:t>
            </a:r>
            <a:r>
              <a:rPr lang="en-US" sz="5300" b="0" u="sng" dirty="0" smtClean="0">
                <a:solidFill>
                  <a:srgbClr val="FFFF00"/>
                </a:solidFill>
                <a:effectLst/>
              </a:rPr>
              <a:t>:</a:t>
            </a:r>
            <a:r>
              <a:rPr lang="en-US" sz="5300" b="0" dirty="0" smtClean="0">
                <a:solidFill>
                  <a:schemeClr val="bg1"/>
                </a:solidFill>
                <a:effectLst/>
              </a:rPr>
              <a:t> </a:t>
            </a:r>
            <a:r>
              <a:rPr lang="vi-VN" sz="5300" dirty="0">
                <a:solidFill>
                  <a:schemeClr val="bg1"/>
                </a:solidFill>
              </a:rPr>
              <a:t>Mẹ Maria, xin thương đến xứ đạo con đây. </a:t>
            </a:r>
            <a:r>
              <a:rPr lang="en-US" sz="5300" dirty="0" smtClean="0">
                <a:solidFill>
                  <a:schemeClr val="bg1"/>
                </a:solidFill>
              </a:rPr>
              <a:t>Ban </a:t>
            </a:r>
            <a:r>
              <a:rPr lang="en-US" sz="5300" dirty="0" err="1" smtClean="0">
                <a:solidFill>
                  <a:schemeClr val="bg1"/>
                </a:solidFill>
              </a:rPr>
              <a:t>nguồn</a:t>
            </a:r>
            <a:r>
              <a:rPr lang="en-US" sz="5300" dirty="0" smtClean="0">
                <a:solidFill>
                  <a:schemeClr val="bg1"/>
                </a:solidFill>
              </a:rPr>
              <a:t> an </a:t>
            </a:r>
            <a:r>
              <a:rPr lang="en-US" sz="5300" dirty="0" err="1" smtClean="0">
                <a:solidFill>
                  <a:schemeClr val="bg1"/>
                </a:solidFill>
              </a:rPr>
              <a:t>bình</a:t>
            </a:r>
            <a:r>
              <a:rPr lang="en-US" sz="5300" dirty="0" smtClean="0">
                <a:solidFill>
                  <a:schemeClr val="bg1"/>
                </a:solidFill>
              </a:rPr>
              <a:t> </a:t>
            </a:r>
            <a:r>
              <a:rPr lang="vi-VN" sz="5300" dirty="0" smtClean="0">
                <a:solidFill>
                  <a:schemeClr val="bg1"/>
                </a:solidFill>
              </a:rPr>
              <a:t>hiệp </a:t>
            </a:r>
            <a:r>
              <a:rPr lang="vi-VN" sz="5300" dirty="0">
                <a:solidFill>
                  <a:schemeClr val="bg1"/>
                </a:solidFill>
              </a:rPr>
              <a:t>nhất yêu thương. </a:t>
            </a:r>
            <a:r>
              <a:rPr lang="en-US" sz="5300" dirty="0" err="1" smtClean="0">
                <a:solidFill>
                  <a:schemeClr val="bg1"/>
                </a:solidFill>
              </a:rPr>
              <a:t>Mẹ</a:t>
            </a:r>
            <a:r>
              <a:rPr lang="en-US" sz="5300" dirty="0" smtClean="0">
                <a:solidFill>
                  <a:schemeClr val="bg1"/>
                </a:solidFill>
              </a:rPr>
              <a:t> </a:t>
            </a:r>
            <a:r>
              <a:rPr lang="en-US" sz="5300" dirty="0" err="1" smtClean="0">
                <a:solidFill>
                  <a:schemeClr val="bg1"/>
                </a:solidFill>
              </a:rPr>
              <a:t>luôn</a:t>
            </a:r>
            <a:r>
              <a:rPr lang="en-US" sz="5300" dirty="0" smtClean="0">
                <a:solidFill>
                  <a:schemeClr val="bg1"/>
                </a:solidFill>
              </a:rPr>
              <a:t> </a:t>
            </a:r>
            <a:r>
              <a:rPr lang="en-US" sz="5300" dirty="0" err="1" smtClean="0">
                <a:solidFill>
                  <a:schemeClr val="bg1"/>
                </a:solidFill>
              </a:rPr>
              <a:t>thăm</a:t>
            </a:r>
            <a:r>
              <a:rPr lang="en-US" sz="5300" dirty="0" smtClean="0">
                <a:solidFill>
                  <a:schemeClr val="bg1"/>
                </a:solidFill>
              </a:rPr>
              <a:t> </a:t>
            </a:r>
            <a:r>
              <a:rPr lang="en-US" sz="5300" dirty="0" err="1" smtClean="0">
                <a:solidFill>
                  <a:schemeClr val="bg1"/>
                </a:solidFill>
              </a:rPr>
              <a:t>viếng</a:t>
            </a:r>
            <a:r>
              <a:rPr lang="en-US" sz="5300" dirty="0" smtClean="0">
                <a:solidFill>
                  <a:schemeClr val="bg1"/>
                </a:solidFill>
              </a:rPr>
              <a:t> </a:t>
            </a:r>
            <a:r>
              <a:rPr lang="en-US" sz="5300" dirty="0" err="1" smtClean="0">
                <a:solidFill>
                  <a:schemeClr val="bg1"/>
                </a:solidFill>
              </a:rPr>
              <a:t>giúp</a:t>
            </a:r>
            <a:r>
              <a:rPr lang="en-US" sz="5300" dirty="0" smtClean="0">
                <a:solidFill>
                  <a:schemeClr val="bg1"/>
                </a:solidFill>
              </a:rPr>
              <a:t> </a:t>
            </a:r>
            <a:r>
              <a:rPr lang="en-US" sz="5300" dirty="0" err="1" smtClean="0">
                <a:solidFill>
                  <a:schemeClr val="bg1"/>
                </a:solidFill>
              </a:rPr>
              <a:t>đỡ</a:t>
            </a:r>
            <a:r>
              <a:rPr lang="en-US" sz="5300" dirty="0" smtClean="0">
                <a:solidFill>
                  <a:schemeClr val="bg1"/>
                </a:solidFill>
              </a:rPr>
              <a:t> </a:t>
            </a:r>
            <a:r>
              <a:rPr lang="en-US" sz="5300" dirty="0" err="1" smtClean="0">
                <a:solidFill>
                  <a:schemeClr val="bg1"/>
                </a:solidFill>
              </a:rPr>
              <a:t>mãi</a:t>
            </a:r>
            <a:r>
              <a:rPr lang="en-US" sz="5300" dirty="0" smtClean="0">
                <a:solidFill>
                  <a:schemeClr val="bg1"/>
                </a:solidFill>
              </a:rPr>
              <a:t> </a:t>
            </a:r>
            <a:r>
              <a:rPr lang="en-US" sz="5300" dirty="0" err="1" smtClean="0">
                <a:solidFill>
                  <a:schemeClr val="bg1"/>
                </a:solidFill>
              </a:rPr>
              <a:t>xứ</a:t>
            </a:r>
            <a:r>
              <a:rPr lang="en-US" sz="5300" dirty="0" smtClean="0">
                <a:solidFill>
                  <a:schemeClr val="bg1"/>
                </a:solidFill>
              </a:rPr>
              <a:t> </a:t>
            </a:r>
            <a:r>
              <a:rPr lang="en-US" sz="5300" dirty="0" err="1" smtClean="0">
                <a:solidFill>
                  <a:schemeClr val="bg1"/>
                </a:solidFill>
              </a:rPr>
              <a:t>đạo</a:t>
            </a:r>
            <a:r>
              <a:rPr lang="en-US" sz="5300" dirty="0" smtClean="0">
                <a:solidFill>
                  <a:schemeClr val="bg1"/>
                </a:solidFill>
              </a:rPr>
              <a:t> con </a:t>
            </a:r>
            <a:r>
              <a:rPr lang="en-US" sz="5300" dirty="0" err="1" smtClean="0">
                <a:solidFill>
                  <a:schemeClr val="bg1"/>
                </a:solidFill>
              </a:rPr>
              <a:t>đây</a:t>
            </a:r>
            <a:r>
              <a:rPr lang="en-US" sz="5300" dirty="0" smtClean="0">
                <a:solidFill>
                  <a:schemeClr val="bg1"/>
                </a:solidFill>
              </a:rPr>
              <a:t>. </a:t>
            </a:r>
            <a:r>
              <a:rPr lang="en-US" sz="5300" dirty="0" err="1" smtClean="0">
                <a:solidFill>
                  <a:schemeClr val="bg1"/>
                </a:solidFill>
              </a:rPr>
              <a:t>Trong</a:t>
            </a:r>
            <a:r>
              <a:rPr lang="en-US" sz="5300" dirty="0" smtClean="0">
                <a:solidFill>
                  <a:schemeClr val="bg1"/>
                </a:solidFill>
              </a:rPr>
              <a:t> </a:t>
            </a:r>
            <a:r>
              <a:rPr lang="en-US" sz="5300" dirty="0" err="1" smtClean="0">
                <a:solidFill>
                  <a:schemeClr val="bg1"/>
                </a:solidFill>
              </a:rPr>
              <a:t>tình</a:t>
            </a:r>
            <a:r>
              <a:rPr lang="en-US" sz="5300" dirty="0" smtClean="0">
                <a:solidFill>
                  <a:schemeClr val="bg1"/>
                </a:solidFill>
              </a:rPr>
              <a:t> </a:t>
            </a:r>
            <a:r>
              <a:rPr lang="en-US" sz="5300" dirty="0" err="1" smtClean="0">
                <a:solidFill>
                  <a:schemeClr val="bg1"/>
                </a:solidFill>
              </a:rPr>
              <a:t>yêu</a:t>
            </a:r>
            <a:r>
              <a:rPr lang="en-US" sz="5300" dirty="0" smtClean="0">
                <a:solidFill>
                  <a:schemeClr val="bg1"/>
                </a:solidFill>
              </a:rPr>
              <a:t> </a:t>
            </a:r>
            <a:r>
              <a:rPr lang="en-US" sz="5300" dirty="0" err="1" smtClean="0">
                <a:solidFill>
                  <a:schemeClr val="bg1"/>
                </a:solidFill>
              </a:rPr>
              <a:t>Mẹ</a:t>
            </a:r>
            <a:r>
              <a:rPr lang="en-US" sz="5300" dirty="0" smtClean="0">
                <a:solidFill>
                  <a:schemeClr val="bg1"/>
                </a:solidFill>
              </a:rPr>
              <a:t> </a:t>
            </a:r>
            <a:r>
              <a:rPr lang="en-US" sz="5300" dirty="0" err="1" smtClean="0">
                <a:solidFill>
                  <a:schemeClr val="bg1"/>
                </a:solidFill>
              </a:rPr>
              <a:t>liên</a:t>
            </a:r>
            <a:r>
              <a:rPr lang="en-US" sz="5300" dirty="0" smtClean="0">
                <a:solidFill>
                  <a:schemeClr val="bg1"/>
                </a:solidFill>
              </a:rPr>
              <a:t> </a:t>
            </a:r>
            <a:r>
              <a:rPr lang="en-US" sz="5300" dirty="0" err="1" smtClean="0">
                <a:solidFill>
                  <a:schemeClr val="bg1"/>
                </a:solidFill>
              </a:rPr>
              <a:t>kết</a:t>
            </a:r>
            <a:r>
              <a:rPr lang="en-US" sz="5300" dirty="0" smtClean="0">
                <a:solidFill>
                  <a:schemeClr val="bg1"/>
                </a:solidFill>
              </a:rPr>
              <a:t> </a:t>
            </a:r>
            <a:r>
              <a:rPr lang="en-US" sz="5300" dirty="0" err="1" smtClean="0">
                <a:solidFill>
                  <a:schemeClr val="bg1"/>
                </a:solidFill>
              </a:rPr>
              <a:t>muôn</a:t>
            </a:r>
            <a:r>
              <a:rPr lang="en-US" sz="5300" dirty="0" smtClean="0">
                <a:solidFill>
                  <a:schemeClr val="bg1"/>
                </a:solidFill>
              </a:rPr>
              <a:t> </a:t>
            </a:r>
            <a:r>
              <a:rPr lang="en-US" sz="5300" dirty="0" err="1" smtClean="0">
                <a:solidFill>
                  <a:schemeClr val="bg1"/>
                </a:solidFill>
              </a:rPr>
              <a:t>tâm</a:t>
            </a:r>
            <a:r>
              <a:rPr lang="en-US" sz="5300" dirty="0" smtClean="0">
                <a:solidFill>
                  <a:schemeClr val="bg1"/>
                </a:solidFill>
              </a:rPr>
              <a:t> </a:t>
            </a:r>
            <a:r>
              <a:rPr lang="en-US" sz="5300" dirty="0" err="1" smtClean="0">
                <a:solidFill>
                  <a:schemeClr val="bg1"/>
                </a:solidFill>
              </a:rPr>
              <a:t>hồn</a:t>
            </a:r>
            <a:r>
              <a:rPr lang="en-US" sz="5300" dirty="0" smtClean="0">
                <a:solidFill>
                  <a:schemeClr val="bg1"/>
                </a:solidFill>
              </a:rPr>
              <a:t>.</a:t>
            </a:r>
            <a:endParaRPr lang="en-US" sz="5300" b="0" dirty="0">
              <a:solidFill>
                <a:schemeClr val="bg1"/>
              </a:solidFill>
              <a:effectLst/>
            </a:endParaRPr>
          </a:p>
        </p:txBody>
      </p:sp>
    </p:spTree>
    <p:extLst>
      <p:ext uri="{BB962C8B-B14F-4D97-AF65-F5344CB8AC3E}">
        <p14:creationId xmlns:p14="http://schemas.microsoft.com/office/powerpoint/2010/main" val="23586261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spcBef>
                <a:spcPts val="0"/>
              </a:spcBef>
            </a:pPr>
            <a:r>
              <a:rPr lang="en-US" sz="4850" u="sng" dirty="0" smtClean="0">
                <a:solidFill>
                  <a:srgbClr val="FFFF00"/>
                </a:solidFill>
                <a:latin typeface="+mj-lt"/>
              </a:rPr>
              <a:t>Tk</a:t>
            </a:r>
            <a:r>
              <a:rPr lang="en-US" sz="4850" b="0" u="sng" dirty="0" smtClean="0">
                <a:solidFill>
                  <a:srgbClr val="FFFF00"/>
                </a:solidFill>
                <a:effectLst/>
                <a:latin typeface="+mj-lt"/>
              </a:rPr>
              <a:t>2:</a:t>
            </a:r>
            <a:r>
              <a:rPr lang="vi-VN" sz="4850" b="0" dirty="0" smtClean="0">
                <a:solidFill>
                  <a:schemeClr val="bg1"/>
                </a:solidFill>
                <a:effectLst/>
                <a:latin typeface="+mj-lt"/>
              </a:rPr>
              <a:t> </a:t>
            </a:r>
            <a:r>
              <a:rPr lang="vi-VN" sz="4850" dirty="0">
                <a:solidFill>
                  <a:schemeClr val="bg1"/>
                </a:solidFill>
                <a:latin typeface="+mj-lt"/>
              </a:rPr>
              <a:t>Chúa là mục tử Người dẫn dắt con lần theo lối chính. Cho con đi tới vì Danh Chúa con không lạc vương. Tối tăm con sợ chi vì có Chúa với con cùng tiến bước. Cánh tay Người đưa gậy Người dẫn yên lòng</a:t>
            </a:r>
            <a:r>
              <a:rPr lang="vi-VN" sz="4850" dirty="0" smtClean="0">
                <a:solidFill>
                  <a:schemeClr val="bg1"/>
                </a:solidFill>
                <a:latin typeface="+mj-lt"/>
              </a:rPr>
              <a:t>.</a:t>
            </a:r>
            <a:endParaRPr lang="vi-VN" sz="4850" dirty="0">
              <a:solidFill>
                <a:schemeClr val="bg1"/>
              </a:solidFill>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2207</Words>
  <Application>Microsoft Office PowerPoint</Application>
  <PresentationFormat>On-screen Show (16:9)</PresentationFormat>
  <Paragraphs>102</Paragraphs>
  <Slides>89</Slides>
  <Notes>0</Notes>
  <HiddenSlides>0</HiddenSlides>
  <MMClips>0</MMClips>
  <ScaleCrop>false</ScaleCrop>
  <HeadingPairs>
    <vt:vector size="4" baseType="variant">
      <vt:variant>
        <vt:lpstr>Theme</vt:lpstr>
      </vt:variant>
      <vt:variant>
        <vt:i4>14</vt:i4>
      </vt:variant>
      <vt:variant>
        <vt:lpstr>Slide Titles</vt:lpstr>
      </vt:variant>
      <vt:variant>
        <vt:i4>89</vt:i4>
      </vt:variant>
    </vt:vector>
  </HeadingPairs>
  <TitlesOfParts>
    <vt:vector size="103" baseType="lpstr">
      <vt:lpstr>Office Theme</vt:lpstr>
      <vt:lpstr>12_Office Theme</vt:lpstr>
      <vt:lpstr>36_Default Design</vt:lpstr>
      <vt:lpstr>10_Office Theme</vt:lpstr>
      <vt:lpstr>37_Default Design</vt:lpstr>
      <vt:lpstr>3_Office Theme</vt:lpstr>
      <vt:lpstr>4_Office Theme</vt:lpstr>
      <vt:lpstr>Default Design</vt:lpstr>
      <vt:lpstr>2_Office Theme</vt:lpstr>
      <vt:lpstr>7_Office Theme</vt:lpstr>
      <vt:lpstr>1_Office Theme</vt:lpstr>
      <vt:lpstr>5_Office Theme</vt:lpstr>
      <vt:lpstr>6_Office Theme</vt:lpstr>
      <vt:lpstr>8_Office Theme</vt:lpstr>
      <vt:lpstr>PowerPoint Presentation</vt:lpstr>
      <vt:lpstr>TẬP HÁT CỘNG ĐOÀN</vt:lpstr>
      <vt:lpstr>Đk: Có Chúa chăn dắt tôi, nên tôi không còn thiếu gì.</vt:lpstr>
      <vt:lpstr>Chúa nói: Chiên của tôi thì nghe tiếng tôi. Tôi biết chúng và chúng theo tôi. </vt:lpstr>
      <vt:lpstr>PowerPoint Presentation</vt:lpstr>
      <vt:lpstr>Ca Nhập Lễ CHÚA LÀ MỤC TỬ Nguyễn Duy Vi</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THÁNH VỊNH 22 CHÚA NHẬT XVI THƯỜNG NIÊN NĂM B  LM Kim Long 05 Câu</vt:lpstr>
      <vt:lpstr>Đk: Có Chúa chăn dắt tôi, nên tôi không còn thiếu gì.</vt:lpstr>
      <vt:lpstr>Tk1: Có Chúa chăn dắt tôi, nên tôi không còn thiếu gì. Nơi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nói: Chiên của tôi thì nghe tiếng tôi. Tôi biết chúng và chúng theo tôi.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Người đôi bàn tay gầy, ngày mưa nắng kiếp nhân sinh. Xin dâng Người nặng gánh đôi vai cho đàn em bé nhỏ môi cười, và xin trong đời niềm hạnh phúc cho ngày mai.</vt:lpstr>
      <vt:lpstr>Đk: Tấm bánh này chứa chan nỗi niềm, là của lễ cuộc đời con dâng Người. Chén máu này chất cả tâm tư, tuy đơn nghèo nhưng mang trọn tình yêu.</vt:lpstr>
      <vt:lpstr>Tk2: Xin dâng Người tâm hồn bé nhỏ mà mơ ước cõi vô biên. Xin dâng Người từng bước chân đi trong niềm tin thoáng bóng nghi ngờ, còn xin đi hoài và đi mãi, đi về Cha.</vt:lpstr>
      <vt:lpstr>Đk: Tấm bánh này chứa chan nỗi niềm, là của lễ cuộc đời con dâng Người. Chén máu này chất cả tâm tư, tuy đơn nghèo nhưng mang trọn tình yêu.</vt:lpstr>
      <vt:lpstr>PowerPoint Presentation</vt:lpstr>
      <vt:lpstr>PowerPoint Presentation</vt:lpstr>
      <vt:lpstr>PowerPoint Presentation</vt:lpstr>
      <vt:lpstr>Ca Nguyện Hiệp Lễ TÌNH YÊU CỦA CHÚA Dấu Chân</vt:lpstr>
      <vt:lpstr>Tk1: Tình yêu của Chúa bao la biển khơi vượt trùng dương, ôi mênh mông ai nào dò tới. Tình yêu của Chúa cao vút trời mây, tình yêu ấy mãi luôn nồng say, chứa chan trên cuộc đời con.</vt:lpstr>
      <vt:lpstr>Đk: Chúa là tình yêu, tình yêu ôi quá cao siêu, tình yêu Chúa phủ lấp đời con: Quá khứ, hiện tại, tương lai. Chúa là tình yêu, tình yêu ôi quá cao siêu, mãi muôn đời nguyện yêu Chúa thật nhiều và tán dương ca vang tình Chúa suốt đời.</vt:lpstr>
      <vt:lpstr>Tk2: Tình yêu của Chúa như thân mẫu con, Ngài chở che nâng niu con trên đường trần thế. Tình yêu của Chúa tươi mát đời con, kể sao hết phúc ân Ngài ban, ở bên Ngài con được bình an.</vt:lpstr>
      <vt:lpstr>Đk: Chúa là tình yêu, tình yêu ôi quá cao siêu, tình yêu Chúa phủ lấp đời con: Quá khứ, hiện tại, tương lai. Chúa là tình yêu, tình yêu ôi quá cao siêu, mãi muôn đời nguyện yêu Chúa thật nhiều và tán dương ca vang tình Chúa suốt đời.</vt:lpstr>
      <vt:lpstr>Tk3: Tình yêu của Chúa như trăng sáng soi. Là vầng dương xua tan đi đêm trường mờ tối. Tình yêu của Chúa soi bước đời con, dìu qua những sóng xô nổi trôi, tháng năm êm đềm Ngài ơi.</vt:lpstr>
      <vt:lpstr>Đk: Chúa là tình yêu, tình yêu ôi quá cao siêu, tình yêu Chúa phủ lấp đời con: Quá khứ, hiện tại, tương lai. Chúa là tình yêu, tình yêu ôi quá cao siêu, mãi muôn đời nguyện yêu Chúa thật nhiều và tán dương ca vang tình Chúa suốt đời.</vt:lpstr>
      <vt:lpstr>Tk4: Tình yêu của Chúa bao dung thứ tha, dù đời con, bao nhiêu phen sa đàng lạc lối. Tình yêu của Chúa không chấp tội con, Ngài trông mong thấy con thành tâm trở về thay đổi cuộc đời.</vt:lpstr>
      <vt:lpstr>Đk: Chúa là tình yêu, tình yêu ôi quá cao siêu, tình yêu Chúa phủ lấp đời con: Quá khứ, hiện tại, tương lai. Chúa là tình yêu, tình yêu ôi quá cao siêu, mãi muôn đời nguyện yêu Chúa thật nhiều và tán dương ca vang tình Chúa suốt đời.</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Ban nguồn an bình hiệp nhất yêu thương. Mẹ luôn thăm viếng giúp đỡ mãi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Ban nguồn an bình hiệp nhất yêu thương. Mẹ luôn thăm viếng giúp đỡ mãi xứ đạo con đây. Trong tình yêu Mẹ liên kết muôn tâm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107</cp:revision>
  <dcterms:created xsi:type="dcterms:W3CDTF">2023-05-21T07:25:42Z</dcterms:created>
  <dcterms:modified xsi:type="dcterms:W3CDTF">2024-07-17T21:58:08Z</dcterms:modified>
</cp:coreProperties>
</file>