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36" r:id="rId4"/>
    <p:sldMasterId id="2147483928" r:id="rId5"/>
    <p:sldMasterId id="2147483988" r:id="rId6"/>
    <p:sldMasterId id="2147484012" r:id="rId7"/>
    <p:sldMasterId id="2147484024" r:id="rId8"/>
    <p:sldMasterId id="2147484036" r:id="rId9"/>
    <p:sldMasterId id="2147484044" r:id="rId10"/>
  </p:sldMasterIdLst>
  <p:sldIdLst>
    <p:sldId id="507" r:id="rId11"/>
    <p:sldId id="376" r:id="rId12"/>
    <p:sldId id="620" r:id="rId13"/>
    <p:sldId id="621" r:id="rId14"/>
    <p:sldId id="604" r:id="rId15"/>
    <p:sldId id="553" r:id="rId16"/>
    <p:sldId id="443" r:id="rId17"/>
    <p:sldId id="554" r:id="rId18"/>
    <p:sldId id="609" r:id="rId19"/>
    <p:sldId id="565" r:id="rId20"/>
    <p:sldId id="610" r:id="rId21"/>
    <p:sldId id="605" r:id="rId22"/>
    <p:sldId id="622" r:id="rId23"/>
    <p:sldId id="611" r:id="rId24"/>
    <p:sldId id="612" r:id="rId25"/>
    <p:sldId id="613" r:id="rId26"/>
    <p:sldId id="614" r:id="rId27"/>
    <p:sldId id="615" r:id="rId28"/>
    <p:sldId id="616" r:id="rId29"/>
    <p:sldId id="587" r:id="rId30"/>
    <p:sldId id="415" r:id="rId31"/>
    <p:sldId id="590" r:id="rId32"/>
    <p:sldId id="591" r:id="rId33"/>
    <p:sldId id="592" r:id="rId34"/>
    <p:sldId id="617" r:id="rId35"/>
    <p:sldId id="594" r:id="rId36"/>
    <p:sldId id="618" r:id="rId37"/>
    <p:sldId id="596" r:id="rId38"/>
    <p:sldId id="619" r:id="rId39"/>
    <p:sldId id="417" r:id="rId40"/>
    <p:sldId id="599" r:id="rId41"/>
    <p:sldId id="532" r:id="rId42"/>
    <p:sldId id="549" r:id="rId43"/>
    <p:sldId id="400" r:id="rId44"/>
    <p:sldId id="623" r:id="rId45"/>
    <p:sldId id="624" r:id="rId46"/>
    <p:sldId id="625" r:id="rId47"/>
    <p:sldId id="626" r:id="rId48"/>
    <p:sldId id="627" r:id="rId49"/>
    <p:sldId id="628" r:id="rId50"/>
    <p:sldId id="629" r:id="rId51"/>
    <p:sldId id="630" r:id="rId52"/>
    <p:sldId id="631" r:id="rId53"/>
    <p:sldId id="632" r:id="rId54"/>
    <p:sldId id="633" r:id="rId55"/>
    <p:sldId id="634" r:id="rId56"/>
    <p:sldId id="550" r:id="rId57"/>
    <p:sldId id="558" r:id="rId58"/>
    <p:sldId id="559" r:id="rId59"/>
    <p:sldId id="635" r:id="rId60"/>
    <p:sldId id="560" r:id="rId61"/>
    <p:sldId id="636" r:id="rId62"/>
    <p:sldId id="561" r:id="rId63"/>
    <p:sldId id="637" r:id="rId64"/>
    <p:sldId id="638" r:id="rId65"/>
    <p:sldId id="639" r:id="rId66"/>
    <p:sldId id="276" r:id="rId67"/>
    <p:sldId id="607" r:id="rId68"/>
    <p:sldId id="277" r:id="rId69"/>
    <p:sldId id="278" r:id="rId70"/>
    <p:sldId id="640" r:id="rId71"/>
    <p:sldId id="279" r:id="rId72"/>
    <p:sldId id="290" r:id="rId73"/>
    <p:sldId id="643" r:id="rId74"/>
    <p:sldId id="641" r:id="rId75"/>
    <p:sldId id="291" r:id="rId76"/>
    <p:sldId id="644" r:id="rId77"/>
    <p:sldId id="642" r:id="rId78"/>
    <p:sldId id="292" r:id="rId79"/>
    <p:sldId id="588" r:id="rId80"/>
    <p:sldId id="293" r:id="rId81"/>
    <p:sldId id="563" r:id="rId82"/>
    <p:sldId id="564" r:id="rId83"/>
    <p:sldId id="645" r:id="rId84"/>
    <p:sldId id="531" r:id="rId85"/>
    <p:sldId id="646" r:id="rId86"/>
    <p:sldId id="608"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viewProps" Target="viewProp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0935848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9680576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83327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360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0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283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0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124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450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052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345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071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098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648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631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4665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0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0237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602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459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018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1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255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0417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2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631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466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032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0237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602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459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018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1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255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0417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25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113676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97171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9876065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179265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457349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954994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53712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9323469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54559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138958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12321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04258335"/>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9107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24449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244491"/>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75622443"/>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6.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u="sng" dirty="0" smtClean="0">
                <a:solidFill>
                  <a:srgbClr val="FFFF00"/>
                </a:solidFill>
              </a:rPr>
              <a:t>Tk2</a:t>
            </a:r>
            <a:r>
              <a:rPr lang="vi-VN" sz="5400" b="0" u="sng" dirty="0" smtClean="0">
                <a:solidFill>
                  <a:srgbClr val="FFFF00"/>
                </a:solidFill>
                <a:effectLst/>
              </a:rPr>
              <a:t>:</a:t>
            </a:r>
            <a:r>
              <a:rPr lang="vi-VN" sz="5400" b="0" dirty="0" smtClean="0">
                <a:solidFill>
                  <a:schemeClr val="bg1"/>
                </a:solidFill>
                <a:effectLst/>
              </a:rPr>
              <a:t> </a:t>
            </a:r>
            <a:r>
              <a:rPr lang="vi-VN" sz="5400" dirty="0">
                <a:solidFill>
                  <a:schemeClr val="bg1"/>
                </a:solidFill>
              </a:rPr>
              <a:t>Chúa mạch sống của bao tuổi xanh. Niềm vui phơi phới, niềm vui thắm xinh. Hướng về Chúa như mong bình minh. Hồn ai khao khát tìm thấy ánh xuân tình.</a:t>
            </a:r>
            <a:endParaRPr lang="vi-VN" sz="54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0" u="sng" dirty="0" smtClean="0">
                <a:solidFill>
                  <a:srgbClr val="FFFF00"/>
                </a:solidFill>
                <a:effectLst/>
              </a:rPr>
              <a:t>Đ</a:t>
            </a:r>
            <a:r>
              <a:rPr lang="en-US" sz="5400" b="0" u="sng" dirty="0" smtClean="0">
                <a:solidFill>
                  <a:srgbClr val="FFFF00"/>
                </a:solidFill>
                <a:effectLst/>
              </a:rPr>
              <a:t>k</a:t>
            </a:r>
            <a:r>
              <a:rPr lang="vi-VN" sz="5400" b="0" u="sng" dirty="0" smtClean="0">
                <a:solidFill>
                  <a:srgbClr val="FFFF00"/>
                </a:solidFill>
                <a:effectLst/>
              </a:rPr>
              <a:t>:</a:t>
            </a:r>
            <a:r>
              <a:rPr lang="vi-VN" sz="5400" b="0" dirty="0" smtClean="0">
                <a:solidFill>
                  <a:schemeClr val="bg1"/>
                </a:solidFill>
                <a:effectLst/>
              </a:rPr>
              <a:t> </a:t>
            </a:r>
            <a:r>
              <a:rPr lang="vi-VN" sz="5400" dirty="0" smtClean="0">
                <a:solidFill>
                  <a:schemeClr val="bg1"/>
                </a:solidFill>
              </a:rPr>
              <a:t>Bước </a:t>
            </a:r>
            <a:r>
              <a:rPr lang="vi-VN" sz="5400" dirty="0">
                <a:solidFill>
                  <a:schemeClr val="bg1"/>
                </a:solidFill>
              </a:rPr>
              <a:t>vào, bước vào nơi thánh </a:t>
            </a:r>
            <a:r>
              <a:rPr lang="vi-VN" sz="5400" dirty="0" smtClean="0">
                <a:solidFill>
                  <a:schemeClr val="bg1"/>
                </a:solidFill>
              </a:rPr>
              <a:t>cung.</a:t>
            </a:r>
            <a:r>
              <a:rPr lang="en-US" sz="5400" dirty="0" smtClean="0">
                <a:solidFill>
                  <a:schemeClr val="bg1"/>
                </a:solidFill>
              </a:rPr>
              <a:t> </a:t>
            </a:r>
            <a:r>
              <a:rPr lang="vi-VN" sz="5400" dirty="0" smtClean="0">
                <a:solidFill>
                  <a:schemeClr val="bg1"/>
                </a:solidFill>
              </a:rPr>
              <a:t>Niềm </a:t>
            </a:r>
            <a:r>
              <a:rPr lang="vi-VN" sz="5400" dirty="0">
                <a:solidFill>
                  <a:schemeClr val="bg1"/>
                </a:solidFill>
              </a:rPr>
              <a:t>vui cao dâng ngút bay chín từng. Bước gần, bước gần trước thánh nhan. Hồn con sung sướng hát câu ca mừng</a:t>
            </a:r>
            <a:r>
              <a:rPr lang="vi-VN" sz="5400" dirty="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31785133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468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799085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0" i="1" u="sng" dirty="0">
                <a:solidFill>
                  <a:srgbClr val="FFFF00"/>
                </a:solidFill>
                <a:effectLst/>
                <a:latin typeface="+mj-lt"/>
                <a:cs typeface="Times New Roman" panose="02020603050405020304" pitchFamily="18" charset="0"/>
              </a:rPr>
              <a:t>Chủ tế</a:t>
            </a:r>
            <a:r>
              <a:rPr lang="vi-VN" sz="6600" b="0" i="1" dirty="0">
                <a:solidFill>
                  <a:srgbClr val="FFFF00"/>
                </a:solidFill>
                <a:effectLst/>
                <a:latin typeface="+mj-lt"/>
                <a:cs typeface="Times New Roman" panose="02020603050405020304" pitchFamily="18" charset="0"/>
              </a:rPr>
              <a:t>: Vinh danh Thiên Chúa trên các tầng trời. </a:t>
            </a:r>
            <a:r>
              <a:rPr lang="vi-VN" sz="6600" b="0" dirty="0" smtClean="0">
                <a:solidFill>
                  <a:schemeClr val="bg1"/>
                </a:solidFill>
                <a:effectLst/>
                <a:latin typeface="+mj-lt"/>
                <a:cs typeface="Times New Roman" panose="02020603050405020304" pitchFamily="18" charset="0"/>
              </a:rPr>
              <a:t>Và </a:t>
            </a:r>
            <a:r>
              <a:rPr lang="vi-VN" sz="6600" b="0" dirty="0">
                <a:solidFill>
                  <a:schemeClr val="bg1"/>
                </a:solidFill>
                <a:effectLst/>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12982510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smtClean="0">
                <a:solidFill>
                  <a:schemeClr val="bg1"/>
                </a:solidFill>
                <a:effectLst/>
                <a:latin typeface="+mj-lt"/>
                <a:cs typeface="Times New Roman" panose="02020603050405020304" pitchFamily="18" charset="0"/>
              </a:rPr>
              <a:t>Chúng</a:t>
            </a:r>
            <a:r>
              <a:rPr lang="en-US" sz="5600" dirty="0">
                <a:solidFill>
                  <a:schemeClr val="bg1"/>
                </a:solidFill>
                <a:latin typeface="+mj-lt"/>
                <a:cs typeface="Times New Roman" panose="02020603050405020304" pitchFamily="18" charset="0"/>
              </a:rPr>
              <a:t> </a:t>
            </a:r>
            <a:r>
              <a:rPr lang="en-US" sz="5600" b="0" dirty="0" smtClean="0">
                <a:solidFill>
                  <a:schemeClr val="bg1"/>
                </a:solidFill>
                <a:effectLst/>
                <a:latin typeface="+mj-lt"/>
                <a:cs typeface="Times New Roman" panose="02020603050405020304" pitchFamily="18" charset="0"/>
              </a:rPr>
              <a:t>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801918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2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2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796545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78052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smtClean="0">
                <a:solidFill>
                  <a:schemeClr val="bg1"/>
                </a:solidFill>
                <a:effectLst/>
                <a:latin typeface="+mj-lt"/>
                <a:cs typeface="Times New Roman" panose="02020603050405020304" pitchFamily="18" charset="0"/>
              </a:rPr>
              <a:t>x</a:t>
            </a:r>
            <a:r>
              <a:rPr lang="vi-VN" sz="5600" b="0" dirty="0" smtClean="0">
                <a:solidFill>
                  <a:schemeClr val="bg1"/>
                </a:solidFill>
                <a:effectLst/>
                <a:latin typeface="+mj-lt"/>
                <a:cs typeface="Times New Roman" panose="02020603050405020304" pitchFamily="18" charset="0"/>
              </a:rPr>
              <a:t>in </a:t>
            </a:r>
            <a:r>
              <a:rPr lang="vi-VN" sz="56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797922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lạy</a:t>
            </a:r>
            <a:r>
              <a:rPr lang="en-US" sz="5500" b="0" dirty="0">
                <a:solidFill>
                  <a:schemeClr val="bg1"/>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Chúa</a:t>
            </a:r>
            <a:r>
              <a:rPr lang="en-US" sz="5500" b="0" dirty="0">
                <a:solidFill>
                  <a:srgbClr val="FFFF00"/>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Giê-su</a:t>
            </a:r>
            <a:r>
              <a:rPr lang="en-US" sz="5500" b="0" dirty="0">
                <a:solidFill>
                  <a:srgbClr val="FFFF00"/>
                </a:solidFill>
                <a:effectLst/>
                <a:latin typeface="+mj-lt"/>
                <a:cs typeface="Times New Roman" panose="02020603050405020304" pitchFamily="18" charset="0"/>
              </a:rPr>
              <a:t> Ki-</a:t>
            </a:r>
            <a:r>
              <a:rPr lang="en-US" sz="5500" b="0" dirty="0" err="1">
                <a:solidFill>
                  <a:srgbClr val="FFFF00"/>
                </a:solidFill>
                <a:effectLst/>
                <a:latin typeface="+mj-lt"/>
                <a:cs typeface="Times New Roman" panose="02020603050405020304" pitchFamily="18" charset="0"/>
              </a:rPr>
              <a:t>tô</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Tối</a:t>
            </a:r>
            <a:r>
              <a:rPr lang="en-US" sz="5500" b="0" dirty="0">
                <a:solidFill>
                  <a:schemeClr val="bg1"/>
                </a:solidFill>
                <a:effectLst/>
                <a:latin typeface="+mj-lt"/>
                <a:cs typeface="Times New Roman" panose="02020603050405020304" pitchFamily="18" charset="0"/>
              </a:rPr>
              <a:t> Cao, </a:t>
            </a:r>
            <a:r>
              <a:rPr lang="en-US" sz="5500" b="0" dirty="0" err="1">
                <a:solidFill>
                  <a:schemeClr val="bg1"/>
                </a:solidFill>
                <a:effectLst/>
                <a:latin typeface="+mj-lt"/>
                <a:cs typeface="Times New Roman" panose="02020603050405020304" pitchFamily="18" charset="0"/>
              </a:rPr>
              <a:t>cùng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Cha. </a:t>
            </a:r>
            <a:r>
              <a:rPr lang="en-US" sz="5500" b="0" u="sng" dirty="0">
                <a:solidFill>
                  <a:srgbClr val="FFFF00"/>
                </a:solidFill>
                <a:effectLst/>
                <a:latin typeface="+mj-lt"/>
                <a:cs typeface="Times New Roman" panose="02020603050405020304" pitchFamily="18" charset="0"/>
              </a:rPr>
              <a:t>A-men. A-men. </a:t>
            </a:r>
            <a:endParaRPr lang="vi-VN"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680679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10"/>
            <a:ext cx="9144000" cy="5137079"/>
          </a:xfrm>
          <a:prstGeom prst="rect">
            <a:avLst/>
          </a:prstGeom>
        </p:spPr>
      </p:pic>
    </p:spTree>
    <p:extLst>
      <p:ext uri="{BB962C8B-B14F-4D97-AF65-F5344CB8AC3E}">
        <p14:creationId xmlns:p14="http://schemas.microsoft.com/office/powerpoint/2010/main" val="337724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28600" y="57150"/>
            <a:ext cx="8686800" cy="1938992"/>
          </a:xfrm>
          <a:prstGeom prst="rect">
            <a:avLst/>
          </a:prstGeom>
        </p:spPr>
        <p:txBody>
          <a:bodyPr wrap="square">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1.</a:t>
            </a:r>
          </a:p>
          <a:p>
            <a:r>
              <a:rPr lang="vi-VN" sz="4000" i="1" dirty="0">
                <a:solidFill>
                  <a:srgbClr val="FFFF00"/>
                </a:solidFill>
              </a:rPr>
              <a:t>Họ sẽ ăn, mà vẫn còn dư. </a:t>
            </a:r>
            <a:r>
              <a:rPr lang="en-US" sz="4000" dirty="0">
                <a:solidFill>
                  <a:srgbClr val="FFFF00"/>
                </a:solidFill>
              </a:rPr>
              <a:t/>
            </a:r>
            <a:br>
              <a:rPr lang="en-US" sz="4000" dirty="0">
                <a:solidFill>
                  <a:srgbClr val="FFFF00"/>
                </a:solidFill>
              </a:rPr>
            </a:br>
            <a:r>
              <a:rPr lang="en-US" sz="4000" dirty="0" err="1">
                <a:solidFill>
                  <a:srgbClr val="FFFF00"/>
                </a:solidFill>
              </a:rPr>
              <a:t>Bài</a:t>
            </a:r>
            <a:r>
              <a:rPr lang="en-US" sz="4000" dirty="0">
                <a:solidFill>
                  <a:srgbClr val="FFFF00"/>
                </a:solidFill>
              </a:rPr>
              <a:t> </a:t>
            </a:r>
            <a:r>
              <a:rPr lang="en-US" sz="4000" dirty="0" err="1">
                <a:solidFill>
                  <a:srgbClr val="FFFF00"/>
                </a:solidFill>
              </a:rPr>
              <a:t>trích</a:t>
            </a:r>
            <a:r>
              <a:rPr lang="en-US" sz="4000" dirty="0">
                <a:solidFill>
                  <a:srgbClr val="FFFF00"/>
                </a:solidFill>
              </a:rPr>
              <a:t> </a:t>
            </a:r>
            <a:r>
              <a:rPr lang="en-US" sz="4000" dirty="0" err="1">
                <a:solidFill>
                  <a:srgbClr val="FFFF00"/>
                </a:solidFill>
              </a:rPr>
              <a:t>sách</a:t>
            </a:r>
            <a:r>
              <a:rPr lang="en-US" sz="4000" dirty="0">
                <a:solidFill>
                  <a:srgbClr val="FFFF00"/>
                </a:solidFill>
              </a:rPr>
              <a:t> </a:t>
            </a:r>
            <a:r>
              <a:rPr lang="en-US" sz="4000" dirty="0" err="1">
                <a:solidFill>
                  <a:srgbClr val="FFFF00"/>
                </a:solidFill>
              </a:rPr>
              <a:t>các</a:t>
            </a:r>
            <a:r>
              <a:rPr lang="en-US" sz="4000" dirty="0">
                <a:solidFill>
                  <a:srgbClr val="FFFF00"/>
                </a:solidFill>
              </a:rPr>
              <a:t> </a:t>
            </a:r>
            <a:r>
              <a:rPr lang="en-US" sz="4000" dirty="0" err="1">
                <a:solidFill>
                  <a:srgbClr val="FFFF00"/>
                </a:solidFill>
              </a:rPr>
              <a:t>Vua</a:t>
            </a:r>
            <a:r>
              <a:rPr lang="en-US" sz="4000" dirty="0">
                <a:solidFill>
                  <a:srgbClr val="FFFF00"/>
                </a:solidFill>
              </a:rPr>
              <a:t> </a:t>
            </a:r>
            <a:r>
              <a:rPr lang="en-US" sz="4000" dirty="0" err="1">
                <a:solidFill>
                  <a:srgbClr val="FFFF00"/>
                </a:solidFill>
              </a:rPr>
              <a:t>quyển</a:t>
            </a:r>
            <a:r>
              <a:rPr lang="en-US" sz="4000" dirty="0">
                <a:solidFill>
                  <a:srgbClr val="FFFF00"/>
                </a:solidFill>
              </a:rPr>
              <a:t> </a:t>
            </a:r>
            <a:r>
              <a:rPr lang="en-US" sz="4000" dirty="0" err="1">
                <a:solidFill>
                  <a:srgbClr val="FFFF00"/>
                </a:solidFill>
              </a:rPr>
              <a:t>thứ</a:t>
            </a:r>
            <a:r>
              <a:rPr lang="en-US" sz="4000" dirty="0">
                <a:solidFill>
                  <a:srgbClr val="FFFF00"/>
                </a:solidFill>
              </a:rPr>
              <a:t> </a:t>
            </a:r>
            <a:r>
              <a:rPr lang="en-US" sz="4000" dirty="0" err="1">
                <a:solidFill>
                  <a:srgbClr val="FFFF00"/>
                </a:solidFill>
              </a:rPr>
              <a:t>hai</a:t>
            </a:r>
            <a:r>
              <a:rPr lang="en-US" sz="4000" dirty="0" smtClean="0">
                <a:solidFill>
                  <a:srgbClr val="FFFF00"/>
                </a:solidFill>
              </a:rPr>
              <a:t>.</a:t>
            </a:r>
          </a:p>
        </p:txBody>
      </p:sp>
    </p:spTree>
    <p:extLst>
      <p:ext uri="{BB962C8B-B14F-4D97-AF65-F5344CB8AC3E}">
        <p14:creationId xmlns:p14="http://schemas.microsoft.com/office/powerpoint/2010/main" val="2982275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144</a:t>
            </a:r>
            <a:br>
              <a:rPr lang="en-US" dirty="0" smtClean="0">
                <a:solidFill>
                  <a:srgbClr val="FFFF00"/>
                </a:solidFill>
              </a:rPr>
            </a:br>
            <a:r>
              <a:rPr lang="en-US" dirty="0" smtClean="0">
                <a:solidFill>
                  <a:srgbClr val="FFFF00"/>
                </a:solidFill>
              </a:rPr>
              <a:t>CHÚA NHẬT XVII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981408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Lạy Chúa, khi Ngài rộng mở tay ban là </a:t>
            </a:r>
            <a:r>
              <a:rPr lang="en-US" sz="7200" dirty="0" err="1" smtClean="0">
                <a:solidFill>
                  <a:schemeClr val="bg1"/>
                </a:solidFill>
              </a:rPr>
              <a:t>chúng</a:t>
            </a:r>
            <a:r>
              <a:rPr lang="en-US" sz="7200" dirty="0" smtClean="0">
                <a:solidFill>
                  <a:schemeClr val="bg1"/>
                </a:solidFill>
              </a:rPr>
              <a:t> con </a:t>
            </a:r>
            <a:r>
              <a:rPr lang="vi-VN" sz="7200" dirty="0" smtClean="0">
                <a:solidFill>
                  <a:schemeClr val="bg1"/>
                </a:solidFill>
              </a:rPr>
              <a:t>thoả </a:t>
            </a:r>
            <a:r>
              <a:rPr lang="vi-VN" sz="7200" dirty="0">
                <a:solidFill>
                  <a:schemeClr val="bg1"/>
                </a:solidFill>
              </a:rPr>
              <a:t>thuê muôn vàn.</a:t>
            </a:r>
            <a:endParaRPr lang="en-US" sz="7200" dirty="0">
              <a:solidFill>
                <a:schemeClr val="bg1"/>
              </a:solidFill>
            </a:endParaRPr>
          </a:p>
        </p:txBody>
      </p:sp>
    </p:spTree>
    <p:extLst>
      <p:ext uri="{BB962C8B-B14F-4D97-AF65-F5344CB8AC3E}">
        <p14:creationId xmlns:p14="http://schemas.microsoft.com/office/powerpoint/2010/main" val="1303022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Tk1:</a:t>
            </a:r>
            <a:r>
              <a:rPr lang="en-US" sz="5500" dirty="0">
                <a:solidFill>
                  <a:schemeClr val="bg1"/>
                </a:solidFill>
              </a:rPr>
              <a:t> </a:t>
            </a:r>
            <a:r>
              <a:rPr lang="vi-VN" sz="5500" dirty="0">
                <a:solidFill>
                  <a:schemeClr val="bg1"/>
                </a:solidFill>
              </a:rPr>
              <a:t>Việc Chúa đã làm đều phải tán dương, tôi trung phải </a:t>
            </a:r>
            <a:r>
              <a:rPr lang="vi-VN" sz="5500" dirty="0" smtClean="0">
                <a:solidFill>
                  <a:schemeClr val="bg1"/>
                </a:solidFill>
              </a:rPr>
              <a:t>lên</a:t>
            </a:r>
            <a:r>
              <a:rPr lang="en-US" sz="5500" dirty="0" smtClean="0">
                <a:solidFill>
                  <a:schemeClr val="bg1"/>
                </a:solidFill>
              </a:rPr>
              <a:t> </a:t>
            </a:r>
            <a:r>
              <a:rPr lang="vi-VN" sz="5500" dirty="0" smtClean="0">
                <a:solidFill>
                  <a:schemeClr val="bg1"/>
                </a:solidFill>
              </a:rPr>
              <a:t>tiếng </a:t>
            </a:r>
            <a:r>
              <a:rPr lang="vi-VN" sz="5500" dirty="0">
                <a:solidFill>
                  <a:schemeClr val="bg1"/>
                </a:solidFill>
              </a:rPr>
              <a:t>ca tụng. Nói lên rằng: Nước Chúa vinh hiển, Hãy cùng tuyên xưng: Chúa ta thờ thực rất quyền uy.</a:t>
            </a:r>
            <a:endParaRPr lang="en-US" sz="5500" dirty="0">
              <a:solidFill>
                <a:schemeClr val="bg1"/>
              </a:solidFill>
            </a:endParaRPr>
          </a:p>
        </p:txBody>
      </p:sp>
    </p:spTree>
    <p:extLst>
      <p:ext uri="{BB962C8B-B14F-4D97-AF65-F5344CB8AC3E}">
        <p14:creationId xmlns:p14="http://schemas.microsoft.com/office/powerpoint/2010/main" val="2169583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Lạy Chúa, khi Ngài rộng mở tay ban là </a:t>
            </a:r>
            <a:r>
              <a:rPr lang="en-US" sz="7200" dirty="0" err="1" smtClean="0">
                <a:solidFill>
                  <a:schemeClr val="bg1"/>
                </a:solidFill>
              </a:rPr>
              <a:t>chúng</a:t>
            </a:r>
            <a:r>
              <a:rPr lang="en-US" sz="7200" dirty="0" smtClean="0">
                <a:solidFill>
                  <a:schemeClr val="bg1"/>
                </a:solidFill>
              </a:rPr>
              <a:t> con </a:t>
            </a:r>
            <a:r>
              <a:rPr lang="vi-VN" sz="7200" dirty="0" smtClean="0">
                <a:solidFill>
                  <a:schemeClr val="bg1"/>
                </a:solidFill>
              </a:rPr>
              <a:t>thoả </a:t>
            </a:r>
            <a:r>
              <a:rPr lang="vi-VN" sz="7200" dirty="0">
                <a:solidFill>
                  <a:schemeClr val="bg1"/>
                </a:solidFill>
              </a:rPr>
              <a:t>thuê muôn vàn.</a:t>
            </a:r>
            <a:endParaRPr lang="en-US" sz="7200" dirty="0">
              <a:solidFill>
                <a:schemeClr val="bg1"/>
              </a:solidFill>
            </a:endParaRPr>
          </a:p>
        </p:txBody>
      </p:sp>
    </p:spTree>
    <p:extLst>
      <p:ext uri="{BB962C8B-B14F-4D97-AF65-F5344CB8AC3E}">
        <p14:creationId xmlns:p14="http://schemas.microsoft.com/office/powerpoint/2010/main" val="1504555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Tk2:</a:t>
            </a:r>
            <a:r>
              <a:rPr lang="en-US" sz="5500" dirty="0">
                <a:solidFill>
                  <a:schemeClr val="bg1"/>
                </a:solidFill>
              </a:rPr>
              <a:t> </a:t>
            </a:r>
            <a:r>
              <a:rPr lang="vi-VN" sz="5500" dirty="0">
                <a:solidFill>
                  <a:schemeClr val="bg1"/>
                </a:solidFill>
              </a:rPr>
              <a:t>Lạy Chúa muôn loài nhìn lên Chúa thương, ban lương thực cho chúng theo giờ. Lúc tay Ngài ái tuất mở rộng, </a:t>
            </a:r>
            <a:r>
              <a:rPr lang="en-US" sz="5500" dirty="0" smtClean="0">
                <a:solidFill>
                  <a:schemeClr val="bg1"/>
                </a:solidFill>
              </a:rPr>
              <a:t>l</a:t>
            </a:r>
            <a:r>
              <a:rPr lang="vi-VN" sz="5500" dirty="0" smtClean="0">
                <a:solidFill>
                  <a:schemeClr val="bg1"/>
                </a:solidFill>
              </a:rPr>
              <a:t>úc </a:t>
            </a:r>
            <a:r>
              <a:rPr lang="vi-VN" sz="5500" dirty="0">
                <a:solidFill>
                  <a:schemeClr val="bg1"/>
                </a:solidFill>
              </a:rPr>
              <a:t>Ngài thi ân, hết mọi loài đều sẽ thoả thuê.</a:t>
            </a:r>
            <a:endParaRPr lang="en-US" sz="5500" dirty="0">
              <a:solidFill>
                <a:schemeClr val="bg1"/>
              </a:solidFill>
            </a:endParaRPr>
          </a:p>
        </p:txBody>
      </p:sp>
    </p:spTree>
    <p:extLst>
      <p:ext uri="{BB962C8B-B14F-4D97-AF65-F5344CB8AC3E}">
        <p14:creationId xmlns:p14="http://schemas.microsoft.com/office/powerpoint/2010/main" val="1746832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Lạy Chúa, khi Ngài rộng mở tay ban là </a:t>
            </a:r>
            <a:r>
              <a:rPr lang="en-US" sz="7200" dirty="0" err="1" smtClean="0">
                <a:solidFill>
                  <a:schemeClr val="bg1"/>
                </a:solidFill>
              </a:rPr>
              <a:t>chúng</a:t>
            </a:r>
            <a:r>
              <a:rPr lang="en-US" sz="7200" dirty="0" smtClean="0">
                <a:solidFill>
                  <a:schemeClr val="bg1"/>
                </a:solidFill>
              </a:rPr>
              <a:t> con </a:t>
            </a:r>
            <a:r>
              <a:rPr lang="vi-VN" sz="7200" dirty="0" smtClean="0">
                <a:solidFill>
                  <a:schemeClr val="bg1"/>
                </a:solidFill>
              </a:rPr>
              <a:t>thoả </a:t>
            </a:r>
            <a:r>
              <a:rPr lang="vi-VN" sz="7200" dirty="0">
                <a:solidFill>
                  <a:schemeClr val="bg1"/>
                </a:solidFill>
              </a:rPr>
              <a:t>thuê muôn vàn.</a:t>
            </a:r>
            <a:endParaRPr lang="en-US" sz="7200" dirty="0">
              <a:solidFill>
                <a:schemeClr val="bg1"/>
              </a:solidFill>
            </a:endParaRPr>
          </a:p>
        </p:txBody>
      </p:sp>
    </p:spTree>
    <p:extLst>
      <p:ext uri="{BB962C8B-B14F-4D97-AF65-F5344CB8AC3E}">
        <p14:creationId xmlns:p14="http://schemas.microsoft.com/office/powerpoint/2010/main" val="3435617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Tk3:</a:t>
            </a:r>
            <a:r>
              <a:rPr lang="en-US" sz="5500" dirty="0" smtClean="0">
                <a:solidFill>
                  <a:schemeClr val="bg1"/>
                </a:solidFill>
              </a:rPr>
              <a:t> </a:t>
            </a:r>
            <a:r>
              <a:rPr lang="vi-VN" sz="5500" dirty="0">
                <a:solidFill>
                  <a:schemeClr val="bg1"/>
                </a:solidFill>
              </a:rPr>
              <a:t>Đường lối của Ngài đều rất chí công, bao công việc chan chứa ân tình. Chúa ở gần những kẻ kêu nài, những kẻ chuyên </a:t>
            </a:r>
            <a:r>
              <a:rPr lang="vi-VN" sz="5500" dirty="0" smtClean="0">
                <a:solidFill>
                  <a:schemeClr val="bg1"/>
                </a:solidFill>
              </a:rPr>
              <a:t>chăm </a:t>
            </a:r>
            <a:r>
              <a:rPr lang="vi-VN" sz="5500" dirty="0">
                <a:solidFill>
                  <a:schemeClr val="bg1"/>
                </a:solidFill>
              </a:rPr>
              <a:t>biết tâm thành cầu khẩn Ngài </a:t>
            </a:r>
            <a:r>
              <a:rPr lang="vi-VN" sz="5500" dirty="0" smtClean="0">
                <a:solidFill>
                  <a:schemeClr val="bg1"/>
                </a:solidFill>
              </a:rPr>
              <a:t>liên.</a:t>
            </a:r>
            <a:endParaRPr lang="en-US" sz="5500" dirty="0">
              <a:solidFill>
                <a:schemeClr val="bg1"/>
              </a:solidFill>
            </a:endParaRPr>
          </a:p>
        </p:txBody>
      </p:sp>
    </p:spTree>
    <p:extLst>
      <p:ext uri="{BB962C8B-B14F-4D97-AF65-F5344CB8AC3E}">
        <p14:creationId xmlns:p14="http://schemas.microsoft.com/office/powerpoint/2010/main" val="2769916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Lạy Chúa, khi Ngài rộng mở tay ban là </a:t>
            </a:r>
            <a:r>
              <a:rPr lang="en-US" sz="7200" dirty="0" err="1" smtClean="0">
                <a:solidFill>
                  <a:schemeClr val="bg1"/>
                </a:solidFill>
              </a:rPr>
              <a:t>chúng</a:t>
            </a:r>
            <a:r>
              <a:rPr lang="en-US" sz="7200" dirty="0" smtClean="0">
                <a:solidFill>
                  <a:schemeClr val="bg1"/>
                </a:solidFill>
              </a:rPr>
              <a:t> con </a:t>
            </a:r>
            <a:r>
              <a:rPr lang="vi-VN" sz="7200" dirty="0" smtClean="0">
                <a:solidFill>
                  <a:schemeClr val="bg1"/>
                </a:solidFill>
              </a:rPr>
              <a:t>thoả </a:t>
            </a:r>
            <a:r>
              <a:rPr lang="vi-VN" sz="7200" dirty="0">
                <a:solidFill>
                  <a:schemeClr val="bg1"/>
                </a:solidFill>
              </a:rPr>
              <a:t>thuê muôn vàn.</a:t>
            </a:r>
            <a:endParaRPr lang="en-US" sz="7200" dirty="0">
              <a:solidFill>
                <a:schemeClr val="bg1"/>
              </a:solidFill>
            </a:endParaRPr>
          </a:p>
        </p:txBody>
      </p:sp>
    </p:spTree>
    <p:extLst>
      <p:ext uri="{BB962C8B-B14F-4D97-AF65-F5344CB8AC3E}">
        <p14:creationId xmlns:p14="http://schemas.microsoft.com/office/powerpoint/2010/main" val="351408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Lạy Chúa, khi Ngài rộng mở tay ban là </a:t>
            </a:r>
            <a:r>
              <a:rPr lang="en-US" sz="7200" dirty="0" err="1" smtClean="0">
                <a:solidFill>
                  <a:schemeClr val="bg1"/>
                </a:solidFill>
              </a:rPr>
              <a:t>chúng</a:t>
            </a:r>
            <a:r>
              <a:rPr lang="en-US" sz="7200" dirty="0" smtClean="0">
                <a:solidFill>
                  <a:schemeClr val="bg1"/>
                </a:solidFill>
              </a:rPr>
              <a:t> con </a:t>
            </a:r>
            <a:r>
              <a:rPr lang="vi-VN" sz="7200" dirty="0" smtClean="0">
                <a:solidFill>
                  <a:schemeClr val="bg1"/>
                </a:solidFill>
              </a:rPr>
              <a:t>thoả </a:t>
            </a:r>
            <a:r>
              <a:rPr lang="vi-VN" sz="7200" dirty="0">
                <a:solidFill>
                  <a:schemeClr val="bg1"/>
                </a:solidFill>
              </a:rPr>
              <a:t>thuê muôn vàn.</a:t>
            </a:r>
            <a:endParaRPr lang="en-US" sz="7200" dirty="0">
              <a:solidFill>
                <a:schemeClr val="bg1"/>
              </a:solidFill>
            </a:endParaRPr>
          </a:p>
        </p:txBody>
      </p:sp>
    </p:spTree>
    <p:extLst>
      <p:ext uri="{BB962C8B-B14F-4D97-AF65-F5344CB8AC3E}">
        <p14:creationId xmlns:p14="http://schemas.microsoft.com/office/powerpoint/2010/main" val="3277895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57150"/>
            <a:ext cx="8534400" cy="2862322"/>
          </a:xfrm>
          <a:prstGeom prst="rect">
            <a:avLst/>
          </a:prstGeom>
          <a:noFill/>
        </p:spPr>
        <p:txBody>
          <a:bodyPr wrap="square" rtlCol="0">
            <a:spAutoFit/>
          </a:bodyPr>
          <a:lstStyle/>
          <a:p>
            <a:r>
              <a:rPr lang="en-US" sz="3600" u="sng" dirty="0" err="1">
                <a:solidFill>
                  <a:srgbClr val="FFFF00"/>
                </a:solidFill>
              </a:rPr>
              <a:t>Bài</a:t>
            </a:r>
            <a:r>
              <a:rPr lang="en-US" sz="3600" u="sng" dirty="0">
                <a:solidFill>
                  <a:srgbClr val="FFFF00"/>
                </a:solidFill>
              </a:rPr>
              <a:t> </a:t>
            </a:r>
            <a:r>
              <a:rPr lang="en-US" sz="3600" u="sng" dirty="0" err="1">
                <a:solidFill>
                  <a:srgbClr val="FFFF00"/>
                </a:solidFill>
              </a:rPr>
              <a:t>đọc</a:t>
            </a:r>
            <a:r>
              <a:rPr lang="en-US" sz="3600" u="sng" dirty="0">
                <a:solidFill>
                  <a:srgbClr val="FFFF00"/>
                </a:solidFill>
              </a:rPr>
              <a:t> </a:t>
            </a:r>
            <a:r>
              <a:rPr lang="en-US" sz="3600" u="sng" dirty="0" smtClean="0">
                <a:solidFill>
                  <a:srgbClr val="FFFF00"/>
                </a:solidFill>
              </a:rPr>
              <a:t>2.</a:t>
            </a:r>
          </a:p>
          <a:p>
            <a:r>
              <a:rPr lang="en-US" sz="3600" i="1" dirty="0" err="1" smtClean="0">
                <a:solidFill>
                  <a:srgbClr val="FFFF00"/>
                </a:solidFill>
              </a:rPr>
              <a:t>Chỉ</a:t>
            </a:r>
            <a:r>
              <a:rPr lang="en-US" sz="3600" i="1" dirty="0" smtClean="0">
                <a:solidFill>
                  <a:srgbClr val="FFFF00"/>
                </a:solidFill>
              </a:rPr>
              <a:t> </a:t>
            </a:r>
            <a:r>
              <a:rPr lang="en-US" sz="3600" i="1" dirty="0" err="1">
                <a:solidFill>
                  <a:srgbClr val="FFFF00"/>
                </a:solidFill>
              </a:rPr>
              <a:t>có</a:t>
            </a:r>
            <a:r>
              <a:rPr lang="en-US" sz="3600" i="1" dirty="0">
                <a:solidFill>
                  <a:srgbClr val="FFFF00"/>
                </a:solidFill>
              </a:rPr>
              <a:t>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thân</a:t>
            </a:r>
            <a:r>
              <a:rPr lang="en-US" sz="3600" i="1" dirty="0">
                <a:solidFill>
                  <a:srgbClr val="FFFF00"/>
                </a:solidFill>
              </a:rPr>
              <a:t> </a:t>
            </a:r>
            <a:r>
              <a:rPr lang="en-US" sz="3600" i="1" dirty="0" err="1">
                <a:solidFill>
                  <a:srgbClr val="FFFF00"/>
                </a:solidFill>
              </a:rPr>
              <a:t>thể</a:t>
            </a:r>
            <a:r>
              <a:rPr lang="en-US" sz="3600" i="1" dirty="0">
                <a:solidFill>
                  <a:srgbClr val="FFFF00"/>
                </a:solidFill>
              </a:rPr>
              <a:t>,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Chúa</a:t>
            </a:r>
            <a:r>
              <a:rPr lang="en-US" sz="3600" i="1" dirty="0">
                <a:solidFill>
                  <a:srgbClr val="FFFF00"/>
                </a:solidFill>
              </a:rPr>
              <a:t>,</a:t>
            </a:r>
          </a:p>
          <a:p>
            <a:r>
              <a:rPr lang="en-US" sz="3600" i="1" dirty="0" err="1">
                <a:solidFill>
                  <a:srgbClr val="FFFF00"/>
                </a:solidFill>
              </a:rPr>
              <a:t>một</a:t>
            </a:r>
            <a:r>
              <a:rPr lang="en-US" sz="3600" i="1" dirty="0">
                <a:solidFill>
                  <a:srgbClr val="FFFF00"/>
                </a:solidFill>
              </a:rPr>
              <a:t> </a:t>
            </a:r>
            <a:r>
              <a:rPr lang="en-US" sz="3600" i="1" dirty="0" err="1">
                <a:solidFill>
                  <a:srgbClr val="FFFF00"/>
                </a:solidFill>
              </a:rPr>
              <a:t>niềm</a:t>
            </a:r>
            <a:r>
              <a:rPr lang="en-US" sz="3600" i="1" dirty="0">
                <a:solidFill>
                  <a:srgbClr val="FFFF00"/>
                </a:solidFill>
              </a:rPr>
              <a:t> tin,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phép</a:t>
            </a:r>
            <a:r>
              <a:rPr lang="en-US" sz="3600" i="1" dirty="0">
                <a:solidFill>
                  <a:srgbClr val="FFFF00"/>
                </a:solidFill>
              </a:rPr>
              <a:t> </a:t>
            </a:r>
            <a:r>
              <a:rPr lang="en-US" sz="3600" i="1" dirty="0" err="1">
                <a:solidFill>
                  <a:srgbClr val="FFFF00"/>
                </a:solidFill>
              </a:rPr>
              <a:t>rửa</a:t>
            </a:r>
            <a:r>
              <a:rPr lang="en-US" sz="3600" i="1" dirty="0" smtClean="0">
                <a:solidFill>
                  <a:srgbClr val="FFFF00"/>
                </a:solidFill>
              </a:rPr>
              <a:t>.</a:t>
            </a:r>
            <a:br>
              <a:rPr lang="en-US" sz="3600" i="1" dirty="0" smtClean="0">
                <a:solidFill>
                  <a:srgbClr val="FFFF00"/>
                </a:solidFill>
              </a:rPr>
            </a:br>
            <a:r>
              <a:rPr lang="vi-VN" sz="3600" dirty="0">
                <a:solidFill>
                  <a:srgbClr val="FFFF00"/>
                </a:solidFill>
              </a:rPr>
              <a:t>Bài trích thư của thánh Phao-lô tông </a:t>
            </a:r>
            <a:r>
              <a:rPr lang="vi-VN" sz="3600" dirty="0" smtClean="0">
                <a:solidFill>
                  <a:srgbClr val="FFFF00"/>
                </a:solidFill>
              </a:rPr>
              <a:t>đồ</a:t>
            </a:r>
            <a:endParaRPr lang="en-US" sz="3600" dirty="0" smtClean="0">
              <a:solidFill>
                <a:srgbClr val="FFFF00"/>
              </a:solidFill>
            </a:endParaRPr>
          </a:p>
          <a:p>
            <a:r>
              <a:rPr lang="vi-VN" sz="3600" dirty="0" smtClean="0">
                <a:solidFill>
                  <a:srgbClr val="FFFF00"/>
                </a:solidFill>
              </a:rPr>
              <a:t>gửi </a:t>
            </a:r>
            <a:r>
              <a:rPr lang="vi-VN" sz="3600" dirty="0">
                <a:solidFill>
                  <a:srgbClr val="FFFF00"/>
                </a:solidFill>
              </a:rPr>
              <a:t>tín hữu Ê-phê-xô</a:t>
            </a:r>
            <a:r>
              <a:rPr lang="vi-VN" sz="3600" dirty="0" smtClean="0">
                <a:solidFill>
                  <a:srgbClr val="FFFF00"/>
                </a:solidFill>
              </a:rPr>
              <a:t>.</a:t>
            </a:r>
            <a:endParaRPr lang="en-US" sz="3600" dirty="0" smtClean="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581400"/>
          </a:xfrm>
        </p:spPr>
        <p:txBody>
          <a:bodyPr>
            <a:noAutofit/>
          </a:bodyPr>
          <a:lstStyle/>
          <a:p>
            <a:pPr algn="just"/>
            <a:r>
              <a:rPr lang="vi-VN" sz="6600" dirty="0">
                <a:solidFill>
                  <a:schemeClr val="bg1"/>
                </a:solidFill>
              </a:rPr>
              <a:t>Một tiên tri vĩ đại đã xuất hiện giữa chúng ta, và Thiên Chúa đã viếng thăm dân Ngài.</a:t>
            </a:r>
          </a:p>
        </p:txBody>
      </p:sp>
      <p:sp>
        <p:nvSpPr>
          <p:cNvPr id="3" name="Rectangle 2"/>
          <p:cNvSpPr/>
          <p:nvPr/>
        </p:nvSpPr>
        <p:spPr>
          <a:xfrm>
            <a:off x="76200" y="-19050"/>
            <a:ext cx="6477000" cy="707886"/>
          </a:xfrm>
          <a:prstGeom prst="rect">
            <a:avLst/>
          </a:prstGeom>
        </p:spPr>
        <p:txBody>
          <a:bodyPr wrap="square">
            <a:spAutoFit/>
          </a:bodyPr>
          <a:lstStyle/>
          <a:p>
            <a:r>
              <a:rPr lang="en-US" sz="4000" u="sng" smtClean="0">
                <a:solidFill>
                  <a:srgbClr val="FFFF00"/>
                </a:solidFill>
              </a:rPr>
              <a:t>Alleluia-Alleluia</a:t>
            </a:r>
            <a:endParaRPr lang="en-US" sz="4000" u="sng">
              <a:solidFill>
                <a:srgbClr val="FFFF00"/>
              </a:solidFill>
            </a:endParaRPr>
          </a:p>
        </p:txBody>
      </p:sp>
      <p:sp>
        <p:nvSpPr>
          <p:cNvPr id="4" name="Rectangle 3"/>
          <p:cNvSpPr/>
          <p:nvPr/>
        </p:nvSpPr>
        <p:spPr>
          <a:xfrm>
            <a:off x="6248400" y="4378464"/>
            <a:ext cx="2108269" cy="707886"/>
          </a:xfrm>
          <a:prstGeom prst="rect">
            <a:avLst/>
          </a:prstGeom>
        </p:spPr>
        <p:txBody>
          <a:bodyPr wrap="none">
            <a:spAutoFit/>
          </a:bodyPr>
          <a:lstStyle/>
          <a:p>
            <a:r>
              <a:rPr lang="en-US" sz="4000" u="sng" dirty="0" smtClean="0">
                <a:solidFill>
                  <a:srgbClr val="FFFF00"/>
                </a:solidFill>
              </a:rPr>
              <a:t>Alleluia…</a:t>
            </a:r>
            <a:endParaRPr lang="en-US" sz="4000" u="sng" dirty="0">
              <a:solidFill>
                <a:srgbClr val="FFFF00"/>
              </a:solidFill>
            </a:endParaRPr>
          </a:p>
        </p:txBody>
      </p:sp>
    </p:spTree>
    <p:extLst>
      <p:ext uri="{BB962C8B-B14F-4D97-AF65-F5344CB8AC3E}">
        <p14:creationId xmlns:p14="http://schemas.microsoft.com/office/powerpoint/2010/main" val="2806608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041240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054377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704490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05000"/>
              </a:lnSpc>
            </a:pPr>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46702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400" b="0" dirty="0">
                <a:solidFill>
                  <a:schemeClr val="bg1"/>
                </a:solidFill>
                <a:effectLst/>
                <a:latin typeface="+mj-lt"/>
              </a:rPr>
              <a:t>Vì loài người chúng ta và để cứu độ chúng ta,</a:t>
            </a:r>
            <a:r>
              <a:rPr lang="en-US" sz="7400" b="0" dirty="0">
                <a:solidFill>
                  <a:schemeClr val="bg1"/>
                </a:solidFill>
                <a:effectLst/>
                <a:latin typeface="+mj-lt"/>
              </a:rPr>
              <a:t> </a:t>
            </a:r>
            <a:r>
              <a:rPr lang="vi-VN" sz="7400" b="0" dirty="0">
                <a:solidFill>
                  <a:schemeClr val="bg1"/>
                </a:solidFill>
                <a:effectLst/>
                <a:latin typeface="+mj-lt"/>
                <a:cs typeface="Times New Roman" pitchFamily="18" charset="0"/>
              </a:rPr>
              <a:t>Người đã từ trời xuống thế. </a:t>
            </a:r>
            <a:endParaRPr lang="en-US" sz="7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293641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581400"/>
          </a:xfrm>
        </p:spPr>
        <p:txBody>
          <a:bodyPr>
            <a:noAutofit/>
          </a:bodyPr>
          <a:lstStyle/>
          <a:p>
            <a:pPr algn="just"/>
            <a:r>
              <a:rPr lang="vi-VN" sz="6600" dirty="0">
                <a:solidFill>
                  <a:schemeClr val="bg1"/>
                </a:solidFill>
              </a:rPr>
              <a:t>Một tiên tri vĩ đại đã xuất hiện giữa chúng ta, và Thiên Chúa đã viếng thăm dân Ngài.</a:t>
            </a:r>
          </a:p>
        </p:txBody>
      </p:sp>
      <p:sp>
        <p:nvSpPr>
          <p:cNvPr id="3" name="Rectangle 2"/>
          <p:cNvSpPr/>
          <p:nvPr/>
        </p:nvSpPr>
        <p:spPr>
          <a:xfrm>
            <a:off x="76200" y="-19050"/>
            <a:ext cx="6477000" cy="707886"/>
          </a:xfrm>
          <a:prstGeom prst="rect">
            <a:avLst/>
          </a:prstGeom>
        </p:spPr>
        <p:txBody>
          <a:bodyPr wrap="square">
            <a:spAutoFit/>
          </a:bodyPr>
          <a:lstStyle/>
          <a:p>
            <a:r>
              <a:rPr lang="en-US" sz="4000" u="sng" smtClean="0">
                <a:solidFill>
                  <a:srgbClr val="FFFF00"/>
                </a:solidFill>
              </a:rPr>
              <a:t>Alleluia-Alleluia</a:t>
            </a:r>
            <a:endParaRPr lang="en-US" sz="4000" u="sng">
              <a:solidFill>
                <a:srgbClr val="FFFF00"/>
              </a:solidFill>
            </a:endParaRPr>
          </a:p>
        </p:txBody>
      </p:sp>
      <p:sp>
        <p:nvSpPr>
          <p:cNvPr id="4" name="Rectangle 3"/>
          <p:cNvSpPr/>
          <p:nvPr/>
        </p:nvSpPr>
        <p:spPr>
          <a:xfrm>
            <a:off x="6248400" y="4378464"/>
            <a:ext cx="2108269" cy="707886"/>
          </a:xfrm>
          <a:prstGeom prst="rect">
            <a:avLst/>
          </a:prstGeom>
        </p:spPr>
        <p:txBody>
          <a:bodyPr wrap="none">
            <a:spAutoFit/>
          </a:bodyPr>
          <a:lstStyle/>
          <a:p>
            <a:r>
              <a:rPr lang="en-US" sz="4000" u="sng" dirty="0" smtClean="0">
                <a:solidFill>
                  <a:srgbClr val="FFFF00"/>
                </a:solidFill>
              </a:rPr>
              <a:t>Alleluia…</a:t>
            </a:r>
            <a:endParaRPr lang="en-US" sz="4000" u="sng" dirty="0">
              <a:solidFill>
                <a:srgbClr val="FFFF00"/>
              </a:solidFill>
            </a:endParaRPr>
          </a:p>
        </p:txBody>
      </p:sp>
    </p:spTree>
    <p:extLst>
      <p:ext uri="{BB962C8B-B14F-4D97-AF65-F5344CB8AC3E}">
        <p14:creationId xmlns:p14="http://schemas.microsoft.com/office/powerpoint/2010/main" val="1574410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6110456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33183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34027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96946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171180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80624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4627863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b="0" dirty="0" smtClean="0">
                <a:solidFill>
                  <a:schemeClr val="bg1"/>
                </a:solidFill>
                <a:effectLst/>
              </a:rPr>
              <a:t>Ỉ </a:t>
            </a:r>
            <a:r>
              <a:rPr lang="en-US" b="0" dirty="0" err="1" smtClean="0">
                <a:solidFill>
                  <a:schemeClr val="bg1"/>
                </a:solidFill>
                <a:effectLst/>
              </a:rPr>
              <a:t>một</a:t>
            </a:r>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1200150"/>
            <a:ext cx="5791200" cy="3046988"/>
          </a:xfrm>
          <a:prstGeom prst="rect">
            <a:avLst/>
          </a:prstGeom>
        </p:spPr>
        <p:txBody>
          <a:bodyPr wrap="square">
            <a:spAutoFit/>
          </a:bodyPr>
          <a:lstStyle/>
          <a:p>
            <a:pPr algn="just"/>
            <a:r>
              <a:rPr lang="en-US" sz="3200" dirty="0" err="1" smtClean="0"/>
              <a:t>Anh</a:t>
            </a:r>
            <a:r>
              <a:rPr lang="en-US" sz="3200" dirty="0" smtClean="0"/>
              <a:t> </a:t>
            </a:r>
            <a:r>
              <a:rPr lang="en-US" sz="3200" dirty="0" err="1" smtClean="0"/>
              <a:t>chị</a:t>
            </a:r>
            <a:r>
              <a:rPr lang="en-US" sz="3200" dirty="0" smtClean="0"/>
              <a:t> </a:t>
            </a:r>
            <a:r>
              <a:rPr lang="en-US" sz="3200" dirty="0" err="1" smtClean="0"/>
              <a:t>em</a:t>
            </a:r>
            <a:r>
              <a:rPr lang="en-US" sz="3200" dirty="0" smtClean="0"/>
              <a:t> </a:t>
            </a:r>
            <a:r>
              <a:rPr lang="en-US" sz="3200" dirty="0" err="1" smtClean="0"/>
              <a:t>thân</a:t>
            </a:r>
            <a:r>
              <a:rPr lang="en-US" sz="3200" dirty="0" smtClean="0"/>
              <a:t> </a:t>
            </a:r>
            <a:r>
              <a:rPr lang="en-US" sz="3200" dirty="0" err="1" smtClean="0"/>
              <a:t>mến</a:t>
            </a:r>
            <a:r>
              <a:rPr lang="en-US" sz="3200" dirty="0" smtClean="0"/>
              <a:t>, </a:t>
            </a:r>
            <a:r>
              <a:rPr lang="en-US" sz="3200" dirty="0" err="1" smtClean="0"/>
              <a:t>chỉ</a:t>
            </a:r>
            <a:r>
              <a:rPr lang="en-US" sz="3200" dirty="0" smtClean="0"/>
              <a:t> </a:t>
            </a:r>
            <a:r>
              <a:rPr lang="en-US" sz="3200" dirty="0" err="1" smtClean="0"/>
              <a:t>một</a:t>
            </a:r>
            <a:r>
              <a:rPr lang="en-US" sz="3200" dirty="0" smtClean="0"/>
              <a:t> </a:t>
            </a:r>
            <a:r>
              <a:rPr lang="en-US" sz="3200" dirty="0" err="1" smtClean="0"/>
              <a:t>mình</a:t>
            </a:r>
            <a:r>
              <a:rPr lang="en-US" sz="3200" dirty="0" smtClean="0"/>
              <a:t> </a:t>
            </a:r>
            <a:r>
              <a:rPr lang="en-US" sz="3200" dirty="0" err="1" smtClean="0"/>
              <a:t>Đức</a:t>
            </a:r>
            <a:r>
              <a:rPr lang="en-US" sz="3200" dirty="0" smtClean="0"/>
              <a:t> </a:t>
            </a:r>
            <a:r>
              <a:rPr lang="en-US" sz="3200" dirty="0" err="1" smtClean="0"/>
              <a:t>Giê-su</a:t>
            </a:r>
            <a:r>
              <a:rPr lang="en-US" sz="3200" dirty="0" smtClean="0"/>
              <a:t> </a:t>
            </a:r>
            <a:r>
              <a:rPr lang="en-US" sz="3200" dirty="0" err="1" smtClean="0"/>
              <a:t>mới</a:t>
            </a:r>
            <a:r>
              <a:rPr lang="en-US" sz="3200" dirty="0" smtClean="0"/>
              <a:t> </a:t>
            </a:r>
            <a:r>
              <a:rPr lang="en-US" sz="3200" dirty="0" err="1" smtClean="0"/>
              <a:t>có</a:t>
            </a:r>
            <a:r>
              <a:rPr lang="en-US" sz="3200" dirty="0" smtClean="0"/>
              <a:t> </a:t>
            </a:r>
            <a:r>
              <a:rPr lang="en-US" sz="3200" dirty="0" err="1" smtClean="0"/>
              <a:t>thể</a:t>
            </a:r>
            <a:r>
              <a:rPr lang="en-US" sz="3200" dirty="0" smtClean="0"/>
              <a:t>  </a:t>
            </a:r>
            <a:r>
              <a:rPr lang="en-US" sz="3200" dirty="0" err="1" smtClean="0"/>
              <a:t>làm</a:t>
            </a:r>
            <a:r>
              <a:rPr lang="en-US" sz="3200" dirty="0" smtClean="0"/>
              <a:t> </a:t>
            </a:r>
            <a:r>
              <a:rPr lang="en-US" sz="3200" dirty="0" err="1" smtClean="0"/>
              <a:t>cho</a:t>
            </a:r>
            <a:r>
              <a:rPr lang="en-US" sz="3200" dirty="0" smtClean="0"/>
              <a:t> con </a:t>
            </a:r>
            <a:r>
              <a:rPr lang="en-US" sz="3200" dirty="0" err="1" smtClean="0"/>
              <a:t>người</a:t>
            </a:r>
            <a:r>
              <a:rPr lang="en-US" sz="3200" dirty="0" smtClean="0"/>
              <a:t> </a:t>
            </a:r>
            <a:r>
              <a:rPr lang="en-US" sz="3200" dirty="0" err="1" smtClean="0"/>
              <a:t>được</a:t>
            </a:r>
            <a:r>
              <a:rPr lang="en-US" sz="3200" dirty="0" smtClean="0"/>
              <a:t> no </a:t>
            </a:r>
            <a:r>
              <a:rPr lang="en-US" sz="3200" dirty="0" err="1" smtClean="0"/>
              <a:t>thoả</a:t>
            </a:r>
            <a:r>
              <a:rPr lang="en-US" sz="3200" dirty="0" smtClean="0"/>
              <a:t> </a:t>
            </a:r>
            <a:r>
              <a:rPr lang="en-US" sz="3200" dirty="0" err="1" smtClean="0"/>
              <a:t>cả</a:t>
            </a:r>
            <a:r>
              <a:rPr lang="en-US" sz="3200" dirty="0" smtClean="0"/>
              <a:t> </a:t>
            </a:r>
            <a:r>
              <a:rPr lang="en-US" sz="3200" dirty="0" err="1" smtClean="0"/>
              <a:t>xác</a:t>
            </a:r>
            <a:r>
              <a:rPr lang="en-US" sz="3200" dirty="0" smtClean="0"/>
              <a:t> </a:t>
            </a:r>
            <a:r>
              <a:rPr lang="en-US" sz="3200" dirty="0" err="1" smtClean="0"/>
              <a:t>lẫn</a:t>
            </a:r>
            <a:r>
              <a:rPr lang="en-US" sz="3200" dirty="0" smtClean="0"/>
              <a:t> </a:t>
            </a:r>
            <a:r>
              <a:rPr lang="en-US" sz="3200" dirty="0" err="1" smtClean="0"/>
              <a:t>hồn</a:t>
            </a:r>
            <a:r>
              <a:rPr lang="en-US" sz="3200" dirty="0" smtClean="0"/>
              <a:t>. </a:t>
            </a:r>
            <a:r>
              <a:rPr lang="en-US" sz="3200" dirty="0" err="1" smtClean="0"/>
              <a:t>Luôn</a:t>
            </a:r>
            <a:r>
              <a:rPr lang="en-US" sz="3200" dirty="0" smtClean="0"/>
              <a:t> tin </a:t>
            </a:r>
            <a:r>
              <a:rPr lang="en-US" sz="3200" dirty="0" err="1" smtClean="0"/>
              <a:t>tưởng</a:t>
            </a:r>
            <a:r>
              <a:rPr lang="en-US" sz="3200" dirty="0" smtClean="0"/>
              <a:t> </a:t>
            </a:r>
            <a:r>
              <a:rPr lang="en-US" sz="3200" dirty="0" err="1" smtClean="0"/>
              <a:t>vào</a:t>
            </a:r>
            <a:r>
              <a:rPr lang="en-US" sz="3200" dirty="0" smtClean="0"/>
              <a:t> </a:t>
            </a:r>
            <a:r>
              <a:rPr lang="en-US" sz="3200" dirty="0" err="1" smtClean="0"/>
              <a:t>quyền</a:t>
            </a:r>
            <a:r>
              <a:rPr lang="en-US" sz="3200" dirty="0" smtClean="0"/>
              <a:t> </a:t>
            </a:r>
            <a:r>
              <a:rPr lang="en-US" sz="3200" dirty="0" err="1" smtClean="0"/>
              <a:t>năng</a:t>
            </a:r>
            <a:r>
              <a:rPr lang="en-US" sz="3200" dirty="0" smtClean="0"/>
              <a:t> </a:t>
            </a:r>
            <a:r>
              <a:rPr lang="en-US" sz="3200" dirty="0" err="1" smtClean="0"/>
              <a:t>của</a:t>
            </a:r>
            <a:r>
              <a:rPr lang="en-US" sz="3200" dirty="0" smtClean="0"/>
              <a:t> </a:t>
            </a:r>
            <a:r>
              <a:rPr lang="en-US" sz="3200" dirty="0" err="1" smtClean="0"/>
              <a:t>Người</a:t>
            </a:r>
            <a:r>
              <a:rPr lang="en-US" sz="3200" dirty="0" smtClean="0"/>
              <a:t>. </a:t>
            </a:r>
            <a:r>
              <a:rPr lang="en-US" sz="3200" dirty="0" err="1" smtClean="0"/>
              <a:t>Chúng</a:t>
            </a:r>
            <a:r>
              <a:rPr lang="en-US" sz="3200" dirty="0" smtClean="0"/>
              <a:t> ta </a:t>
            </a:r>
            <a:r>
              <a:rPr lang="en-US" sz="3200" dirty="0" err="1" smtClean="0"/>
              <a:t>cùng</a:t>
            </a:r>
            <a:r>
              <a:rPr lang="en-US" sz="3200" dirty="0" smtClean="0"/>
              <a:t> </a:t>
            </a:r>
            <a:r>
              <a:rPr lang="en-US" sz="3200" dirty="0" err="1" smtClean="0"/>
              <a:t>dâng</a:t>
            </a:r>
            <a:r>
              <a:rPr lang="en-US" sz="3200" dirty="0" smtClean="0"/>
              <a:t> </a:t>
            </a:r>
            <a:r>
              <a:rPr lang="en-US" sz="3200" dirty="0" err="1" smtClean="0"/>
              <a:t>lời</a:t>
            </a:r>
            <a:r>
              <a:rPr lang="en-US" sz="3200" dirty="0" smtClean="0"/>
              <a:t> </a:t>
            </a:r>
            <a:r>
              <a:rPr lang="en-US" sz="3200" dirty="0" err="1" smtClean="0"/>
              <a:t>cầu</a:t>
            </a:r>
            <a:r>
              <a:rPr lang="en-US" sz="3200" dirty="0" smtClean="0"/>
              <a:t> </a:t>
            </a:r>
            <a:r>
              <a:rPr lang="en-US" sz="3200" dirty="0" err="1" smtClean="0"/>
              <a:t>xin</a:t>
            </a:r>
            <a:r>
              <a:rPr lang="en-US" sz="3200" dirty="0" smtClean="0"/>
              <a:t>.</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124200" y="2466022"/>
            <a:ext cx="6019800" cy="1477328"/>
          </a:xfrm>
          <a:prstGeom prst="rect">
            <a:avLst/>
          </a:prstGeom>
        </p:spPr>
        <p:txBody>
          <a:bodyPr wrap="square">
            <a:spAutoFit/>
          </a:bodyPr>
          <a:lstStyle/>
          <a:p>
            <a:pPr algn="ctr"/>
            <a:r>
              <a:rPr lang="en-US" sz="4500" dirty="0" smtClean="0">
                <a:solidFill>
                  <a:srgbClr val="FFFF00"/>
                </a:solidFill>
              </a:rPr>
              <a:t>TÌNH CON DÂNG CHÚA</a:t>
            </a:r>
            <a:endParaRPr lang="en-US" sz="4500" dirty="0">
              <a:solidFill>
                <a:srgbClr val="FFFF00"/>
              </a:solidFill>
            </a:endParaRPr>
          </a:p>
          <a:p>
            <a:pPr algn="ctr"/>
            <a:r>
              <a:rPr lang="en-US" sz="4500" dirty="0" err="1" smtClean="0">
                <a:solidFill>
                  <a:schemeClr val="bg1"/>
                </a:solidFill>
              </a:rPr>
              <a:t>Thông</a:t>
            </a:r>
            <a:r>
              <a:rPr lang="en-US" sz="4500" dirty="0" smtClean="0">
                <a:solidFill>
                  <a:schemeClr val="bg1"/>
                </a:solidFill>
              </a:rPr>
              <a:t> </a:t>
            </a:r>
            <a:r>
              <a:rPr lang="en-US" sz="4500" dirty="0" err="1" smtClean="0">
                <a:solidFill>
                  <a:schemeClr val="bg1"/>
                </a:solidFill>
              </a:rPr>
              <a:t>Giáo</a:t>
            </a:r>
            <a:r>
              <a:rPr lang="en-US" sz="4500" dirty="0" smtClean="0">
                <a:solidFill>
                  <a:schemeClr val="bg1"/>
                </a:solidFill>
              </a:rPr>
              <a:t> - </a:t>
            </a:r>
            <a:r>
              <a:rPr lang="en-US" sz="4500" dirty="0" err="1" smtClean="0">
                <a:solidFill>
                  <a:schemeClr val="bg1"/>
                </a:solidFill>
              </a:rPr>
              <a:t>Ân</a:t>
            </a:r>
            <a:r>
              <a:rPr lang="en-US" sz="4500" dirty="0" smtClean="0">
                <a:solidFill>
                  <a:schemeClr val="bg1"/>
                </a:solidFill>
              </a:rPr>
              <a:t> </a:t>
            </a:r>
            <a:r>
              <a:rPr lang="en-US" sz="4500" dirty="0" err="1" smtClean="0">
                <a:solidFill>
                  <a:schemeClr val="bg1"/>
                </a:solidFill>
              </a:rPr>
              <a:t>Đức</a:t>
            </a:r>
            <a:endParaRPr lang="en-US" sz="4500"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a:solidFill>
                  <a:srgbClr val="FFFF00"/>
                </a:solidFill>
                <a:effectLst/>
              </a:rPr>
              <a:t>Tk1:</a:t>
            </a:r>
            <a:r>
              <a:rPr lang="en-US" sz="5500" b="0" dirty="0">
                <a:solidFill>
                  <a:schemeClr val="bg1"/>
                </a:solidFill>
                <a:effectLst/>
              </a:rPr>
              <a:t> </a:t>
            </a:r>
            <a:r>
              <a:rPr lang="vi-VN" sz="5500" dirty="0">
                <a:solidFill>
                  <a:schemeClr val="bg1"/>
                </a:solidFill>
              </a:rPr>
              <a:t>Lạy Chúa, bao hạt lúa miến mới kết thành tấm bánh trắng tinh, bao quả nho chín mới ép thành rượu thơm thắm </a:t>
            </a:r>
            <a:r>
              <a:rPr lang="vi-VN" sz="5500" dirty="0" smtClean="0">
                <a:solidFill>
                  <a:schemeClr val="bg1"/>
                </a:solidFill>
              </a:rPr>
              <a:t>tình</a:t>
            </a:r>
            <a:r>
              <a:rPr lang="en-US" sz="5500" dirty="0" smtClean="0">
                <a:solidFill>
                  <a:srgbClr val="FFFF00"/>
                </a:solidFill>
              </a:rPr>
              <a:t>…</a:t>
            </a:r>
            <a:endParaRPr lang="en-US" sz="55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4685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50" dirty="0" smtClean="0">
                <a:solidFill>
                  <a:srgbClr val="FFFF00"/>
                </a:solidFill>
              </a:rPr>
              <a:t>…</a:t>
            </a:r>
            <a:r>
              <a:rPr lang="vi-VN" sz="5250" dirty="0" smtClean="0">
                <a:solidFill>
                  <a:schemeClr val="bg1"/>
                </a:solidFill>
              </a:rPr>
              <a:t> </a:t>
            </a:r>
            <a:r>
              <a:rPr lang="vi-VN" sz="5250" dirty="0">
                <a:solidFill>
                  <a:schemeClr val="bg1"/>
                </a:solidFill>
              </a:rPr>
              <a:t>Đoàn con dâng Chúa này công lao, mồ hôi nước mắt cuộc bể dâu với bao nhọc nhằn, trong chốn hồng trần kết thành bài ca, bài ca dâng Chúa.</a:t>
            </a:r>
            <a:endParaRPr lang="en-US" sz="5250" b="0" dirty="0">
              <a:solidFill>
                <a:schemeClr val="bg1"/>
              </a:solidFill>
              <a:effectLst/>
            </a:endParaRPr>
          </a:p>
        </p:txBody>
      </p:sp>
    </p:spTree>
    <p:extLst>
      <p:ext uri="{BB962C8B-B14F-4D97-AF65-F5344CB8AC3E}">
        <p14:creationId xmlns:p14="http://schemas.microsoft.com/office/powerpoint/2010/main" val="39340279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Chúc tụng Thiên Chúa, Chúa đất trời quyền năng. Chúc tụng Thiên Chúa, Đấng tối cao muôn </a:t>
            </a:r>
            <a:r>
              <a:rPr lang="vi-VN" sz="6000" dirty="0" smtClean="0">
                <a:solidFill>
                  <a:schemeClr val="bg1"/>
                </a:solidFill>
              </a:rPr>
              <a:t>trùng</a:t>
            </a:r>
            <a:r>
              <a:rPr lang="en-US" sz="6000" dirty="0" smtClean="0">
                <a:solidFill>
                  <a:srgbClr val="FFFF00"/>
                </a:solidFill>
              </a:rPr>
              <a:t>…</a:t>
            </a:r>
            <a:endParaRPr lang="en-US" sz="60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smtClean="0">
                <a:solidFill>
                  <a:srgbClr val="FFFF00"/>
                </a:solidFill>
              </a:rPr>
              <a:t>…</a:t>
            </a:r>
            <a:r>
              <a:rPr lang="vi-VN" sz="6000" dirty="0" smtClean="0">
                <a:solidFill>
                  <a:schemeClr val="bg1"/>
                </a:solidFill>
              </a:rPr>
              <a:t> </a:t>
            </a:r>
            <a:r>
              <a:rPr lang="vi-VN" sz="6000" dirty="0">
                <a:solidFill>
                  <a:schemeClr val="bg1"/>
                </a:solidFill>
              </a:rPr>
              <a:t>Này là tấm bánh rượu nho đơn sơ, thành Mình Máu Thánh của Đức Giê-su, là của ăn của uống cho đoàn con.</a:t>
            </a:r>
            <a:endParaRPr lang="en-US" sz="6000" b="0" dirty="0">
              <a:solidFill>
                <a:schemeClr val="bg1"/>
              </a:solidFill>
              <a:effectLst/>
            </a:endParaRPr>
          </a:p>
        </p:txBody>
      </p:sp>
    </p:spTree>
    <p:extLst>
      <p:ext uri="{BB962C8B-B14F-4D97-AF65-F5344CB8AC3E}">
        <p14:creationId xmlns:p14="http://schemas.microsoft.com/office/powerpoint/2010/main" val="19077499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smtClean="0">
                <a:solidFill>
                  <a:srgbClr val="FFFF00"/>
                </a:solidFill>
                <a:effectLst/>
              </a:rPr>
              <a:t>Tk2</a:t>
            </a:r>
            <a:r>
              <a:rPr lang="en-US" sz="5600" b="0" dirty="0" smtClean="0">
                <a:solidFill>
                  <a:srgbClr val="FFFF00"/>
                </a:solidFill>
                <a:effectLst/>
              </a:rPr>
              <a:t>: </a:t>
            </a:r>
            <a:r>
              <a:rPr lang="vi-VN" sz="5600" dirty="0" smtClean="0">
                <a:solidFill>
                  <a:schemeClr val="bg1"/>
                </a:solidFill>
              </a:rPr>
              <a:t>Lạy </a:t>
            </a:r>
            <a:r>
              <a:rPr lang="vi-VN" sz="5600" dirty="0">
                <a:solidFill>
                  <a:schemeClr val="bg1"/>
                </a:solidFill>
              </a:rPr>
              <a:t>Chúa, này là nến cháy thắp lên niềm tin yêu sáng ngời, đây là hoa trái của bao là buồn vui khóc </a:t>
            </a:r>
            <a:r>
              <a:rPr lang="vi-VN" sz="5600" dirty="0" smtClean="0">
                <a:solidFill>
                  <a:schemeClr val="bg1"/>
                </a:solidFill>
              </a:rPr>
              <a:t>cười</a:t>
            </a:r>
            <a:r>
              <a:rPr lang="en-US" sz="5600" dirty="0" smtClean="0">
                <a:solidFill>
                  <a:srgbClr val="FFFF00"/>
                </a:solidFill>
              </a:rPr>
              <a:t>…</a:t>
            </a:r>
            <a:endParaRPr lang="en-US" sz="5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dirty="0" smtClean="0">
                <a:solidFill>
                  <a:srgbClr val="FFFF00"/>
                </a:solidFill>
              </a:rPr>
              <a:t>…</a:t>
            </a:r>
            <a:r>
              <a:rPr lang="vi-VN" sz="5500" dirty="0" smtClean="0">
                <a:solidFill>
                  <a:schemeClr val="bg1"/>
                </a:solidFill>
              </a:rPr>
              <a:t> </a:t>
            </a:r>
            <a:r>
              <a:rPr lang="vi-VN" sz="5500" dirty="0">
                <a:solidFill>
                  <a:schemeClr val="bg1"/>
                </a:solidFill>
              </a:rPr>
              <a:t>Này con dâng Chúa đời con đây, hành trình theo Chúa còn trần ai. Ước mơ nồng nàn: Xin cho trọn tình, mối tình thuỷ chung, đẹp bài tình ca</a:t>
            </a:r>
            <a:r>
              <a:rPr lang="vi-VN"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1071134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Chúc tụng Thiên Chúa, Chúa đất trời quyền năng. Chúc tụng Thiên Chúa, Đấng tối cao muôn </a:t>
            </a:r>
            <a:r>
              <a:rPr lang="vi-VN" sz="6000" dirty="0" smtClean="0">
                <a:solidFill>
                  <a:schemeClr val="bg1"/>
                </a:solidFill>
              </a:rPr>
              <a:t>trùng</a:t>
            </a:r>
            <a:r>
              <a:rPr lang="en-US" sz="6000" dirty="0" smtClean="0">
                <a:solidFill>
                  <a:srgbClr val="FFFF00"/>
                </a:solidFill>
              </a:rPr>
              <a:t>…</a:t>
            </a:r>
            <a:endParaRPr lang="en-US" sz="6000" b="0" dirty="0">
              <a:solidFill>
                <a:schemeClr val="bg1"/>
              </a:solidFill>
              <a:effectLst/>
            </a:endParaRPr>
          </a:p>
        </p:txBody>
      </p:sp>
    </p:spTree>
    <p:extLst>
      <p:ext uri="{BB962C8B-B14F-4D97-AF65-F5344CB8AC3E}">
        <p14:creationId xmlns:p14="http://schemas.microsoft.com/office/powerpoint/2010/main" val="433032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smtClean="0">
                <a:solidFill>
                  <a:srgbClr val="FFFF00"/>
                </a:solidFill>
              </a:rPr>
              <a:t>…</a:t>
            </a:r>
            <a:r>
              <a:rPr lang="vi-VN" sz="6000" dirty="0" smtClean="0">
                <a:solidFill>
                  <a:schemeClr val="bg1"/>
                </a:solidFill>
              </a:rPr>
              <a:t> </a:t>
            </a:r>
            <a:r>
              <a:rPr lang="vi-VN" sz="6000" dirty="0">
                <a:solidFill>
                  <a:schemeClr val="bg1"/>
                </a:solidFill>
              </a:rPr>
              <a:t>Này là tấm bánh rượu nho đơn sơ, thành Mình Máu Thánh của Đức Giê-su, là của ăn của uống cho đoàn con.</a:t>
            </a:r>
            <a:endParaRPr lang="en-US" sz="6000" b="0" dirty="0">
              <a:solidFill>
                <a:schemeClr val="bg1"/>
              </a:solidFill>
              <a:effectLst/>
            </a:endParaRPr>
          </a:p>
        </p:txBody>
      </p:sp>
    </p:spTree>
    <p:extLst>
      <p:ext uri="{BB962C8B-B14F-4D97-AF65-F5344CB8AC3E}">
        <p14:creationId xmlns:p14="http://schemas.microsoft.com/office/powerpoint/2010/main" val="3613479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3288789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a:solidFill>
                  <a:srgbClr val="FFFF00"/>
                </a:solidFill>
                <a:effectLst/>
              </a:rPr>
              <a:t>Ca </a:t>
            </a:r>
            <a:r>
              <a:rPr lang="en-US" sz="7000" b="0" dirty="0" err="1">
                <a:solidFill>
                  <a:srgbClr val="FFFF00"/>
                </a:solidFill>
                <a:effectLst/>
              </a:rPr>
              <a:t>Nguyện</a:t>
            </a:r>
            <a:r>
              <a:rPr lang="en-US" sz="7000" b="0" dirty="0">
                <a:solidFill>
                  <a:srgbClr val="FFFF00"/>
                </a:solidFill>
                <a:effectLst/>
              </a:rPr>
              <a:t> </a:t>
            </a:r>
            <a:r>
              <a:rPr lang="en-US" sz="7000" b="0" dirty="0" err="1">
                <a:solidFill>
                  <a:srgbClr val="FFFF00"/>
                </a:solidFill>
                <a:effectLst/>
              </a:rPr>
              <a:t>Hiệp</a:t>
            </a:r>
            <a:r>
              <a:rPr lang="en-US" sz="7000" b="0" dirty="0">
                <a:solidFill>
                  <a:srgbClr val="FFFF00"/>
                </a:solidFill>
                <a:effectLst/>
              </a:rPr>
              <a:t> </a:t>
            </a:r>
            <a:r>
              <a:rPr lang="en-US" sz="7000" b="0" dirty="0" err="1">
                <a:solidFill>
                  <a:srgbClr val="FFFF00"/>
                </a:solidFill>
                <a:effectLst/>
              </a:rPr>
              <a:t>Lễ</a:t>
            </a:r>
            <a:r>
              <a:rPr lang="en-US" sz="7000" b="0" dirty="0">
                <a:solidFill>
                  <a:srgbClr val="FFFF00"/>
                </a:solidFill>
                <a:effectLst/>
              </a:rPr>
              <a:t/>
            </a:r>
            <a:br>
              <a:rPr lang="en-US" sz="7000" b="0" dirty="0">
                <a:solidFill>
                  <a:srgbClr val="FFFF00"/>
                </a:solidFill>
                <a:effectLst/>
              </a:rPr>
            </a:br>
            <a:r>
              <a:rPr lang="en-US" sz="7000" dirty="0" smtClean="0">
                <a:solidFill>
                  <a:srgbClr val="FFFF00"/>
                </a:solidFill>
              </a:rPr>
              <a:t>NGÀI ĐÃ THƯƠNG</a:t>
            </a:r>
            <a:br>
              <a:rPr lang="en-US" sz="7000" dirty="0" smtClean="0">
                <a:solidFill>
                  <a:srgbClr val="FFFF00"/>
                </a:solidFill>
              </a:rPr>
            </a:br>
            <a:r>
              <a:rPr lang="en-US" sz="7000" i="1" dirty="0" smtClean="0">
                <a:solidFill>
                  <a:schemeClr val="bg1"/>
                </a:solidFill>
              </a:rPr>
              <a:t>La </a:t>
            </a:r>
            <a:r>
              <a:rPr lang="en-US" sz="7000" i="1" dirty="0" err="1" smtClean="0">
                <a:solidFill>
                  <a:schemeClr val="bg1"/>
                </a:solidFill>
              </a:rPr>
              <a:t>Thập</a:t>
            </a:r>
            <a:r>
              <a:rPr lang="en-US" sz="7000" i="1" dirty="0" smtClean="0">
                <a:solidFill>
                  <a:schemeClr val="bg1"/>
                </a:solidFill>
              </a:rPr>
              <a:t> </a:t>
            </a:r>
            <a:r>
              <a:rPr lang="en-US" sz="7000" i="1" dirty="0" err="1" smtClean="0">
                <a:solidFill>
                  <a:schemeClr val="bg1"/>
                </a:solidFill>
              </a:rPr>
              <a:t>Tự</a:t>
            </a:r>
            <a:endParaRPr lang="en-US" sz="7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7500" b="0" dirty="0">
                <a:solidFill>
                  <a:srgbClr val="FFFF00"/>
                </a:solidFill>
                <a:effectLst/>
              </a:rPr>
              <a:t>Ca </a:t>
            </a:r>
            <a:r>
              <a:rPr lang="en-US" sz="7500" b="0" dirty="0" err="1">
                <a:solidFill>
                  <a:srgbClr val="FFFF00"/>
                </a:solidFill>
                <a:effectLst/>
              </a:rPr>
              <a:t>Nhập</a:t>
            </a:r>
            <a:r>
              <a:rPr lang="en-US" sz="7500" b="0" dirty="0">
                <a:solidFill>
                  <a:srgbClr val="FFFF00"/>
                </a:solidFill>
                <a:effectLst/>
              </a:rPr>
              <a:t> </a:t>
            </a:r>
            <a:r>
              <a:rPr lang="en-US" sz="7500" b="0" dirty="0" err="1">
                <a:solidFill>
                  <a:srgbClr val="FFFF00"/>
                </a:solidFill>
                <a:effectLst/>
              </a:rPr>
              <a:t>Lễ</a:t>
            </a:r>
            <a:r>
              <a:rPr lang="en-US" sz="9000" b="0" dirty="0">
                <a:solidFill>
                  <a:srgbClr val="FFFF00"/>
                </a:solidFill>
                <a:effectLst/>
              </a:rPr>
              <a:t/>
            </a:r>
            <a:br>
              <a:rPr lang="en-US" sz="9000" b="0" dirty="0">
                <a:solidFill>
                  <a:srgbClr val="FFFF00"/>
                </a:solidFill>
                <a:effectLst/>
              </a:rPr>
            </a:br>
            <a:r>
              <a:rPr lang="en-US" sz="9000" dirty="0" smtClean="0">
                <a:solidFill>
                  <a:srgbClr val="FFFF00"/>
                </a:solidFill>
              </a:rPr>
              <a:t>BƯỚC VÀO</a:t>
            </a:r>
            <a:br>
              <a:rPr lang="en-US" sz="9000" dirty="0" smtClean="0">
                <a:solidFill>
                  <a:srgbClr val="FFFF00"/>
                </a:solidFill>
              </a:rPr>
            </a:br>
            <a:r>
              <a:rPr lang="en-US" sz="5000" dirty="0" smtClean="0">
                <a:solidFill>
                  <a:schemeClr val="bg1"/>
                </a:solidFill>
              </a:rPr>
              <a:t>Lm. </a:t>
            </a:r>
            <a:r>
              <a:rPr lang="en-US" sz="5000" dirty="0" err="1" smtClean="0">
                <a:solidFill>
                  <a:schemeClr val="bg1"/>
                </a:solidFill>
              </a:rPr>
              <a:t>Phạm</a:t>
            </a:r>
            <a:r>
              <a:rPr lang="en-US" sz="5000" dirty="0" smtClean="0">
                <a:solidFill>
                  <a:schemeClr val="bg1"/>
                </a:solidFill>
              </a:rPr>
              <a:t> </a:t>
            </a:r>
            <a:r>
              <a:rPr lang="en-US" sz="5000" dirty="0" err="1" smtClean="0">
                <a:solidFill>
                  <a:schemeClr val="bg1"/>
                </a:solidFill>
              </a:rPr>
              <a:t>Liên</a:t>
            </a:r>
            <a:r>
              <a:rPr lang="en-US" sz="5000" dirty="0" smtClean="0">
                <a:solidFill>
                  <a:schemeClr val="bg1"/>
                </a:solidFill>
              </a:rPr>
              <a:t> </a:t>
            </a:r>
            <a:r>
              <a:rPr lang="en-US" sz="5000" dirty="0" err="1" smtClean="0">
                <a:solidFill>
                  <a:schemeClr val="bg1"/>
                </a:solidFill>
              </a:rPr>
              <a:t>Hùng</a:t>
            </a:r>
            <a:endParaRPr lang="en-US" sz="5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0"/>
            <a:ext cx="9144000" cy="5143499"/>
          </a:xfrm>
        </p:spPr>
        <p:txBody>
          <a:bodyPr>
            <a:noAutofit/>
          </a:bodyPr>
          <a:lstStyle/>
          <a:p>
            <a:pPr algn="just" fontAlgn="base"/>
            <a:r>
              <a:rPr lang="en-US" b="0" u="sng" dirty="0">
                <a:solidFill>
                  <a:srgbClr val="FFFF00"/>
                </a:solidFill>
                <a:effectLst/>
              </a:rPr>
              <a:t>Tk1:</a:t>
            </a:r>
            <a:r>
              <a:rPr lang="en-US" b="0" dirty="0">
                <a:solidFill>
                  <a:srgbClr val="FFFF00"/>
                </a:solidFill>
                <a:effectLst/>
              </a:rPr>
              <a:t> </a:t>
            </a:r>
            <a:r>
              <a:rPr lang="vi-VN" dirty="0">
                <a:solidFill>
                  <a:schemeClr val="bg1"/>
                </a:solidFill>
              </a:rPr>
              <a:t>Ngài đã thương khi tôi mới bước chân trong đời. Ngài đã thương dẫu nhiều lúc đời tôi xa Ngài. Ngài đã thương tuy biết bao lần như khóm bèo trôi. Tôi lãng quên chạy theo bóng dáng niềm vui gian </a:t>
            </a:r>
            <a:r>
              <a:rPr lang="vi-VN" dirty="0" smtClean="0">
                <a:solidFill>
                  <a:schemeClr val="bg1"/>
                </a:solidFill>
              </a:rPr>
              <a:t>dối</a:t>
            </a:r>
            <a:r>
              <a:rPr lang="en-US" dirty="0" smtClean="0">
                <a:solidFill>
                  <a:srgbClr val="FFFF00"/>
                </a:solidFill>
              </a:rPr>
              <a:t>…</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19050"/>
            <a:ext cx="9144000" cy="5143499"/>
          </a:xfrm>
        </p:spPr>
        <p:txBody>
          <a:bodyPr>
            <a:noAutofit/>
          </a:bodyPr>
          <a:lstStyle/>
          <a:p>
            <a:pPr algn="just" fontAlgn="base"/>
            <a:r>
              <a:rPr lang="en-US" sz="4800" dirty="0" smtClean="0">
                <a:solidFill>
                  <a:srgbClr val="FFFF00"/>
                </a:solidFill>
              </a:rPr>
              <a:t>…</a:t>
            </a:r>
            <a:r>
              <a:rPr lang="en-US" sz="4800" dirty="0" smtClean="0">
                <a:solidFill>
                  <a:schemeClr val="bg1"/>
                </a:solidFill>
              </a:rPr>
              <a:t> </a:t>
            </a:r>
            <a:r>
              <a:rPr lang="vi-VN" sz="4800" dirty="0" smtClean="0">
                <a:solidFill>
                  <a:schemeClr val="bg1"/>
                </a:solidFill>
              </a:rPr>
              <a:t>Ngài </a:t>
            </a:r>
            <a:r>
              <a:rPr lang="vi-VN" sz="4800" dirty="0">
                <a:solidFill>
                  <a:schemeClr val="bg1"/>
                </a:solidFill>
              </a:rPr>
              <a:t>vẫn thương từng giây phút mong chờ tôi về. Ngài vẫn thương đầy ái tuất như là tình quê. Chờ đợi chi mau hãy trở về, đoan hứa từ nay trung trinh. Tình mến đan bằng lời kinh, liên kết bằng bao hy sinh.</a:t>
            </a:r>
            <a:endParaRPr lang="vi-VN" sz="4800" b="0" dirty="0">
              <a:solidFill>
                <a:schemeClr val="bg1"/>
              </a:solidFill>
              <a:effectLst/>
            </a:endParaRPr>
          </a:p>
        </p:txBody>
      </p:sp>
    </p:spTree>
    <p:extLst>
      <p:ext uri="{BB962C8B-B14F-4D97-AF65-F5344CB8AC3E}">
        <p14:creationId xmlns:p14="http://schemas.microsoft.com/office/powerpoint/2010/main" val="30802389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Bao la! Tình Ngài thương ta con biết nói sao cho vừa để tạ ơn Chúa Cha. Thương con quá là thương, dẫu con tội vương mà Ngài vẫn thương con</a:t>
            </a:r>
            <a:r>
              <a:rPr lang="vi-VN"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4800" b="0" u="sng" dirty="0">
                <a:solidFill>
                  <a:srgbClr val="FFFF00"/>
                </a:solidFill>
                <a:effectLst/>
              </a:rPr>
              <a:t>Tk2:</a:t>
            </a:r>
            <a:r>
              <a:rPr lang="en-US" sz="4800" b="0" dirty="0">
                <a:solidFill>
                  <a:schemeClr val="bg1"/>
                </a:solidFill>
                <a:effectLst/>
              </a:rPr>
              <a:t> </a:t>
            </a:r>
            <a:r>
              <a:rPr lang="vi-VN" sz="4800" dirty="0">
                <a:solidFill>
                  <a:schemeClr val="bg1"/>
                </a:solidFill>
              </a:rPr>
              <a:t>Ngài đã thương khi dâng hiến xác thân của mình. Làm của ăn để người thế ngày đêm an bình. Ngài đã thương ban phát nhân loại bao máu đổ ra. Ôi tình yêu nào ai có thấu quỳ đây cung </a:t>
            </a:r>
            <a:r>
              <a:rPr lang="vi-VN" sz="4800" dirty="0" smtClean="0">
                <a:solidFill>
                  <a:schemeClr val="bg1"/>
                </a:solidFill>
              </a:rPr>
              <a:t>kính</a:t>
            </a:r>
            <a:r>
              <a:rPr lang="en-US" sz="4800" dirty="0" smtClean="0">
                <a:solidFill>
                  <a:srgbClr val="FFFF00"/>
                </a:solidFill>
              </a:rPr>
              <a:t>…</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4800" dirty="0" smtClean="0">
                <a:solidFill>
                  <a:srgbClr val="FFFF00"/>
                </a:solidFill>
              </a:rPr>
              <a:t>…</a:t>
            </a:r>
            <a:r>
              <a:rPr lang="vi-VN" sz="4800" dirty="0" smtClean="0">
                <a:solidFill>
                  <a:schemeClr val="bg1"/>
                </a:solidFill>
              </a:rPr>
              <a:t> </a:t>
            </a:r>
            <a:r>
              <a:rPr lang="vi-VN" sz="4800" dirty="0">
                <a:solidFill>
                  <a:schemeClr val="bg1"/>
                </a:solidFill>
              </a:rPr>
              <a:t>Loài người ơi nào ta hãy dâng lời chúc tụng. Loài người ơi nào hãy đến dâng lời tạ ơn. Để từ nay xin bước theo Ngài, tha thứ dầu ai chê bai. Cùng Chúa đi vào trần </a:t>
            </a:r>
            <a:r>
              <a:rPr lang="en-US" sz="4800" dirty="0" err="1" smtClean="0">
                <a:solidFill>
                  <a:schemeClr val="bg1"/>
                </a:solidFill>
              </a:rPr>
              <a:t>ai</a:t>
            </a:r>
            <a:r>
              <a:rPr lang="vi-VN" sz="4800" dirty="0" smtClean="0">
                <a:solidFill>
                  <a:schemeClr val="bg1"/>
                </a:solidFill>
              </a:rPr>
              <a:t>, </a:t>
            </a:r>
            <a:r>
              <a:rPr lang="vi-VN" sz="4800" dirty="0">
                <a:solidFill>
                  <a:schemeClr val="bg1"/>
                </a:solidFill>
              </a:rPr>
              <a:t>cho dẫu là bao chông gai.</a:t>
            </a:r>
            <a:endParaRPr lang="en-US" sz="4800" b="0" dirty="0">
              <a:solidFill>
                <a:schemeClr val="bg1"/>
              </a:solidFill>
              <a:effectLst/>
            </a:endParaRPr>
          </a:p>
        </p:txBody>
      </p:sp>
    </p:spTree>
    <p:extLst>
      <p:ext uri="{BB962C8B-B14F-4D97-AF65-F5344CB8AC3E}">
        <p14:creationId xmlns:p14="http://schemas.microsoft.com/office/powerpoint/2010/main" val="29735054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Bao la! Tình Ngài thương ta con biết nói sao cho vừa để tạ ơn Chúa Cha. Thương con quá là thương, dẫu con tội vương mà Ngài vẫn thương con</a:t>
            </a:r>
            <a:r>
              <a:rPr lang="vi-VN"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40059742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smtClean="0">
                <a:solidFill>
                  <a:srgbClr val="FFFF00"/>
                </a:solidFill>
                <a:effectLst/>
              </a:rPr>
              <a:t>Tk3:</a:t>
            </a:r>
            <a:r>
              <a:rPr lang="en-US" sz="4900" dirty="0">
                <a:solidFill>
                  <a:schemeClr val="bg1"/>
                </a:solidFill>
              </a:rPr>
              <a:t> </a:t>
            </a:r>
            <a:r>
              <a:rPr lang="vi-VN" sz="4900" dirty="0" smtClean="0">
                <a:solidFill>
                  <a:schemeClr val="bg1"/>
                </a:solidFill>
              </a:rPr>
              <a:t>Ngài </a:t>
            </a:r>
            <a:r>
              <a:rPr lang="vi-VN" sz="4900" dirty="0">
                <a:solidFill>
                  <a:schemeClr val="bg1"/>
                </a:solidFill>
              </a:rPr>
              <a:t>đã thương khi trông thấy đám đông theo Ngài. Ngài đã thương chữa lành các bệnh nhân của họ. Chiều dần buông sai các môn đệ mua bánh họ ăn. Nhưng ở đây chỉ năm chiếc bánh và hai con </a:t>
            </a:r>
            <a:r>
              <a:rPr lang="vi-VN" sz="4900" dirty="0" smtClean="0">
                <a:solidFill>
                  <a:schemeClr val="bg1"/>
                </a:solidFill>
              </a:rPr>
              <a:t>cá</a:t>
            </a:r>
            <a:r>
              <a:rPr lang="en-US" sz="4900" dirty="0" smtClean="0">
                <a:solidFill>
                  <a:srgbClr val="FFFF00"/>
                </a:solidFill>
              </a:rPr>
              <a:t>…</a:t>
            </a:r>
            <a:endParaRPr lang="en-US" sz="49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dirty="0" smtClean="0">
                <a:solidFill>
                  <a:srgbClr val="FFFF00"/>
                </a:solidFill>
              </a:rPr>
              <a:t>…</a:t>
            </a:r>
            <a:r>
              <a:rPr lang="vi-VN" sz="4900" dirty="0" smtClean="0">
                <a:solidFill>
                  <a:schemeClr val="bg1"/>
                </a:solidFill>
              </a:rPr>
              <a:t> </a:t>
            </a:r>
            <a:r>
              <a:rPr lang="vi-VN" sz="4900" dirty="0">
                <a:solidFill>
                  <a:schemeClr val="bg1"/>
                </a:solidFill>
              </a:rPr>
              <a:t>Ngài đã thương truyền dân chúng hãy ngồi xuống cỏ. Ngài đã thương cầm lấy bánh dâng lời tạ ơn. Rồi bẻ ra phân phát cho họ, ai nấy đều ăn no nê. Dẫu tới năm ngàn đàn ông, ai nấy đều ăn no nê.</a:t>
            </a:r>
            <a:endParaRPr lang="en-US" sz="4900" b="0" dirty="0">
              <a:solidFill>
                <a:schemeClr val="bg1"/>
              </a:solidFill>
              <a:effectLst/>
            </a:endParaRPr>
          </a:p>
        </p:txBody>
      </p:sp>
    </p:spTree>
    <p:extLst>
      <p:ext uri="{BB962C8B-B14F-4D97-AF65-F5344CB8AC3E}">
        <p14:creationId xmlns:p14="http://schemas.microsoft.com/office/powerpoint/2010/main" val="33560490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Bao la! Tình Ngài thương ta con biết nói sao cho vừa để tạ ơn Chúa Cha. Thương con quá là thương, dẫu con tội vương mà Ngài vẫn thương con</a:t>
            </a:r>
            <a:r>
              <a:rPr lang="vi-VN"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36469135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0" u="sng" dirty="0" smtClean="0">
                <a:solidFill>
                  <a:srgbClr val="FFFF00"/>
                </a:solidFill>
                <a:effectLst/>
              </a:rPr>
              <a:t>Đ</a:t>
            </a:r>
            <a:r>
              <a:rPr lang="en-US" sz="5400" b="0" u="sng" dirty="0" smtClean="0">
                <a:solidFill>
                  <a:srgbClr val="FFFF00"/>
                </a:solidFill>
                <a:effectLst/>
              </a:rPr>
              <a:t>k</a:t>
            </a:r>
            <a:r>
              <a:rPr lang="vi-VN" sz="5400" b="0" u="sng" dirty="0" smtClean="0">
                <a:solidFill>
                  <a:srgbClr val="FFFF00"/>
                </a:solidFill>
                <a:effectLst/>
              </a:rPr>
              <a:t>:</a:t>
            </a:r>
            <a:r>
              <a:rPr lang="vi-VN" sz="5400" b="0" dirty="0" smtClean="0">
                <a:solidFill>
                  <a:schemeClr val="bg1"/>
                </a:solidFill>
                <a:effectLst/>
              </a:rPr>
              <a:t> </a:t>
            </a:r>
            <a:r>
              <a:rPr lang="vi-VN" sz="5400" dirty="0" smtClean="0">
                <a:solidFill>
                  <a:schemeClr val="bg1"/>
                </a:solidFill>
              </a:rPr>
              <a:t>Bước </a:t>
            </a:r>
            <a:r>
              <a:rPr lang="vi-VN" sz="5400" dirty="0">
                <a:solidFill>
                  <a:schemeClr val="bg1"/>
                </a:solidFill>
              </a:rPr>
              <a:t>vào, bước vào nơi thánh </a:t>
            </a:r>
            <a:r>
              <a:rPr lang="vi-VN" sz="5400" dirty="0" smtClean="0">
                <a:solidFill>
                  <a:schemeClr val="bg1"/>
                </a:solidFill>
              </a:rPr>
              <a:t>cung.</a:t>
            </a:r>
            <a:r>
              <a:rPr lang="en-US" sz="5400" dirty="0" smtClean="0">
                <a:solidFill>
                  <a:schemeClr val="bg1"/>
                </a:solidFill>
              </a:rPr>
              <a:t> </a:t>
            </a:r>
            <a:r>
              <a:rPr lang="vi-VN" sz="5400" dirty="0" smtClean="0">
                <a:solidFill>
                  <a:schemeClr val="bg1"/>
                </a:solidFill>
              </a:rPr>
              <a:t>Niềm </a:t>
            </a:r>
            <a:r>
              <a:rPr lang="vi-VN" sz="5400" dirty="0">
                <a:solidFill>
                  <a:schemeClr val="bg1"/>
                </a:solidFill>
              </a:rPr>
              <a:t>vui cao dâng ngút bay chín từng. Bước gần, bước gần trước thánh nhan. Hồn con sung sướng hát câu ca mừng</a:t>
            </a:r>
            <a:r>
              <a:rPr lang="vi-VN" sz="5400" dirty="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775811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500" b="0" dirty="0">
                <a:solidFill>
                  <a:srgbClr val="FFFF00"/>
                </a:solidFill>
                <a:effectLst/>
              </a:rPr>
              <a:t>Ca </a:t>
            </a:r>
            <a:r>
              <a:rPr lang="en-US" sz="6500" b="0" dirty="0" err="1">
                <a:solidFill>
                  <a:srgbClr val="FFFF00"/>
                </a:solidFill>
                <a:effectLst/>
              </a:rPr>
              <a:t>Kết</a:t>
            </a:r>
            <a:r>
              <a:rPr lang="en-US" sz="6500" b="0" dirty="0">
                <a:solidFill>
                  <a:srgbClr val="FFFF00"/>
                </a:solidFill>
                <a:effectLst/>
              </a:rPr>
              <a:t> </a:t>
            </a:r>
            <a:r>
              <a:rPr lang="en-US" sz="65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6000" b="0" dirty="0" smtClean="0">
                <a:solidFill>
                  <a:srgbClr val="FFFF00"/>
                </a:solidFill>
                <a:effectLst/>
              </a:rPr>
              <a:t>CHO NƯỚC TRỜI MAI SAU</a:t>
            </a:r>
            <a:br>
              <a:rPr lang="en-US" sz="6000" b="0" dirty="0" smtClean="0">
                <a:solidFill>
                  <a:srgbClr val="FFFF00"/>
                </a:solidFill>
                <a:effectLst/>
              </a:rPr>
            </a:br>
            <a:r>
              <a:rPr lang="en-US" sz="5000" b="0" i="1" dirty="0" smtClean="0">
                <a:solidFill>
                  <a:schemeClr val="bg1"/>
                </a:solidFill>
                <a:effectLst/>
              </a:rPr>
              <a:t>Lm</a:t>
            </a:r>
            <a:r>
              <a:rPr lang="en-US" sz="5000" b="0" i="1" dirty="0">
                <a:solidFill>
                  <a:schemeClr val="bg1"/>
                </a:solidFill>
                <a:effectLst/>
              </a:rPr>
              <a:t>. </a:t>
            </a:r>
            <a:r>
              <a:rPr lang="en-US" sz="5000" b="0" i="1" dirty="0" err="1">
                <a:solidFill>
                  <a:schemeClr val="bg1"/>
                </a:solidFill>
                <a:effectLst/>
              </a:rPr>
              <a:t>Nguyễn</a:t>
            </a:r>
            <a:r>
              <a:rPr lang="en-US" sz="5000" b="0" i="1" dirty="0">
                <a:solidFill>
                  <a:schemeClr val="bg1"/>
                </a:solidFill>
                <a:effectLst/>
              </a:rPr>
              <a:t> </a:t>
            </a:r>
            <a:r>
              <a:rPr lang="en-US" sz="5000" b="0" i="1" dirty="0" err="1">
                <a:solidFill>
                  <a:schemeClr val="bg1"/>
                </a:solidFill>
                <a:effectLst/>
              </a:rPr>
              <a:t>Duy</a:t>
            </a:r>
            <a:endParaRPr lang="en-US" sz="5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a:solidFill>
                  <a:srgbClr val="FFFF00"/>
                </a:solidFill>
                <a:effectLst/>
              </a:rPr>
              <a:t>Đk</a:t>
            </a:r>
            <a:r>
              <a:rPr lang="en-US" sz="5100" b="0" u="sng" dirty="0">
                <a:solidFill>
                  <a:srgbClr val="FFFF00"/>
                </a:solidFill>
                <a:effectLst/>
              </a:rPr>
              <a:t>:</a:t>
            </a:r>
            <a:r>
              <a:rPr lang="en-US" sz="5100" b="0" dirty="0">
                <a:solidFill>
                  <a:schemeClr val="bg1"/>
                </a:solidFill>
                <a:effectLst/>
              </a:rPr>
              <a:t> </a:t>
            </a:r>
            <a:r>
              <a:rPr lang="en-US" sz="5100" dirty="0" err="1" smtClean="0">
                <a:solidFill>
                  <a:schemeClr val="bg1"/>
                </a:solidFill>
              </a:rPr>
              <a:t>Trái</a:t>
            </a:r>
            <a:r>
              <a:rPr lang="en-US" sz="5100" dirty="0" smtClean="0">
                <a:solidFill>
                  <a:schemeClr val="bg1"/>
                </a:solidFill>
              </a:rPr>
              <a:t> </a:t>
            </a:r>
            <a:r>
              <a:rPr lang="en-US" sz="5100" dirty="0" err="1" smtClean="0">
                <a:solidFill>
                  <a:schemeClr val="bg1"/>
                </a:solidFill>
              </a:rPr>
              <a:t>đất</a:t>
            </a:r>
            <a:r>
              <a:rPr lang="en-US" sz="5100" dirty="0" smtClean="0">
                <a:solidFill>
                  <a:schemeClr val="bg1"/>
                </a:solidFill>
              </a:rPr>
              <a:t> </a:t>
            </a:r>
            <a:r>
              <a:rPr lang="vi-VN" sz="5100" dirty="0" smtClean="0">
                <a:solidFill>
                  <a:schemeClr val="bg1"/>
                </a:solidFill>
              </a:rPr>
              <a:t>này </a:t>
            </a:r>
            <a:r>
              <a:rPr lang="vi-VN" sz="5100" dirty="0">
                <a:solidFill>
                  <a:schemeClr val="bg1"/>
                </a:solidFill>
              </a:rPr>
              <a:t>nơi con người náu thân. Thế gian này con đường dẫn lên trời. Kiếp sống này ta xây dựng thế giới để dọn đường cho Nước Trời mai sau</a:t>
            </a:r>
            <a:r>
              <a:rPr lang="vi-VN" sz="5100" dirty="0" smtClean="0">
                <a:solidFill>
                  <a:schemeClr val="bg1"/>
                </a:solidFill>
              </a:rPr>
              <a:t>.</a:t>
            </a:r>
            <a:endParaRPr lang="vi-VN" sz="51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a:solidFill>
                  <a:srgbClr val="FFFF00"/>
                </a:solidFill>
                <a:effectLst/>
              </a:rPr>
              <a:t>Tk1:</a:t>
            </a:r>
            <a:r>
              <a:rPr lang="en-US" sz="5200" b="0" dirty="0">
                <a:solidFill>
                  <a:schemeClr val="bg1"/>
                </a:solidFill>
                <a:effectLst/>
              </a:rPr>
              <a:t> </a:t>
            </a:r>
            <a:r>
              <a:rPr lang="vi-VN" sz="5200" dirty="0">
                <a:solidFill>
                  <a:schemeClr val="bg1"/>
                </a:solidFill>
              </a:rPr>
              <a:t>Chúa cho ta niềm vui sống bên muôn người. Chúa cho ta cuộc sống dẫn lối lên trời. Mừng vui đi lo chi ngày mai sẽ tới. Hãy vững tâm trời xanh đang đón chờ ta.</a:t>
            </a:r>
            <a:endParaRPr lang="en-US" sz="52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a:solidFill>
                  <a:srgbClr val="FFFF00"/>
                </a:solidFill>
                <a:effectLst/>
              </a:rPr>
              <a:t>Đk</a:t>
            </a:r>
            <a:r>
              <a:rPr lang="en-US" sz="5100" b="0" u="sng" dirty="0">
                <a:solidFill>
                  <a:srgbClr val="FFFF00"/>
                </a:solidFill>
                <a:effectLst/>
              </a:rPr>
              <a:t>:</a:t>
            </a:r>
            <a:r>
              <a:rPr lang="en-US" sz="5100" b="0" dirty="0">
                <a:solidFill>
                  <a:schemeClr val="bg1"/>
                </a:solidFill>
                <a:effectLst/>
              </a:rPr>
              <a:t> </a:t>
            </a:r>
            <a:r>
              <a:rPr lang="en-US" sz="5100" dirty="0" err="1" smtClean="0">
                <a:solidFill>
                  <a:schemeClr val="bg1"/>
                </a:solidFill>
              </a:rPr>
              <a:t>Trái</a:t>
            </a:r>
            <a:r>
              <a:rPr lang="en-US" sz="5100" dirty="0" smtClean="0">
                <a:solidFill>
                  <a:schemeClr val="bg1"/>
                </a:solidFill>
              </a:rPr>
              <a:t> </a:t>
            </a:r>
            <a:r>
              <a:rPr lang="en-US" sz="5100" dirty="0" err="1" smtClean="0">
                <a:solidFill>
                  <a:schemeClr val="bg1"/>
                </a:solidFill>
              </a:rPr>
              <a:t>đất</a:t>
            </a:r>
            <a:r>
              <a:rPr lang="en-US" sz="5100" dirty="0" smtClean="0">
                <a:solidFill>
                  <a:schemeClr val="bg1"/>
                </a:solidFill>
              </a:rPr>
              <a:t> </a:t>
            </a:r>
            <a:r>
              <a:rPr lang="vi-VN" sz="5100" dirty="0" smtClean="0">
                <a:solidFill>
                  <a:schemeClr val="bg1"/>
                </a:solidFill>
              </a:rPr>
              <a:t>này </a:t>
            </a:r>
            <a:r>
              <a:rPr lang="vi-VN" sz="5100" dirty="0">
                <a:solidFill>
                  <a:schemeClr val="bg1"/>
                </a:solidFill>
              </a:rPr>
              <a:t>nơi con người náu thân. Thế gian này con đường dẫn lên trời. Kiếp sống này ta xây dựng thế giới để dọn đường cho Nước Trời mai sau</a:t>
            </a:r>
            <a:r>
              <a:rPr lang="vi-VN" sz="5100" dirty="0" smtClean="0">
                <a:solidFill>
                  <a:schemeClr val="bg1"/>
                </a:solidFill>
              </a:rPr>
              <a:t>.</a:t>
            </a:r>
            <a:endParaRPr lang="vi-VN" sz="5100" b="0" dirty="0">
              <a:solidFill>
                <a:schemeClr val="bg1"/>
              </a:solidFill>
              <a:effectLst/>
            </a:endParaRPr>
          </a:p>
        </p:txBody>
      </p:sp>
    </p:spTree>
    <p:extLst>
      <p:ext uri="{BB962C8B-B14F-4D97-AF65-F5344CB8AC3E}">
        <p14:creationId xmlns:p14="http://schemas.microsoft.com/office/powerpoint/2010/main" val="9252943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smtClean="0">
                <a:solidFill>
                  <a:srgbClr val="FFFF00"/>
                </a:solidFill>
                <a:effectLst/>
              </a:rPr>
              <a:t>Tk2</a:t>
            </a:r>
            <a:r>
              <a:rPr lang="en-US" sz="5200" b="0" dirty="0" smtClean="0">
                <a:solidFill>
                  <a:srgbClr val="FFFF00"/>
                </a:solidFill>
                <a:effectLst/>
              </a:rPr>
              <a:t>: </a:t>
            </a:r>
            <a:r>
              <a:rPr lang="vi-VN" sz="5200" dirty="0" smtClean="0">
                <a:solidFill>
                  <a:schemeClr val="bg1"/>
                </a:solidFill>
              </a:rPr>
              <a:t>Chúa </a:t>
            </a:r>
            <a:r>
              <a:rPr lang="vi-VN" sz="5200" dirty="0">
                <a:solidFill>
                  <a:schemeClr val="bg1"/>
                </a:solidFill>
              </a:rPr>
              <a:t>cho ta vầng tim biết yêu thương hoài. Chúa cho ta hạnh phúc nếu muốn tin Người, để đời ta hôm nay và </a:t>
            </a:r>
            <a:r>
              <a:rPr lang="vi-VN" sz="5200" dirty="0" smtClean="0">
                <a:solidFill>
                  <a:schemeClr val="bg1"/>
                </a:solidFill>
              </a:rPr>
              <a:t>m</a:t>
            </a:r>
            <a:r>
              <a:rPr lang="en-US" sz="5200" dirty="0" err="1" smtClean="0">
                <a:solidFill>
                  <a:schemeClr val="bg1"/>
                </a:solidFill>
              </a:rPr>
              <a:t>ai</a:t>
            </a:r>
            <a:r>
              <a:rPr lang="vi-VN" sz="5200" dirty="0" smtClean="0">
                <a:solidFill>
                  <a:schemeClr val="bg1"/>
                </a:solidFill>
              </a:rPr>
              <a:t> </a:t>
            </a:r>
            <a:r>
              <a:rPr lang="vi-VN" sz="5200" dirty="0">
                <a:solidFill>
                  <a:schemeClr val="bg1"/>
                </a:solidFill>
              </a:rPr>
              <a:t>sau đó còn vẫy tay đời kia đang đón chờ ta</a:t>
            </a:r>
            <a:r>
              <a:rPr lang="vi-VN" sz="5200" dirty="0" smtClean="0">
                <a:solidFill>
                  <a:schemeClr val="bg1"/>
                </a:solidFill>
              </a:rPr>
              <a:t>.</a:t>
            </a:r>
            <a:endParaRPr lang="vi-VN" sz="5200" b="0" dirty="0">
              <a:solidFill>
                <a:schemeClr val="bg1"/>
              </a:solidFill>
              <a:effectLst/>
            </a:endParaRPr>
          </a:p>
        </p:txBody>
      </p:sp>
    </p:spTree>
    <p:extLst>
      <p:ext uri="{BB962C8B-B14F-4D97-AF65-F5344CB8AC3E}">
        <p14:creationId xmlns:p14="http://schemas.microsoft.com/office/powerpoint/2010/main" val="2011478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a:solidFill>
                  <a:srgbClr val="FFFF00"/>
                </a:solidFill>
                <a:effectLst/>
              </a:rPr>
              <a:t>Đk</a:t>
            </a:r>
            <a:r>
              <a:rPr lang="en-US" sz="5100" b="0" u="sng" dirty="0">
                <a:solidFill>
                  <a:srgbClr val="FFFF00"/>
                </a:solidFill>
                <a:effectLst/>
              </a:rPr>
              <a:t>:</a:t>
            </a:r>
            <a:r>
              <a:rPr lang="en-US" sz="5100" b="0" dirty="0">
                <a:solidFill>
                  <a:schemeClr val="bg1"/>
                </a:solidFill>
                <a:effectLst/>
              </a:rPr>
              <a:t> </a:t>
            </a:r>
            <a:r>
              <a:rPr lang="en-US" sz="5100" dirty="0" err="1" smtClean="0">
                <a:solidFill>
                  <a:schemeClr val="bg1"/>
                </a:solidFill>
              </a:rPr>
              <a:t>Trái</a:t>
            </a:r>
            <a:r>
              <a:rPr lang="en-US" sz="5100" dirty="0" smtClean="0">
                <a:solidFill>
                  <a:schemeClr val="bg1"/>
                </a:solidFill>
              </a:rPr>
              <a:t> </a:t>
            </a:r>
            <a:r>
              <a:rPr lang="en-US" sz="5100" dirty="0" err="1" smtClean="0">
                <a:solidFill>
                  <a:schemeClr val="bg1"/>
                </a:solidFill>
              </a:rPr>
              <a:t>đất</a:t>
            </a:r>
            <a:r>
              <a:rPr lang="en-US" sz="5100" dirty="0" smtClean="0">
                <a:solidFill>
                  <a:schemeClr val="bg1"/>
                </a:solidFill>
              </a:rPr>
              <a:t> </a:t>
            </a:r>
            <a:r>
              <a:rPr lang="vi-VN" sz="5100" dirty="0" smtClean="0">
                <a:solidFill>
                  <a:schemeClr val="bg1"/>
                </a:solidFill>
              </a:rPr>
              <a:t>này </a:t>
            </a:r>
            <a:r>
              <a:rPr lang="vi-VN" sz="5100" dirty="0">
                <a:solidFill>
                  <a:schemeClr val="bg1"/>
                </a:solidFill>
              </a:rPr>
              <a:t>nơi con người náu thân. Thế gian này con đường dẫn lên trời. Kiếp sống này ta xây dựng thế giới để dọn đường cho Nước Trời mai sau</a:t>
            </a:r>
            <a:r>
              <a:rPr lang="vi-VN" sz="5100" dirty="0" smtClean="0">
                <a:solidFill>
                  <a:schemeClr val="bg1"/>
                </a:solidFill>
              </a:rPr>
              <a:t>.</a:t>
            </a:r>
            <a:endParaRPr lang="vi-VN" sz="5100" b="0" dirty="0">
              <a:solidFill>
                <a:schemeClr val="bg1"/>
              </a:solidFill>
              <a:effectLst/>
            </a:endParaRPr>
          </a:p>
        </p:txBody>
      </p:sp>
    </p:spTree>
    <p:extLst>
      <p:ext uri="{BB962C8B-B14F-4D97-AF65-F5344CB8AC3E}">
        <p14:creationId xmlns:p14="http://schemas.microsoft.com/office/powerpoint/2010/main" val="40876967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7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b="0" u="sng" dirty="0" err="1">
                <a:solidFill>
                  <a:srgbClr val="FFFF00"/>
                </a:solidFill>
                <a:effectLst/>
                <a:latin typeface="+mj-lt"/>
              </a:rPr>
              <a:t>Tk</a:t>
            </a:r>
            <a:r>
              <a:rPr lang="vi-VN" sz="5400" b="0" u="sng" dirty="0" smtClean="0">
                <a:solidFill>
                  <a:srgbClr val="FFFF00"/>
                </a:solidFill>
                <a:effectLst/>
                <a:latin typeface="+mj-lt"/>
              </a:rPr>
              <a:t>1</a:t>
            </a:r>
            <a:r>
              <a:rPr lang="en-US" sz="5400" b="0" dirty="0" smtClean="0">
                <a:solidFill>
                  <a:srgbClr val="FFFF00"/>
                </a:solidFill>
                <a:effectLst/>
                <a:latin typeface="+mj-lt"/>
              </a:rPr>
              <a:t>: </a:t>
            </a:r>
            <a:r>
              <a:rPr lang="vi-VN" sz="5400" dirty="0" smtClean="0">
                <a:solidFill>
                  <a:schemeClr val="bg1"/>
                </a:solidFill>
                <a:latin typeface="+mj-lt"/>
              </a:rPr>
              <a:t>Chúa </a:t>
            </a:r>
            <a:r>
              <a:rPr lang="vi-VN" sz="5400" dirty="0">
                <a:solidFill>
                  <a:schemeClr val="bg1"/>
                </a:solidFill>
                <a:latin typeface="+mj-lt"/>
              </a:rPr>
              <a:t>là Đấng con bao chờ mong. Giờ đây con đến tìm nơi náu nương. Sống gần Chúa con quên sầu thương. Niềm vui chan chứa tình yêu Chúa khôn lường.</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0" u="sng" dirty="0" smtClean="0">
                <a:solidFill>
                  <a:srgbClr val="FFFF00"/>
                </a:solidFill>
                <a:effectLst/>
              </a:rPr>
              <a:t>Đ</a:t>
            </a:r>
            <a:r>
              <a:rPr lang="en-US" sz="5400" b="0" u="sng" dirty="0" smtClean="0">
                <a:solidFill>
                  <a:srgbClr val="FFFF00"/>
                </a:solidFill>
                <a:effectLst/>
              </a:rPr>
              <a:t>k</a:t>
            </a:r>
            <a:r>
              <a:rPr lang="vi-VN" sz="5400" b="0" u="sng" dirty="0" smtClean="0">
                <a:solidFill>
                  <a:srgbClr val="FFFF00"/>
                </a:solidFill>
                <a:effectLst/>
              </a:rPr>
              <a:t>:</a:t>
            </a:r>
            <a:r>
              <a:rPr lang="vi-VN" sz="5400" b="0" dirty="0" smtClean="0">
                <a:solidFill>
                  <a:schemeClr val="bg1"/>
                </a:solidFill>
                <a:effectLst/>
              </a:rPr>
              <a:t> </a:t>
            </a:r>
            <a:r>
              <a:rPr lang="vi-VN" sz="5400" dirty="0" smtClean="0">
                <a:solidFill>
                  <a:schemeClr val="bg1"/>
                </a:solidFill>
              </a:rPr>
              <a:t>Bước </a:t>
            </a:r>
            <a:r>
              <a:rPr lang="vi-VN" sz="5400" dirty="0">
                <a:solidFill>
                  <a:schemeClr val="bg1"/>
                </a:solidFill>
              </a:rPr>
              <a:t>vào, bước vào nơi thánh </a:t>
            </a:r>
            <a:r>
              <a:rPr lang="vi-VN" sz="5400" dirty="0" smtClean="0">
                <a:solidFill>
                  <a:schemeClr val="bg1"/>
                </a:solidFill>
              </a:rPr>
              <a:t>cung.</a:t>
            </a:r>
            <a:r>
              <a:rPr lang="en-US" sz="5400" dirty="0" smtClean="0">
                <a:solidFill>
                  <a:schemeClr val="bg1"/>
                </a:solidFill>
              </a:rPr>
              <a:t> </a:t>
            </a:r>
            <a:r>
              <a:rPr lang="vi-VN" sz="5400" dirty="0" smtClean="0">
                <a:solidFill>
                  <a:schemeClr val="bg1"/>
                </a:solidFill>
              </a:rPr>
              <a:t>Niềm </a:t>
            </a:r>
            <a:r>
              <a:rPr lang="vi-VN" sz="5400" dirty="0">
                <a:solidFill>
                  <a:schemeClr val="bg1"/>
                </a:solidFill>
              </a:rPr>
              <a:t>vui cao dâng ngút bay chín từng. Bước gần, bước gần trước thánh nhan. Hồn con sung sướng hát câu ca mừng</a:t>
            </a:r>
            <a:r>
              <a:rPr lang="vi-VN" sz="5400" dirty="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313429752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858</TotalTime>
  <Words>1920</Words>
  <Application>Microsoft Office PowerPoint</Application>
  <PresentationFormat>On-screen Show (16:9)</PresentationFormat>
  <Paragraphs>86</Paragraphs>
  <Slides>77</Slides>
  <Notes>0</Notes>
  <HiddenSlides>0</HiddenSlides>
  <MMClips>0</MMClips>
  <ScaleCrop>false</ScaleCrop>
  <HeadingPairs>
    <vt:vector size="4" baseType="variant">
      <vt:variant>
        <vt:lpstr>Theme</vt:lpstr>
      </vt:variant>
      <vt:variant>
        <vt:i4>10</vt:i4>
      </vt:variant>
      <vt:variant>
        <vt:lpstr>Slide Titles</vt:lpstr>
      </vt:variant>
      <vt:variant>
        <vt:i4>77</vt:i4>
      </vt:variant>
    </vt:vector>
  </HeadingPairs>
  <TitlesOfParts>
    <vt:vector size="87" baseType="lpstr">
      <vt:lpstr>Office Theme</vt:lpstr>
      <vt:lpstr>12_Office Theme</vt:lpstr>
      <vt:lpstr>10_Office Theme</vt:lpstr>
      <vt:lpstr>4_Office Theme</vt:lpstr>
      <vt:lpstr>6_Office Theme</vt:lpstr>
      <vt:lpstr>8_Office Theme</vt:lpstr>
      <vt:lpstr>2_Office Theme</vt:lpstr>
      <vt:lpstr>3_Office Theme</vt:lpstr>
      <vt:lpstr>36_Default Design</vt:lpstr>
      <vt:lpstr>37_Default Design</vt:lpstr>
      <vt:lpstr>PowerPoint Presentation</vt:lpstr>
      <vt:lpstr>TẬP HÁT CỘNG ĐOÀN</vt:lpstr>
      <vt:lpstr>Đk: Lạy Chúa, khi Ngài rộng mở tay ban là chúng con thoả thuê muôn vàn.</vt:lpstr>
      <vt:lpstr>Một tiên tri vĩ đại đã xuất hiện giữa chúng ta, và Thiên Chúa đã viếng thăm dân Ngài.</vt:lpstr>
      <vt:lpstr>PowerPoint Presentation</vt:lpstr>
      <vt:lpstr>Ca Nhập Lễ BƯỚC VÀO Lm. Phạm Liên Hùng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144 CHÚA NHẬT XVII THƯỜNG NIÊN NĂM B  Lm. Kim Long 03 Câu</vt:lpstr>
      <vt:lpstr>Đk: Lạy Chúa, khi Ngài rộng mở tay ban là chúng con thoả thuê muôn vàn.</vt:lpstr>
      <vt:lpstr>Tk1: Việc Chúa đã làm đều phải tán dương, tôi trung phải lên tiếng ca tụng. Nói lên rằng: Nước Chúa vinh hiển, Hãy cùng tuyên xưng: Chúa ta thờ thực rất quyền uy.</vt:lpstr>
      <vt:lpstr>Đk: Lạy Chúa, khi Ngài rộng mở tay ban là chúng con thoả thuê muôn vàn.</vt:lpstr>
      <vt:lpstr>Tk2: Lạy Chúa muôn loài nhìn lên Chúa thương, ban lương thực cho chúng theo giờ. Lúc tay Ngài ái tuất mở rộng, lúc Ngài thi ân, hết mọi loài đều sẽ thoả thuê.</vt:lpstr>
      <vt:lpstr>Đk: Lạy Chúa, khi Ngài rộng mở tay ban là chúng con thoả thuê muôn vàn.</vt:lpstr>
      <vt:lpstr>Tk3: Đường lối của Ngài đều rất chí công, bao công việc chan chứa ân tình. Chúa ở gần những kẻ kêu nài, những kẻ chuyên chăm biết tâm thành cầu khẩn Ngài liên.</vt:lpstr>
      <vt:lpstr>Đk: Lạy Chúa, khi Ngài rộng mở tay ban là chúng con thoả thuê muôn vàn.</vt:lpstr>
      <vt:lpstr>PowerPoint Presentation</vt:lpstr>
      <vt:lpstr>Một tiên tri vĩ đại đã xuất hiện giữa chúng ta, và Thiên Chúa đã viếng thăm dân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Ỉ một</vt:lpstr>
      <vt:lpstr>PowerPoint Presentation</vt:lpstr>
      <vt:lpstr>Tk1: Lạy Chúa, bao hạt lúa miến mới kết thành tấm bánh trắng tinh, bao quả nho chín mới ép thành rượu thơm thắm tình…</vt:lpstr>
      <vt:lpstr>… Đoàn con dâng Chúa này công lao, mồ hôi nước mắt cuộc bể dâu với bao nhọc nhằn, trong chốn hồng trần kết thành bài ca, bài ca dâng Chúa.</vt:lpstr>
      <vt:lpstr>Đk: Chúc tụng Thiên Chúa, Chúa đất trời quyền năng. Chúc tụng Thiên Chúa, Đấng tối cao muôn trùng…</vt:lpstr>
      <vt:lpstr>… Này là tấm bánh rượu nho đơn sơ, thành Mình Máu Thánh của Đức Giê-su, là của ăn của uống cho đoàn con.</vt:lpstr>
      <vt:lpstr>Tk2: Lạy Chúa, này là nến cháy thắp lên niềm tin yêu sáng ngời, đây là hoa trái của bao là buồn vui khóc cười…</vt:lpstr>
      <vt:lpstr>… Này con dâng Chúa đời con đây, hành trình theo Chúa còn trần ai. Ước mơ nồng nàn: Xin cho trọn tình, mối tình thuỷ chung, đẹp bài tình ca.</vt:lpstr>
      <vt:lpstr>Đk: Chúc tụng Thiên Chúa, Chúa đất trời quyền năng. Chúc tụng Thiên Chúa, Đấng tối cao muôn trùng…</vt:lpstr>
      <vt:lpstr>… Này là tấm bánh rượu nho đơn sơ, thành Mình Máu Thánh của Đức Giê-su, là của ăn của uống cho đoàn con.</vt:lpstr>
      <vt:lpstr>PowerPoint Presentation</vt:lpstr>
      <vt:lpstr>PowerPoint Presentation</vt:lpstr>
      <vt:lpstr>Ca Nguyện Hiệp Lễ NGÀI ĐÃ THƯƠNG La Thập Tự</vt:lpstr>
      <vt:lpstr>Tk1: Ngài đã thương khi tôi mới bước chân trong đời. Ngài đã thương dẫu nhiều lúc đời tôi xa Ngài. Ngài đã thương tuy biết bao lần như khóm bèo trôi. Tôi lãng quên chạy theo bóng dáng niềm vui gian dối…</vt:lpstr>
      <vt:lpstr>… Ngài vẫn thương từng giây phút mong chờ tôi về. Ngài vẫn thương đầy ái tuất như là tình quê. Chờ đợi chi mau hãy trở về, đoan hứa từ nay trung trinh. Tình mến đan bằng lời kinh, liên kết bằng bao hy sinh.</vt:lpstr>
      <vt:lpstr>Đk: Bao la! Tình Ngài thương ta con biết nói sao cho vừa để tạ ơn Chúa Cha. Thương con quá là thương, dẫu con tội vương mà Ngài vẫn thương con.</vt:lpstr>
      <vt:lpstr>Tk2: Ngài đã thương khi dâng hiến xác thân của mình. Làm của ăn để người thế ngày đêm an bình. Ngài đã thương ban phát nhân loại bao máu đổ ra. Ôi tình yêu nào ai có thấu quỳ đây cung kính…</vt:lpstr>
      <vt:lpstr>… Loài người ơi nào ta hãy dâng lời chúc tụng. Loài người ơi nào hãy đến dâng lời tạ ơn. Để từ nay xin bước theo Ngài, tha thứ dầu ai chê bai. Cùng Chúa đi vào trần ai, cho dẫu là bao chông gai.</vt:lpstr>
      <vt:lpstr>Đk: Bao la! Tình Ngài thương ta con biết nói sao cho vừa để tạ ơn Chúa Cha. Thương con quá là thương, dẫu con tội vương mà Ngài vẫn thương con.</vt:lpstr>
      <vt:lpstr>Tk3: Ngài đã thương khi trông thấy đám đông theo Ngài. Ngài đã thương chữa lành các bệnh nhân của họ. Chiều dần buông sai các môn đệ mua bánh họ ăn. Nhưng ở đây chỉ năm chiếc bánh và hai con cá…</vt:lpstr>
      <vt:lpstr>… Ngài đã thương truyền dân chúng hãy ngồi xuống cỏ. Ngài đã thương cầm lấy bánh dâng lời tạ ơn. Rồi bẻ ra phân phát cho họ, ai nấy đều ăn no nê. Dẫu tới năm ngàn đàn ông, ai nấy đều ăn no nê.</vt:lpstr>
      <vt:lpstr>Đk: Bao la! Tình Ngài thương ta con biết nói sao cho vừa để tạ ơn Chúa Cha. Thương con quá là thương, dẫu con tội vương mà Ngài vẫn thương con.</vt:lpstr>
      <vt:lpstr>PowerPoint Presentation</vt:lpstr>
      <vt:lpstr>PowerPoint Presentation</vt:lpstr>
      <vt:lpstr>Ca Kết Lễ CHO NƯỚC TRỜI MAI SAU Lm. Nguyễn Duy</vt:lpstr>
      <vt:lpstr>Đk: Trái đất này nơi con người náu thân. Thế gian này con đường dẫn lên trời. Kiếp sống này ta xây dựng thế giới để dọn đường cho Nước Trời mai sau.</vt:lpstr>
      <vt:lpstr>Tk1: Chúa cho ta niềm vui sống bên muôn người. Chúa cho ta cuộc sống dẫn lối lên trời. Mừng vui đi lo chi ngày mai sẽ tới. Hãy vững tâm trời xanh đang đón chờ ta.</vt:lpstr>
      <vt:lpstr>Đk: Trái đất này nơi con người náu thân. Thế gian này con đường dẫn lên trời. Kiếp sống này ta xây dựng thế giới để dọn đường cho Nước Trời mai sau.</vt:lpstr>
      <vt:lpstr>Tk2: Chúa cho ta vầng tim biết yêu thương hoài. Chúa cho ta hạnh phúc nếu muốn tin Người, để đời ta hôm nay và mai sau đó còn vẫy tay đời kia đang đón chờ ta.</vt:lpstr>
      <vt:lpstr>Đk: Trái đất này nơi con người náu thân. Thế gian này con đường dẫn lên trời. Kiếp sống này ta xây dựng thế giới để dọn đường cho Nước Trời mai sau.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118</cp:revision>
  <dcterms:created xsi:type="dcterms:W3CDTF">2023-05-21T07:25:42Z</dcterms:created>
  <dcterms:modified xsi:type="dcterms:W3CDTF">2024-07-25T23:12:07Z</dcterms:modified>
</cp:coreProperties>
</file>