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9.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10.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11.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2" r:id="rId4"/>
    <p:sldMasterId id="2147483736" r:id="rId5"/>
    <p:sldMasterId id="2147483928" r:id="rId6"/>
    <p:sldMasterId id="2147483976" r:id="rId7"/>
    <p:sldMasterId id="2147483988" r:id="rId8"/>
    <p:sldMasterId id="2147484000" r:id="rId9"/>
    <p:sldMasterId id="2147484012" r:id="rId10"/>
    <p:sldMasterId id="2147484036" r:id="rId11"/>
    <p:sldMasterId id="2147484048" r:id="rId12"/>
  </p:sldMasterIdLst>
  <p:sldIdLst>
    <p:sldId id="507" r:id="rId13"/>
    <p:sldId id="376" r:id="rId14"/>
    <p:sldId id="617" r:id="rId15"/>
    <p:sldId id="634" r:id="rId16"/>
    <p:sldId id="620" r:id="rId17"/>
    <p:sldId id="553" r:id="rId18"/>
    <p:sldId id="443" r:id="rId19"/>
    <p:sldId id="565" r:id="rId20"/>
    <p:sldId id="626" r:id="rId21"/>
    <p:sldId id="627" r:id="rId22"/>
    <p:sldId id="621" r:id="rId23"/>
    <p:sldId id="384" r:id="rId24"/>
    <p:sldId id="628" r:id="rId25"/>
    <p:sldId id="629" r:id="rId26"/>
    <p:sldId id="630" r:id="rId27"/>
    <p:sldId id="631" r:id="rId28"/>
    <p:sldId id="632" r:id="rId29"/>
    <p:sldId id="633" r:id="rId30"/>
    <p:sldId id="606" r:id="rId31"/>
    <p:sldId id="415" r:id="rId32"/>
    <p:sldId id="607" r:id="rId33"/>
    <p:sldId id="608" r:id="rId34"/>
    <p:sldId id="609" r:id="rId35"/>
    <p:sldId id="610" r:id="rId36"/>
    <p:sldId id="611" r:id="rId37"/>
    <p:sldId id="612" r:id="rId38"/>
    <p:sldId id="613" r:id="rId39"/>
    <p:sldId id="614" r:id="rId40"/>
    <p:sldId id="603" r:id="rId41"/>
    <p:sldId id="616" r:id="rId42"/>
    <p:sldId id="532" r:id="rId43"/>
    <p:sldId id="549" r:id="rId44"/>
    <p:sldId id="400" r:id="rId45"/>
    <p:sldId id="635" r:id="rId46"/>
    <p:sldId id="636" r:id="rId47"/>
    <p:sldId id="637" r:id="rId48"/>
    <p:sldId id="638" r:id="rId49"/>
    <p:sldId id="639" r:id="rId50"/>
    <p:sldId id="640" r:id="rId51"/>
    <p:sldId id="641" r:id="rId52"/>
    <p:sldId id="642" r:id="rId53"/>
    <p:sldId id="643" r:id="rId54"/>
    <p:sldId id="644" r:id="rId55"/>
    <p:sldId id="645" r:id="rId56"/>
    <p:sldId id="646" r:id="rId57"/>
    <p:sldId id="550" r:id="rId58"/>
    <p:sldId id="558" r:id="rId59"/>
    <p:sldId id="559" r:id="rId60"/>
    <p:sldId id="560" r:id="rId61"/>
    <p:sldId id="561" r:id="rId62"/>
    <p:sldId id="647" r:id="rId63"/>
    <p:sldId id="276" r:id="rId64"/>
    <p:sldId id="625" r:id="rId65"/>
    <p:sldId id="503" r:id="rId66"/>
    <p:sldId id="277" r:id="rId67"/>
    <p:sldId id="279" r:id="rId68"/>
    <p:sldId id="649" r:id="rId69"/>
    <p:sldId id="278" r:id="rId70"/>
    <p:sldId id="650" r:id="rId71"/>
    <p:sldId id="651" r:id="rId72"/>
    <p:sldId id="290" r:id="rId73"/>
    <p:sldId id="652" r:id="rId74"/>
    <p:sldId id="653" r:id="rId75"/>
    <p:sldId id="599" r:id="rId76"/>
    <p:sldId id="654" r:id="rId77"/>
    <p:sldId id="655" r:id="rId78"/>
    <p:sldId id="648" r:id="rId79"/>
    <p:sldId id="656" r:id="rId80"/>
    <p:sldId id="657" r:id="rId81"/>
    <p:sldId id="292" r:id="rId82"/>
    <p:sldId id="623" r:id="rId83"/>
    <p:sldId id="293" r:id="rId84"/>
    <p:sldId id="564" r:id="rId85"/>
    <p:sldId id="563" r:id="rId86"/>
    <p:sldId id="658" r:id="rId87"/>
    <p:sldId id="624" r:id="rId8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09" autoAdjust="0"/>
    <p:restoredTop sz="94693" autoAdjust="0"/>
  </p:normalViewPr>
  <p:slideViewPr>
    <p:cSldViewPr>
      <p:cViewPr>
        <p:scale>
          <a:sx n="125" d="100"/>
          <a:sy n="125" d="100"/>
        </p:scale>
        <p:origin x="1541" y="557"/>
      </p:cViewPr>
      <p:guideLst>
        <p:guide orient="horz" pos="1620"/>
        <p:guide pos="2880"/>
      </p:guideLst>
    </p:cSldViewPr>
  </p:slideViewPr>
  <p:outlineViewPr>
    <p:cViewPr>
      <p:scale>
        <a:sx n="33" d="100"/>
        <a:sy n="33" d="100"/>
      </p:scale>
      <p:origin x="62" y="18826"/>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4.xml"/><Relationship Id="rId21" Type="http://schemas.openxmlformats.org/officeDocument/2006/relationships/slide" Target="slides/slide9.xml"/><Relationship Id="rId42" Type="http://schemas.openxmlformats.org/officeDocument/2006/relationships/slide" Target="slides/slide30.xml"/><Relationship Id="rId47" Type="http://schemas.openxmlformats.org/officeDocument/2006/relationships/slide" Target="slides/slide35.xml"/><Relationship Id="rId63" Type="http://schemas.openxmlformats.org/officeDocument/2006/relationships/slide" Target="slides/slide51.xml"/><Relationship Id="rId68" Type="http://schemas.openxmlformats.org/officeDocument/2006/relationships/slide" Target="slides/slide56.xml"/><Relationship Id="rId84" Type="http://schemas.openxmlformats.org/officeDocument/2006/relationships/slide" Target="slides/slide72.xml"/><Relationship Id="rId89" Type="http://schemas.openxmlformats.org/officeDocument/2006/relationships/presProps" Target="presProps.xml"/><Relationship Id="rId16" Type="http://schemas.openxmlformats.org/officeDocument/2006/relationships/slide" Target="slides/slide4.xml"/><Relationship Id="rId11" Type="http://schemas.openxmlformats.org/officeDocument/2006/relationships/slideMaster" Target="slideMasters/slideMaster11.xml"/><Relationship Id="rId32" Type="http://schemas.openxmlformats.org/officeDocument/2006/relationships/slide" Target="slides/slide20.xml"/><Relationship Id="rId37" Type="http://schemas.openxmlformats.org/officeDocument/2006/relationships/slide" Target="slides/slide25.xml"/><Relationship Id="rId53" Type="http://schemas.openxmlformats.org/officeDocument/2006/relationships/slide" Target="slides/slide41.xml"/><Relationship Id="rId58" Type="http://schemas.openxmlformats.org/officeDocument/2006/relationships/slide" Target="slides/slide46.xml"/><Relationship Id="rId74" Type="http://schemas.openxmlformats.org/officeDocument/2006/relationships/slide" Target="slides/slide62.xml"/><Relationship Id="rId79" Type="http://schemas.openxmlformats.org/officeDocument/2006/relationships/slide" Target="slides/slide67.xml"/><Relationship Id="rId5" Type="http://schemas.openxmlformats.org/officeDocument/2006/relationships/slideMaster" Target="slideMasters/slideMaster5.xml"/><Relationship Id="rId90" Type="http://schemas.openxmlformats.org/officeDocument/2006/relationships/viewProps" Target="viewProps.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slide" Target="slides/slide44.xml"/><Relationship Id="rId64" Type="http://schemas.openxmlformats.org/officeDocument/2006/relationships/slide" Target="slides/slide52.xml"/><Relationship Id="rId69" Type="http://schemas.openxmlformats.org/officeDocument/2006/relationships/slide" Target="slides/slide57.xml"/><Relationship Id="rId77" Type="http://schemas.openxmlformats.org/officeDocument/2006/relationships/slide" Target="slides/slide65.xml"/><Relationship Id="rId8" Type="http://schemas.openxmlformats.org/officeDocument/2006/relationships/slideMaster" Target="slideMasters/slideMaster8.xml"/><Relationship Id="rId51" Type="http://schemas.openxmlformats.org/officeDocument/2006/relationships/slide" Target="slides/slide39.xml"/><Relationship Id="rId72" Type="http://schemas.openxmlformats.org/officeDocument/2006/relationships/slide" Target="slides/slide60.xml"/><Relationship Id="rId80" Type="http://schemas.openxmlformats.org/officeDocument/2006/relationships/slide" Target="slides/slide68.xml"/><Relationship Id="rId85" Type="http://schemas.openxmlformats.org/officeDocument/2006/relationships/slide" Target="slides/slide73.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slide" Target="slides/slide47.xml"/><Relationship Id="rId67" Type="http://schemas.openxmlformats.org/officeDocument/2006/relationships/slide" Target="slides/slide55.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62" Type="http://schemas.openxmlformats.org/officeDocument/2006/relationships/slide" Target="slides/slide50.xml"/><Relationship Id="rId70" Type="http://schemas.openxmlformats.org/officeDocument/2006/relationships/slide" Target="slides/slide58.xml"/><Relationship Id="rId75" Type="http://schemas.openxmlformats.org/officeDocument/2006/relationships/slide" Target="slides/slide63.xml"/><Relationship Id="rId83" Type="http://schemas.openxmlformats.org/officeDocument/2006/relationships/slide" Target="slides/slide71.xml"/><Relationship Id="rId88" Type="http://schemas.openxmlformats.org/officeDocument/2006/relationships/slide" Target="slides/slide76.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 Id="rId10" Type="http://schemas.openxmlformats.org/officeDocument/2006/relationships/slideMaster" Target="slideMasters/slideMaster10.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slide" Target="slides/slide48.xml"/><Relationship Id="rId65" Type="http://schemas.openxmlformats.org/officeDocument/2006/relationships/slide" Target="slides/slide53.xml"/><Relationship Id="rId73" Type="http://schemas.openxmlformats.org/officeDocument/2006/relationships/slide" Target="slides/slide61.xml"/><Relationship Id="rId78" Type="http://schemas.openxmlformats.org/officeDocument/2006/relationships/slide" Target="slides/slide66.xml"/><Relationship Id="rId81" Type="http://schemas.openxmlformats.org/officeDocument/2006/relationships/slide" Target="slides/slide69.xml"/><Relationship Id="rId86" Type="http://schemas.openxmlformats.org/officeDocument/2006/relationships/slide" Target="slides/slide74.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1.xml"/><Relationship Id="rId18" Type="http://schemas.openxmlformats.org/officeDocument/2006/relationships/slide" Target="slides/slide6.xml"/><Relationship Id="rId39" Type="http://schemas.openxmlformats.org/officeDocument/2006/relationships/slide" Target="slides/slide27.xml"/><Relationship Id="rId34" Type="http://schemas.openxmlformats.org/officeDocument/2006/relationships/slide" Target="slides/slide22.xml"/><Relationship Id="rId50" Type="http://schemas.openxmlformats.org/officeDocument/2006/relationships/slide" Target="slides/slide38.xml"/><Relationship Id="rId55" Type="http://schemas.openxmlformats.org/officeDocument/2006/relationships/slide" Target="slides/slide43.xml"/><Relationship Id="rId76" Type="http://schemas.openxmlformats.org/officeDocument/2006/relationships/slide" Target="slides/slide64.xml"/><Relationship Id="rId7" Type="http://schemas.openxmlformats.org/officeDocument/2006/relationships/slideMaster" Target="slideMasters/slideMaster7.xml"/><Relationship Id="rId71" Type="http://schemas.openxmlformats.org/officeDocument/2006/relationships/slide" Target="slides/slide59.xml"/><Relationship Id="rId92" Type="http://schemas.openxmlformats.org/officeDocument/2006/relationships/tableStyles" Target="tableStyles.xml"/><Relationship Id="rId2" Type="http://schemas.openxmlformats.org/officeDocument/2006/relationships/slideMaster" Target="slideMasters/slideMaster2.xml"/><Relationship Id="rId29" Type="http://schemas.openxmlformats.org/officeDocument/2006/relationships/slide" Target="slides/slide17.xml"/><Relationship Id="rId24" Type="http://schemas.openxmlformats.org/officeDocument/2006/relationships/slide" Target="slides/slide12.xml"/><Relationship Id="rId40" Type="http://schemas.openxmlformats.org/officeDocument/2006/relationships/slide" Target="slides/slide28.xml"/><Relationship Id="rId45" Type="http://schemas.openxmlformats.org/officeDocument/2006/relationships/slide" Target="slides/slide33.xml"/><Relationship Id="rId66" Type="http://schemas.openxmlformats.org/officeDocument/2006/relationships/slide" Target="slides/slide54.xml"/><Relationship Id="rId87" Type="http://schemas.openxmlformats.org/officeDocument/2006/relationships/slide" Target="slides/slide75.xml"/><Relationship Id="rId61" Type="http://schemas.openxmlformats.org/officeDocument/2006/relationships/slide" Target="slides/slide49.xml"/><Relationship Id="rId82" Type="http://schemas.openxmlformats.org/officeDocument/2006/relationships/slide" Target="slides/slide70.xml"/><Relationship Id="rId19"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8/2/2024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8/2/2024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565701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682395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243463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221696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439411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87687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155660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410021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404524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8056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8/2/2024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380507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033393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659489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812016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658781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998804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976000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929806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50270426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0190076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526643"/>
      </p:ext>
    </p:extLst>
  </p:cSld>
  <p:clrMapOvr>
    <a:masterClrMapping/>
  </p:clrMapOvr>
  <p:transition spd="slow" advClick="0"/>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60804581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1657959274"/>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1605984770"/>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3924889031"/>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15718433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319383"/>
      </p:ext>
    </p:extLst>
  </p:cSld>
  <p:clrMapOvr>
    <a:masterClrMapping/>
  </p:clrMapOvr>
  <p:transition spd="slow"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365108"/>
      </p:ext>
    </p:extLst>
  </p:cSld>
  <p:clrMapOvr>
    <a:masterClrMapping/>
  </p:clrMapOvr>
  <p:transition spd="slow"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8/2/2024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193730"/>
      </p:ext>
    </p:extLst>
  </p:cSld>
  <p:clrMapOvr>
    <a:masterClrMapping/>
  </p:clrMapOvr>
  <p:transition spd="slow"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8/2/2024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216233"/>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8/2/2024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06212"/>
      </p:ext>
    </p:extLst>
  </p:cSld>
  <p:clrMapOvr>
    <a:masterClrMapping/>
  </p:clrMapOvr>
  <p:transition spd="slow"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8/2/2024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819458"/>
      </p:ext>
    </p:extLst>
  </p:cSld>
  <p:clrMapOvr>
    <a:masterClrMapping/>
  </p:clrMapOvr>
  <p:transition spd="slow"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8/2/2024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205029"/>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8/2/2024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8/2/2024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8986"/>
      </p:ext>
    </p:extLst>
  </p:cSld>
  <p:clrMapOvr>
    <a:masterClrMapping/>
  </p:clrMapOvr>
  <p:transition spd="slow"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039423"/>
      </p:ext>
    </p:extLst>
  </p:cSld>
  <p:clrMapOvr>
    <a:masterClrMapping/>
  </p:clrMapOvr>
  <p:transition spd="slow"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237270"/>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13443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65650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3441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80327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446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85763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137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8/2/2024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8/2/2024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8/2/2024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8/2/2024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8/2/2024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031733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264975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492463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450732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513047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330667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877115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764347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04837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8/2/2024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298476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363193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4729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95330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99828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06813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94151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23801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90583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8720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8/2/2024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85311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02706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88672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900443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753556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797714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499521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64052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698273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39112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8/2/2024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41353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539311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078394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174605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182048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511414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773636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8/2/2024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164998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99C4AFC-49E7-4410-AD5D-CE20BB0DBB8C}" type="datetimeFigureOut">
              <a:rPr lang="en-US" smtClean="0">
                <a:solidFill>
                  <a:prstClr val="black">
                    <a:tint val="75000"/>
                  </a:prstClr>
                </a:solidFill>
              </a:rPr>
              <a:pPr/>
              <a:t>8/2/2024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056905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99C4AFC-49E7-4410-AD5D-CE20BB0DBB8C}" type="datetimeFigureOut">
              <a:rPr lang="en-US" smtClean="0">
                <a:solidFill>
                  <a:prstClr val="black">
                    <a:tint val="75000"/>
                  </a:prstClr>
                </a:solidFill>
              </a:rPr>
              <a:pPr/>
              <a:t>8/2/2024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27259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8/2/2024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C4AFC-49E7-4410-AD5D-CE20BB0DBB8C}" type="datetimeFigureOut">
              <a:rPr lang="en-US" smtClean="0">
                <a:solidFill>
                  <a:prstClr val="black">
                    <a:tint val="75000"/>
                  </a:prstClr>
                </a:solidFill>
              </a:rPr>
              <a:pPr/>
              <a:t>8/2/2024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838159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8/2/2024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745104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8/2/2024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069201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515516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941444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916316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397089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754831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817820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56570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8/2/2024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682395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243463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221696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439411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87687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155660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916316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397089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754831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81782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image" Target="../media/image1.jpg"/><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theme" Target="../theme/theme10.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4.xml"/><Relationship Id="rId13" Type="http://schemas.openxmlformats.org/officeDocument/2006/relationships/image" Target="../media/image1.jpg"/><Relationship Id="rId3" Type="http://schemas.openxmlformats.org/officeDocument/2006/relationships/slideLayout" Target="../slideLayouts/slideLayout109.xml"/><Relationship Id="rId7" Type="http://schemas.openxmlformats.org/officeDocument/2006/relationships/slideLayout" Target="../slideLayouts/slideLayout113.xml"/><Relationship Id="rId12" Type="http://schemas.openxmlformats.org/officeDocument/2006/relationships/theme" Target="../theme/theme11.xml"/><Relationship Id="rId2" Type="http://schemas.openxmlformats.org/officeDocument/2006/relationships/slideLayout" Target="../slideLayouts/slideLayout108.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slideLayout" Target="../slideLayouts/slideLayout117.xml"/><Relationship Id="rId5" Type="http://schemas.openxmlformats.org/officeDocument/2006/relationships/slideLayout" Target="../slideLayouts/slideLayout111.xml"/><Relationship Id="rId10" Type="http://schemas.openxmlformats.org/officeDocument/2006/relationships/slideLayout" Target="../slideLayouts/slideLayout116.xml"/><Relationship Id="rId4" Type="http://schemas.openxmlformats.org/officeDocument/2006/relationships/slideLayout" Target="../slideLayouts/slideLayout110.xml"/><Relationship Id="rId9" Type="http://schemas.openxmlformats.org/officeDocument/2006/relationships/slideLayout" Target="../slideLayouts/slideLayout115.xml"/></Relationships>
</file>

<file path=ppt/slideMasters/_rels/slideMaster12.xml.rels><?xml version="1.0" encoding="UTF-8" standalone="yes"?>
<Relationships xmlns="http://schemas.openxmlformats.org/package/2006/relationships"><Relationship Id="rId8" Type="http://schemas.openxmlformats.org/officeDocument/2006/relationships/theme" Target="../theme/theme12.xml"/><Relationship Id="rId3" Type="http://schemas.openxmlformats.org/officeDocument/2006/relationships/slideLayout" Target="../slideLayouts/slideLayout120.xml"/><Relationship Id="rId7" Type="http://schemas.openxmlformats.org/officeDocument/2006/relationships/slideLayout" Target="../slideLayouts/slideLayout124.xml"/><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5" Type="http://schemas.openxmlformats.org/officeDocument/2006/relationships/slideLayout" Target="../slideLayouts/slideLayout122.xml"/><Relationship Id="rId4" Type="http://schemas.openxmlformats.org/officeDocument/2006/relationships/slideLayout" Target="../slideLayouts/slideLayout121.xml"/><Relationship Id="rId9" Type="http://schemas.openxmlformats.org/officeDocument/2006/relationships/image" Target="../media/image3.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2.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3.jp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image" Target="../media/image1.jpg"/><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5.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image" Target="../media/image1.jpg"/><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6.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image" Target="../media/image1.jpg"/><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7.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image" Target="../media/image4.jpg"/><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theme" Target="../theme/theme8.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image" Target="../media/image1.jpg"/><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theme" Target="../theme/theme9.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8/2/2024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438555"/>
      </p:ext>
    </p:extLst>
  </p:cSld>
  <p:clrMap bg1="lt1" tx1="dk1" bg2="lt2" tx2="dk2" accent1="accent1" accent2="accent2" accent3="accent3" accent4="accent4" accent5="accent5" accent6="accent6" hlink="hlink" folHlink="folHlink"/>
  <p:sldLayoutIdLst>
    <p:sldLayoutId id="2147484013" r:id="rId1"/>
    <p:sldLayoutId id="2147484014" r:id="rId2"/>
    <p:sldLayoutId id="2147484015" r:id="rId3"/>
    <p:sldLayoutId id="2147484016" r:id="rId4"/>
    <p:sldLayoutId id="2147484017" r:id="rId5"/>
    <p:sldLayoutId id="2147484018" r:id="rId6"/>
    <p:sldLayoutId id="2147484019" r:id="rId7"/>
    <p:sldLayoutId id="2147484020" r:id="rId8"/>
    <p:sldLayoutId id="2147484021" r:id="rId9"/>
    <p:sldLayoutId id="2147484022" r:id="rId10"/>
    <p:sldLayoutId id="21474840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6920980"/>
      </p:ext>
    </p:extLst>
  </p:cSld>
  <p:clrMap bg1="lt1" tx1="dk1" bg2="lt2" tx2="dk2" accent1="accent1" accent2="accent2" accent3="accent3" accent4="accent4" accent5="accent5" accent6="accent6" hlink="hlink" folHlink="folHlink"/>
  <p:sldLayoutIdLst>
    <p:sldLayoutId id="2147484037" r:id="rId1"/>
    <p:sldLayoutId id="2147484038" r:id="rId2"/>
    <p:sldLayoutId id="2147484039" r:id="rId3"/>
    <p:sldLayoutId id="2147484040" r:id="rId4"/>
    <p:sldLayoutId id="2147484041" r:id="rId5"/>
    <p:sldLayoutId id="2147484042" r:id="rId6"/>
    <p:sldLayoutId id="2147484043" r:id="rId7"/>
    <p:sldLayoutId id="2147484044" r:id="rId8"/>
    <p:sldLayoutId id="2147484045" r:id="rId9"/>
    <p:sldLayoutId id="2147484046" r:id="rId10"/>
    <p:sldLayoutId id="21474840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731364314"/>
      </p:ext>
    </p:extLst>
  </p:cSld>
  <p:clrMap bg1="lt1" tx1="dk1" bg2="lt2" tx2="dk2" accent1="accent1" accent2="accent2" accent3="accent3" accent4="accent4" accent5="accent5" accent6="accent6" hlink="hlink" folHlink="folHlink"/>
  <p:sldLayoutIdLst>
    <p:sldLayoutId id="2147484049" r:id="rId1"/>
    <p:sldLayoutId id="2147484050" r:id="rId2"/>
    <p:sldLayoutId id="2147484051" r:id="rId3"/>
    <p:sldLayoutId id="2147484052" r:id="rId4"/>
    <p:sldLayoutId id="2147484053" r:id="rId5"/>
    <p:sldLayoutId id="2147484054" r:id="rId6"/>
    <p:sldLayoutId id="2147484055"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548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92057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6596749"/>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940846"/>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7712005"/>
      </p:ext>
    </p:extLst>
  </p:cSld>
  <p:clrMap bg1="lt1" tx1="dk1" bg2="lt2" tx2="dk2" accent1="accent1" accent2="accent2" accent3="accent3" accent4="accent4" accent5="accent5" accent6="accent6" hlink="hlink" folHlink="folHlink"/>
  <p:sldLayoutIdLst>
    <p:sldLayoutId id="2147483977" r:id="rId1"/>
    <p:sldLayoutId id="2147483978" r:id="rId2"/>
    <p:sldLayoutId id="2147483979" r:id="rId3"/>
    <p:sldLayoutId id="2147483980" r:id="rId4"/>
    <p:sldLayoutId id="2147483981" r:id="rId5"/>
    <p:sldLayoutId id="2147483982" r:id="rId6"/>
    <p:sldLayoutId id="2147483983" r:id="rId7"/>
    <p:sldLayoutId id="2147483984" r:id="rId8"/>
    <p:sldLayoutId id="2147483985" r:id="rId9"/>
    <p:sldLayoutId id="2147483986" r:id="rId10"/>
    <p:sldLayoutId id="21474839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99C4AFC-49E7-4410-AD5D-CE20BB0DBB8C}"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8524768"/>
      </p:ext>
    </p:extLst>
  </p:cSld>
  <p:clrMap bg1="lt1" tx1="dk1" bg2="lt2" tx2="dk2" accent1="accent1" accent2="accent2" accent3="accent3" accent4="accent4" accent5="accent5" accent6="accent6" hlink="hlink" folHlink="folHlink"/>
  <p:sldLayoutIdLst>
    <p:sldLayoutId id="2147483989" r:id="rId1"/>
    <p:sldLayoutId id="2147483990" r:id="rId2"/>
    <p:sldLayoutId id="2147483991" r:id="rId3"/>
    <p:sldLayoutId id="2147483992" r:id="rId4"/>
    <p:sldLayoutId id="2147483993" r:id="rId5"/>
    <p:sldLayoutId id="2147483994" r:id="rId6"/>
    <p:sldLayoutId id="2147483995" r:id="rId7"/>
    <p:sldLayoutId id="2147483996" r:id="rId8"/>
    <p:sldLayoutId id="2147483997" r:id="rId9"/>
    <p:sldLayoutId id="2147483998" r:id="rId10"/>
    <p:sldLayoutId id="21474839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438555"/>
      </p:ext>
    </p:extLst>
  </p:cSld>
  <p:clrMap bg1="lt1" tx1="dk1" bg2="lt2" tx2="dk2" accent1="accent1" accent2="accent2" accent3="accent3" accent4="accent4" accent5="accent5" accent6="accent6" hlink="hlink" folHlink="folHlink"/>
  <p:sldLayoutIdLst>
    <p:sldLayoutId id="2147484001" r:id="rId1"/>
    <p:sldLayoutId id="2147484002" r:id="rId2"/>
    <p:sldLayoutId id="2147484003" r:id="rId3"/>
    <p:sldLayoutId id="2147484004" r:id="rId4"/>
    <p:sldLayoutId id="2147484005" r:id="rId5"/>
    <p:sldLayoutId id="2147484006" r:id="rId6"/>
    <p:sldLayoutId id="2147484007" r:id="rId7"/>
    <p:sldLayoutId id="2147484008" r:id="rId8"/>
    <p:sldLayoutId id="2147484009" r:id="rId9"/>
    <p:sldLayoutId id="2147484010" r:id="rId10"/>
    <p:sldLayoutId id="21474840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6.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1.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4.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4.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4.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4.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4.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4.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4.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4.xml"/></Relationships>
</file>

<file path=ppt/slides/_rels/slide2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4.xml"/></Relationships>
</file>

<file path=ppt/slides/_rels/slide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4.xml"/></Relationships>
</file>

<file path=ppt/slides/_rels/slide3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3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3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3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3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3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3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4.xml"/></Relationships>
</file>

<file path=ppt/slides/_rels/slide4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18.xml"/></Relationships>
</file>

<file path=ppt/slides/_rels/slide4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07.xml"/></Relationships>
</file>

<file path=ppt/slides/_rels/slide5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7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86081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120000"/>
              </a:lnSpc>
              <a:spcBef>
                <a:spcPts val="0"/>
              </a:spcBef>
            </a:pPr>
            <a:r>
              <a:rPr lang="vi-VN" sz="5500" b="0" u="sng" dirty="0">
                <a:solidFill>
                  <a:srgbClr val="FFFF00"/>
                </a:solidFill>
                <a:effectLst/>
              </a:rPr>
              <a:t>Đ</a:t>
            </a:r>
            <a:r>
              <a:rPr lang="en-US" sz="5500" b="0" u="sng" dirty="0">
                <a:solidFill>
                  <a:srgbClr val="FFFF00"/>
                </a:solidFill>
                <a:effectLst/>
              </a:rPr>
              <a:t>k</a:t>
            </a:r>
            <a:r>
              <a:rPr lang="vi-VN" sz="5500" b="0" u="sng" dirty="0">
                <a:solidFill>
                  <a:srgbClr val="FFFF00"/>
                </a:solidFill>
                <a:effectLst/>
              </a:rPr>
              <a:t>:</a:t>
            </a:r>
            <a:r>
              <a:rPr lang="vi-VN" sz="5500" b="0" dirty="0">
                <a:solidFill>
                  <a:schemeClr val="bg1"/>
                </a:solidFill>
                <a:effectLst/>
              </a:rPr>
              <a:t> </a:t>
            </a:r>
            <a:r>
              <a:rPr lang="en-US" sz="5500" dirty="0">
                <a:solidFill>
                  <a:schemeClr val="bg1"/>
                </a:solidFill>
              </a:rPr>
              <a:t>Ca </a:t>
            </a:r>
            <a:r>
              <a:rPr lang="en-US" sz="5500" dirty="0" err="1">
                <a:solidFill>
                  <a:schemeClr val="bg1"/>
                </a:solidFill>
              </a:rPr>
              <a:t>lên</a:t>
            </a:r>
            <a:r>
              <a:rPr lang="en-US" sz="5500" dirty="0">
                <a:solidFill>
                  <a:schemeClr val="bg1"/>
                </a:solidFill>
              </a:rPr>
              <a:t> </a:t>
            </a:r>
            <a:r>
              <a:rPr lang="en-US" sz="5500" dirty="0" err="1">
                <a:solidFill>
                  <a:schemeClr val="bg1"/>
                </a:solidFill>
              </a:rPr>
              <a:t>đi</a:t>
            </a:r>
            <a:r>
              <a:rPr lang="en-US" sz="5500" dirty="0">
                <a:solidFill>
                  <a:schemeClr val="bg1"/>
                </a:solidFill>
              </a:rPr>
              <a:t> </a:t>
            </a:r>
            <a:r>
              <a:rPr lang="en-US" sz="5500" dirty="0" err="1">
                <a:solidFill>
                  <a:schemeClr val="bg1"/>
                </a:solidFill>
              </a:rPr>
              <a:t>hỡi</a:t>
            </a:r>
            <a:r>
              <a:rPr lang="en-US" sz="5500" dirty="0">
                <a:solidFill>
                  <a:schemeClr val="bg1"/>
                </a:solidFill>
              </a:rPr>
              <a:t> </a:t>
            </a:r>
            <a:r>
              <a:rPr lang="en-US" sz="5500" dirty="0" err="1">
                <a:solidFill>
                  <a:schemeClr val="bg1"/>
                </a:solidFill>
              </a:rPr>
              <a:t>thiên</a:t>
            </a:r>
            <a:r>
              <a:rPr lang="en-US" sz="5500" dirty="0">
                <a:solidFill>
                  <a:schemeClr val="bg1"/>
                </a:solidFill>
              </a:rPr>
              <a:t> </a:t>
            </a:r>
            <a:r>
              <a:rPr lang="en-US" sz="5500" dirty="0" err="1">
                <a:solidFill>
                  <a:schemeClr val="bg1"/>
                </a:solidFill>
              </a:rPr>
              <a:t>cung</a:t>
            </a:r>
            <a:r>
              <a:rPr lang="en-US" sz="5500" dirty="0">
                <a:solidFill>
                  <a:schemeClr val="bg1"/>
                </a:solidFill>
              </a:rPr>
              <a:t>, ca </a:t>
            </a:r>
            <a:r>
              <a:rPr lang="en-US" sz="5500" dirty="0" err="1">
                <a:solidFill>
                  <a:schemeClr val="bg1"/>
                </a:solidFill>
              </a:rPr>
              <a:t>lên</a:t>
            </a:r>
            <a:r>
              <a:rPr lang="en-US" sz="5500" dirty="0">
                <a:solidFill>
                  <a:schemeClr val="bg1"/>
                </a:solidFill>
              </a:rPr>
              <a:t> </a:t>
            </a:r>
            <a:r>
              <a:rPr lang="en-US" sz="5500" dirty="0" err="1">
                <a:solidFill>
                  <a:schemeClr val="bg1"/>
                </a:solidFill>
              </a:rPr>
              <a:t>đi</a:t>
            </a:r>
            <a:r>
              <a:rPr lang="en-US" sz="5500" dirty="0">
                <a:solidFill>
                  <a:schemeClr val="bg1"/>
                </a:solidFill>
              </a:rPr>
              <a:t> </a:t>
            </a:r>
            <a:r>
              <a:rPr lang="en-US" sz="5500" dirty="0" err="1">
                <a:solidFill>
                  <a:schemeClr val="bg1"/>
                </a:solidFill>
              </a:rPr>
              <a:t>hỡi</a:t>
            </a:r>
            <a:r>
              <a:rPr lang="en-US" sz="5500" dirty="0">
                <a:solidFill>
                  <a:schemeClr val="bg1"/>
                </a:solidFill>
              </a:rPr>
              <a:t> </a:t>
            </a:r>
            <a:r>
              <a:rPr lang="en-US" sz="5500" dirty="0" err="1">
                <a:solidFill>
                  <a:schemeClr val="bg1"/>
                </a:solidFill>
              </a:rPr>
              <a:t>nhân</a:t>
            </a:r>
            <a:r>
              <a:rPr lang="en-US" sz="5500" dirty="0">
                <a:solidFill>
                  <a:schemeClr val="bg1"/>
                </a:solidFill>
              </a:rPr>
              <a:t> </a:t>
            </a:r>
            <a:r>
              <a:rPr lang="en-US" sz="5500" dirty="0" err="1">
                <a:solidFill>
                  <a:schemeClr val="bg1"/>
                </a:solidFill>
              </a:rPr>
              <a:t>trần</a:t>
            </a:r>
            <a:r>
              <a:rPr lang="en-US" sz="5500" dirty="0">
                <a:solidFill>
                  <a:schemeClr val="bg1"/>
                </a:solidFill>
              </a:rPr>
              <a:t>.</a:t>
            </a:r>
            <a:endParaRPr lang="vi-VN" sz="5500" b="0" dirty="0">
              <a:solidFill>
                <a:schemeClr val="bg1"/>
              </a:solidFill>
              <a:effectLst/>
            </a:endParaRPr>
          </a:p>
        </p:txBody>
      </p:sp>
    </p:spTree>
    <p:extLst>
      <p:ext uri="{BB962C8B-B14F-4D97-AF65-F5344CB8AC3E}">
        <p14:creationId xmlns:p14="http://schemas.microsoft.com/office/powerpoint/2010/main" val="28909254"/>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1297382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i="1">
                <a:solidFill>
                  <a:srgbClr val="FFFF00"/>
                </a:solidFill>
                <a:effectLst/>
                <a:latin typeface="+mj-lt"/>
                <a:cs typeface="Times New Roman" panose="02020603050405020304" pitchFamily="18" charset="0"/>
              </a:rPr>
              <a:t>KINH VINH DANH</a:t>
            </a:r>
          </a:p>
          <a:p>
            <a:pPr eaLnBrk="1" hangingPunct="1">
              <a:lnSpc>
                <a:spcPct val="150000"/>
              </a:lnSpc>
            </a:pPr>
            <a:r>
              <a:rPr lang="en-US" sz="7200" b="0" i="1">
                <a:solidFill>
                  <a:srgbClr val="FFFF00"/>
                </a:solidFill>
                <a:effectLst/>
                <a:latin typeface="+mj-lt"/>
                <a:cs typeface="Times New Roman" panose="02020603050405020304" pitchFamily="18" charset="0"/>
              </a:rPr>
              <a:t>Ca Lên Đi 2</a:t>
            </a:r>
            <a:endParaRPr lang="vi-VN" sz="7200" b="0" i="1">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687447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r>
              <a:rPr lang="vi-VN" sz="6600" b="0" i="1" u="sng" dirty="0">
                <a:solidFill>
                  <a:srgbClr val="FFFF00"/>
                </a:solidFill>
                <a:effectLst/>
                <a:latin typeface="+mj-lt"/>
                <a:cs typeface="Times New Roman" panose="02020603050405020304" pitchFamily="18" charset="0"/>
              </a:rPr>
              <a:t>Chủ tế</a:t>
            </a:r>
            <a:r>
              <a:rPr lang="vi-VN" sz="6600" b="0" i="1" dirty="0">
                <a:solidFill>
                  <a:srgbClr val="FFFF00"/>
                </a:solidFill>
                <a:effectLst/>
                <a:latin typeface="+mj-lt"/>
                <a:cs typeface="Times New Roman" panose="02020603050405020304" pitchFamily="18" charset="0"/>
              </a:rPr>
              <a:t>: Vinh danh Thiên Chúa trên các tầng trời. </a:t>
            </a:r>
            <a:r>
              <a:rPr lang="vi-VN" sz="6600" b="0" dirty="0">
                <a:solidFill>
                  <a:schemeClr val="bg1"/>
                </a:solidFill>
                <a:effectLst/>
                <a:latin typeface="+mj-lt"/>
                <a:cs typeface="Times New Roman" panose="02020603050405020304" pitchFamily="18" charset="0"/>
              </a:rPr>
              <a:t>Và bình an dưới thế, bình an dưới thế cho người thiện tâm. </a:t>
            </a:r>
          </a:p>
        </p:txBody>
      </p:sp>
    </p:spTree>
    <p:extLst>
      <p:ext uri="{BB962C8B-B14F-4D97-AF65-F5344CB8AC3E}">
        <p14:creationId xmlns:p14="http://schemas.microsoft.com/office/powerpoint/2010/main" val="225081218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95250"/>
            <a:ext cx="9144000" cy="5143500"/>
          </a:xfrm>
        </p:spPr>
        <p:txBody>
          <a:bodyPr/>
          <a:lstStyle/>
          <a:p>
            <a:pPr algn="just" eaLnBrk="1" hangingPunct="1"/>
            <a:r>
              <a:rPr lang="en-US" sz="5600" b="0" dirty="0" err="1">
                <a:solidFill>
                  <a:schemeClr val="bg1"/>
                </a:solidFill>
                <a:effectLst/>
                <a:latin typeface="+mj-lt"/>
                <a:cs typeface="Times New Roman" panose="02020603050405020304" pitchFamily="18" charset="0"/>
              </a:rPr>
              <a:t>Chúng</a:t>
            </a:r>
            <a:r>
              <a:rPr lang="en-US" sz="5600" b="0" dirty="0">
                <a:solidFill>
                  <a:schemeClr val="bg1"/>
                </a:solidFill>
                <a:effectLst/>
                <a:latin typeface="+mj-lt"/>
                <a:cs typeface="Times New Roman" panose="02020603050405020304" pitchFamily="18" charset="0"/>
              </a:rPr>
              <a:t> con ca </a:t>
            </a:r>
            <a:r>
              <a:rPr lang="en-US" sz="5600" b="0" dirty="0" err="1">
                <a:solidFill>
                  <a:schemeClr val="bg1"/>
                </a:solidFill>
                <a:effectLst/>
                <a:latin typeface="+mj-lt"/>
                <a:cs typeface="Times New Roman" panose="02020603050405020304" pitchFamily="18" charset="0"/>
              </a:rPr>
              <a:t>ngợi</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Chúa</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Chúng</a:t>
            </a:r>
            <a:r>
              <a:rPr lang="en-US" sz="5600" b="0" dirty="0">
                <a:solidFill>
                  <a:schemeClr val="bg1"/>
                </a:solidFill>
                <a:effectLst/>
                <a:latin typeface="+mj-lt"/>
                <a:cs typeface="Times New Roman" panose="02020603050405020304" pitchFamily="18" charset="0"/>
              </a:rPr>
              <a:t> con </a:t>
            </a:r>
            <a:r>
              <a:rPr lang="en-US" sz="5600" b="0" dirty="0" err="1">
                <a:solidFill>
                  <a:schemeClr val="bg1"/>
                </a:solidFill>
                <a:effectLst/>
                <a:latin typeface="+mj-lt"/>
                <a:cs typeface="Times New Roman" panose="02020603050405020304" pitchFamily="18" charset="0"/>
              </a:rPr>
              <a:t>chúc</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tụng</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Chúa</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Chúng</a:t>
            </a:r>
            <a:r>
              <a:rPr lang="en-US" sz="5600" dirty="0">
                <a:solidFill>
                  <a:schemeClr val="bg1"/>
                </a:solidFill>
                <a:latin typeface="+mj-lt"/>
                <a:cs typeface="Times New Roman" panose="02020603050405020304" pitchFamily="18" charset="0"/>
              </a:rPr>
              <a:t> </a:t>
            </a:r>
            <a:r>
              <a:rPr lang="en-US" sz="5600" b="0" dirty="0">
                <a:solidFill>
                  <a:schemeClr val="bg1"/>
                </a:solidFill>
                <a:effectLst/>
                <a:latin typeface="+mj-lt"/>
                <a:cs typeface="Times New Roman" panose="02020603050405020304" pitchFamily="18" charset="0"/>
              </a:rPr>
              <a:t>con </a:t>
            </a:r>
            <a:r>
              <a:rPr lang="en-US" sz="5600" b="0" dirty="0" err="1">
                <a:solidFill>
                  <a:schemeClr val="bg1"/>
                </a:solidFill>
                <a:effectLst/>
                <a:latin typeface="+mj-lt"/>
                <a:cs typeface="Times New Roman" panose="02020603050405020304" pitchFamily="18" charset="0"/>
              </a:rPr>
              <a:t>thờ</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lạy</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Chúa</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Chúng</a:t>
            </a:r>
            <a:r>
              <a:rPr lang="en-US" sz="5600" b="0" dirty="0">
                <a:solidFill>
                  <a:schemeClr val="bg1"/>
                </a:solidFill>
                <a:effectLst/>
                <a:latin typeface="+mj-lt"/>
                <a:cs typeface="Times New Roman" panose="02020603050405020304" pitchFamily="18" charset="0"/>
              </a:rPr>
              <a:t> con </a:t>
            </a:r>
            <a:r>
              <a:rPr lang="en-US" sz="5600" b="0" dirty="0" err="1">
                <a:solidFill>
                  <a:schemeClr val="bg1"/>
                </a:solidFill>
                <a:effectLst/>
                <a:latin typeface="+mj-lt"/>
                <a:cs typeface="Times New Roman" panose="02020603050405020304" pitchFamily="18" charset="0"/>
              </a:rPr>
              <a:t>tôn</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vinh</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Chúa</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Chúng</a:t>
            </a:r>
            <a:r>
              <a:rPr lang="en-US" sz="5600" b="0" dirty="0">
                <a:solidFill>
                  <a:schemeClr val="bg1"/>
                </a:solidFill>
                <a:effectLst/>
                <a:latin typeface="+mj-lt"/>
                <a:cs typeface="Times New Roman" panose="02020603050405020304" pitchFamily="18" charset="0"/>
              </a:rPr>
              <a:t> con </a:t>
            </a:r>
            <a:r>
              <a:rPr lang="en-US" sz="5600" b="0" dirty="0" err="1">
                <a:solidFill>
                  <a:schemeClr val="bg1"/>
                </a:solidFill>
                <a:effectLst/>
                <a:latin typeface="+mj-lt"/>
                <a:cs typeface="Times New Roman" panose="02020603050405020304" pitchFamily="18" charset="0"/>
              </a:rPr>
              <a:t>cảm</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tạ</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Chúa</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vì</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vinh</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quang</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cao</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cả</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Chúa</a:t>
            </a:r>
            <a:r>
              <a:rPr lang="en-US" sz="5600" b="0" dirty="0">
                <a:solidFill>
                  <a:schemeClr val="bg1"/>
                </a:solidFill>
                <a:effectLst/>
                <a:latin typeface="+mj-lt"/>
                <a:cs typeface="Times New Roman" panose="02020603050405020304" pitchFamily="18" charset="0"/>
              </a:rPr>
              <a:t>. </a:t>
            </a:r>
          </a:p>
        </p:txBody>
      </p:sp>
    </p:spTree>
    <p:extLst>
      <p:ext uri="{BB962C8B-B14F-4D97-AF65-F5344CB8AC3E}">
        <p14:creationId xmlns:p14="http://schemas.microsoft.com/office/powerpoint/2010/main" val="100205164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520" b="0" dirty="0">
                <a:solidFill>
                  <a:schemeClr val="bg1"/>
                </a:solidFill>
                <a:effectLst/>
                <a:latin typeface="+mj-lt"/>
                <a:cs typeface="Times New Roman" panose="02020603050405020304" pitchFamily="18" charset="0"/>
              </a:rPr>
              <a:t>Lạy Chúa là Thiên Chúa, là Vua trên trời, là Chúa Cha toàn năng. Lạy Con Một Thiên Chúa, </a:t>
            </a:r>
            <a:r>
              <a:rPr lang="vi-VN" sz="5520" b="0" dirty="0">
                <a:solidFill>
                  <a:srgbClr val="FFFF00"/>
                </a:solidFill>
                <a:effectLst/>
                <a:latin typeface="+mj-lt"/>
                <a:cs typeface="Times New Roman" panose="02020603050405020304" pitchFamily="18" charset="0"/>
              </a:rPr>
              <a:t>Chúa Giê-su Ki-tô. </a:t>
            </a:r>
          </a:p>
        </p:txBody>
      </p:sp>
    </p:spTree>
    <p:extLst>
      <p:ext uri="{BB962C8B-B14F-4D97-AF65-F5344CB8AC3E}">
        <p14:creationId xmlns:p14="http://schemas.microsoft.com/office/powerpoint/2010/main" val="37789712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0"/>
            <a:ext cx="9144000" cy="5143500"/>
          </a:xfrm>
        </p:spPr>
        <p:txBody>
          <a:bodyPr/>
          <a:lstStyle/>
          <a:p>
            <a:pPr marL="0" indent="0" algn="just" eaLnBrk="1" hangingPunct="1">
              <a:lnSpc>
                <a:spcPct val="120000"/>
              </a:lnSpc>
              <a:buFontTx/>
              <a:buNone/>
            </a:pPr>
            <a:r>
              <a:rPr lang="vi-VN" sz="5600" b="0" dirty="0">
                <a:solidFill>
                  <a:schemeClr val="bg1"/>
                </a:solidFill>
                <a:effectLst/>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121949242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0"/>
            <a:ext cx="9144000" cy="5143500"/>
          </a:xfrm>
        </p:spPr>
        <p:txBody>
          <a:bodyPr/>
          <a:lstStyle/>
          <a:p>
            <a:pPr marL="0" indent="0" algn="just" eaLnBrk="1" hangingPunct="1">
              <a:lnSpc>
                <a:spcPct val="120000"/>
              </a:lnSpc>
              <a:buFontTx/>
              <a:buNone/>
            </a:pPr>
            <a:r>
              <a:rPr lang="vi-VN" sz="5600" b="0" dirty="0">
                <a:solidFill>
                  <a:schemeClr val="bg1"/>
                </a:solidFill>
                <a:effectLst/>
                <a:latin typeface="+mj-lt"/>
                <a:cs typeface="Times New Roman" panose="02020603050405020304" pitchFamily="18" charset="0"/>
              </a:rPr>
              <a:t>Chúa xoá tội trần gian, </a:t>
            </a:r>
            <a:r>
              <a:rPr lang="en-US" sz="5600" b="0" dirty="0">
                <a:solidFill>
                  <a:schemeClr val="bg1"/>
                </a:solidFill>
                <a:effectLst/>
                <a:latin typeface="+mj-lt"/>
                <a:cs typeface="Times New Roman" panose="02020603050405020304" pitchFamily="18" charset="0"/>
              </a:rPr>
              <a:t>x</a:t>
            </a:r>
            <a:r>
              <a:rPr lang="vi-VN" sz="5600" b="0" dirty="0">
                <a:solidFill>
                  <a:schemeClr val="bg1"/>
                </a:solidFill>
                <a:effectLst/>
                <a:latin typeface="+mj-lt"/>
                <a:cs typeface="Times New Roman" panose="02020603050405020304" pitchFamily="18" charset="0"/>
              </a:rPr>
              <a:t>in nhận lời chúng con cầu khẩn. Chúa ngự bên hữu Đức Chúa Cha, xin thương, xin thương, xin thương xót chúng con.</a:t>
            </a:r>
            <a:endParaRPr lang="en-US" sz="5600" b="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7152510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buFontTx/>
              <a:buNone/>
            </a:pPr>
            <a:r>
              <a:rPr lang="en-US" sz="5500" b="0" dirty="0" err="1">
                <a:solidFill>
                  <a:schemeClr val="bg1"/>
                </a:solidFill>
                <a:effectLst/>
                <a:latin typeface="+mj-lt"/>
                <a:cs typeface="Times New Roman" panose="02020603050405020304" pitchFamily="18" charset="0"/>
              </a:rPr>
              <a:t>Vì</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lạy</a:t>
            </a:r>
            <a:r>
              <a:rPr lang="en-US" sz="5500" b="0" dirty="0">
                <a:solidFill>
                  <a:schemeClr val="bg1"/>
                </a:solidFill>
                <a:effectLst/>
                <a:latin typeface="+mj-lt"/>
                <a:cs typeface="Times New Roman" panose="02020603050405020304" pitchFamily="18" charset="0"/>
              </a:rPr>
              <a:t> </a:t>
            </a:r>
            <a:r>
              <a:rPr lang="en-US" sz="5500" b="0" dirty="0" err="1">
                <a:solidFill>
                  <a:srgbClr val="FFFF00"/>
                </a:solidFill>
                <a:effectLst/>
                <a:latin typeface="+mj-lt"/>
                <a:cs typeface="Times New Roman" panose="02020603050405020304" pitchFamily="18" charset="0"/>
              </a:rPr>
              <a:t>Chúa</a:t>
            </a:r>
            <a:r>
              <a:rPr lang="en-US" sz="5500" b="0" dirty="0">
                <a:solidFill>
                  <a:srgbClr val="FFFF00"/>
                </a:solidFill>
                <a:effectLst/>
                <a:latin typeface="+mj-lt"/>
                <a:cs typeface="Times New Roman" panose="02020603050405020304" pitchFamily="18" charset="0"/>
              </a:rPr>
              <a:t> </a:t>
            </a:r>
            <a:r>
              <a:rPr lang="en-US" sz="5500" b="0" dirty="0" err="1">
                <a:solidFill>
                  <a:srgbClr val="FFFF00"/>
                </a:solidFill>
                <a:effectLst/>
                <a:latin typeface="+mj-lt"/>
                <a:cs typeface="Times New Roman" panose="02020603050405020304" pitchFamily="18" charset="0"/>
              </a:rPr>
              <a:t>Giê-su</a:t>
            </a:r>
            <a:r>
              <a:rPr lang="en-US" sz="5500" b="0" dirty="0">
                <a:solidFill>
                  <a:srgbClr val="FFFF00"/>
                </a:solidFill>
                <a:effectLst/>
                <a:latin typeface="+mj-lt"/>
                <a:cs typeface="Times New Roman" panose="02020603050405020304" pitchFamily="18" charset="0"/>
              </a:rPr>
              <a:t> Ki-</a:t>
            </a:r>
            <a:r>
              <a:rPr lang="en-US" sz="5500" b="0" dirty="0" err="1">
                <a:solidFill>
                  <a:srgbClr val="FFFF00"/>
                </a:solidFill>
                <a:effectLst/>
                <a:latin typeface="+mj-lt"/>
                <a:cs typeface="Times New Roman" panose="02020603050405020304" pitchFamily="18" charset="0"/>
              </a:rPr>
              <a:t>tô</a:t>
            </a:r>
            <a:r>
              <a:rPr lang="en-US" sz="5500" b="0" dirty="0">
                <a:solidFill>
                  <a:srgbClr val="FFFF00"/>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chỉ</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có</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Chúa</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là</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Đấng</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Thánh</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chỉ</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có</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Chúa</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là</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Chúa</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chỉ</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có</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Chúa</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là</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Đấng</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Tối</a:t>
            </a:r>
            <a:r>
              <a:rPr lang="en-US" sz="5500" b="0" dirty="0">
                <a:solidFill>
                  <a:schemeClr val="bg1"/>
                </a:solidFill>
                <a:effectLst/>
                <a:latin typeface="+mj-lt"/>
                <a:cs typeface="Times New Roman" panose="02020603050405020304" pitchFamily="18" charset="0"/>
              </a:rPr>
              <a:t> Cao, </a:t>
            </a:r>
            <a:r>
              <a:rPr lang="en-US" sz="5500" b="0" dirty="0" err="1">
                <a:solidFill>
                  <a:schemeClr val="bg1"/>
                </a:solidFill>
                <a:effectLst/>
                <a:latin typeface="+mj-lt"/>
                <a:cs typeface="Times New Roman" panose="02020603050405020304" pitchFamily="18" charset="0"/>
              </a:rPr>
              <a:t>cùng</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Đức</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Chúa</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Thánh</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Thần</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trong</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vinh</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quang</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Đức</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Chúa</a:t>
            </a:r>
            <a:r>
              <a:rPr lang="en-US" sz="5500" b="0" dirty="0">
                <a:solidFill>
                  <a:schemeClr val="bg1"/>
                </a:solidFill>
                <a:effectLst/>
                <a:latin typeface="+mj-lt"/>
                <a:cs typeface="Times New Roman" panose="02020603050405020304" pitchFamily="18" charset="0"/>
              </a:rPr>
              <a:t> Cha. </a:t>
            </a:r>
            <a:r>
              <a:rPr lang="en-US" sz="5500" b="0" u="sng" dirty="0">
                <a:solidFill>
                  <a:srgbClr val="FFFF00"/>
                </a:solidFill>
                <a:effectLst/>
                <a:latin typeface="+mj-lt"/>
                <a:cs typeface="Times New Roman" panose="02020603050405020304" pitchFamily="18" charset="0"/>
              </a:rPr>
              <a:t>A-men. A-men. </a:t>
            </a:r>
            <a:endParaRPr lang="vi-VN" sz="5500" b="0" u="sng" dirty="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426701538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76"/>
            <a:ext cx="9144000" cy="5142947"/>
          </a:xfrm>
          <a:prstGeom prst="rect">
            <a:avLst/>
          </a:prstGeom>
        </p:spPr>
      </p:pic>
    </p:spTree>
    <p:extLst>
      <p:ext uri="{BB962C8B-B14F-4D97-AF65-F5344CB8AC3E}">
        <p14:creationId xmlns:p14="http://schemas.microsoft.com/office/powerpoint/2010/main" val="28530396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a:solidFill>
                  <a:srgbClr val="FFFF00"/>
                </a:solidFill>
                <a:effectLst/>
              </a:rPr>
              <a:t>TẬP HÁT CỘNG ĐOÀN</a:t>
            </a:r>
          </a:p>
        </p:txBody>
      </p:sp>
    </p:spTree>
    <p:extLst>
      <p:ext uri="{BB962C8B-B14F-4D97-AF65-F5344CB8AC3E}">
        <p14:creationId xmlns:p14="http://schemas.microsoft.com/office/powerpoint/2010/main" val="6024125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7859"/>
            <a:ext cx="9144000" cy="5107781"/>
          </a:xfrm>
          <a:prstGeom prst="rect">
            <a:avLst/>
          </a:prstGeom>
        </p:spPr>
      </p:pic>
      <p:sp>
        <p:nvSpPr>
          <p:cNvPr id="3" name="Rectangle 2"/>
          <p:cNvSpPr/>
          <p:nvPr/>
        </p:nvSpPr>
        <p:spPr>
          <a:xfrm>
            <a:off x="3505200" y="327958"/>
            <a:ext cx="5486400" cy="1938992"/>
          </a:xfrm>
          <a:prstGeom prst="rect">
            <a:avLst/>
          </a:prstGeom>
        </p:spPr>
        <p:txBody>
          <a:bodyPr wrap="square">
            <a:spAutoFit/>
          </a:bodyPr>
          <a:lstStyle/>
          <a:p>
            <a:r>
              <a:rPr lang="vi-VN" sz="3000" u="sng" dirty="0">
                <a:solidFill>
                  <a:srgbClr val="FFFF00"/>
                </a:solidFill>
              </a:rPr>
              <a:t>Bài đọc 1</a:t>
            </a:r>
          </a:p>
          <a:p>
            <a:r>
              <a:rPr lang="vi-VN" sz="3000" i="1" dirty="0">
                <a:solidFill>
                  <a:srgbClr val="FFFF00"/>
                </a:solidFill>
              </a:rPr>
              <a:t>Ta sẽ làm cho bánh từ trời mưa xuống cho các ngươi ăn.</a:t>
            </a:r>
          </a:p>
          <a:p>
            <a:r>
              <a:rPr lang="vi-VN" sz="3000" dirty="0">
                <a:solidFill>
                  <a:srgbClr val="FFFF00"/>
                </a:solidFill>
              </a:rPr>
              <a:t>Bài trích sách Xuất hành.</a:t>
            </a:r>
          </a:p>
        </p:txBody>
      </p:sp>
    </p:spTree>
    <p:extLst>
      <p:ext uri="{BB962C8B-B14F-4D97-AF65-F5344CB8AC3E}">
        <p14:creationId xmlns:p14="http://schemas.microsoft.com/office/powerpoint/2010/main" val="29822751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dirty="0">
                <a:solidFill>
                  <a:srgbClr val="FFFF00"/>
                </a:solidFill>
              </a:rPr>
              <a:t>THÁNH VỊNH 77</a:t>
            </a:r>
            <a:br>
              <a:rPr lang="en-US" dirty="0">
                <a:solidFill>
                  <a:srgbClr val="FFFF00"/>
                </a:solidFill>
              </a:rPr>
            </a:br>
            <a:r>
              <a:rPr lang="en-US" dirty="0">
                <a:solidFill>
                  <a:srgbClr val="FFFF00"/>
                </a:solidFill>
              </a:rPr>
              <a:t>CHÚA NHẬT XVIII THƯỜNG NIÊN</a:t>
            </a:r>
            <a:br>
              <a:rPr lang="en-US" dirty="0">
                <a:solidFill>
                  <a:srgbClr val="FFFF00"/>
                </a:solidFill>
              </a:rPr>
            </a:br>
            <a:r>
              <a:rPr lang="en-US" dirty="0">
                <a:solidFill>
                  <a:srgbClr val="FFFF00"/>
                </a:solidFill>
              </a:rPr>
              <a:t>NĂM B </a:t>
            </a:r>
            <a:br>
              <a:rPr lang="en-US" dirty="0">
                <a:solidFill>
                  <a:srgbClr val="FFFF00"/>
                </a:solidFill>
              </a:rPr>
            </a:br>
            <a:r>
              <a:rPr lang="en-US" i="1" dirty="0">
                <a:solidFill>
                  <a:schemeClr val="bg1"/>
                </a:solidFill>
              </a:rPr>
              <a:t>Lm. Kim Long</a:t>
            </a:r>
            <a:br>
              <a:rPr lang="en-US" i="1" dirty="0">
                <a:solidFill>
                  <a:schemeClr val="bg1"/>
                </a:solidFill>
              </a:rPr>
            </a:br>
            <a:r>
              <a:rPr lang="en-US" i="1" dirty="0">
                <a:solidFill>
                  <a:schemeClr val="bg1"/>
                </a:solidFill>
              </a:rPr>
              <a:t>03 </a:t>
            </a:r>
            <a:r>
              <a:rPr lang="en-US" i="1" dirty="0" err="1">
                <a:solidFill>
                  <a:schemeClr val="bg1"/>
                </a:solidFill>
              </a:rPr>
              <a:t>Câu</a:t>
            </a:r>
            <a:endParaRPr lang="en-US" i="1" dirty="0">
              <a:solidFill>
                <a:schemeClr val="bg1"/>
              </a:solidFill>
            </a:endParaRPr>
          </a:p>
        </p:txBody>
      </p:sp>
    </p:spTree>
    <p:extLst>
      <p:ext uri="{BB962C8B-B14F-4D97-AF65-F5344CB8AC3E}">
        <p14:creationId xmlns:p14="http://schemas.microsoft.com/office/powerpoint/2010/main" val="19758106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dirty="0" err="1">
                <a:solidFill>
                  <a:srgbClr val="FFFF00"/>
                </a:solidFill>
              </a:rPr>
              <a:t>Đk</a:t>
            </a:r>
            <a:r>
              <a:rPr lang="en-US" sz="7200" u="sng" dirty="0">
                <a:solidFill>
                  <a:srgbClr val="FFFF00"/>
                </a:solidFill>
              </a:rPr>
              <a:t>:</a:t>
            </a:r>
            <a:r>
              <a:rPr lang="en-US" sz="7200" dirty="0">
                <a:solidFill>
                  <a:schemeClr val="bg1"/>
                </a:solidFill>
              </a:rPr>
              <a:t> </a:t>
            </a:r>
            <a:r>
              <a:rPr lang="vi-VN" sz="7200" dirty="0">
                <a:solidFill>
                  <a:schemeClr val="bg1"/>
                </a:solidFill>
              </a:rPr>
              <a:t>Chúa ban bánh bởi trời nuôi dưỡng họ. </a:t>
            </a:r>
            <a:endParaRPr lang="en-US" sz="7200" dirty="0">
              <a:solidFill>
                <a:schemeClr val="bg1"/>
              </a:solidFill>
            </a:endParaRPr>
          </a:p>
        </p:txBody>
      </p:sp>
    </p:spTree>
    <p:extLst>
      <p:ext uri="{BB962C8B-B14F-4D97-AF65-F5344CB8AC3E}">
        <p14:creationId xmlns:p14="http://schemas.microsoft.com/office/powerpoint/2010/main" val="34932576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600" u="sng" dirty="0">
                <a:solidFill>
                  <a:srgbClr val="FFFF00"/>
                </a:solidFill>
              </a:rPr>
              <a:t>Tk1:</a:t>
            </a:r>
            <a:r>
              <a:rPr lang="en-US" sz="5600" dirty="0">
                <a:solidFill>
                  <a:schemeClr val="bg1"/>
                </a:solidFill>
              </a:rPr>
              <a:t> </a:t>
            </a:r>
            <a:r>
              <a:rPr lang="vi-VN" sz="5600" dirty="0">
                <a:solidFill>
                  <a:schemeClr val="bg1"/>
                </a:solidFill>
              </a:rPr>
              <a:t>Nghe cha ông xưa kia kể lại, hãy loan truyền để con cháu hay: Sự nghiệp Chúa bao là lẫy lừng, tay Chúa từng làm những kỳ công.</a:t>
            </a:r>
            <a:endParaRPr lang="en-US" sz="5600" dirty="0">
              <a:solidFill>
                <a:schemeClr val="bg1"/>
              </a:solidFill>
            </a:endParaRPr>
          </a:p>
        </p:txBody>
      </p:sp>
    </p:spTree>
    <p:extLst>
      <p:ext uri="{BB962C8B-B14F-4D97-AF65-F5344CB8AC3E}">
        <p14:creationId xmlns:p14="http://schemas.microsoft.com/office/powerpoint/2010/main" val="34935946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dirty="0" err="1">
                <a:solidFill>
                  <a:srgbClr val="FFFF00"/>
                </a:solidFill>
              </a:rPr>
              <a:t>Đk</a:t>
            </a:r>
            <a:r>
              <a:rPr lang="en-US" sz="7200" u="sng" dirty="0">
                <a:solidFill>
                  <a:srgbClr val="FFFF00"/>
                </a:solidFill>
              </a:rPr>
              <a:t>:</a:t>
            </a:r>
            <a:r>
              <a:rPr lang="en-US" sz="7200" dirty="0">
                <a:solidFill>
                  <a:schemeClr val="bg1"/>
                </a:solidFill>
              </a:rPr>
              <a:t> </a:t>
            </a:r>
            <a:r>
              <a:rPr lang="vi-VN" sz="7200" dirty="0">
                <a:solidFill>
                  <a:schemeClr val="bg1"/>
                </a:solidFill>
              </a:rPr>
              <a:t>Chúa ban bánh bởi trời nuôi dưỡng họ. </a:t>
            </a:r>
            <a:endParaRPr lang="en-US" sz="7200" dirty="0">
              <a:solidFill>
                <a:schemeClr val="bg1"/>
              </a:solidFill>
            </a:endParaRPr>
          </a:p>
        </p:txBody>
      </p:sp>
    </p:spTree>
    <p:extLst>
      <p:ext uri="{BB962C8B-B14F-4D97-AF65-F5344CB8AC3E}">
        <p14:creationId xmlns:p14="http://schemas.microsoft.com/office/powerpoint/2010/main" val="6161410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600" u="sng" dirty="0">
                <a:solidFill>
                  <a:srgbClr val="FFFF00"/>
                </a:solidFill>
              </a:rPr>
              <a:t>Tk2:</a:t>
            </a:r>
            <a:r>
              <a:rPr lang="en-US" sz="5600" dirty="0">
                <a:solidFill>
                  <a:schemeClr val="bg1"/>
                </a:solidFill>
              </a:rPr>
              <a:t> </a:t>
            </a:r>
            <a:r>
              <a:rPr lang="vi-VN" sz="5600" dirty="0">
                <a:solidFill>
                  <a:schemeClr val="bg1"/>
                </a:solidFill>
              </a:rPr>
              <a:t>Mây cao xanh vâng theo Chúa truyền, cánh cửa trời Ngài đã hé ra, man-na rớt như là mưa rào</a:t>
            </a:r>
            <a:r>
              <a:rPr lang="en-US" sz="5600" dirty="0">
                <a:solidFill>
                  <a:schemeClr val="bg1"/>
                </a:solidFill>
              </a:rPr>
              <a:t>, </a:t>
            </a:r>
            <a:r>
              <a:rPr lang="vi-VN" sz="5600" dirty="0">
                <a:solidFill>
                  <a:schemeClr val="bg1"/>
                </a:solidFill>
              </a:rPr>
              <a:t>nuôi dưỡng họ bằng bánh trời ban.</a:t>
            </a:r>
            <a:endParaRPr lang="en-US" sz="5600" dirty="0">
              <a:solidFill>
                <a:schemeClr val="bg1"/>
              </a:solidFill>
            </a:endParaRPr>
          </a:p>
        </p:txBody>
      </p:sp>
    </p:spTree>
    <p:extLst>
      <p:ext uri="{BB962C8B-B14F-4D97-AF65-F5344CB8AC3E}">
        <p14:creationId xmlns:p14="http://schemas.microsoft.com/office/powerpoint/2010/main" val="25540976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a:solidFill>
                  <a:srgbClr val="FFFF00"/>
                </a:solidFill>
              </a:rPr>
              <a:t>Đk:</a:t>
            </a:r>
            <a:r>
              <a:rPr lang="en-US" sz="7200">
                <a:solidFill>
                  <a:schemeClr val="bg1"/>
                </a:solidFill>
              </a:rPr>
              <a:t> </a:t>
            </a:r>
            <a:r>
              <a:rPr lang="vi-VN" sz="7200">
                <a:solidFill>
                  <a:schemeClr val="bg1"/>
                </a:solidFill>
              </a:rPr>
              <a:t>Chúa ban bánh bởi trời nuôi dưỡng họ. </a:t>
            </a:r>
            <a:endParaRPr lang="en-US" sz="7200">
              <a:solidFill>
                <a:schemeClr val="bg1"/>
              </a:solidFill>
            </a:endParaRPr>
          </a:p>
        </p:txBody>
      </p:sp>
    </p:spTree>
    <p:extLst>
      <p:ext uri="{BB962C8B-B14F-4D97-AF65-F5344CB8AC3E}">
        <p14:creationId xmlns:p14="http://schemas.microsoft.com/office/powerpoint/2010/main" val="29929395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600" u="sng" dirty="0">
                <a:solidFill>
                  <a:srgbClr val="FFFF00"/>
                </a:solidFill>
              </a:rPr>
              <a:t>Tk3:</a:t>
            </a:r>
            <a:r>
              <a:rPr lang="en-US" sz="5600" dirty="0">
                <a:solidFill>
                  <a:schemeClr val="bg1"/>
                </a:solidFill>
              </a:rPr>
              <a:t> </a:t>
            </a:r>
            <a:r>
              <a:rPr lang="vi-VN" sz="5600" dirty="0">
                <a:solidFill>
                  <a:schemeClr val="bg1"/>
                </a:solidFill>
              </a:rPr>
              <a:t>Nhân gian nay no nê mãn nguyện, bánh thiên thần rầy họ đã ăn, </a:t>
            </a:r>
            <a:r>
              <a:rPr lang="en-US" sz="5600" dirty="0">
                <a:solidFill>
                  <a:schemeClr val="bg1"/>
                </a:solidFill>
              </a:rPr>
              <a:t>đ</a:t>
            </a:r>
            <a:r>
              <a:rPr lang="vi-VN" sz="5600" dirty="0">
                <a:solidFill>
                  <a:schemeClr val="bg1"/>
                </a:solidFill>
              </a:rPr>
              <a:t>ưa dân tới sống trong thánh địa, </a:t>
            </a:r>
            <a:r>
              <a:rPr lang="en-US" sz="5600" dirty="0">
                <a:solidFill>
                  <a:schemeClr val="bg1"/>
                </a:solidFill>
              </a:rPr>
              <a:t>t</a:t>
            </a:r>
            <a:r>
              <a:rPr lang="vi-VN" sz="5600" dirty="0">
                <a:solidFill>
                  <a:schemeClr val="bg1"/>
                </a:solidFill>
              </a:rPr>
              <a:t>ay hữu Ngài dựng núi gầy non.</a:t>
            </a:r>
            <a:endParaRPr lang="en-US" sz="5600" dirty="0">
              <a:solidFill>
                <a:schemeClr val="bg1"/>
              </a:solidFill>
            </a:endParaRPr>
          </a:p>
        </p:txBody>
      </p:sp>
    </p:spTree>
    <p:extLst>
      <p:ext uri="{BB962C8B-B14F-4D97-AF65-F5344CB8AC3E}">
        <p14:creationId xmlns:p14="http://schemas.microsoft.com/office/powerpoint/2010/main" val="2657819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a:solidFill>
                  <a:srgbClr val="FFFF00"/>
                </a:solidFill>
              </a:rPr>
              <a:t>Đk:</a:t>
            </a:r>
            <a:r>
              <a:rPr lang="en-US" sz="7200">
                <a:solidFill>
                  <a:schemeClr val="bg1"/>
                </a:solidFill>
              </a:rPr>
              <a:t> </a:t>
            </a:r>
            <a:r>
              <a:rPr lang="vi-VN" sz="7200">
                <a:solidFill>
                  <a:schemeClr val="bg1"/>
                </a:solidFill>
              </a:rPr>
              <a:t>Chúa ban bánh bởi trời nuôi dưỡng họ. </a:t>
            </a:r>
            <a:endParaRPr lang="en-US" sz="7200">
              <a:solidFill>
                <a:schemeClr val="bg1"/>
              </a:solidFill>
            </a:endParaRPr>
          </a:p>
        </p:txBody>
      </p:sp>
    </p:spTree>
    <p:extLst>
      <p:ext uri="{BB962C8B-B14F-4D97-AF65-F5344CB8AC3E}">
        <p14:creationId xmlns:p14="http://schemas.microsoft.com/office/powerpoint/2010/main" val="23927468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7859"/>
            <a:ext cx="9144000" cy="5107781"/>
          </a:xfrm>
          <a:prstGeom prst="rect">
            <a:avLst/>
          </a:prstGeom>
        </p:spPr>
      </p:pic>
      <p:sp>
        <p:nvSpPr>
          <p:cNvPr id="3" name="Rectangle 2"/>
          <p:cNvSpPr/>
          <p:nvPr/>
        </p:nvSpPr>
        <p:spPr>
          <a:xfrm>
            <a:off x="3124200" y="285751"/>
            <a:ext cx="6019800" cy="2492990"/>
          </a:xfrm>
          <a:prstGeom prst="rect">
            <a:avLst/>
          </a:prstGeom>
        </p:spPr>
        <p:txBody>
          <a:bodyPr wrap="square">
            <a:spAutoFit/>
          </a:bodyPr>
          <a:lstStyle/>
          <a:p>
            <a:r>
              <a:rPr lang="vi-VN" sz="2600" u="sng" dirty="0">
                <a:solidFill>
                  <a:srgbClr val="FFFF00"/>
                </a:solidFill>
              </a:rPr>
              <a:t>Bài đọc 2</a:t>
            </a:r>
          </a:p>
          <a:p>
            <a:r>
              <a:rPr lang="vi-VN" sz="2600" i="1" dirty="0">
                <a:solidFill>
                  <a:srgbClr val="FFFF00"/>
                </a:solidFill>
              </a:rPr>
              <a:t>Anh em phải mặc lấy con người mới, là con người đã được sáng tạo theo </a:t>
            </a:r>
            <a:endParaRPr lang="en-US" sz="2600" i="1" dirty="0">
              <a:solidFill>
                <a:srgbClr val="FFFF00"/>
              </a:solidFill>
            </a:endParaRPr>
          </a:p>
          <a:p>
            <a:r>
              <a:rPr lang="vi-VN" sz="2600" i="1" dirty="0">
                <a:solidFill>
                  <a:srgbClr val="FFFF00"/>
                </a:solidFill>
              </a:rPr>
              <a:t>hình ảnh Thiên Chúa.</a:t>
            </a:r>
          </a:p>
          <a:p>
            <a:r>
              <a:rPr lang="vi-VN" sz="2600" dirty="0">
                <a:solidFill>
                  <a:srgbClr val="FFFF00"/>
                </a:solidFill>
              </a:rPr>
              <a:t>Bài trích thư của thánh Phao-lô tông đồ gửi tín hữu Ê-phê-xô.</a:t>
            </a:r>
          </a:p>
        </p:txBody>
      </p:sp>
    </p:spTree>
    <p:extLst>
      <p:ext uri="{BB962C8B-B14F-4D97-AF65-F5344CB8AC3E}">
        <p14:creationId xmlns:p14="http://schemas.microsoft.com/office/powerpoint/2010/main" val="1091837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a:solidFill>
                  <a:srgbClr val="FFFF00"/>
                </a:solidFill>
              </a:rPr>
              <a:t>Đk:</a:t>
            </a:r>
            <a:r>
              <a:rPr lang="en-US" sz="7200">
                <a:solidFill>
                  <a:schemeClr val="bg1"/>
                </a:solidFill>
              </a:rPr>
              <a:t> </a:t>
            </a:r>
            <a:r>
              <a:rPr lang="vi-VN" sz="7200">
                <a:solidFill>
                  <a:schemeClr val="bg1"/>
                </a:solidFill>
              </a:rPr>
              <a:t>Chúa ban bánh bởi trời nuôi dưỡng họ. </a:t>
            </a:r>
            <a:endParaRPr lang="en-US" sz="7200">
              <a:solidFill>
                <a:schemeClr val="bg1"/>
              </a:solidFill>
            </a:endParaRPr>
          </a:p>
        </p:txBody>
      </p:sp>
    </p:spTree>
    <p:extLst>
      <p:ext uri="{BB962C8B-B14F-4D97-AF65-F5344CB8AC3E}">
        <p14:creationId xmlns:p14="http://schemas.microsoft.com/office/powerpoint/2010/main" val="26731025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794159"/>
            <a:ext cx="9144000" cy="3581400"/>
          </a:xfrm>
        </p:spPr>
        <p:txBody>
          <a:bodyPr>
            <a:noAutofit/>
          </a:bodyPr>
          <a:lstStyle/>
          <a:p>
            <a:pPr algn="just"/>
            <a:r>
              <a:rPr lang="vi-VN" sz="6500" dirty="0">
                <a:solidFill>
                  <a:schemeClr val="bg1"/>
                </a:solidFill>
              </a:rPr>
              <a:t>Người ta sống không nguyên bởi bánh, nhưng bởi mọi lời do miệng Thiên Chúa phán ra.</a:t>
            </a:r>
          </a:p>
        </p:txBody>
      </p:sp>
      <p:sp>
        <p:nvSpPr>
          <p:cNvPr id="3" name="Rectangle 2"/>
          <p:cNvSpPr/>
          <p:nvPr/>
        </p:nvSpPr>
        <p:spPr>
          <a:xfrm>
            <a:off x="0" y="-19050"/>
            <a:ext cx="6477000" cy="707886"/>
          </a:xfrm>
          <a:prstGeom prst="rect">
            <a:avLst/>
          </a:prstGeom>
        </p:spPr>
        <p:txBody>
          <a:bodyPr wrap="square">
            <a:spAutoFit/>
          </a:bodyPr>
          <a:lstStyle/>
          <a:p>
            <a:r>
              <a:rPr lang="en-US" sz="4000" u="sng" dirty="0">
                <a:solidFill>
                  <a:srgbClr val="FFFF00"/>
                </a:solidFill>
              </a:rPr>
              <a:t>Alleluia-Alleluia</a:t>
            </a:r>
          </a:p>
        </p:txBody>
      </p:sp>
      <p:sp>
        <p:nvSpPr>
          <p:cNvPr id="4" name="Rectangle 3"/>
          <p:cNvSpPr/>
          <p:nvPr/>
        </p:nvSpPr>
        <p:spPr>
          <a:xfrm>
            <a:off x="6400800" y="4400550"/>
            <a:ext cx="2108269" cy="707886"/>
          </a:xfrm>
          <a:prstGeom prst="rect">
            <a:avLst/>
          </a:prstGeom>
        </p:spPr>
        <p:txBody>
          <a:bodyPr wrap="none">
            <a:spAutoFit/>
          </a:bodyPr>
          <a:lstStyle/>
          <a:p>
            <a:r>
              <a:rPr lang="en-US" sz="4000" u="sng" dirty="0">
                <a:solidFill>
                  <a:srgbClr val="FFFF00"/>
                </a:solidFill>
              </a:rPr>
              <a:t>Alleluia…</a:t>
            </a:r>
          </a:p>
        </p:txBody>
      </p:sp>
    </p:spTree>
    <p:extLst>
      <p:ext uri="{BB962C8B-B14F-4D97-AF65-F5344CB8AC3E}">
        <p14:creationId xmlns:p14="http://schemas.microsoft.com/office/powerpoint/2010/main" val="11633186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4290"/>
            <a:ext cx="9144000" cy="5074920"/>
          </a:xfrm>
          <a:prstGeom prst="rect">
            <a:avLst/>
          </a:prstGeom>
        </p:spPr>
      </p:pic>
    </p:spTree>
    <p:extLst>
      <p:ext uri="{BB962C8B-B14F-4D97-AF65-F5344CB8AC3E}">
        <p14:creationId xmlns:p14="http://schemas.microsoft.com/office/powerpoint/2010/main" val="28089852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536339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900" b="0" dirty="0">
                <a:solidFill>
                  <a:srgbClr val="FFFF00"/>
                </a:solidFill>
                <a:effectLst/>
                <a:latin typeface="+mj-lt"/>
                <a:cs typeface="Times New Roman" pitchFamily="18" charset="0"/>
              </a:rPr>
              <a:t>Tôi tin kính một Thiên Chúa là Cha toàn năng, </a:t>
            </a:r>
            <a:r>
              <a:rPr lang="vi-VN" sz="6900" b="0" dirty="0">
                <a:solidFill>
                  <a:schemeClr val="bg1"/>
                </a:solidFill>
                <a:effectLst/>
                <a:latin typeface="+mj-lt"/>
                <a:cs typeface="Times New Roman" pitchFamily="18" charset="0"/>
              </a:rPr>
              <a:t>Đấng tạo thành trời đất, muôn vật hữu hình và vô hình. </a:t>
            </a:r>
            <a:endParaRPr lang="en-US" sz="69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5963014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6900" b="0" dirty="0" err="1">
                <a:solidFill>
                  <a:schemeClr val="bg1"/>
                </a:solidFill>
                <a:effectLst/>
                <a:latin typeface="+mj-lt"/>
                <a:cs typeface="Times New Roman" pitchFamily="18" charset="0"/>
              </a:rPr>
              <a:t>Tôi</a:t>
            </a:r>
            <a:r>
              <a:rPr lang="en-US" sz="6900" b="0" dirty="0">
                <a:solidFill>
                  <a:schemeClr val="bg1"/>
                </a:solidFill>
                <a:effectLst/>
                <a:latin typeface="+mj-lt"/>
                <a:cs typeface="Times New Roman" pitchFamily="18" charset="0"/>
              </a:rPr>
              <a:t> tin </a:t>
            </a:r>
            <a:r>
              <a:rPr lang="en-US" sz="6900" b="0" dirty="0" err="1">
                <a:solidFill>
                  <a:schemeClr val="bg1"/>
                </a:solidFill>
                <a:effectLst/>
                <a:latin typeface="+mj-lt"/>
                <a:cs typeface="Times New Roman" pitchFamily="18" charset="0"/>
              </a:rPr>
              <a:t>kính</a:t>
            </a:r>
            <a:r>
              <a:rPr lang="en-US" sz="6900" b="0" dirty="0">
                <a:solidFill>
                  <a:schemeClr val="bg1"/>
                </a:solidFill>
                <a:effectLst/>
                <a:latin typeface="+mj-lt"/>
                <a:cs typeface="Times New Roman" pitchFamily="18" charset="0"/>
              </a:rPr>
              <a:t> </a:t>
            </a:r>
            <a:r>
              <a:rPr lang="en-US" sz="6900" b="0" dirty="0" err="1">
                <a:solidFill>
                  <a:schemeClr val="bg1"/>
                </a:solidFill>
                <a:effectLst/>
                <a:latin typeface="+mj-lt"/>
                <a:cs typeface="Times New Roman" pitchFamily="18" charset="0"/>
              </a:rPr>
              <a:t>một</a:t>
            </a:r>
            <a:r>
              <a:rPr lang="en-US" sz="6900" b="0" dirty="0">
                <a:solidFill>
                  <a:schemeClr val="bg1"/>
                </a:solidFill>
                <a:effectLst/>
                <a:latin typeface="+mj-lt"/>
                <a:cs typeface="Times New Roman" pitchFamily="18" charset="0"/>
              </a:rPr>
              <a:t> </a:t>
            </a:r>
            <a:r>
              <a:rPr lang="en-US" sz="6900" b="0" dirty="0" err="1">
                <a:solidFill>
                  <a:schemeClr val="bg1"/>
                </a:solidFill>
                <a:effectLst/>
                <a:latin typeface="+mj-lt"/>
                <a:cs typeface="Times New Roman" pitchFamily="18" charset="0"/>
              </a:rPr>
              <a:t>Chúa</a:t>
            </a:r>
            <a:r>
              <a:rPr lang="en-US" sz="6900" b="0" dirty="0">
                <a:solidFill>
                  <a:schemeClr val="bg1"/>
                </a:solidFill>
                <a:effectLst/>
                <a:latin typeface="+mj-lt"/>
                <a:cs typeface="Times New Roman" pitchFamily="18" charset="0"/>
              </a:rPr>
              <a:t> </a:t>
            </a:r>
            <a:r>
              <a:rPr lang="en-US" sz="6900" b="0" dirty="0" err="1">
                <a:solidFill>
                  <a:schemeClr val="bg1"/>
                </a:solidFill>
                <a:effectLst/>
                <a:latin typeface="+mj-lt"/>
                <a:cs typeface="Times New Roman" pitchFamily="18" charset="0"/>
              </a:rPr>
              <a:t>Giêsu</a:t>
            </a:r>
            <a:r>
              <a:rPr lang="en-US" sz="6900" b="0" dirty="0">
                <a:solidFill>
                  <a:schemeClr val="bg1"/>
                </a:solidFill>
                <a:effectLst/>
                <a:latin typeface="+mj-lt"/>
                <a:cs typeface="Times New Roman" pitchFamily="18" charset="0"/>
              </a:rPr>
              <a:t> </a:t>
            </a:r>
            <a:r>
              <a:rPr lang="en-US" sz="6900" b="0" dirty="0" err="1">
                <a:solidFill>
                  <a:schemeClr val="bg1"/>
                </a:solidFill>
                <a:effectLst/>
                <a:latin typeface="+mj-lt"/>
                <a:cs typeface="Times New Roman" pitchFamily="18" charset="0"/>
              </a:rPr>
              <a:t>Kitô</a:t>
            </a:r>
            <a:r>
              <a:rPr lang="en-US" sz="6900" b="0" dirty="0">
                <a:solidFill>
                  <a:schemeClr val="bg1"/>
                </a:solidFill>
                <a:effectLst/>
                <a:latin typeface="+mj-lt"/>
                <a:cs typeface="Times New Roman" pitchFamily="18" charset="0"/>
              </a:rPr>
              <a:t>, Con </a:t>
            </a:r>
            <a:r>
              <a:rPr lang="en-US" sz="6900" b="0" dirty="0" err="1">
                <a:solidFill>
                  <a:schemeClr val="bg1"/>
                </a:solidFill>
                <a:effectLst/>
                <a:latin typeface="+mj-lt"/>
                <a:cs typeface="Times New Roman" pitchFamily="18" charset="0"/>
              </a:rPr>
              <a:t>Một</a:t>
            </a:r>
            <a:r>
              <a:rPr lang="en-US" sz="6900" b="0" dirty="0">
                <a:solidFill>
                  <a:schemeClr val="bg1"/>
                </a:solidFill>
                <a:effectLst/>
                <a:latin typeface="+mj-lt"/>
                <a:cs typeface="Times New Roman" pitchFamily="18" charset="0"/>
              </a:rPr>
              <a:t> </a:t>
            </a:r>
            <a:r>
              <a:rPr lang="en-US" sz="6900" b="0" dirty="0" err="1">
                <a:solidFill>
                  <a:schemeClr val="bg1"/>
                </a:solidFill>
                <a:effectLst/>
                <a:latin typeface="+mj-lt"/>
                <a:cs typeface="Times New Roman" pitchFamily="18" charset="0"/>
              </a:rPr>
              <a:t>Thiên</a:t>
            </a:r>
            <a:r>
              <a:rPr lang="en-US" sz="6900" b="0" dirty="0">
                <a:solidFill>
                  <a:schemeClr val="bg1"/>
                </a:solidFill>
                <a:effectLst/>
                <a:latin typeface="+mj-lt"/>
                <a:cs typeface="Times New Roman" pitchFamily="18" charset="0"/>
              </a:rPr>
              <a:t> </a:t>
            </a:r>
            <a:r>
              <a:rPr lang="en-US" sz="6900" b="0" dirty="0" err="1">
                <a:solidFill>
                  <a:schemeClr val="bg1"/>
                </a:solidFill>
                <a:effectLst/>
                <a:latin typeface="+mj-lt"/>
                <a:cs typeface="Times New Roman" pitchFamily="18" charset="0"/>
              </a:rPr>
              <a:t>Chúa</a:t>
            </a:r>
            <a:r>
              <a:rPr lang="en-US" sz="6900" b="0" dirty="0">
                <a:solidFill>
                  <a:schemeClr val="bg1"/>
                </a:solidFill>
                <a:effectLst/>
                <a:latin typeface="+mj-lt"/>
                <a:cs typeface="Times New Roman" pitchFamily="18" charset="0"/>
              </a:rPr>
              <a:t>, </a:t>
            </a:r>
            <a:r>
              <a:rPr lang="en-US" sz="6900" dirty="0">
                <a:solidFill>
                  <a:schemeClr val="bg1"/>
                </a:solidFill>
                <a:cs typeface="Times New Roman" pitchFamily="18" charset="0"/>
              </a:rPr>
              <a:t>s</a:t>
            </a:r>
            <a:r>
              <a:rPr lang="vi-VN" sz="6900" b="0" dirty="0">
                <a:solidFill>
                  <a:schemeClr val="bg1"/>
                </a:solidFill>
                <a:effectLst/>
                <a:latin typeface="+mj-lt"/>
                <a:cs typeface="Times New Roman" pitchFamily="18" charset="0"/>
              </a:rPr>
              <a:t>inh bởi Đức Chúa Cha từ trước muôn đời. </a:t>
            </a:r>
            <a:endParaRPr lang="en-US" sz="69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62155607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900" b="0" dirty="0">
                <a:solidFill>
                  <a:schemeClr val="bg1"/>
                </a:solidFill>
                <a:effectLst/>
                <a:latin typeface="+mj-lt"/>
                <a:cs typeface="Times New Roman" pitchFamily="18" charset="0"/>
              </a:rPr>
              <a:t>Người là Thiên Chúa bởi Thiên Chúa, Ánh Sáng bởi Ánh Sáng,</a:t>
            </a:r>
            <a:r>
              <a:rPr lang="en-US" sz="6900" b="0" dirty="0">
                <a:solidFill>
                  <a:schemeClr val="bg1"/>
                </a:solidFill>
                <a:effectLst/>
                <a:latin typeface="+mj-lt"/>
                <a:cs typeface="Times New Roman" pitchFamily="18" charset="0"/>
              </a:rPr>
              <a:t> </a:t>
            </a:r>
            <a:r>
              <a:rPr lang="en-US" sz="6900" b="0" dirty="0" err="1">
                <a:solidFill>
                  <a:schemeClr val="bg1"/>
                </a:solidFill>
                <a:effectLst/>
                <a:latin typeface="+mj-lt"/>
                <a:cs typeface="Times New Roman" pitchFamily="18" charset="0"/>
              </a:rPr>
              <a:t>Thiên</a:t>
            </a:r>
            <a:r>
              <a:rPr lang="en-US" sz="6900" b="0" dirty="0">
                <a:solidFill>
                  <a:schemeClr val="bg1"/>
                </a:solidFill>
                <a:effectLst/>
                <a:latin typeface="+mj-lt"/>
                <a:cs typeface="Times New Roman" pitchFamily="18" charset="0"/>
              </a:rPr>
              <a:t> </a:t>
            </a:r>
            <a:r>
              <a:rPr lang="en-US" sz="6900" b="0" dirty="0" err="1">
                <a:solidFill>
                  <a:schemeClr val="bg1"/>
                </a:solidFill>
                <a:effectLst/>
                <a:latin typeface="+mj-lt"/>
                <a:cs typeface="Times New Roman" pitchFamily="18" charset="0"/>
              </a:rPr>
              <a:t>Chúa</a:t>
            </a:r>
            <a:r>
              <a:rPr lang="en-US" sz="6900" b="0" dirty="0">
                <a:solidFill>
                  <a:schemeClr val="bg1"/>
                </a:solidFill>
                <a:effectLst/>
                <a:latin typeface="+mj-lt"/>
                <a:cs typeface="Times New Roman" pitchFamily="18" charset="0"/>
              </a:rPr>
              <a:t> </a:t>
            </a:r>
            <a:r>
              <a:rPr lang="en-US" sz="6900" b="0" dirty="0" err="1">
                <a:solidFill>
                  <a:schemeClr val="bg1"/>
                </a:solidFill>
                <a:effectLst/>
                <a:latin typeface="+mj-lt"/>
                <a:cs typeface="Times New Roman" pitchFamily="18" charset="0"/>
              </a:rPr>
              <a:t>thật</a:t>
            </a:r>
            <a:r>
              <a:rPr lang="en-US" sz="6900" b="0" dirty="0">
                <a:solidFill>
                  <a:schemeClr val="bg1"/>
                </a:solidFill>
                <a:effectLst/>
                <a:latin typeface="+mj-lt"/>
                <a:cs typeface="Times New Roman" pitchFamily="18" charset="0"/>
              </a:rPr>
              <a:t> </a:t>
            </a:r>
            <a:r>
              <a:rPr lang="en-US" sz="6900" b="0" dirty="0" err="1">
                <a:solidFill>
                  <a:schemeClr val="bg1"/>
                </a:solidFill>
                <a:effectLst/>
                <a:latin typeface="+mj-lt"/>
                <a:cs typeface="Times New Roman" pitchFamily="18" charset="0"/>
              </a:rPr>
              <a:t>bởi</a:t>
            </a:r>
            <a:r>
              <a:rPr lang="en-US" sz="6900" b="0" dirty="0">
                <a:solidFill>
                  <a:schemeClr val="bg1"/>
                </a:solidFill>
                <a:effectLst/>
                <a:latin typeface="+mj-lt"/>
                <a:cs typeface="Times New Roman" pitchFamily="18" charset="0"/>
              </a:rPr>
              <a:t> </a:t>
            </a:r>
            <a:r>
              <a:rPr lang="en-US" sz="6900" b="0" dirty="0" err="1">
                <a:solidFill>
                  <a:schemeClr val="bg1"/>
                </a:solidFill>
                <a:effectLst/>
                <a:latin typeface="+mj-lt"/>
                <a:cs typeface="Times New Roman" pitchFamily="18" charset="0"/>
              </a:rPr>
              <a:t>Thiên</a:t>
            </a:r>
            <a:r>
              <a:rPr lang="en-US" sz="6900" b="0" dirty="0">
                <a:solidFill>
                  <a:schemeClr val="bg1"/>
                </a:solidFill>
                <a:effectLst/>
                <a:latin typeface="+mj-lt"/>
                <a:cs typeface="Times New Roman" pitchFamily="18" charset="0"/>
              </a:rPr>
              <a:t> </a:t>
            </a:r>
            <a:r>
              <a:rPr lang="en-US" sz="6900" b="0" dirty="0" err="1">
                <a:solidFill>
                  <a:schemeClr val="bg1"/>
                </a:solidFill>
                <a:effectLst/>
                <a:latin typeface="+mj-lt"/>
                <a:cs typeface="Times New Roman" pitchFamily="18" charset="0"/>
              </a:rPr>
              <a:t>Chúa</a:t>
            </a:r>
            <a:r>
              <a:rPr lang="en-US" sz="6900" b="0" dirty="0">
                <a:solidFill>
                  <a:schemeClr val="bg1"/>
                </a:solidFill>
                <a:effectLst/>
                <a:latin typeface="+mj-lt"/>
                <a:cs typeface="Times New Roman" pitchFamily="18" charset="0"/>
              </a:rPr>
              <a:t> </a:t>
            </a:r>
            <a:r>
              <a:rPr lang="en-US" sz="6900" b="0" dirty="0" err="1">
                <a:solidFill>
                  <a:schemeClr val="bg1"/>
                </a:solidFill>
                <a:effectLst/>
                <a:latin typeface="+mj-lt"/>
                <a:cs typeface="Times New Roman" pitchFamily="18" charset="0"/>
              </a:rPr>
              <a:t>thật</a:t>
            </a:r>
            <a:r>
              <a:rPr lang="en-US" sz="69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25453921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lnSpc>
                <a:spcPct val="105000"/>
              </a:lnSpc>
            </a:pPr>
            <a:r>
              <a:rPr lang="vi-VN" sz="6400" b="0" dirty="0">
                <a:solidFill>
                  <a:schemeClr val="bg1"/>
                </a:solidFill>
                <a:effectLst/>
                <a:latin typeface="+mj-lt"/>
              </a:rPr>
              <a:t>được sinh ra mà không phải được tạo thành, đồng bản thể với Đức Chúa Cha</a:t>
            </a:r>
            <a:r>
              <a:rPr lang="en-US" sz="6400" b="0" dirty="0">
                <a:solidFill>
                  <a:schemeClr val="bg1"/>
                </a:solidFill>
                <a:effectLst/>
                <a:latin typeface="+mj-lt"/>
              </a:rPr>
              <a:t>,</a:t>
            </a:r>
            <a:r>
              <a:rPr lang="vi-VN" sz="6400" b="0" dirty="0">
                <a:solidFill>
                  <a:schemeClr val="bg1"/>
                </a:solidFill>
                <a:effectLst/>
                <a:latin typeface="+mj-lt"/>
              </a:rPr>
              <a:t> nhờ Người mà muôn vật được tạo thành. </a:t>
            </a:r>
            <a:endParaRPr lang="en-US" sz="64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329654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400" b="0" dirty="0">
                <a:solidFill>
                  <a:schemeClr val="bg1"/>
                </a:solidFill>
                <a:effectLst/>
                <a:latin typeface="+mj-lt"/>
              </a:rPr>
              <a:t>Vì loài người chúng ta và để cứu độ chúng ta,</a:t>
            </a:r>
            <a:r>
              <a:rPr lang="en-US" sz="7400" b="0" dirty="0">
                <a:solidFill>
                  <a:schemeClr val="bg1"/>
                </a:solidFill>
                <a:effectLst/>
                <a:latin typeface="+mj-lt"/>
              </a:rPr>
              <a:t> </a:t>
            </a:r>
            <a:r>
              <a:rPr lang="vi-VN" sz="7400" b="0" dirty="0">
                <a:solidFill>
                  <a:schemeClr val="bg1"/>
                </a:solidFill>
                <a:effectLst/>
                <a:latin typeface="+mj-lt"/>
                <a:cs typeface="Times New Roman" pitchFamily="18" charset="0"/>
              </a:rPr>
              <a:t>Người đã từ trời xuống thế. </a:t>
            </a:r>
            <a:endParaRPr lang="en-US" sz="74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41481387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6213943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794159"/>
            <a:ext cx="9144000" cy="3581400"/>
          </a:xfrm>
        </p:spPr>
        <p:txBody>
          <a:bodyPr>
            <a:noAutofit/>
          </a:bodyPr>
          <a:lstStyle/>
          <a:p>
            <a:pPr algn="just"/>
            <a:r>
              <a:rPr lang="vi-VN" sz="6500" dirty="0">
                <a:solidFill>
                  <a:schemeClr val="bg1"/>
                </a:solidFill>
              </a:rPr>
              <a:t>Người ta sống không nguyên bởi bánh, nhưng bởi mọi lời do miệng Thiên Chúa phán ra.</a:t>
            </a:r>
          </a:p>
        </p:txBody>
      </p:sp>
      <p:sp>
        <p:nvSpPr>
          <p:cNvPr id="3" name="Rectangle 2"/>
          <p:cNvSpPr/>
          <p:nvPr/>
        </p:nvSpPr>
        <p:spPr>
          <a:xfrm>
            <a:off x="0" y="-19050"/>
            <a:ext cx="6477000" cy="707886"/>
          </a:xfrm>
          <a:prstGeom prst="rect">
            <a:avLst/>
          </a:prstGeom>
        </p:spPr>
        <p:txBody>
          <a:bodyPr wrap="square">
            <a:spAutoFit/>
          </a:bodyPr>
          <a:lstStyle/>
          <a:p>
            <a:r>
              <a:rPr lang="en-US" sz="4000" u="sng" dirty="0">
                <a:solidFill>
                  <a:srgbClr val="FFFF00"/>
                </a:solidFill>
              </a:rPr>
              <a:t>Alleluia-Alleluia</a:t>
            </a:r>
          </a:p>
        </p:txBody>
      </p:sp>
      <p:sp>
        <p:nvSpPr>
          <p:cNvPr id="4" name="Rectangle 3"/>
          <p:cNvSpPr/>
          <p:nvPr/>
        </p:nvSpPr>
        <p:spPr>
          <a:xfrm>
            <a:off x="6400800" y="4400550"/>
            <a:ext cx="2108269" cy="707886"/>
          </a:xfrm>
          <a:prstGeom prst="rect">
            <a:avLst/>
          </a:prstGeom>
        </p:spPr>
        <p:txBody>
          <a:bodyPr wrap="none">
            <a:spAutoFit/>
          </a:bodyPr>
          <a:lstStyle/>
          <a:p>
            <a:r>
              <a:rPr lang="en-US" sz="4000" u="sng" dirty="0">
                <a:solidFill>
                  <a:srgbClr val="FFFF00"/>
                </a:solidFill>
              </a:rPr>
              <a:t>Alleluia…</a:t>
            </a:r>
          </a:p>
        </p:txBody>
      </p:sp>
    </p:spTree>
    <p:extLst>
      <p:ext uri="{BB962C8B-B14F-4D97-AF65-F5344CB8AC3E}">
        <p14:creationId xmlns:p14="http://schemas.microsoft.com/office/powerpoint/2010/main" val="34093899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600" b="0" dirty="0">
                <a:solidFill>
                  <a:schemeClr val="bg1"/>
                </a:solidFill>
                <a:effectLst/>
                <a:latin typeface="+mj-lt"/>
                <a:cs typeface="Times New Roman" pitchFamily="18" charset="0"/>
              </a:rPr>
              <a:t>Người chịu đóng đinh vào thập giá vì chúng ta, thời quan Phongxiô Philatô</a:t>
            </a:r>
            <a:r>
              <a:rPr lang="en-US" sz="5600" b="0" dirty="0">
                <a:solidFill>
                  <a:schemeClr val="bg1"/>
                </a:solidFill>
                <a:effectLst/>
                <a:latin typeface="+mj-lt"/>
                <a:cs typeface="Times New Roman" pitchFamily="18" charset="0"/>
              </a:rPr>
              <a:t>.</a:t>
            </a:r>
            <a:r>
              <a:rPr lang="vi-VN" sz="5600" b="0" dirty="0">
                <a:solidFill>
                  <a:schemeClr val="bg1"/>
                </a:solidFill>
                <a:effectLst/>
                <a:latin typeface="+mj-lt"/>
                <a:cs typeface="Times New Roman" pitchFamily="18" charset="0"/>
              </a:rPr>
              <a:t> Người chịu khổ hình và mai táng, ngày thứ ba Người sống lại như lời Thánh Kinh.</a:t>
            </a:r>
            <a:endParaRPr lang="en-US" sz="5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2051353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050"/>
            <a:ext cx="9144000" cy="5143499"/>
          </a:xfrm>
        </p:spPr>
        <p:txBody>
          <a:bodyPr>
            <a:noAutofit/>
          </a:bodyPr>
          <a:lstStyle/>
          <a:p>
            <a:pPr algn="just"/>
            <a:r>
              <a:rPr lang="vi-VN" sz="56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10645832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3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1152127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600" b="0" dirty="0">
                <a:solidFill>
                  <a:schemeClr val="bg1"/>
                </a:solidFill>
                <a:effectLst/>
                <a:latin typeface="+mj-lt"/>
              </a:rPr>
              <a:t>Người được phụng thờ và tôn vinh cùng với Đức Chúa Cha và Đức Chúa Con</a:t>
            </a:r>
            <a:r>
              <a:rPr lang="en-US" sz="6600" b="0" dirty="0">
                <a:solidFill>
                  <a:schemeClr val="bg1"/>
                </a:solidFill>
                <a:effectLst/>
                <a:latin typeface="+mj-lt"/>
              </a:rPr>
              <a:t>.</a:t>
            </a:r>
            <a:r>
              <a:rPr lang="vi-VN" sz="6600" b="0" dirty="0">
                <a:solidFill>
                  <a:schemeClr val="bg1"/>
                </a:solidFill>
                <a:effectLst/>
                <a:latin typeface="+mj-lt"/>
              </a:rPr>
              <a:t> Người đã dùng các tiên tri mà phán dạy.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95654258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200" b="0" dirty="0">
                <a:solidFill>
                  <a:schemeClr val="bg1"/>
                </a:solidFill>
                <a:effectLst/>
                <a:latin typeface="+mj-lt"/>
              </a:rPr>
              <a:t>Tôi tin Hội Thánh duy nhất thánh thiện công giáo và tông truyền.</a:t>
            </a:r>
            <a:endParaRPr lang="en-US" sz="8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5953765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235134883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2956142" y="1277362"/>
            <a:ext cx="6160426" cy="3144387"/>
          </a:xfrm>
          <a:prstGeom prst="rect">
            <a:avLst/>
          </a:prstGeom>
        </p:spPr>
        <p:txBody>
          <a:bodyPr wrap="square">
            <a:spAutoFit/>
          </a:bodyPr>
          <a:lstStyle/>
          <a:p>
            <a:pPr algn="just">
              <a:lnSpc>
                <a:spcPct val="105000"/>
              </a:lnSpc>
            </a:pPr>
            <a:r>
              <a:rPr lang="en-US" sz="3200" dirty="0" err="1"/>
              <a:t>Anh</a:t>
            </a:r>
            <a:r>
              <a:rPr lang="en-US" sz="3200" dirty="0"/>
              <a:t> </a:t>
            </a:r>
            <a:r>
              <a:rPr lang="en-US" sz="3200" dirty="0" err="1"/>
              <a:t>chị</a:t>
            </a:r>
            <a:r>
              <a:rPr lang="en-US" sz="3200" dirty="0"/>
              <a:t> </a:t>
            </a:r>
            <a:r>
              <a:rPr lang="en-US" sz="3200" dirty="0" err="1"/>
              <a:t>em</a:t>
            </a:r>
            <a:r>
              <a:rPr lang="en-US" sz="3200" dirty="0"/>
              <a:t> </a:t>
            </a:r>
            <a:r>
              <a:rPr lang="en-US" sz="3200" dirty="0" err="1"/>
              <a:t>thân</a:t>
            </a:r>
            <a:r>
              <a:rPr lang="en-US" sz="3200" dirty="0"/>
              <a:t> </a:t>
            </a:r>
            <a:r>
              <a:rPr lang="en-US" sz="3200" dirty="0" err="1"/>
              <a:t>mến</a:t>
            </a:r>
            <a:r>
              <a:rPr lang="en-US" sz="3200" dirty="0"/>
              <a:t>, </a:t>
            </a:r>
            <a:r>
              <a:rPr lang="en-US" sz="3200" i="1" dirty="0" err="1"/>
              <a:t>Đức</a:t>
            </a:r>
            <a:r>
              <a:rPr lang="en-US" sz="3200" i="1" dirty="0"/>
              <a:t> </a:t>
            </a:r>
            <a:r>
              <a:rPr lang="en-US" sz="3200" i="1" dirty="0" err="1"/>
              <a:t>Giê-su</a:t>
            </a:r>
            <a:r>
              <a:rPr lang="en-US" sz="3200" i="1" dirty="0"/>
              <a:t> </a:t>
            </a:r>
            <a:r>
              <a:rPr lang="en-US" sz="3200" i="1" dirty="0" err="1"/>
              <a:t>là</a:t>
            </a:r>
            <a:r>
              <a:rPr lang="en-US" sz="3200" i="1" dirty="0"/>
              <a:t> </a:t>
            </a:r>
            <a:r>
              <a:rPr lang="en-US" sz="3200" i="1" dirty="0" err="1"/>
              <a:t>bánh</a:t>
            </a:r>
            <a:r>
              <a:rPr lang="en-US" sz="3200" i="1" dirty="0"/>
              <a:t> </a:t>
            </a:r>
            <a:r>
              <a:rPr lang="en-US" sz="3200" i="1" dirty="0" err="1"/>
              <a:t>trường</a:t>
            </a:r>
            <a:r>
              <a:rPr lang="en-US" sz="3200" i="1" dirty="0"/>
              <a:t> </a:t>
            </a:r>
            <a:r>
              <a:rPr lang="en-US" sz="3200" i="1" dirty="0" err="1"/>
              <a:t>sinh</a:t>
            </a:r>
            <a:r>
              <a:rPr lang="en-US" sz="3200" i="1" dirty="0"/>
              <a:t>, </a:t>
            </a:r>
            <a:r>
              <a:rPr lang="en-US" sz="3200" i="1" dirty="0" err="1"/>
              <a:t>ai</a:t>
            </a:r>
            <a:r>
              <a:rPr lang="en-US" sz="3200" i="1" dirty="0"/>
              <a:t> </a:t>
            </a:r>
            <a:r>
              <a:rPr lang="en-US" sz="3200" i="1" dirty="0" err="1"/>
              <a:t>đến</a:t>
            </a:r>
            <a:r>
              <a:rPr lang="en-US" sz="3200" i="1" dirty="0"/>
              <a:t> </a:t>
            </a:r>
            <a:r>
              <a:rPr lang="en-US" sz="3200" i="1" dirty="0" err="1"/>
              <a:t>với</a:t>
            </a:r>
            <a:r>
              <a:rPr lang="en-US" sz="3200" i="1" dirty="0"/>
              <a:t> </a:t>
            </a:r>
            <a:r>
              <a:rPr lang="en-US" sz="3200" i="1" dirty="0" err="1"/>
              <a:t>Người</a:t>
            </a:r>
            <a:r>
              <a:rPr lang="en-US" sz="3200" i="1" dirty="0"/>
              <a:t>, </a:t>
            </a:r>
            <a:r>
              <a:rPr lang="en-US" sz="3200" i="1" dirty="0" err="1"/>
              <a:t>không</a:t>
            </a:r>
            <a:r>
              <a:rPr lang="en-US" sz="3200" i="1" dirty="0"/>
              <a:t> </a:t>
            </a:r>
            <a:r>
              <a:rPr lang="en-US" sz="3200" i="1" dirty="0" err="1"/>
              <a:t>hề</a:t>
            </a:r>
            <a:r>
              <a:rPr lang="en-US" sz="3200" i="1" dirty="0"/>
              <a:t> </a:t>
            </a:r>
            <a:r>
              <a:rPr lang="en-US" sz="3200" i="1" dirty="0" err="1"/>
              <a:t>phải</a:t>
            </a:r>
            <a:r>
              <a:rPr lang="en-US" sz="3200" i="1" dirty="0"/>
              <a:t> </a:t>
            </a:r>
            <a:r>
              <a:rPr lang="en-US" sz="3200" i="1" dirty="0" err="1"/>
              <a:t>đói</a:t>
            </a:r>
            <a:r>
              <a:rPr lang="en-US" sz="3200" i="1" dirty="0"/>
              <a:t>, </a:t>
            </a:r>
            <a:r>
              <a:rPr lang="en-US" sz="3200" i="1" dirty="0" err="1"/>
              <a:t>ai</a:t>
            </a:r>
            <a:r>
              <a:rPr lang="en-US" sz="3200" i="1" dirty="0"/>
              <a:t> tin </a:t>
            </a:r>
            <a:r>
              <a:rPr lang="en-US" sz="3200" i="1" dirty="0" err="1"/>
              <a:t>vào</a:t>
            </a:r>
            <a:r>
              <a:rPr lang="en-US" sz="3200" i="1" dirty="0"/>
              <a:t> </a:t>
            </a:r>
            <a:r>
              <a:rPr lang="en-US" sz="3200" i="1" dirty="0" err="1"/>
              <a:t>Người</a:t>
            </a:r>
            <a:r>
              <a:rPr lang="en-US" sz="3200" i="1" dirty="0"/>
              <a:t>, </a:t>
            </a:r>
            <a:r>
              <a:rPr lang="en-US" sz="3200" i="1" dirty="0" err="1"/>
              <a:t>chẳng</a:t>
            </a:r>
            <a:r>
              <a:rPr lang="en-US" sz="3200" i="1" dirty="0"/>
              <a:t> </a:t>
            </a:r>
            <a:r>
              <a:rPr lang="en-US" sz="3200" i="1" dirty="0" err="1"/>
              <a:t>khát</a:t>
            </a:r>
            <a:r>
              <a:rPr lang="en-US" sz="3200" i="1" dirty="0"/>
              <a:t> </a:t>
            </a:r>
            <a:r>
              <a:rPr lang="en-US" sz="3200" i="1" dirty="0" err="1"/>
              <a:t>bao</a:t>
            </a:r>
            <a:r>
              <a:rPr lang="en-US" sz="3200" i="1" dirty="0"/>
              <a:t> </a:t>
            </a:r>
            <a:r>
              <a:rPr lang="en-US" sz="3200" i="1" dirty="0" err="1"/>
              <a:t>giờ</a:t>
            </a:r>
            <a:r>
              <a:rPr lang="en-US" sz="3200" i="1" dirty="0"/>
              <a:t>. </a:t>
            </a:r>
            <a:r>
              <a:rPr lang="en-US" sz="3200" dirty="0" err="1"/>
              <a:t>Với</a:t>
            </a:r>
            <a:r>
              <a:rPr lang="en-US" sz="3200" dirty="0"/>
              <a:t> </a:t>
            </a:r>
            <a:r>
              <a:rPr lang="en-US" sz="3200" dirty="0" err="1"/>
              <a:t>lòng</a:t>
            </a:r>
            <a:r>
              <a:rPr lang="en-US" sz="3200" dirty="0"/>
              <a:t> tin </a:t>
            </a:r>
            <a:r>
              <a:rPr lang="en-US" sz="3200" dirty="0" err="1"/>
              <a:t>tưởng</a:t>
            </a:r>
            <a:r>
              <a:rPr lang="en-US" sz="3200" dirty="0"/>
              <a:t> </a:t>
            </a:r>
            <a:r>
              <a:rPr lang="en-US" sz="3200" dirty="0" err="1"/>
              <a:t>mến</a:t>
            </a:r>
            <a:r>
              <a:rPr lang="en-US" sz="3200" dirty="0"/>
              <a:t> </a:t>
            </a:r>
            <a:r>
              <a:rPr lang="en-US" sz="3200" dirty="0" err="1"/>
              <a:t>yêu</a:t>
            </a:r>
            <a:r>
              <a:rPr lang="en-US" sz="3200" dirty="0"/>
              <a:t> </a:t>
            </a:r>
            <a:r>
              <a:rPr lang="en-US" sz="3200" dirty="0" err="1"/>
              <a:t>Chúa</a:t>
            </a:r>
            <a:r>
              <a:rPr lang="en-US" sz="3200" dirty="0"/>
              <a:t>, </a:t>
            </a:r>
            <a:r>
              <a:rPr lang="en-US" sz="3200" dirty="0" err="1"/>
              <a:t>chúng</a:t>
            </a:r>
            <a:r>
              <a:rPr lang="en-US" sz="3200" dirty="0"/>
              <a:t> ta </a:t>
            </a:r>
            <a:r>
              <a:rPr lang="en-US" sz="3200" dirty="0" err="1"/>
              <a:t>cùng</a:t>
            </a:r>
            <a:r>
              <a:rPr lang="en-US" sz="3200" dirty="0"/>
              <a:t> </a:t>
            </a:r>
            <a:r>
              <a:rPr lang="en-US" sz="3200" dirty="0" err="1"/>
              <a:t>dâng</a:t>
            </a:r>
            <a:r>
              <a:rPr lang="en-US" sz="3200" dirty="0"/>
              <a:t> </a:t>
            </a:r>
            <a:r>
              <a:rPr lang="en-US" sz="3200" dirty="0" err="1"/>
              <a:t>lời</a:t>
            </a:r>
            <a:r>
              <a:rPr lang="en-US" sz="3200" dirty="0"/>
              <a:t> </a:t>
            </a:r>
            <a:r>
              <a:rPr lang="en-US" sz="3200" dirty="0" err="1"/>
              <a:t>cầu</a:t>
            </a:r>
            <a:r>
              <a:rPr lang="en-US" sz="3200" dirty="0"/>
              <a:t> </a:t>
            </a:r>
            <a:r>
              <a:rPr lang="en-US" sz="3200" dirty="0" err="1"/>
              <a:t>xin</a:t>
            </a:r>
            <a:r>
              <a:rPr lang="en-US" sz="3200" dirty="0"/>
              <a:t>.</a:t>
            </a:r>
          </a:p>
        </p:txBody>
      </p:sp>
    </p:spTree>
    <p:extLst>
      <p:ext uri="{BB962C8B-B14F-4D97-AF65-F5344CB8AC3E}">
        <p14:creationId xmlns:p14="http://schemas.microsoft.com/office/powerpoint/2010/main" val="420509807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2895600" y="2570911"/>
            <a:ext cx="6629400" cy="1400383"/>
          </a:xfrm>
          <a:prstGeom prst="rect">
            <a:avLst/>
          </a:prstGeom>
        </p:spPr>
        <p:txBody>
          <a:bodyPr wrap="square">
            <a:spAutoFit/>
          </a:bodyPr>
          <a:lstStyle/>
          <a:p>
            <a:pPr algn="ctr"/>
            <a:r>
              <a:rPr lang="en-US" sz="4500" dirty="0">
                <a:solidFill>
                  <a:srgbClr val="FFFF00"/>
                </a:solidFill>
              </a:rPr>
              <a:t>TÂM TÌNH CON DÂNG 1</a:t>
            </a:r>
          </a:p>
          <a:p>
            <a:pPr algn="ctr"/>
            <a:r>
              <a:rPr lang="en-US" sz="4000" i="1" dirty="0">
                <a:solidFill>
                  <a:schemeClr val="bg1"/>
                </a:solidFill>
              </a:rPr>
              <a:t>Mai </a:t>
            </a:r>
            <a:r>
              <a:rPr lang="en-US" sz="4000" i="1" dirty="0" err="1">
                <a:solidFill>
                  <a:schemeClr val="bg1"/>
                </a:solidFill>
              </a:rPr>
              <a:t>Khanh</a:t>
            </a:r>
            <a:endParaRPr lang="en-US" sz="4000" i="1" dirty="0">
              <a:solidFill>
                <a:schemeClr val="bg1"/>
              </a:solidFill>
            </a:endParaRPr>
          </a:p>
        </p:txBody>
      </p:sp>
    </p:spTree>
    <p:extLst>
      <p:ext uri="{BB962C8B-B14F-4D97-AF65-F5344CB8AC3E}">
        <p14:creationId xmlns:p14="http://schemas.microsoft.com/office/powerpoint/2010/main" val="123585548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100" b="0" u="sng" dirty="0">
                <a:solidFill>
                  <a:srgbClr val="FFFF00"/>
                </a:solidFill>
                <a:effectLst/>
              </a:rPr>
              <a:t>Tk1:</a:t>
            </a:r>
            <a:r>
              <a:rPr lang="en-US" sz="5100" b="0" dirty="0">
                <a:solidFill>
                  <a:schemeClr val="bg1"/>
                </a:solidFill>
                <a:effectLst/>
              </a:rPr>
              <a:t> </a:t>
            </a:r>
            <a:r>
              <a:rPr lang="vi-VN" sz="5100" dirty="0">
                <a:solidFill>
                  <a:schemeClr val="bg1"/>
                </a:solidFill>
              </a:rPr>
              <a:t>Với bao tâm tình này con kính dâng lên Ngài, đời con đây tiến dâng lên Ngài tất cả. Chúa luôn ở cùng dù bao khổ đau trên đời vụt tan đi ánh dương chiếu soi bình an</a:t>
            </a:r>
            <a:r>
              <a:rPr lang="en-US" sz="5100" dirty="0">
                <a:solidFill>
                  <a:schemeClr val="bg1"/>
                </a:solidFill>
              </a:rPr>
              <a:t>.</a:t>
            </a:r>
            <a:endParaRPr lang="en-US" sz="5100" b="0" dirty="0">
              <a:solidFill>
                <a:schemeClr val="bg1"/>
              </a:solidFill>
              <a:effectLst/>
            </a:endParaRPr>
          </a:p>
        </p:txBody>
      </p:sp>
    </p:spTree>
    <p:extLst>
      <p:ext uri="{BB962C8B-B14F-4D97-AF65-F5344CB8AC3E}">
        <p14:creationId xmlns:p14="http://schemas.microsoft.com/office/powerpoint/2010/main" val="375939920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err="1">
                <a:solidFill>
                  <a:srgbClr val="FFFF00"/>
                </a:solidFill>
                <a:effectLst/>
              </a:rPr>
              <a:t>Đk</a:t>
            </a:r>
            <a:r>
              <a:rPr lang="en-US" sz="4800" b="0" u="sng" dirty="0">
                <a:solidFill>
                  <a:srgbClr val="FFFF00"/>
                </a:solidFill>
                <a:effectLst/>
              </a:rPr>
              <a:t>:</a:t>
            </a:r>
            <a:r>
              <a:rPr lang="en-US" sz="4800" b="0" dirty="0">
                <a:solidFill>
                  <a:schemeClr val="bg1"/>
                </a:solidFill>
                <a:effectLst/>
              </a:rPr>
              <a:t> </a:t>
            </a:r>
            <a:r>
              <a:rPr lang="vi-VN" sz="4800" dirty="0">
                <a:solidFill>
                  <a:schemeClr val="bg1"/>
                </a:solidFill>
              </a:rPr>
              <a:t>Kỳ công Cha ban cho thế giới lãnh phúc ân bao la tuyệt vời, này con dâng lên Cha bánh thơm sạch tinh, lòng Cha bao dung như suối nước mát tưới tiêu cho xanh ruộng đồng, này rượu thơm con dâng dám mong Cha nhận cho</a:t>
            </a:r>
            <a:r>
              <a:rPr lang="en-US" sz="4800" dirty="0">
                <a:solidFill>
                  <a:schemeClr val="bg1"/>
                </a:solidFill>
              </a:rPr>
              <a:t>.</a:t>
            </a:r>
            <a:endParaRPr lang="en-US" sz="4800" b="0" dirty="0">
              <a:solidFill>
                <a:schemeClr val="bg1"/>
              </a:solidFill>
              <a:effectLst/>
            </a:endParaRPr>
          </a:p>
        </p:txBody>
      </p:sp>
    </p:spTree>
    <p:extLst>
      <p:ext uri="{BB962C8B-B14F-4D97-AF65-F5344CB8AC3E}">
        <p14:creationId xmlns:p14="http://schemas.microsoft.com/office/powerpoint/2010/main" val="40739437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12973826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4700" b="0" u="sng" dirty="0">
                <a:solidFill>
                  <a:srgbClr val="FFFF00"/>
                </a:solidFill>
                <a:effectLst/>
              </a:rPr>
              <a:t>Tk2:</a:t>
            </a:r>
            <a:r>
              <a:rPr lang="en-US" sz="4700" b="0" dirty="0">
                <a:solidFill>
                  <a:schemeClr val="bg1"/>
                </a:solidFill>
                <a:effectLst/>
              </a:rPr>
              <a:t> </a:t>
            </a:r>
            <a:r>
              <a:rPr lang="vi-VN" sz="4700" dirty="0">
                <a:solidFill>
                  <a:schemeClr val="bg1"/>
                </a:solidFill>
              </a:rPr>
              <a:t>Trái thơm ngọt lành này con kính dâng lên Ngài, cùng bao nhiêu trái tim mang đầy nhiệt huyết</a:t>
            </a:r>
            <a:r>
              <a:rPr lang="en-US" sz="4700" dirty="0">
                <a:solidFill>
                  <a:schemeClr val="bg1"/>
                </a:solidFill>
              </a:rPr>
              <a:t>.</a:t>
            </a:r>
            <a:r>
              <a:rPr lang="vi-VN" sz="4700" dirty="0">
                <a:solidFill>
                  <a:schemeClr val="bg1"/>
                </a:solidFill>
              </a:rPr>
              <a:t> </a:t>
            </a:r>
            <a:r>
              <a:rPr lang="en-US" sz="4700" dirty="0">
                <a:solidFill>
                  <a:schemeClr val="bg1"/>
                </a:solidFill>
              </a:rPr>
              <a:t>T</a:t>
            </a:r>
            <a:r>
              <a:rPr lang="vi-VN" sz="4700" dirty="0">
                <a:solidFill>
                  <a:schemeClr val="bg1"/>
                </a:solidFill>
              </a:rPr>
              <a:t>iếng ca tiếng cười cùng bao nỗi vui nỗi buồn</a:t>
            </a:r>
            <a:r>
              <a:rPr lang="en-US" sz="4700" dirty="0">
                <a:solidFill>
                  <a:schemeClr val="bg1"/>
                </a:solidFill>
              </a:rPr>
              <a:t>,</a:t>
            </a:r>
            <a:r>
              <a:rPr lang="vi-VN" sz="4700" dirty="0">
                <a:solidFill>
                  <a:schemeClr val="bg1"/>
                </a:solidFill>
              </a:rPr>
              <a:t> Ngài khoan dung dám mong xin Ngài nhận cho</a:t>
            </a:r>
            <a:r>
              <a:rPr lang="en-US" sz="4700" dirty="0">
                <a:solidFill>
                  <a:schemeClr val="bg1"/>
                </a:solidFill>
              </a:rPr>
              <a:t>.</a:t>
            </a:r>
            <a:endParaRPr lang="en-US" sz="4700" b="0" dirty="0">
              <a:solidFill>
                <a:schemeClr val="bg1"/>
              </a:solidFill>
              <a:effectLst/>
            </a:endParaRPr>
          </a:p>
        </p:txBody>
      </p:sp>
    </p:spTree>
    <p:extLst>
      <p:ext uri="{BB962C8B-B14F-4D97-AF65-F5344CB8AC3E}">
        <p14:creationId xmlns:p14="http://schemas.microsoft.com/office/powerpoint/2010/main" val="220090980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err="1">
                <a:solidFill>
                  <a:srgbClr val="FFFF00"/>
                </a:solidFill>
                <a:effectLst/>
              </a:rPr>
              <a:t>Đk</a:t>
            </a:r>
            <a:r>
              <a:rPr lang="en-US" sz="4800" b="0" u="sng" dirty="0">
                <a:solidFill>
                  <a:srgbClr val="FFFF00"/>
                </a:solidFill>
                <a:effectLst/>
              </a:rPr>
              <a:t>:</a:t>
            </a:r>
            <a:r>
              <a:rPr lang="en-US" sz="4800" b="0" dirty="0">
                <a:solidFill>
                  <a:schemeClr val="bg1"/>
                </a:solidFill>
                <a:effectLst/>
              </a:rPr>
              <a:t> </a:t>
            </a:r>
            <a:r>
              <a:rPr lang="vi-VN" sz="4800" dirty="0">
                <a:solidFill>
                  <a:schemeClr val="bg1"/>
                </a:solidFill>
              </a:rPr>
              <a:t>Kỳ công Cha ban cho thế giới lãnh phúc ân bao la tuyệt vời, này con dâng lên Cha bánh thơm sạch tinh, lòng Cha bao dung như suối nước mát tưới tiêu cho xanh ruộng đồng, này rượu thơm con dâng dám mong Cha nhận cho</a:t>
            </a:r>
            <a:r>
              <a:rPr lang="en-US" sz="4800" dirty="0">
                <a:solidFill>
                  <a:schemeClr val="bg1"/>
                </a:solidFill>
              </a:rPr>
              <a:t>.</a:t>
            </a:r>
            <a:endParaRPr lang="en-US" sz="4800" b="0" dirty="0">
              <a:solidFill>
                <a:schemeClr val="bg1"/>
              </a:solidFill>
              <a:effectLst/>
            </a:endParaRPr>
          </a:p>
        </p:txBody>
      </p:sp>
    </p:spTree>
    <p:extLst>
      <p:ext uri="{BB962C8B-B14F-4D97-AF65-F5344CB8AC3E}">
        <p14:creationId xmlns:p14="http://schemas.microsoft.com/office/powerpoint/2010/main" val="304536045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48205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46509419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569"/>
            <a:ext cx="9144000" cy="5132362"/>
          </a:xfrm>
          <a:prstGeom prst="rect">
            <a:avLst/>
          </a:prstGeom>
        </p:spPr>
      </p:pic>
    </p:spTree>
    <p:extLst>
      <p:ext uri="{BB962C8B-B14F-4D97-AF65-F5344CB8AC3E}">
        <p14:creationId xmlns:p14="http://schemas.microsoft.com/office/powerpoint/2010/main" val="223645105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dirty="0">
                <a:solidFill>
                  <a:srgbClr val="FFFF00"/>
                </a:solidFill>
                <a:effectLst/>
              </a:rPr>
              <a:t>Ca </a:t>
            </a:r>
            <a:r>
              <a:rPr lang="en-US" sz="6600" b="0" dirty="0" err="1">
                <a:solidFill>
                  <a:srgbClr val="FFFF00"/>
                </a:solidFill>
                <a:effectLst/>
              </a:rPr>
              <a:t>Nguyện</a:t>
            </a:r>
            <a:r>
              <a:rPr lang="en-US" sz="6600" b="0" dirty="0">
                <a:solidFill>
                  <a:srgbClr val="FFFF00"/>
                </a:solidFill>
                <a:effectLst/>
              </a:rPr>
              <a:t> </a:t>
            </a:r>
            <a:r>
              <a:rPr lang="en-US" sz="6600" b="0" dirty="0" err="1">
                <a:solidFill>
                  <a:srgbClr val="FFFF00"/>
                </a:solidFill>
                <a:effectLst/>
              </a:rPr>
              <a:t>Hiệp</a:t>
            </a:r>
            <a:r>
              <a:rPr lang="en-US" sz="6600" b="0" dirty="0">
                <a:solidFill>
                  <a:srgbClr val="FFFF00"/>
                </a:solidFill>
                <a:effectLst/>
              </a:rPr>
              <a:t> </a:t>
            </a:r>
            <a:r>
              <a:rPr lang="en-US" sz="6600" b="0" dirty="0" err="1">
                <a:solidFill>
                  <a:srgbClr val="FFFF00"/>
                </a:solidFill>
                <a:effectLst/>
              </a:rPr>
              <a:t>Lễ</a:t>
            </a:r>
            <a:br>
              <a:rPr lang="en-US" sz="6600" b="0" dirty="0">
                <a:solidFill>
                  <a:srgbClr val="FFFF00"/>
                </a:solidFill>
                <a:effectLst/>
              </a:rPr>
            </a:br>
            <a:r>
              <a:rPr lang="en-US" sz="7200" b="0" dirty="0">
                <a:solidFill>
                  <a:srgbClr val="FFFF00"/>
                </a:solidFill>
                <a:effectLst/>
              </a:rPr>
              <a:t>CẢM MẾN ÂN TÌNH</a:t>
            </a:r>
            <a:br>
              <a:rPr lang="en-US" sz="7200" b="0" dirty="0">
                <a:solidFill>
                  <a:srgbClr val="FFFF00"/>
                </a:solidFill>
                <a:effectLst/>
              </a:rPr>
            </a:br>
            <a:r>
              <a:rPr lang="en-US" sz="5000" b="0" i="1" dirty="0" err="1">
                <a:solidFill>
                  <a:schemeClr val="bg1"/>
                </a:solidFill>
                <a:effectLst/>
              </a:rPr>
              <a:t>Phùng</a:t>
            </a:r>
            <a:r>
              <a:rPr lang="en-US" sz="5000" b="0" i="1" dirty="0">
                <a:solidFill>
                  <a:schemeClr val="bg1"/>
                </a:solidFill>
                <a:effectLst/>
              </a:rPr>
              <a:t> Minh </a:t>
            </a:r>
            <a:r>
              <a:rPr lang="en-US" sz="5000" b="0" i="1" dirty="0" err="1">
                <a:solidFill>
                  <a:schemeClr val="bg1"/>
                </a:solidFill>
                <a:effectLst/>
              </a:rPr>
              <a:t>Mẫn</a:t>
            </a:r>
            <a:endParaRPr lang="en-US" sz="5000" b="0" i="1" dirty="0">
              <a:solidFill>
                <a:schemeClr val="bg1"/>
              </a:solidFill>
              <a:effectLst/>
            </a:endParaRPr>
          </a:p>
        </p:txBody>
      </p:sp>
    </p:spTree>
    <p:extLst>
      <p:ext uri="{BB962C8B-B14F-4D97-AF65-F5344CB8AC3E}">
        <p14:creationId xmlns:p14="http://schemas.microsoft.com/office/powerpoint/2010/main" val="353878427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500" b="0" u="sng" dirty="0" err="1">
                <a:solidFill>
                  <a:srgbClr val="FFFF00"/>
                </a:solidFill>
                <a:effectLst/>
              </a:rPr>
              <a:t>Đk</a:t>
            </a:r>
            <a:r>
              <a:rPr lang="en-US" sz="5500" b="0" u="sng" dirty="0">
                <a:solidFill>
                  <a:srgbClr val="FFFF00"/>
                </a:solidFill>
                <a:effectLst/>
              </a:rPr>
              <a:t>:</a:t>
            </a:r>
            <a:r>
              <a:rPr lang="en-US" sz="5500" b="0" dirty="0">
                <a:solidFill>
                  <a:schemeClr val="bg1"/>
                </a:solidFill>
                <a:effectLst/>
              </a:rPr>
              <a:t> </a:t>
            </a:r>
            <a:r>
              <a:rPr lang="vi-VN" sz="5500" dirty="0">
                <a:solidFill>
                  <a:schemeClr val="bg1"/>
                </a:solidFill>
              </a:rPr>
              <a:t>Những ân tình Chúa dành cho con, quá dư đầy không còn chi hơn, biết lấy chi cảm mến thánh ân không bờ bến, Chúa thương ban xuống trên phận hèn</a:t>
            </a:r>
            <a:r>
              <a:rPr lang="en-US" sz="5500" dirty="0">
                <a:solidFill>
                  <a:srgbClr val="FFFF00"/>
                </a:solidFill>
              </a:rPr>
              <a:t>…</a:t>
            </a:r>
            <a:endParaRPr lang="en-US" sz="5500" b="0" dirty="0">
              <a:solidFill>
                <a:schemeClr val="bg1"/>
              </a:solidFill>
              <a:effectLst/>
            </a:endParaRPr>
          </a:p>
        </p:txBody>
      </p:sp>
    </p:spTree>
    <p:extLst>
      <p:ext uri="{BB962C8B-B14F-4D97-AF65-F5344CB8AC3E}">
        <p14:creationId xmlns:p14="http://schemas.microsoft.com/office/powerpoint/2010/main" val="171877077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500" dirty="0">
                <a:solidFill>
                  <a:srgbClr val="FFFF00"/>
                </a:solidFill>
              </a:rPr>
              <a:t>…</a:t>
            </a:r>
            <a:r>
              <a:rPr lang="vi-VN" sz="5500" dirty="0">
                <a:solidFill>
                  <a:schemeClr val="bg1"/>
                </a:solidFill>
              </a:rPr>
              <a:t> Những ân tình xuống từ trên cao, đến muôn đời không hề hư hao, dẫu tim con mềm yếu dễ phai như màu áo. Đấng yêu thương vẫn luôn ngọt ngào</a:t>
            </a:r>
            <a:r>
              <a:rPr lang="en-US" sz="5500" dirty="0">
                <a:solidFill>
                  <a:schemeClr val="bg1"/>
                </a:solidFill>
              </a:rPr>
              <a:t>.</a:t>
            </a:r>
            <a:endParaRPr lang="en-US" sz="5500" b="0" dirty="0">
              <a:solidFill>
                <a:schemeClr val="bg1"/>
              </a:solidFill>
              <a:effectLst/>
            </a:endParaRPr>
          </a:p>
        </p:txBody>
      </p:sp>
    </p:spTree>
    <p:extLst>
      <p:ext uri="{BB962C8B-B14F-4D97-AF65-F5344CB8AC3E}">
        <p14:creationId xmlns:p14="http://schemas.microsoft.com/office/powerpoint/2010/main" val="410236100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b="0" u="sng" dirty="0">
                <a:solidFill>
                  <a:srgbClr val="FFFF00"/>
                </a:solidFill>
                <a:effectLst/>
              </a:rPr>
              <a:t>Tk1:</a:t>
            </a:r>
            <a:r>
              <a:rPr lang="en-US" b="0" dirty="0">
                <a:solidFill>
                  <a:srgbClr val="FFFF00"/>
                </a:solidFill>
                <a:effectLst/>
              </a:rPr>
              <a:t> </a:t>
            </a:r>
            <a:r>
              <a:rPr lang="vi-VN" dirty="0">
                <a:solidFill>
                  <a:schemeClr val="bg1"/>
                </a:solidFill>
              </a:rPr>
              <a:t>Đời con luôn thắm tươi nhờ tình yêu ngày đêm dưỡng nuôi, hồn trào dâng ngàn muôn tâm tình chơi vơi. Nép trong cánh tay Ngài con hạnh phúc ngây ngất không ngơi. Ôi tình Chúa êm như khúc ca tuyệt vời</a:t>
            </a:r>
            <a:r>
              <a:rPr lang="en-US" dirty="0">
                <a:solidFill>
                  <a:schemeClr val="bg1"/>
                </a:solidFill>
              </a:rPr>
              <a:t>.</a:t>
            </a:r>
            <a:endParaRPr lang="vi-VN" b="0" dirty="0">
              <a:solidFill>
                <a:schemeClr val="bg1"/>
              </a:solidFill>
              <a:effectLst/>
            </a:endParaRPr>
          </a:p>
        </p:txBody>
      </p:sp>
    </p:spTree>
    <p:extLst>
      <p:ext uri="{BB962C8B-B14F-4D97-AF65-F5344CB8AC3E}">
        <p14:creationId xmlns:p14="http://schemas.microsoft.com/office/powerpoint/2010/main" val="5203507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500" b="0" u="sng" dirty="0" err="1">
                <a:solidFill>
                  <a:srgbClr val="FFFF00"/>
                </a:solidFill>
                <a:effectLst/>
              </a:rPr>
              <a:t>Đk</a:t>
            </a:r>
            <a:r>
              <a:rPr lang="en-US" sz="5500" b="0" u="sng" dirty="0">
                <a:solidFill>
                  <a:srgbClr val="FFFF00"/>
                </a:solidFill>
                <a:effectLst/>
              </a:rPr>
              <a:t>:</a:t>
            </a:r>
            <a:r>
              <a:rPr lang="en-US" sz="5500" b="0" dirty="0">
                <a:solidFill>
                  <a:schemeClr val="bg1"/>
                </a:solidFill>
                <a:effectLst/>
              </a:rPr>
              <a:t> </a:t>
            </a:r>
            <a:r>
              <a:rPr lang="vi-VN" sz="5500" dirty="0">
                <a:solidFill>
                  <a:schemeClr val="bg1"/>
                </a:solidFill>
              </a:rPr>
              <a:t>Những ân tình Chúa dành cho con, quá dư đầy không còn chi hơn, biết lấy chi cảm mến thánh ân không bờ bến, Chúa thương ban xuống trên phận hèn</a:t>
            </a:r>
            <a:r>
              <a:rPr lang="en-US" sz="5500" dirty="0">
                <a:solidFill>
                  <a:srgbClr val="FFFF00"/>
                </a:solidFill>
              </a:rPr>
              <a:t>…</a:t>
            </a:r>
            <a:endParaRPr lang="en-US" sz="5500" b="0" dirty="0">
              <a:solidFill>
                <a:schemeClr val="bg1"/>
              </a:solidFill>
              <a:effectLst/>
            </a:endParaRPr>
          </a:p>
        </p:txBody>
      </p:sp>
    </p:spTree>
    <p:extLst>
      <p:ext uri="{BB962C8B-B14F-4D97-AF65-F5344CB8AC3E}">
        <p14:creationId xmlns:p14="http://schemas.microsoft.com/office/powerpoint/2010/main" val="28184624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500" b="0" dirty="0">
                <a:solidFill>
                  <a:srgbClr val="FFFF00"/>
                </a:solidFill>
                <a:effectLst/>
              </a:rPr>
              <a:t>Ca </a:t>
            </a:r>
            <a:r>
              <a:rPr lang="en-US" sz="6500" b="0" dirty="0" err="1">
                <a:solidFill>
                  <a:srgbClr val="FFFF00"/>
                </a:solidFill>
                <a:effectLst/>
              </a:rPr>
              <a:t>Nhập</a:t>
            </a:r>
            <a:r>
              <a:rPr lang="en-US" sz="6500" b="0" dirty="0">
                <a:solidFill>
                  <a:srgbClr val="FFFF00"/>
                </a:solidFill>
                <a:effectLst/>
              </a:rPr>
              <a:t> </a:t>
            </a:r>
            <a:r>
              <a:rPr lang="en-US" sz="6500" b="0" dirty="0" err="1">
                <a:solidFill>
                  <a:srgbClr val="FFFF00"/>
                </a:solidFill>
                <a:effectLst/>
              </a:rPr>
              <a:t>Lễ</a:t>
            </a:r>
            <a:br>
              <a:rPr lang="en-US" sz="7500" b="0" dirty="0">
                <a:solidFill>
                  <a:srgbClr val="FFFF00"/>
                </a:solidFill>
                <a:effectLst/>
              </a:rPr>
            </a:br>
            <a:r>
              <a:rPr lang="en-US" sz="7500" b="0" dirty="0">
                <a:solidFill>
                  <a:srgbClr val="FFFF00"/>
                </a:solidFill>
                <a:effectLst/>
              </a:rPr>
              <a:t>CA LÊN ĐI 4</a:t>
            </a:r>
            <a:br>
              <a:rPr lang="en-US" sz="7500" b="0" dirty="0">
                <a:solidFill>
                  <a:srgbClr val="FFFF00"/>
                </a:solidFill>
                <a:effectLst/>
              </a:rPr>
            </a:br>
            <a:r>
              <a:rPr lang="en-US" sz="5000" b="0" i="1" dirty="0">
                <a:solidFill>
                  <a:schemeClr val="bg1"/>
                </a:solidFill>
                <a:effectLst/>
              </a:rPr>
              <a:t>Lm. Kim Long</a:t>
            </a:r>
          </a:p>
        </p:txBody>
      </p:sp>
    </p:spTree>
    <p:extLst>
      <p:ext uri="{BB962C8B-B14F-4D97-AF65-F5344CB8AC3E}">
        <p14:creationId xmlns:p14="http://schemas.microsoft.com/office/powerpoint/2010/main" val="114841572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500" dirty="0">
                <a:solidFill>
                  <a:srgbClr val="FFFF00"/>
                </a:solidFill>
              </a:rPr>
              <a:t>…</a:t>
            </a:r>
            <a:r>
              <a:rPr lang="vi-VN" sz="5500" dirty="0">
                <a:solidFill>
                  <a:schemeClr val="bg1"/>
                </a:solidFill>
              </a:rPr>
              <a:t> Những ân tình xuống từ trên cao, đến muôn đời không hề hư hao, dẫu tim con mềm yếu dễ phai như màu áo. Đấng yêu thương vẫn luôn ngọt ngào</a:t>
            </a:r>
            <a:r>
              <a:rPr lang="en-US" sz="5500" dirty="0">
                <a:solidFill>
                  <a:schemeClr val="bg1"/>
                </a:solidFill>
              </a:rPr>
              <a:t>.</a:t>
            </a:r>
            <a:endParaRPr lang="en-US" sz="5500" b="0" dirty="0">
              <a:solidFill>
                <a:schemeClr val="bg1"/>
              </a:solidFill>
              <a:effectLst/>
            </a:endParaRPr>
          </a:p>
        </p:txBody>
      </p:sp>
    </p:spTree>
    <p:extLst>
      <p:ext uri="{BB962C8B-B14F-4D97-AF65-F5344CB8AC3E}">
        <p14:creationId xmlns:p14="http://schemas.microsoft.com/office/powerpoint/2010/main" val="331049340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4800" b="0" u="sng" dirty="0">
                <a:solidFill>
                  <a:srgbClr val="FFFF00"/>
                </a:solidFill>
                <a:effectLst/>
              </a:rPr>
              <a:t>Tk2:</a:t>
            </a:r>
            <a:r>
              <a:rPr lang="en-US" sz="4800" dirty="0">
                <a:solidFill>
                  <a:schemeClr val="bg1"/>
                </a:solidFill>
              </a:rPr>
              <a:t> </a:t>
            </a:r>
            <a:r>
              <a:rPr lang="en-US" sz="4800" dirty="0" err="1">
                <a:solidFill>
                  <a:schemeClr val="bg1"/>
                </a:solidFill>
              </a:rPr>
              <a:t>Rộn</a:t>
            </a:r>
            <a:r>
              <a:rPr lang="en-US" sz="4800" dirty="0">
                <a:solidFill>
                  <a:schemeClr val="bg1"/>
                </a:solidFill>
              </a:rPr>
              <a:t> </a:t>
            </a:r>
            <a:r>
              <a:rPr lang="en-US" sz="4800" dirty="0" err="1">
                <a:solidFill>
                  <a:schemeClr val="bg1"/>
                </a:solidFill>
              </a:rPr>
              <a:t>ràng</a:t>
            </a:r>
            <a:r>
              <a:rPr lang="en-US" sz="4800" dirty="0">
                <a:solidFill>
                  <a:schemeClr val="bg1"/>
                </a:solidFill>
              </a:rPr>
              <a:t> </a:t>
            </a:r>
            <a:r>
              <a:rPr lang="vi-VN" sz="4800" dirty="0">
                <a:solidFill>
                  <a:schemeClr val="bg1"/>
                </a:solidFill>
              </a:rPr>
              <a:t>như suối mơ lòng con dâng ngập bao ý thơ vì Ngài thương chọn con lúc c</a:t>
            </a:r>
            <a:r>
              <a:rPr lang="en-US" sz="4800" dirty="0">
                <a:solidFill>
                  <a:schemeClr val="bg1"/>
                </a:solidFill>
              </a:rPr>
              <a:t>ò</a:t>
            </a:r>
            <a:r>
              <a:rPr lang="vi-VN" sz="4800" dirty="0">
                <a:solidFill>
                  <a:schemeClr val="bg1"/>
                </a:solidFill>
              </a:rPr>
              <a:t>n xa xưa. Bước đi giữa muôn người đem lòng mến tô thắm môi cười</a:t>
            </a:r>
            <a:r>
              <a:rPr lang="en-US" sz="4800" dirty="0">
                <a:solidFill>
                  <a:schemeClr val="bg1"/>
                </a:solidFill>
              </a:rPr>
              <a:t>, đ</a:t>
            </a:r>
            <a:r>
              <a:rPr lang="vi-VN" sz="4800" dirty="0">
                <a:solidFill>
                  <a:schemeClr val="bg1"/>
                </a:solidFill>
              </a:rPr>
              <a:t>em tình Chúa thương yêu thứ tha vào đời</a:t>
            </a:r>
            <a:r>
              <a:rPr lang="en-US" sz="4800" dirty="0">
                <a:solidFill>
                  <a:schemeClr val="bg1"/>
                </a:solidFill>
              </a:rPr>
              <a:t>.</a:t>
            </a:r>
            <a:endParaRPr lang="en-US" sz="48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500" b="0" u="sng" dirty="0" err="1">
                <a:solidFill>
                  <a:srgbClr val="FFFF00"/>
                </a:solidFill>
                <a:effectLst/>
              </a:rPr>
              <a:t>Đk</a:t>
            </a:r>
            <a:r>
              <a:rPr lang="en-US" sz="5500" b="0" u="sng" dirty="0">
                <a:solidFill>
                  <a:srgbClr val="FFFF00"/>
                </a:solidFill>
                <a:effectLst/>
              </a:rPr>
              <a:t>:</a:t>
            </a:r>
            <a:r>
              <a:rPr lang="en-US" sz="5500" b="0" dirty="0">
                <a:solidFill>
                  <a:schemeClr val="bg1"/>
                </a:solidFill>
                <a:effectLst/>
              </a:rPr>
              <a:t> </a:t>
            </a:r>
            <a:r>
              <a:rPr lang="vi-VN" sz="5500" dirty="0">
                <a:solidFill>
                  <a:schemeClr val="bg1"/>
                </a:solidFill>
              </a:rPr>
              <a:t>Những ân tình Chúa dành cho con, quá dư đầy không còn chi hơn, biết lấy chi cảm mến thánh ân không bờ bến, Chúa thương ban xuống trên phận hèn</a:t>
            </a:r>
            <a:r>
              <a:rPr lang="en-US" sz="5500" dirty="0">
                <a:solidFill>
                  <a:srgbClr val="FFFF00"/>
                </a:solidFill>
              </a:rPr>
              <a:t>…</a:t>
            </a:r>
            <a:endParaRPr lang="en-US" sz="5500" b="0" dirty="0">
              <a:solidFill>
                <a:schemeClr val="bg1"/>
              </a:solidFill>
              <a:effectLst/>
            </a:endParaRPr>
          </a:p>
        </p:txBody>
      </p:sp>
    </p:spTree>
    <p:extLst>
      <p:ext uri="{BB962C8B-B14F-4D97-AF65-F5344CB8AC3E}">
        <p14:creationId xmlns:p14="http://schemas.microsoft.com/office/powerpoint/2010/main" val="61975117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500" dirty="0">
                <a:solidFill>
                  <a:srgbClr val="FFFF00"/>
                </a:solidFill>
              </a:rPr>
              <a:t>…</a:t>
            </a:r>
            <a:r>
              <a:rPr lang="vi-VN" sz="5500" dirty="0">
                <a:solidFill>
                  <a:schemeClr val="bg1"/>
                </a:solidFill>
              </a:rPr>
              <a:t> Những ân tình xuống từ trên cao, đến muôn đời không hề hư hao, dẫu tim con mềm yếu dễ phai như màu áo. Đấng yêu thương vẫn luôn ngọt ngào</a:t>
            </a:r>
            <a:r>
              <a:rPr lang="en-US" sz="5500" dirty="0">
                <a:solidFill>
                  <a:schemeClr val="bg1"/>
                </a:solidFill>
              </a:rPr>
              <a:t>.</a:t>
            </a:r>
            <a:endParaRPr lang="en-US" sz="5500" b="0" dirty="0">
              <a:solidFill>
                <a:schemeClr val="bg1"/>
              </a:solidFill>
              <a:effectLst/>
            </a:endParaRPr>
          </a:p>
        </p:txBody>
      </p:sp>
    </p:spTree>
    <p:extLst>
      <p:ext uri="{BB962C8B-B14F-4D97-AF65-F5344CB8AC3E}">
        <p14:creationId xmlns:p14="http://schemas.microsoft.com/office/powerpoint/2010/main" val="133508526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u="sng" dirty="0">
                <a:solidFill>
                  <a:srgbClr val="FFFF00"/>
                </a:solidFill>
              </a:rPr>
              <a:t>T</a:t>
            </a:r>
            <a:r>
              <a:rPr lang="en-US" b="0" u="sng" dirty="0">
                <a:solidFill>
                  <a:srgbClr val="FFFF00"/>
                </a:solidFill>
                <a:effectLst/>
              </a:rPr>
              <a:t>k3:</a:t>
            </a:r>
            <a:r>
              <a:rPr lang="en-US" b="0" dirty="0">
                <a:solidFill>
                  <a:schemeClr val="bg1"/>
                </a:solidFill>
                <a:effectLst/>
              </a:rPr>
              <a:t> </a:t>
            </a:r>
            <a:r>
              <a:rPr lang="vi-VN" dirty="0">
                <a:solidFill>
                  <a:schemeClr val="bg1"/>
                </a:solidFill>
              </a:rPr>
              <a:t>Từng theo mỗi bước chân</a:t>
            </a:r>
            <a:r>
              <a:rPr lang="en-US" dirty="0">
                <a:solidFill>
                  <a:schemeClr val="bg1"/>
                </a:solidFill>
              </a:rPr>
              <a:t>, </a:t>
            </a:r>
            <a:r>
              <a:rPr lang="vi-VN" dirty="0">
                <a:solidFill>
                  <a:schemeClr val="bg1"/>
                </a:solidFill>
              </a:rPr>
              <a:t>Ngài gọi con bạn thân rất thân dìu con trên ngàn muôn nẻo đường nhân gian. Chính Ngài mở môi con cho miệng thốt lên những khôn ngoan</a:t>
            </a:r>
            <a:r>
              <a:rPr lang="en-US" dirty="0">
                <a:solidFill>
                  <a:schemeClr val="bg1"/>
                </a:solidFill>
              </a:rPr>
              <a:t>,</a:t>
            </a:r>
            <a:r>
              <a:rPr lang="vi-VN" dirty="0">
                <a:solidFill>
                  <a:schemeClr val="bg1"/>
                </a:solidFill>
              </a:rPr>
              <a:t> Tin Mừng Chúa đơm hoa khắp trên địa đàng</a:t>
            </a:r>
            <a:r>
              <a:rPr lang="en-US" dirty="0">
                <a:solidFill>
                  <a:schemeClr val="bg1"/>
                </a:solidFill>
              </a:rPr>
              <a:t>.</a:t>
            </a:r>
            <a:endParaRPr lang="en-US" b="0" dirty="0">
              <a:solidFill>
                <a:schemeClr val="bg1"/>
              </a:solidFill>
              <a:effectLst/>
            </a:endParaRPr>
          </a:p>
        </p:txBody>
      </p:sp>
    </p:spTree>
    <p:extLst>
      <p:ext uri="{BB962C8B-B14F-4D97-AF65-F5344CB8AC3E}">
        <p14:creationId xmlns:p14="http://schemas.microsoft.com/office/powerpoint/2010/main" val="120472058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500" b="0" u="sng" dirty="0" err="1">
                <a:solidFill>
                  <a:srgbClr val="FFFF00"/>
                </a:solidFill>
                <a:effectLst/>
              </a:rPr>
              <a:t>Đk</a:t>
            </a:r>
            <a:r>
              <a:rPr lang="en-US" sz="5500" b="0" u="sng" dirty="0">
                <a:solidFill>
                  <a:srgbClr val="FFFF00"/>
                </a:solidFill>
                <a:effectLst/>
              </a:rPr>
              <a:t>:</a:t>
            </a:r>
            <a:r>
              <a:rPr lang="en-US" sz="5500" b="0" dirty="0">
                <a:solidFill>
                  <a:schemeClr val="bg1"/>
                </a:solidFill>
                <a:effectLst/>
              </a:rPr>
              <a:t> </a:t>
            </a:r>
            <a:r>
              <a:rPr lang="vi-VN" sz="5500" dirty="0">
                <a:solidFill>
                  <a:schemeClr val="bg1"/>
                </a:solidFill>
              </a:rPr>
              <a:t>Những ân tình Chúa dành cho con, quá dư đầy không còn chi hơn, biết lấy chi cảm mến thánh ân không bờ bến, Chúa thương ban xuống trên phận hèn</a:t>
            </a:r>
            <a:r>
              <a:rPr lang="en-US" sz="5500" dirty="0">
                <a:solidFill>
                  <a:srgbClr val="FFFF00"/>
                </a:solidFill>
              </a:rPr>
              <a:t>…</a:t>
            </a:r>
            <a:endParaRPr lang="en-US" sz="5500" b="0" dirty="0">
              <a:solidFill>
                <a:schemeClr val="bg1"/>
              </a:solidFill>
              <a:effectLst/>
            </a:endParaRPr>
          </a:p>
        </p:txBody>
      </p:sp>
    </p:spTree>
    <p:extLst>
      <p:ext uri="{BB962C8B-B14F-4D97-AF65-F5344CB8AC3E}">
        <p14:creationId xmlns:p14="http://schemas.microsoft.com/office/powerpoint/2010/main" val="393905389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500" dirty="0">
                <a:solidFill>
                  <a:srgbClr val="FFFF00"/>
                </a:solidFill>
              </a:rPr>
              <a:t>…</a:t>
            </a:r>
            <a:r>
              <a:rPr lang="vi-VN" sz="5500" dirty="0">
                <a:solidFill>
                  <a:schemeClr val="bg1"/>
                </a:solidFill>
              </a:rPr>
              <a:t> Những ân tình xuống từ trên cao, đến muôn đời không hề hư hao, dẫu tim con mềm yếu dễ phai như màu áo. Đấng yêu thương vẫn luôn ngọt ngào</a:t>
            </a:r>
            <a:r>
              <a:rPr lang="en-US" sz="5500" dirty="0">
                <a:solidFill>
                  <a:schemeClr val="bg1"/>
                </a:solidFill>
              </a:rPr>
              <a:t>.</a:t>
            </a:r>
            <a:endParaRPr lang="en-US" sz="5500" b="0" dirty="0">
              <a:solidFill>
                <a:schemeClr val="bg1"/>
              </a:solidFill>
              <a:effectLst/>
            </a:endParaRPr>
          </a:p>
        </p:txBody>
      </p:sp>
    </p:spTree>
    <p:extLst>
      <p:ext uri="{BB962C8B-B14F-4D97-AF65-F5344CB8AC3E}">
        <p14:creationId xmlns:p14="http://schemas.microsoft.com/office/powerpoint/2010/main" val="71575420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9050"/>
            <a:ext cx="9144000" cy="5162550"/>
          </a:xfrm>
        </p:spPr>
        <p:txBody>
          <a:bodyPr>
            <a:noAutofit/>
          </a:bodyPr>
          <a:lstStyle/>
          <a:p>
            <a:pPr algn="just"/>
            <a:r>
              <a:rPr lang="en-US" sz="4800" u="sng" dirty="0">
                <a:solidFill>
                  <a:srgbClr val="FFFF00"/>
                </a:solidFill>
              </a:rPr>
              <a:t>T</a:t>
            </a:r>
            <a:r>
              <a:rPr lang="en-US" sz="4800" b="0" u="sng" dirty="0">
                <a:solidFill>
                  <a:srgbClr val="FFFF00"/>
                </a:solidFill>
                <a:effectLst/>
              </a:rPr>
              <a:t>k4:</a:t>
            </a:r>
            <a:r>
              <a:rPr lang="en-US" sz="4800" b="0" dirty="0">
                <a:solidFill>
                  <a:schemeClr val="bg1"/>
                </a:solidFill>
                <a:effectLst/>
              </a:rPr>
              <a:t> </a:t>
            </a:r>
            <a:r>
              <a:rPr lang="vi-VN" sz="4800" dirty="0">
                <a:solidFill>
                  <a:schemeClr val="bg1"/>
                </a:solidFill>
              </a:rPr>
              <a:t> Trọn đời con ước ao thành lời ca ngợi Đấng tối cao đền tạ </a:t>
            </a:r>
            <a:r>
              <a:rPr lang="en-US" sz="4800" dirty="0" err="1">
                <a:solidFill>
                  <a:schemeClr val="bg1"/>
                </a:solidFill>
              </a:rPr>
              <a:t>muôn</a:t>
            </a:r>
            <a:r>
              <a:rPr lang="vi-VN" sz="4800" dirty="0">
                <a:solidFill>
                  <a:schemeClr val="bg1"/>
                </a:solidFill>
              </a:rPr>
              <a:t> hồng ân biển trời thâm sâu dẫu đời lắm chông gai xin lòng sắc son mãi không phai xin cùng bước theo chân Chúa trên đường dài</a:t>
            </a:r>
            <a:r>
              <a:rPr lang="en-US" sz="4800" dirty="0">
                <a:solidFill>
                  <a:schemeClr val="bg1"/>
                </a:solidFill>
              </a:rPr>
              <a:t>.</a:t>
            </a:r>
            <a:endParaRPr lang="en-US" sz="4800" b="0" dirty="0">
              <a:solidFill>
                <a:schemeClr val="bg1"/>
              </a:solidFill>
              <a:effectLst/>
            </a:endParaRPr>
          </a:p>
        </p:txBody>
      </p:sp>
    </p:spTree>
    <p:extLst>
      <p:ext uri="{BB962C8B-B14F-4D97-AF65-F5344CB8AC3E}">
        <p14:creationId xmlns:p14="http://schemas.microsoft.com/office/powerpoint/2010/main" val="222529785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500" b="0" u="sng" dirty="0" err="1">
                <a:solidFill>
                  <a:srgbClr val="FFFF00"/>
                </a:solidFill>
                <a:effectLst/>
              </a:rPr>
              <a:t>Đk</a:t>
            </a:r>
            <a:r>
              <a:rPr lang="en-US" sz="5500" b="0" u="sng" dirty="0">
                <a:solidFill>
                  <a:srgbClr val="FFFF00"/>
                </a:solidFill>
                <a:effectLst/>
              </a:rPr>
              <a:t>:</a:t>
            </a:r>
            <a:r>
              <a:rPr lang="en-US" sz="5500" b="0" dirty="0">
                <a:solidFill>
                  <a:schemeClr val="bg1"/>
                </a:solidFill>
                <a:effectLst/>
              </a:rPr>
              <a:t> </a:t>
            </a:r>
            <a:r>
              <a:rPr lang="vi-VN" sz="5500" dirty="0">
                <a:solidFill>
                  <a:schemeClr val="bg1"/>
                </a:solidFill>
              </a:rPr>
              <a:t>Những ân tình Chúa dành cho con, quá dư đầy không còn chi hơn, biết lấy chi cảm mến thánh ân không bờ bến, Chúa thương ban xuống trên phận hèn</a:t>
            </a:r>
            <a:r>
              <a:rPr lang="en-US" sz="5500" dirty="0">
                <a:solidFill>
                  <a:srgbClr val="FFFF00"/>
                </a:solidFill>
              </a:rPr>
              <a:t>…</a:t>
            </a:r>
            <a:endParaRPr lang="en-US" sz="5500" b="0" dirty="0">
              <a:solidFill>
                <a:schemeClr val="bg1"/>
              </a:solidFill>
              <a:effectLst/>
            </a:endParaRPr>
          </a:p>
        </p:txBody>
      </p:sp>
    </p:spTree>
    <p:extLst>
      <p:ext uri="{BB962C8B-B14F-4D97-AF65-F5344CB8AC3E}">
        <p14:creationId xmlns:p14="http://schemas.microsoft.com/office/powerpoint/2010/main" val="216060806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500" dirty="0">
                <a:solidFill>
                  <a:srgbClr val="FFFF00"/>
                </a:solidFill>
              </a:rPr>
              <a:t>…</a:t>
            </a:r>
            <a:r>
              <a:rPr lang="vi-VN" sz="5500" dirty="0">
                <a:solidFill>
                  <a:schemeClr val="bg1"/>
                </a:solidFill>
              </a:rPr>
              <a:t> Những ân tình xuống từ trên cao, đến muôn đời không hề hư hao, dẫu tim con mềm yếu dễ phai như màu áo. Đấng yêu thương vẫn luôn ngọt ngào</a:t>
            </a:r>
            <a:r>
              <a:rPr lang="en-US" sz="5500" dirty="0">
                <a:solidFill>
                  <a:schemeClr val="bg1"/>
                </a:solidFill>
              </a:rPr>
              <a:t>.</a:t>
            </a:r>
            <a:endParaRPr lang="en-US" sz="5500" b="0" dirty="0">
              <a:solidFill>
                <a:schemeClr val="bg1"/>
              </a:solidFill>
              <a:effectLst/>
            </a:endParaRPr>
          </a:p>
        </p:txBody>
      </p:sp>
    </p:spTree>
    <p:extLst>
      <p:ext uri="{BB962C8B-B14F-4D97-AF65-F5344CB8AC3E}">
        <p14:creationId xmlns:p14="http://schemas.microsoft.com/office/powerpoint/2010/main" val="10376990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spcBef>
                <a:spcPts val="0"/>
              </a:spcBef>
            </a:pPr>
            <a:r>
              <a:rPr lang="en-US" sz="4700" b="0" u="sng" dirty="0">
                <a:solidFill>
                  <a:srgbClr val="FFFF00"/>
                </a:solidFill>
                <a:effectLst/>
              </a:rPr>
              <a:t>T</a:t>
            </a:r>
            <a:r>
              <a:rPr lang="en-US" sz="4700" u="sng" dirty="0">
                <a:solidFill>
                  <a:srgbClr val="FFFF00"/>
                </a:solidFill>
              </a:rPr>
              <a:t>k1</a:t>
            </a:r>
            <a:r>
              <a:rPr lang="vi-VN" sz="4700" b="0" u="sng" dirty="0">
                <a:solidFill>
                  <a:srgbClr val="FFFF00"/>
                </a:solidFill>
                <a:effectLst/>
              </a:rPr>
              <a:t>:</a:t>
            </a:r>
            <a:r>
              <a:rPr lang="vi-VN" sz="4700" b="0" dirty="0">
                <a:solidFill>
                  <a:schemeClr val="bg1"/>
                </a:solidFill>
                <a:effectLst/>
              </a:rPr>
              <a:t> </a:t>
            </a:r>
            <a:r>
              <a:rPr lang="vi-VN" sz="4700" dirty="0">
                <a:solidFill>
                  <a:schemeClr val="bg1"/>
                </a:solidFill>
              </a:rPr>
              <a:t>Ca lên đi, hỡi triều thần thánh trên trời. Hiệp cùng muôn dân tấu hòa nơi nơi, muôn bài ca chan chứa tình yêu. Mừng Chúa Cha uy quyền </a:t>
            </a:r>
            <a:r>
              <a:rPr lang="en-US" sz="4700" dirty="0" err="1">
                <a:solidFill>
                  <a:schemeClr val="bg1"/>
                </a:solidFill>
              </a:rPr>
              <a:t>nguồn</a:t>
            </a:r>
            <a:r>
              <a:rPr lang="vi-VN" sz="4700" dirty="0">
                <a:solidFill>
                  <a:schemeClr val="bg1"/>
                </a:solidFill>
              </a:rPr>
              <a:t> tác sinh</a:t>
            </a:r>
            <a:r>
              <a:rPr lang="en-US" sz="4700" dirty="0">
                <a:solidFill>
                  <a:schemeClr val="bg1"/>
                </a:solidFill>
              </a:rPr>
              <a:t> </a:t>
            </a:r>
            <a:r>
              <a:rPr lang="en-US" sz="4700" dirty="0" err="1">
                <a:solidFill>
                  <a:schemeClr val="bg1"/>
                </a:solidFill>
              </a:rPr>
              <a:t>diệu</a:t>
            </a:r>
            <a:r>
              <a:rPr lang="en-US" sz="4700" dirty="0">
                <a:solidFill>
                  <a:schemeClr val="bg1"/>
                </a:solidFill>
              </a:rPr>
              <a:t> </a:t>
            </a:r>
            <a:r>
              <a:rPr lang="en-US" sz="4700" dirty="0" err="1">
                <a:solidFill>
                  <a:schemeClr val="bg1"/>
                </a:solidFill>
              </a:rPr>
              <a:t>huyền</a:t>
            </a:r>
            <a:r>
              <a:rPr lang="vi-VN" sz="4700" dirty="0">
                <a:solidFill>
                  <a:schemeClr val="bg1"/>
                </a:solidFill>
              </a:rPr>
              <a:t>. Tình Người bao la vững bền thiên thu. Ôi tình yêu muôn đời cao sáng.</a:t>
            </a:r>
            <a:endParaRPr lang="vi-VN" sz="4700" b="0" dirty="0">
              <a:solidFill>
                <a:schemeClr val="bg1"/>
              </a:solidFill>
              <a:effectLst/>
            </a:endParaRPr>
          </a:p>
        </p:txBody>
      </p:sp>
    </p:spTree>
    <p:extLst>
      <p:ext uri="{BB962C8B-B14F-4D97-AF65-F5344CB8AC3E}">
        <p14:creationId xmlns:p14="http://schemas.microsoft.com/office/powerpoint/2010/main" val="2315032721"/>
      </p:ext>
    </p:ext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2626613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26674511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400550"/>
          </a:xfrm>
        </p:spPr>
        <p:txBody>
          <a:bodyPr>
            <a:normAutofit/>
          </a:bodyPr>
          <a:lstStyle/>
          <a:p>
            <a:r>
              <a:rPr lang="en-US" sz="6500" b="0" dirty="0">
                <a:solidFill>
                  <a:srgbClr val="FFFF00"/>
                </a:solidFill>
                <a:effectLst/>
              </a:rPr>
              <a:t>Ca </a:t>
            </a:r>
            <a:r>
              <a:rPr lang="en-US" sz="6500" b="0" dirty="0" err="1">
                <a:solidFill>
                  <a:srgbClr val="FFFF00"/>
                </a:solidFill>
                <a:effectLst/>
              </a:rPr>
              <a:t>Kết</a:t>
            </a:r>
            <a:r>
              <a:rPr lang="en-US" sz="6500" b="0" dirty="0">
                <a:solidFill>
                  <a:srgbClr val="FFFF00"/>
                </a:solidFill>
                <a:effectLst/>
              </a:rPr>
              <a:t> </a:t>
            </a:r>
            <a:r>
              <a:rPr lang="en-US" sz="6500" b="0" dirty="0" err="1">
                <a:solidFill>
                  <a:srgbClr val="FFFF00"/>
                </a:solidFill>
                <a:effectLst/>
              </a:rPr>
              <a:t>Lễ</a:t>
            </a:r>
            <a:br>
              <a:rPr lang="en-US" sz="6500" b="0" dirty="0">
                <a:solidFill>
                  <a:srgbClr val="FFFF00"/>
                </a:solidFill>
                <a:effectLst/>
              </a:rPr>
            </a:br>
            <a:r>
              <a:rPr lang="en-US" sz="6500" b="0" dirty="0">
                <a:solidFill>
                  <a:srgbClr val="FFFF00"/>
                </a:solidFill>
                <a:effectLst/>
              </a:rPr>
              <a:t>HỒNG </a:t>
            </a:r>
            <a:r>
              <a:rPr lang="en-US" sz="6500" dirty="0">
                <a:solidFill>
                  <a:srgbClr val="FFFF00"/>
                </a:solidFill>
              </a:rPr>
              <a:t>ÂN CHÚA BAO LA</a:t>
            </a:r>
            <a:br>
              <a:rPr lang="en-US" sz="6500" dirty="0">
                <a:solidFill>
                  <a:srgbClr val="FFFF00"/>
                </a:solidFill>
              </a:rPr>
            </a:br>
            <a:r>
              <a:rPr lang="en-US" sz="5500" i="1" dirty="0">
                <a:solidFill>
                  <a:schemeClr val="bg1"/>
                </a:solidFill>
              </a:rPr>
              <a:t>Lm. </a:t>
            </a:r>
            <a:r>
              <a:rPr lang="en-US" sz="5500" i="1" dirty="0" err="1">
                <a:solidFill>
                  <a:schemeClr val="bg1"/>
                </a:solidFill>
              </a:rPr>
              <a:t>Thiện</a:t>
            </a:r>
            <a:r>
              <a:rPr lang="en-US" sz="5500" i="1" dirty="0">
                <a:solidFill>
                  <a:schemeClr val="bg1"/>
                </a:solidFill>
              </a:rPr>
              <a:t> </a:t>
            </a:r>
            <a:r>
              <a:rPr lang="en-US" sz="5500" i="1" dirty="0" err="1">
                <a:solidFill>
                  <a:schemeClr val="bg1"/>
                </a:solidFill>
              </a:rPr>
              <a:t>Cẩm</a:t>
            </a:r>
            <a:endParaRPr lang="en-US" sz="5500" b="0" i="1" dirty="0">
              <a:solidFill>
                <a:schemeClr val="bg1"/>
              </a:solidFill>
              <a:effectLst/>
            </a:endParaRPr>
          </a:p>
        </p:txBody>
      </p:sp>
    </p:spTree>
    <p:extLst>
      <p:ext uri="{BB962C8B-B14F-4D97-AF65-F5344CB8AC3E}">
        <p14:creationId xmlns:p14="http://schemas.microsoft.com/office/powerpoint/2010/main" val="35085029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6200" b="0" u="sng" dirty="0" err="1">
                <a:solidFill>
                  <a:srgbClr val="FFFF00"/>
                </a:solidFill>
                <a:effectLst/>
              </a:rPr>
              <a:t>Đk</a:t>
            </a:r>
            <a:r>
              <a:rPr lang="en-US" sz="6200" b="0" u="sng" dirty="0">
                <a:solidFill>
                  <a:srgbClr val="FFFF00"/>
                </a:solidFill>
                <a:effectLst/>
              </a:rPr>
              <a:t>:</a:t>
            </a:r>
            <a:r>
              <a:rPr lang="en-US" sz="6200" b="0" dirty="0">
                <a:solidFill>
                  <a:schemeClr val="bg1"/>
                </a:solidFill>
                <a:effectLst/>
              </a:rPr>
              <a:t> </a:t>
            </a:r>
            <a:r>
              <a:rPr lang="en-US" sz="6200" b="0" dirty="0" err="1">
                <a:solidFill>
                  <a:schemeClr val="bg1"/>
                </a:solidFill>
                <a:effectLst/>
              </a:rPr>
              <a:t>Hồng</a:t>
            </a:r>
            <a:r>
              <a:rPr lang="en-US" sz="6200" b="0" dirty="0">
                <a:solidFill>
                  <a:schemeClr val="bg1"/>
                </a:solidFill>
                <a:effectLst/>
              </a:rPr>
              <a:t> </a:t>
            </a:r>
            <a:r>
              <a:rPr lang="en-US" sz="6200" b="0" dirty="0" err="1">
                <a:solidFill>
                  <a:schemeClr val="bg1"/>
                </a:solidFill>
                <a:effectLst/>
              </a:rPr>
              <a:t>ân</a:t>
            </a:r>
            <a:r>
              <a:rPr lang="en-US" sz="6200" b="0" dirty="0">
                <a:solidFill>
                  <a:schemeClr val="bg1"/>
                </a:solidFill>
                <a:effectLst/>
              </a:rPr>
              <a:t> </a:t>
            </a:r>
            <a:r>
              <a:rPr lang="en-US" sz="6200" b="0" dirty="0" err="1">
                <a:solidFill>
                  <a:schemeClr val="bg1"/>
                </a:solidFill>
                <a:effectLst/>
              </a:rPr>
              <a:t>Chúa</a:t>
            </a:r>
            <a:r>
              <a:rPr lang="en-US" sz="6200" b="0" dirty="0">
                <a:solidFill>
                  <a:schemeClr val="bg1"/>
                </a:solidFill>
                <a:effectLst/>
              </a:rPr>
              <a:t> </a:t>
            </a:r>
            <a:r>
              <a:rPr lang="en-US" sz="6200" b="0" dirty="0" err="1">
                <a:solidFill>
                  <a:schemeClr val="bg1"/>
                </a:solidFill>
                <a:effectLst/>
              </a:rPr>
              <a:t>bao</a:t>
            </a:r>
            <a:r>
              <a:rPr lang="en-US" sz="6200" b="0" dirty="0">
                <a:solidFill>
                  <a:schemeClr val="bg1"/>
                </a:solidFill>
                <a:effectLst/>
              </a:rPr>
              <a:t> la </a:t>
            </a:r>
            <a:r>
              <a:rPr lang="en-US" sz="6200" b="0" dirty="0" err="1">
                <a:solidFill>
                  <a:schemeClr val="bg1"/>
                </a:solidFill>
                <a:effectLst/>
              </a:rPr>
              <a:t>tuôn</a:t>
            </a:r>
            <a:r>
              <a:rPr lang="en-US" sz="6200" b="0" dirty="0">
                <a:solidFill>
                  <a:schemeClr val="bg1"/>
                </a:solidFill>
                <a:effectLst/>
              </a:rPr>
              <a:t> </a:t>
            </a:r>
            <a:r>
              <a:rPr lang="en-US" sz="6200" b="0" dirty="0" err="1">
                <a:solidFill>
                  <a:schemeClr val="bg1"/>
                </a:solidFill>
                <a:effectLst/>
              </a:rPr>
              <a:t>đổ</a:t>
            </a:r>
            <a:r>
              <a:rPr lang="en-US" sz="6200" b="0" dirty="0">
                <a:solidFill>
                  <a:schemeClr val="bg1"/>
                </a:solidFill>
                <a:effectLst/>
              </a:rPr>
              <a:t> </a:t>
            </a:r>
            <a:r>
              <a:rPr lang="en-US" sz="6200" b="0" dirty="0" err="1">
                <a:solidFill>
                  <a:schemeClr val="bg1"/>
                </a:solidFill>
                <a:effectLst/>
              </a:rPr>
              <a:t>xuống</a:t>
            </a:r>
            <a:r>
              <a:rPr lang="en-US" sz="6200" b="0" dirty="0">
                <a:solidFill>
                  <a:schemeClr val="bg1"/>
                </a:solidFill>
                <a:effectLst/>
              </a:rPr>
              <a:t> </a:t>
            </a:r>
            <a:r>
              <a:rPr lang="en-US" sz="6200" b="0" dirty="0" err="1">
                <a:solidFill>
                  <a:schemeClr val="bg1"/>
                </a:solidFill>
                <a:effectLst/>
              </a:rPr>
              <a:t>chan</a:t>
            </a:r>
            <a:r>
              <a:rPr lang="en-US" sz="6200" b="0" dirty="0">
                <a:solidFill>
                  <a:schemeClr val="bg1"/>
                </a:solidFill>
                <a:effectLst/>
              </a:rPr>
              <a:t> </a:t>
            </a:r>
            <a:r>
              <a:rPr lang="en-US" sz="6200" b="0" dirty="0" err="1">
                <a:solidFill>
                  <a:schemeClr val="bg1"/>
                </a:solidFill>
                <a:effectLst/>
              </a:rPr>
              <a:t>hòa</a:t>
            </a:r>
            <a:r>
              <a:rPr lang="en-US" sz="6200" b="0" dirty="0">
                <a:solidFill>
                  <a:schemeClr val="bg1"/>
                </a:solidFill>
                <a:effectLst/>
              </a:rPr>
              <a:t>, </a:t>
            </a:r>
            <a:r>
              <a:rPr lang="en-US" sz="6200" b="0" dirty="0" err="1">
                <a:solidFill>
                  <a:schemeClr val="bg1"/>
                </a:solidFill>
                <a:effectLst/>
              </a:rPr>
              <a:t>tuy</a:t>
            </a:r>
            <a:r>
              <a:rPr lang="en-US" sz="6200" b="0" dirty="0">
                <a:solidFill>
                  <a:schemeClr val="bg1"/>
                </a:solidFill>
                <a:effectLst/>
              </a:rPr>
              <a:t> </a:t>
            </a:r>
            <a:r>
              <a:rPr lang="en-US" sz="6200" b="0" dirty="0" err="1">
                <a:solidFill>
                  <a:schemeClr val="bg1"/>
                </a:solidFill>
                <a:effectLst/>
              </a:rPr>
              <a:t>tay</a:t>
            </a:r>
            <a:r>
              <a:rPr lang="en-US" sz="6200" b="0" dirty="0">
                <a:solidFill>
                  <a:schemeClr val="bg1"/>
                </a:solidFill>
                <a:effectLst/>
              </a:rPr>
              <a:t> con </a:t>
            </a:r>
            <a:r>
              <a:rPr lang="en-US" sz="6200" b="0" dirty="0" err="1">
                <a:solidFill>
                  <a:schemeClr val="bg1"/>
                </a:solidFill>
                <a:effectLst/>
              </a:rPr>
              <a:t>nhỏ</a:t>
            </a:r>
            <a:r>
              <a:rPr lang="en-US" sz="6200" b="0" dirty="0">
                <a:solidFill>
                  <a:schemeClr val="bg1"/>
                </a:solidFill>
                <a:effectLst/>
              </a:rPr>
              <a:t> </a:t>
            </a:r>
            <a:r>
              <a:rPr lang="en-US" sz="6200" b="0" dirty="0" err="1">
                <a:solidFill>
                  <a:schemeClr val="bg1"/>
                </a:solidFill>
                <a:effectLst/>
              </a:rPr>
              <a:t>bé</a:t>
            </a:r>
            <a:r>
              <a:rPr lang="en-US" sz="6200" b="0" dirty="0">
                <a:solidFill>
                  <a:schemeClr val="bg1"/>
                </a:solidFill>
                <a:effectLst/>
              </a:rPr>
              <a:t> </a:t>
            </a:r>
            <a:r>
              <a:rPr lang="en-US" sz="6200" b="0" dirty="0" err="1">
                <a:solidFill>
                  <a:schemeClr val="bg1"/>
                </a:solidFill>
                <a:effectLst/>
              </a:rPr>
              <a:t>bao</a:t>
            </a:r>
            <a:r>
              <a:rPr lang="en-US" sz="6200" b="0" dirty="0">
                <a:solidFill>
                  <a:schemeClr val="bg1"/>
                </a:solidFill>
                <a:effectLst/>
              </a:rPr>
              <a:t> </a:t>
            </a:r>
            <a:r>
              <a:rPr lang="en-US" sz="6200" b="0" dirty="0" err="1">
                <a:solidFill>
                  <a:schemeClr val="bg1"/>
                </a:solidFill>
                <a:effectLst/>
              </a:rPr>
              <a:t>nhiêu</a:t>
            </a:r>
            <a:r>
              <a:rPr lang="en-US" sz="6200" b="0" dirty="0">
                <a:solidFill>
                  <a:schemeClr val="bg1"/>
                </a:solidFill>
                <a:effectLst/>
              </a:rPr>
              <a:t> </a:t>
            </a:r>
            <a:r>
              <a:rPr lang="en-US" sz="6200" b="0" dirty="0" err="1">
                <a:solidFill>
                  <a:schemeClr val="bg1"/>
                </a:solidFill>
                <a:effectLst/>
              </a:rPr>
              <a:t>cũng</a:t>
            </a:r>
            <a:r>
              <a:rPr lang="en-US" sz="6200" b="0" dirty="0">
                <a:solidFill>
                  <a:schemeClr val="bg1"/>
                </a:solidFill>
                <a:effectLst/>
              </a:rPr>
              <a:t> </a:t>
            </a:r>
            <a:r>
              <a:rPr lang="en-US" sz="6200" b="0" dirty="0" err="1">
                <a:solidFill>
                  <a:schemeClr val="bg1"/>
                </a:solidFill>
                <a:effectLst/>
              </a:rPr>
              <a:t>không</a:t>
            </a:r>
            <a:r>
              <a:rPr lang="en-US" sz="6200" b="0" dirty="0">
                <a:solidFill>
                  <a:schemeClr val="bg1"/>
                </a:solidFill>
                <a:effectLst/>
              </a:rPr>
              <a:t> </a:t>
            </a:r>
            <a:r>
              <a:rPr lang="en-US" sz="6200" b="0" dirty="0" err="1">
                <a:solidFill>
                  <a:schemeClr val="bg1"/>
                </a:solidFill>
                <a:effectLst/>
              </a:rPr>
              <a:t>vừa</a:t>
            </a:r>
            <a:r>
              <a:rPr lang="en-US" sz="6200" b="0" dirty="0">
                <a:solidFill>
                  <a:schemeClr val="bg1"/>
                </a:solidFill>
                <a:effectLst/>
              </a:rPr>
              <a:t>.</a:t>
            </a:r>
          </a:p>
        </p:txBody>
      </p:sp>
    </p:spTree>
    <p:extLst>
      <p:ext uri="{BB962C8B-B14F-4D97-AF65-F5344CB8AC3E}">
        <p14:creationId xmlns:p14="http://schemas.microsoft.com/office/powerpoint/2010/main" val="281753161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600" b="0" u="sng" dirty="0">
                <a:solidFill>
                  <a:srgbClr val="FFFF00"/>
                </a:solidFill>
                <a:effectLst/>
              </a:rPr>
              <a:t>Tk3:</a:t>
            </a:r>
            <a:r>
              <a:rPr lang="en-US" sz="5600" b="0" dirty="0">
                <a:solidFill>
                  <a:schemeClr val="bg1"/>
                </a:solidFill>
                <a:effectLst/>
              </a:rPr>
              <a:t> </a:t>
            </a:r>
            <a:r>
              <a:rPr lang="vi-VN" sz="5600" b="0" dirty="0">
                <a:solidFill>
                  <a:schemeClr val="bg1"/>
                </a:solidFill>
                <a:effectLst/>
              </a:rPr>
              <a:t>Con </a:t>
            </a:r>
            <a:r>
              <a:rPr lang="en-US" sz="5600" b="0" dirty="0" err="1">
                <a:solidFill>
                  <a:schemeClr val="bg1"/>
                </a:solidFill>
                <a:effectLst/>
              </a:rPr>
              <a:t>sống</a:t>
            </a:r>
            <a:r>
              <a:rPr lang="en-US" sz="5600" b="0" dirty="0">
                <a:solidFill>
                  <a:schemeClr val="bg1"/>
                </a:solidFill>
                <a:effectLst/>
              </a:rPr>
              <a:t> </a:t>
            </a:r>
            <a:r>
              <a:rPr lang="en-US" sz="5600" b="0" dirty="0" err="1">
                <a:solidFill>
                  <a:schemeClr val="bg1"/>
                </a:solidFill>
                <a:effectLst/>
              </a:rPr>
              <a:t>nhưng</a:t>
            </a:r>
            <a:r>
              <a:rPr lang="en-US" sz="5600" b="0" dirty="0">
                <a:solidFill>
                  <a:schemeClr val="bg1"/>
                </a:solidFill>
                <a:effectLst/>
              </a:rPr>
              <a:t> </a:t>
            </a:r>
            <a:r>
              <a:rPr lang="en-US" sz="5600" b="0" dirty="0" err="1">
                <a:solidFill>
                  <a:schemeClr val="bg1"/>
                </a:solidFill>
                <a:effectLst/>
              </a:rPr>
              <a:t>đâu</a:t>
            </a:r>
            <a:r>
              <a:rPr lang="en-US" sz="5600" b="0" dirty="0">
                <a:solidFill>
                  <a:schemeClr val="bg1"/>
                </a:solidFill>
                <a:effectLst/>
              </a:rPr>
              <a:t> </a:t>
            </a:r>
            <a:r>
              <a:rPr lang="en-US" sz="5600" b="0" dirty="0" err="1">
                <a:solidFill>
                  <a:schemeClr val="bg1"/>
                </a:solidFill>
                <a:effectLst/>
              </a:rPr>
              <a:t>phải</a:t>
            </a:r>
            <a:r>
              <a:rPr lang="en-US" sz="5600" b="0" dirty="0">
                <a:solidFill>
                  <a:schemeClr val="bg1"/>
                </a:solidFill>
                <a:effectLst/>
              </a:rPr>
              <a:t> con </a:t>
            </a:r>
            <a:r>
              <a:rPr lang="en-US" sz="5600" b="0" dirty="0" err="1">
                <a:solidFill>
                  <a:schemeClr val="bg1"/>
                </a:solidFill>
                <a:effectLst/>
              </a:rPr>
              <a:t>sống</a:t>
            </a:r>
            <a:r>
              <a:rPr lang="en-US" sz="5600" b="0" dirty="0">
                <a:solidFill>
                  <a:schemeClr val="bg1"/>
                </a:solidFill>
                <a:effectLst/>
              </a:rPr>
              <a:t>, </a:t>
            </a:r>
            <a:r>
              <a:rPr lang="en-US" sz="5600" b="0" dirty="0" err="1">
                <a:solidFill>
                  <a:schemeClr val="bg1"/>
                </a:solidFill>
                <a:effectLst/>
              </a:rPr>
              <a:t>Thần</a:t>
            </a:r>
            <a:r>
              <a:rPr lang="en-US" sz="5600" b="0" dirty="0">
                <a:solidFill>
                  <a:schemeClr val="bg1"/>
                </a:solidFill>
                <a:effectLst/>
              </a:rPr>
              <a:t> </a:t>
            </a:r>
            <a:r>
              <a:rPr lang="en-US" sz="5600" b="0" dirty="0" err="1">
                <a:solidFill>
                  <a:schemeClr val="bg1"/>
                </a:solidFill>
                <a:effectLst/>
              </a:rPr>
              <a:t>Khí</a:t>
            </a:r>
            <a:r>
              <a:rPr lang="en-US" sz="5600" b="0" dirty="0">
                <a:solidFill>
                  <a:schemeClr val="bg1"/>
                </a:solidFill>
                <a:effectLst/>
              </a:rPr>
              <a:t> </a:t>
            </a:r>
            <a:r>
              <a:rPr lang="en-US" sz="5600" b="0" dirty="0" err="1">
                <a:solidFill>
                  <a:schemeClr val="bg1"/>
                </a:solidFill>
                <a:effectLst/>
              </a:rPr>
              <a:t>Ngài</a:t>
            </a:r>
            <a:r>
              <a:rPr lang="en-US" sz="5600" b="0" dirty="0">
                <a:solidFill>
                  <a:schemeClr val="bg1"/>
                </a:solidFill>
                <a:effectLst/>
              </a:rPr>
              <a:t> </a:t>
            </a:r>
            <a:r>
              <a:rPr lang="en-US" sz="5600" b="0" dirty="0" err="1">
                <a:solidFill>
                  <a:schemeClr val="bg1"/>
                </a:solidFill>
                <a:effectLst/>
              </a:rPr>
              <a:t>làm</a:t>
            </a:r>
            <a:r>
              <a:rPr lang="en-US" sz="5600" b="0" dirty="0">
                <a:solidFill>
                  <a:schemeClr val="bg1"/>
                </a:solidFill>
                <a:effectLst/>
              </a:rPr>
              <a:t> </a:t>
            </a:r>
            <a:r>
              <a:rPr lang="en-US" sz="5600" b="0" dirty="0" err="1">
                <a:solidFill>
                  <a:schemeClr val="bg1"/>
                </a:solidFill>
                <a:effectLst/>
              </a:rPr>
              <a:t>cho</a:t>
            </a:r>
            <a:r>
              <a:rPr lang="en-US" sz="5600" b="0" dirty="0">
                <a:solidFill>
                  <a:schemeClr val="bg1"/>
                </a:solidFill>
                <a:effectLst/>
              </a:rPr>
              <a:t> con </a:t>
            </a:r>
            <a:r>
              <a:rPr lang="en-US" sz="5600" b="0" dirty="0" err="1">
                <a:solidFill>
                  <a:schemeClr val="bg1"/>
                </a:solidFill>
                <a:effectLst/>
              </a:rPr>
              <a:t>sống</a:t>
            </a:r>
            <a:r>
              <a:rPr lang="en-US" sz="5600" b="0" dirty="0">
                <a:solidFill>
                  <a:schemeClr val="bg1"/>
                </a:solidFill>
                <a:effectLst/>
              </a:rPr>
              <a:t>. </a:t>
            </a:r>
            <a:r>
              <a:rPr lang="en-US" sz="5600" b="0" dirty="0" err="1">
                <a:solidFill>
                  <a:schemeClr val="bg1"/>
                </a:solidFill>
                <a:effectLst/>
              </a:rPr>
              <a:t>Thịt</a:t>
            </a:r>
            <a:r>
              <a:rPr lang="en-US" sz="5600" b="0" dirty="0">
                <a:solidFill>
                  <a:schemeClr val="bg1"/>
                </a:solidFill>
                <a:effectLst/>
              </a:rPr>
              <a:t> </a:t>
            </a:r>
            <a:r>
              <a:rPr lang="en-US" sz="5600" b="0" dirty="0" err="1">
                <a:solidFill>
                  <a:schemeClr val="bg1"/>
                </a:solidFill>
                <a:effectLst/>
              </a:rPr>
              <a:t>máu</a:t>
            </a:r>
            <a:r>
              <a:rPr lang="en-US" sz="5600" b="0" dirty="0">
                <a:solidFill>
                  <a:schemeClr val="bg1"/>
                </a:solidFill>
                <a:effectLst/>
              </a:rPr>
              <a:t> </a:t>
            </a:r>
            <a:r>
              <a:rPr lang="en-US" sz="5600" b="0" dirty="0" err="1">
                <a:solidFill>
                  <a:schemeClr val="bg1"/>
                </a:solidFill>
                <a:effectLst/>
              </a:rPr>
              <a:t>này</a:t>
            </a:r>
            <a:r>
              <a:rPr lang="en-US" sz="5600" b="0" dirty="0">
                <a:solidFill>
                  <a:schemeClr val="bg1"/>
                </a:solidFill>
                <a:effectLst/>
              </a:rPr>
              <a:t> </a:t>
            </a:r>
            <a:r>
              <a:rPr lang="en-US" sz="5600" b="0" dirty="0" err="1">
                <a:solidFill>
                  <a:schemeClr val="bg1"/>
                </a:solidFill>
                <a:effectLst/>
              </a:rPr>
              <a:t>bởi</a:t>
            </a:r>
            <a:r>
              <a:rPr lang="en-US" sz="5600" b="0" dirty="0">
                <a:solidFill>
                  <a:schemeClr val="bg1"/>
                </a:solidFill>
                <a:effectLst/>
              </a:rPr>
              <a:t> con </a:t>
            </a:r>
            <a:r>
              <a:rPr lang="en-US" sz="5600" b="0" dirty="0" err="1">
                <a:solidFill>
                  <a:schemeClr val="bg1"/>
                </a:solidFill>
                <a:effectLst/>
              </a:rPr>
              <a:t>của</a:t>
            </a:r>
            <a:r>
              <a:rPr lang="en-US" sz="5600" b="0" dirty="0">
                <a:solidFill>
                  <a:schemeClr val="bg1"/>
                </a:solidFill>
                <a:effectLst/>
              </a:rPr>
              <a:t> </a:t>
            </a:r>
            <a:r>
              <a:rPr lang="en-US" sz="5600" b="0" dirty="0" err="1">
                <a:solidFill>
                  <a:schemeClr val="bg1"/>
                </a:solidFill>
                <a:effectLst/>
              </a:rPr>
              <a:t>Ngài</a:t>
            </a:r>
            <a:r>
              <a:rPr lang="en-US" sz="5600" b="0" dirty="0">
                <a:solidFill>
                  <a:schemeClr val="bg1"/>
                </a:solidFill>
                <a:effectLst/>
              </a:rPr>
              <a:t> </a:t>
            </a:r>
            <a:r>
              <a:rPr lang="en-US" sz="5600" b="0" dirty="0" err="1">
                <a:solidFill>
                  <a:schemeClr val="bg1"/>
                </a:solidFill>
                <a:effectLst/>
              </a:rPr>
              <a:t>đã</a:t>
            </a:r>
            <a:r>
              <a:rPr lang="en-US" sz="5600" b="0" dirty="0">
                <a:solidFill>
                  <a:schemeClr val="bg1"/>
                </a:solidFill>
                <a:effectLst/>
              </a:rPr>
              <a:t> </a:t>
            </a:r>
            <a:r>
              <a:rPr lang="en-US" sz="5600" b="0" dirty="0" err="1">
                <a:solidFill>
                  <a:schemeClr val="bg1"/>
                </a:solidFill>
                <a:effectLst/>
              </a:rPr>
              <a:t>trở</a:t>
            </a:r>
            <a:r>
              <a:rPr lang="en-US" sz="5600" b="0" dirty="0">
                <a:solidFill>
                  <a:schemeClr val="bg1"/>
                </a:solidFill>
                <a:effectLst/>
              </a:rPr>
              <a:t> </a:t>
            </a:r>
            <a:r>
              <a:rPr lang="en-US" sz="5600" b="0" dirty="0" err="1">
                <a:solidFill>
                  <a:schemeClr val="bg1"/>
                </a:solidFill>
                <a:effectLst/>
              </a:rPr>
              <a:t>nên</a:t>
            </a:r>
            <a:r>
              <a:rPr lang="en-US" sz="5600" b="0" dirty="0">
                <a:solidFill>
                  <a:schemeClr val="bg1"/>
                </a:solidFill>
                <a:effectLst/>
              </a:rPr>
              <a:t> </a:t>
            </a:r>
            <a:r>
              <a:rPr lang="en-US" sz="5600" b="0" dirty="0" err="1">
                <a:solidFill>
                  <a:schemeClr val="bg1"/>
                </a:solidFill>
                <a:effectLst/>
              </a:rPr>
              <a:t>của</a:t>
            </a:r>
            <a:r>
              <a:rPr lang="en-US" sz="5600" b="0" dirty="0">
                <a:solidFill>
                  <a:schemeClr val="bg1"/>
                </a:solidFill>
                <a:effectLst/>
              </a:rPr>
              <a:t> </a:t>
            </a:r>
            <a:r>
              <a:rPr lang="en-US" sz="5600" b="0" dirty="0" err="1">
                <a:solidFill>
                  <a:schemeClr val="bg1"/>
                </a:solidFill>
                <a:effectLst/>
              </a:rPr>
              <a:t>nuôi</a:t>
            </a:r>
            <a:r>
              <a:rPr lang="en-US" sz="5600" b="0" dirty="0">
                <a:solidFill>
                  <a:schemeClr val="bg1"/>
                </a:solidFill>
                <a:effectLst/>
              </a:rPr>
              <a:t> </a:t>
            </a:r>
            <a:r>
              <a:rPr lang="en-US" sz="5600" b="0" dirty="0" err="1">
                <a:solidFill>
                  <a:schemeClr val="bg1"/>
                </a:solidFill>
                <a:effectLst/>
              </a:rPr>
              <a:t>loài</a:t>
            </a:r>
            <a:r>
              <a:rPr lang="en-US" sz="5600" b="0" dirty="0">
                <a:solidFill>
                  <a:schemeClr val="bg1"/>
                </a:solidFill>
                <a:effectLst/>
              </a:rPr>
              <a:t> </a:t>
            </a:r>
            <a:r>
              <a:rPr lang="en-US" sz="5600" b="0" dirty="0" err="1">
                <a:solidFill>
                  <a:schemeClr val="bg1"/>
                </a:solidFill>
                <a:effectLst/>
              </a:rPr>
              <a:t>người</a:t>
            </a:r>
            <a:r>
              <a:rPr lang="en-US" sz="5600" b="0" dirty="0">
                <a:solidFill>
                  <a:schemeClr val="bg1"/>
                </a:solidFill>
                <a:effectLst/>
              </a:rPr>
              <a:t>.</a:t>
            </a:r>
            <a:endParaRPr lang="vi-VN" sz="5600" b="0" dirty="0">
              <a:solidFill>
                <a:schemeClr val="bg1"/>
              </a:solidFill>
              <a:effectLst/>
            </a:endParaRPr>
          </a:p>
        </p:txBody>
      </p:sp>
    </p:spTree>
    <p:extLst>
      <p:ext uri="{BB962C8B-B14F-4D97-AF65-F5344CB8AC3E}">
        <p14:creationId xmlns:p14="http://schemas.microsoft.com/office/powerpoint/2010/main" val="427835381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6200" b="0" u="sng" dirty="0" err="1">
                <a:solidFill>
                  <a:srgbClr val="FFFF00"/>
                </a:solidFill>
                <a:effectLst/>
              </a:rPr>
              <a:t>Đk</a:t>
            </a:r>
            <a:r>
              <a:rPr lang="en-US" sz="6200" b="0" u="sng" dirty="0">
                <a:solidFill>
                  <a:srgbClr val="FFFF00"/>
                </a:solidFill>
                <a:effectLst/>
              </a:rPr>
              <a:t>:</a:t>
            </a:r>
            <a:r>
              <a:rPr lang="en-US" sz="6200" b="0" dirty="0">
                <a:solidFill>
                  <a:schemeClr val="bg1"/>
                </a:solidFill>
                <a:effectLst/>
              </a:rPr>
              <a:t> </a:t>
            </a:r>
            <a:r>
              <a:rPr lang="en-US" sz="6200" b="0" dirty="0" err="1">
                <a:solidFill>
                  <a:schemeClr val="bg1"/>
                </a:solidFill>
                <a:effectLst/>
              </a:rPr>
              <a:t>Hồng</a:t>
            </a:r>
            <a:r>
              <a:rPr lang="en-US" sz="6200" b="0" dirty="0">
                <a:solidFill>
                  <a:schemeClr val="bg1"/>
                </a:solidFill>
                <a:effectLst/>
              </a:rPr>
              <a:t> </a:t>
            </a:r>
            <a:r>
              <a:rPr lang="en-US" sz="6200" b="0" dirty="0" err="1">
                <a:solidFill>
                  <a:schemeClr val="bg1"/>
                </a:solidFill>
                <a:effectLst/>
              </a:rPr>
              <a:t>ân</a:t>
            </a:r>
            <a:r>
              <a:rPr lang="en-US" sz="6200" b="0" dirty="0">
                <a:solidFill>
                  <a:schemeClr val="bg1"/>
                </a:solidFill>
                <a:effectLst/>
              </a:rPr>
              <a:t> </a:t>
            </a:r>
            <a:r>
              <a:rPr lang="en-US" sz="6200" b="0" dirty="0" err="1">
                <a:solidFill>
                  <a:schemeClr val="bg1"/>
                </a:solidFill>
                <a:effectLst/>
              </a:rPr>
              <a:t>Chúa</a:t>
            </a:r>
            <a:r>
              <a:rPr lang="en-US" sz="6200" b="0" dirty="0">
                <a:solidFill>
                  <a:schemeClr val="bg1"/>
                </a:solidFill>
                <a:effectLst/>
              </a:rPr>
              <a:t> </a:t>
            </a:r>
            <a:r>
              <a:rPr lang="en-US" sz="6200" b="0" dirty="0" err="1">
                <a:solidFill>
                  <a:schemeClr val="bg1"/>
                </a:solidFill>
                <a:effectLst/>
              </a:rPr>
              <a:t>bao</a:t>
            </a:r>
            <a:r>
              <a:rPr lang="en-US" sz="6200" b="0" dirty="0">
                <a:solidFill>
                  <a:schemeClr val="bg1"/>
                </a:solidFill>
                <a:effectLst/>
              </a:rPr>
              <a:t> la </a:t>
            </a:r>
            <a:r>
              <a:rPr lang="en-US" sz="6200" b="0" dirty="0" err="1">
                <a:solidFill>
                  <a:schemeClr val="bg1"/>
                </a:solidFill>
                <a:effectLst/>
              </a:rPr>
              <a:t>tuôn</a:t>
            </a:r>
            <a:r>
              <a:rPr lang="en-US" sz="6200" b="0" dirty="0">
                <a:solidFill>
                  <a:schemeClr val="bg1"/>
                </a:solidFill>
                <a:effectLst/>
              </a:rPr>
              <a:t> </a:t>
            </a:r>
            <a:r>
              <a:rPr lang="en-US" sz="6200" b="0" dirty="0" err="1">
                <a:solidFill>
                  <a:schemeClr val="bg1"/>
                </a:solidFill>
                <a:effectLst/>
              </a:rPr>
              <a:t>đổ</a:t>
            </a:r>
            <a:r>
              <a:rPr lang="en-US" sz="6200" b="0" dirty="0">
                <a:solidFill>
                  <a:schemeClr val="bg1"/>
                </a:solidFill>
                <a:effectLst/>
              </a:rPr>
              <a:t> </a:t>
            </a:r>
            <a:r>
              <a:rPr lang="en-US" sz="6200" b="0" dirty="0" err="1">
                <a:solidFill>
                  <a:schemeClr val="bg1"/>
                </a:solidFill>
                <a:effectLst/>
              </a:rPr>
              <a:t>xuống</a:t>
            </a:r>
            <a:r>
              <a:rPr lang="en-US" sz="6200" b="0" dirty="0">
                <a:solidFill>
                  <a:schemeClr val="bg1"/>
                </a:solidFill>
                <a:effectLst/>
              </a:rPr>
              <a:t> </a:t>
            </a:r>
            <a:r>
              <a:rPr lang="en-US" sz="6200" b="0" dirty="0" err="1">
                <a:solidFill>
                  <a:schemeClr val="bg1"/>
                </a:solidFill>
                <a:effectLst/>
              </a:rPr>
              <a:t>chan</a:t>
            </a:r>
            <a:r>
              <a:rPr lang="en-US" sz="6200" b="0" dirty="0">
                <a:solidFill>
                  <a:schemeClr val="bg1"/>
                </a:solidFill>
                <a:effectLst/>
              </a:rPr>
              <a:t> </a:t>
            </a:r>
            <a:r>
              <a:rPr lang="en-US" sz="6200" b="0" dirty="0" err="1">
                <a:solidFill>
                  <a:schemeClr val="bg1"/>
                </a:solidFill>
                <a:effectLst/>
              </a:rPr>
              <a:t>hòa</a:t>
            </a:r>
            <a:r>
              <a:rPr lang="en-US" sz="6200" b="0" dirty="0">
                <a:solidFill>
                  <a:schemeClr val="bg1"/>
                </a:solidFill>
                <a:effectLst/>
              </a:rPr>
              <a:t>, </a:t>
            </a:r>
            <a:r>
              <a:rPr lang="en-US" sz="6200" b="0" dirty="0" err="1">
                <a:solidFill>
                  <a:schemeClr val="bg1"/>
                </a:solidFill>
                <a:effectLst/>
              </a:rPr>
              <a:t>tuy</a:t>
            </a:r>
            <a:r>
              <a:rPr lang="en-US" sz="6200" b="0" dirty="0">
                <a:solidFill>
                  <a:schemeClr val="bg1"/>
                </a:solidFill>
                <a:effectLst/>
              </a:rPr>
              <a:t> </a:t>
            </a:r>
            <a:r>
              <a:rPr lang="en-US" sz="6200" b="0" dirty="0" err="1">
                <a:solidFill>
                  <a:schemeClr val="bg1"/>
                </a:solidFill>
                <a:effectLst/>
              </a:rPr>
              <a:t>tay</a:t>
            </a:r>
            <a:r>
              <a:rPr lang="en-US" sz="6200" b="0" dirty="0">
                <a:solidFill>
                  <a:schemeClr val="bg1"/>
                </a:solidFill>
                <a:effectLst/>
              </a:rPr>
              <a:t> con </a:t>
            </a:r>
            <a:r>
              <a:rPr lang="en-US" sz="6200" b="0" dirty="0" err="1">
                <a:solidFill>
                  <a:schemeClr val="bg1"/>
                </a:solidFill>
                <a:effectLst/>
              </a:rPr>
              <a:t>nhỏ</a:t>
            </a:r>
            <a:r>
              <a:rPr lang="en-US" sz="6200" b="0" dirty="0">
                <a:solidFill>
                  <a:schemeClr val="bg1"/>
                </a:solidFill>
                <a:effectLst/>
              </a:rPr>
              <a:t> </a:t>
            </a:r>
            <a:r>
              <a:rPr lang="en-US" sz="6200" b="0" dirty="0" err="1">
                <a:solidFill>
                  <a:schemeClr val="bg1"/>
                </a:solidFill>
                <a:effectLst/>
              </a:rPr>
              <a:t>bé</a:t>
            </a:r>
            <a:r>
              <a:rPr lang="en-US" sz="6200" b="0" dirty="0">
                <a:solidFill>
                  <a:schemeClr val="bg1"/>
                </a:solidFill>
                <a:effectLst/>
              </a:rPr>
              <a:t> </a:t>
            </a:r>
            <a:r>
              <a:rPr lang="en-US" sz="6200" b="0" dirty="0" err="1">
                <a:solidFill>
                  <a:schemeClr val="bg1"/>
                </a:solidFill>
                <a:effectLst/>
              </a:rPr>
              <a:t>bao</a:t>
            </a:r>
            <a:r>
              <a:rPr lang="en-US" sz="6200" b="0" dirty="0">
                <a:solidFill>
                  <a:schemeClr val="bg1"/>
                </a:solidFill>
                <a:effectLst/>
              </a:rPr>
              <a:t> </a:t>
            </a:r>
            <a:r>
              <a:rPr lang="en-US" sz="6200" b="0" dirty="0" err="1">
                <a:solidFill>
                  <a:schemeClr val="bg1"/>
                </a:solidFill>
                <a:effectLst/>
              </a:rPr>
              <a:t>nhiêu</a:t>
            </a:r>
            <a:r>
              <a:rPr lang="en-US" sz="6200" b="0" dirty="0">
                <a:solidFill>
                  <a:schemeClr val="bg1"/>
                </a:solidFill>
                <a:effectLst/>
              </a:rPr>
              <a:t> </a:t>
            </a:r>
            <a:r>
              <a:rPr lang="en-US" sz="6200" b="0" dirty="0" err="1">
                <a:solidFill>
                  <a:schemeClr val="bg1"/>
                </a:solidFill>
                <a:effectLst/>
              </a:rPr>
              <a:t>cũng</a:t>
            </a:r>
            <a:r>
              <a:rPr lang="en-US" sz="6200" b="0" dirty="0">
                <a:solidFill>
                  <a:schemeClr val="bg1"/>
                </a:solidFill>
                <a:effectLst/>
              </a:rPr>
              <a:t> </a:t>
            </a:r>
            <a:r>
              <a:rPr lang="en-US" sz="6200" b="0" dirty="0" err="1">
                <a:solidFill>
                  <a:schemeClr val="bg1"/>
                </a:solidFill>
                <a:effectLst/>
              </a:rPr>
              <a:t>không</a:t>
            </a:r>
            <a:r>
              <a:rPr lang="en-US" sz="6200" b="0" dirty="0">
                <a:solidFill>
                  <a:schemeClr val="bg1"/>
                </a:solidFill>
                <a:effectLst/>
              </a:rPr>
              <a:t> </a:t>
            </a:r>
            <a:r>
              <a:rPr lang="en-US" sz="6200" b="0" dirty="0" err="1">
                <a:solidFill>
                  <a:schemeClr val="bg1"/>
                </a:solidFill>
                <a:effectLst/>
              </a:rPr>
              <a:t>vừa</a:t>
            </a:r>
            <a:r>
              <a:rPr lang="en-US" sz="6200" b="0" dirty="0">
                <a:solidFill>
                  <a:schemeClr val="bg1"/>
                </a:solidFill>
                <a:effectLst/>
              </a:rPr>
              <a:t>.</a:t>
            </a:r>
          </a:p>
        </p:txBody>
      </p:sp>
    </p:spTree>
    <p:extLst>
      <p:ext uri="{BB962C8B-B14F-4D97-AF65-F5344CB8AC3E}">
        <p14:creationId xmlns:p14="http://schemas.microsoft.com/office/powerpoint/2010/main" val="360995589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2667451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120000"/>
              </a:lnSpc>
              <a:spcBef>
                <a:spcPts val="0"/>
              </a:spcBef>
            </a:pPr>
            <a:r>
              <a:rPr lang="vi-VN" sz="5500" b="0" u="sng" dirty="0">
                <a:solidFill>
                  <a:srgbClr val="FFFF00"/>
                </a:solidFill>
                <a:effectLst/>
              </a:rPr>
              <a:t>Đ</a:t>
            </a:r>
            <a:r>
              <a:rPr lang="en-US" sz="5500" b="0" u="sng" dirty="0">
                <a:solidFill>
                  <a:srgbClr val="FFFF00"/>
                </a:solidFill>
                <a:effectLst/>
              </a:rPr>
              <a:t>k</a:t>
            </a:r>
            <a:r>
              <a:rPr lang="vi-VN" sz="5500" b="0" u="sng" dirty="0">
                <a:solidFill>
                  <a:srgbClr val="FFFF00"/>
                </a:solidFill>
                <a:effectLst/>
              </a:rPr>
              <a:t>:</a:t>
            </a:r>
            <a:r>
              <a:rPr lang="vi-VN" sz="5500" b="0" dirty="0">
                <a:solidFill>
                  <a:schemeClr val="bg1"/>
                </a:solidFill>
                <a:effectLst/>
              </a:rPr>
              <a:t> </a:t>
            </a:r>
            <a:r>
              <a:rPr lang="en-US" sz="5500" dirty="0">
                <a:solidFill>
                  <a:schemeClr val="bg1"/>
                </a:solidFill>
              </a:rPr>
              <a:t>Ca </a:t>
            </a:r>
            <a:r>
              <a:rPr lang="en-US" sz="5500" dirty="0" err="1">
                <a:solidFill>
                  <a:schemeClr val="bg1"/>
                </a:solidFill>
              </a:rPr>
              <a:t>lên</a:t>
            </a:r>
            <a:r>
              <a:rPr lang="en-US" sz="5500" dirty="0">
                <a:solidFill>
                  <a:schemeClr val="bg1"/>
                </a:solidFill>
              </a:rPr>
              <a:t> </a:t>
            </a:r>
            <a:r>
              <a:rPr lang="en-US" sz="5500" dirty="0" err="1">
                <a:solidFill>
                  <a:schemeClr val="bg1"/>
                </a:solidFill>
              </a:rPr>
              <a:t>đi</a:t>
            </a:r>
            <a:r>
              <a:rPr lang="en-US" sz="5500" dirty="0">
                <a:solidFill>
                  <a:schemeClr val="bg1"/>
                </a:solidFill>
              </a:rPr>
              <a:t> </a:t>
            </a:r>
            <a:r>
              <a:rPr lang="en-US" sz="5500" dirty="0" err="1">
                <a:solidFill>
                  <a:schemeClr val="bg1"/>
                </a:solidFill>
              </a:rPr>
              <a:t>hỡi</a:t>
            </a:r>
            <a:r>
              <a:rPr lang="en-US" sz="5500" dirty="0">
                <a:solidFill>
                  <a:schemeClr val="bg1"/>
                </a:solidFill>
              </a:rPr>
              <a:t> </a:t>
            </a:r>
            <a:r>
              <a:rPr lang="en-US" sz="5500" dirty="0" err="1">
                <a:solidFill>
                  <a:schemeClr val="bg1"/>
                </a:solidFill>
              </a:rPr>
              <a:t>thiên</a:t>
            </a:r>
            <a:r>
              <a:rPr lang="en-US" sz="5500" dirty="0">
                <a:solidFill>
                  <a:schemeClr val="bg1"/>
                </a:solidFill>
              </a:rPr>
              <a:t> </a:t>
            </a:r>
            <a:r>
              <a:rPr lang="en-US" sz="5500" dirty="0" err="1">
                <a:solidFill>
                  <a:schemeClr val="bg1"/>
                </a:solidFill>
              </a:rPr>
              <a:t>cung</a:t>
            </a:r>
            <a:r>
              <a:rPr lang="en-US" sz="5500" dirty="0">
                <a:solidFill>
                  <a:schemeClr val="bg1"/>
                </a:solidFill>
              </a:rPr>
              <a:t>, ca </a:t>
            </a:r>
            <a:r>
              <a:rPr lang="en-US" sz="5500" dirty="0" err="1">
                <a:solidFill>
                  <a:schemeClr val="bg1"/>
                </a:solidFill>
              </a:rPr>
              <a:t>lên</a:t>
            </a:r>
            <a:r>
              <a:rPr lang="en-US" sz="5500" dirty="0">
                <a:solidFill>
                  <a:schemeClr val="bg1"/>
                </a:solidFill>
              </a:rPr>
              <a:t> </a:t>
            </a:r>
            <a:r>
              <a:rPr lang="en-US" sz="5500" dirty="0" err="1">
                <a:solidFill>
                  <a:schemeClr val="bg1"/>
                </a:solidFill>
              </a:rPr>
              <a:t>đi</a:t>
            </a:r>
            <a:r>
              <a:rPr lang="en-US" sz="5500" dirty="0">
                <a:solidFill>
                  <a:schemeClr val="bg1"/>
                </a:solidFill>
              </a:rPr>
              <a:t> </a:t>
            </a:r>
            <a:r>
              <a:rPr lang="en-US" sz="5500" dirty="0" err="1">
                <a:solidFill>
                  <a:schemeClr val="bg1"/>
                </a:solidFill>
              </a:rPr>
              <a:t>hỡi</a:t>
            </a:r>
            <a:r>
              <a:rPr lang="en-US" sz="5500" dirty="0">
                <a:solidFill>
                  <a:schemeClr val="bg1"/>
                </a:solidFill>
              </a:rPr>
              <a:t> </a:t>
            </a:r>
            <a:r>
              <a:rPr lang="en-US" sz="5500" dirty="0" err="1">
                <a:solidFill>
                  <a:schemeClr val="bg1"/>
                </a:solidFill>
              </a:rPr>
              <a:t>nhân</a:t>
            </a:r>
            <a:r>
              <a:rPr lang="en-US" sz="5500" dirty="0">
                <a:solidFill>
                  <a:schemeClr val="bg1"/>
                </a:solidFill>
              </a:rPr>
              <a:t> </a:t>
            </a:r>
            <a:r>
              <a:rPr lang="en-US" sz="5500" dirty="0" err="1">
                <a:solidFill>
                  <a:schemeClr val="bg1"/>
                </a:solidFill>
              </a:rPr>
              <a:t>trần</a:t>
            </a:r>
            <a:r>
              <a:rPr lang="en-US" sz="5500" dirty="0">
                <a:solidFill>
                  <a:schemeClr val="bg1"/>
                </a:solidFill>
              </a:rPr>
              <a:t>.</a:t>
            </a:r>
            <a:endParaRPr lang="vi-VN" sz="5500" b="0" dirty="0">
              <a:solidFill>
                <a:schemeClr val="bg1"/>
              </a:solidFill>
              <a:effectLst/>
            </a:endParaRPr>
          </a:p>
        </p:txBody>
      </p:sp>
    </p:spTree>
    <p:extLst>
      <p:ext uri="{BB962C8B-B14F-4D97-AF65-F5344CB8AC3E}">
        <p14:creationId xmlns:p14="http://schemas.microsoft.com/office/powerpoint/2010/main" val="325750201"/>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spcBef>
                <a:spcPts val="0"/>
              </a:spcBef>
            </a:pPr>
            <a:r>
              <a:rPr lang="en-US" sz="4700" b="0" u="sng" dirty="0">
                <a:solidFill>
                  <a:srgbClr val="FFFF00"/>
                </a:solidFill>
                <a:effectLst/>
              </a:rPr>
              <a:t>T</a:t>
            </a:r>
            <a:r>
              <a:rPr lang="en-US" sz="4700" u="sng" dirty="0">
                <a:solidFill>
                  <a:srgbClr val="FFFF00"/>
                </a:solidFill>
              </a:rPr>
              <a:t>k2</a:t>
            </a:r>
            <a:r>
              <a:rPr lang="vi-VN" sz="4700" b="0" u="sng" dirty="0">
                <a:solidFill>
                  <a:srgbClr val="FFFF00"/>
                </a:solidFill>
                <a:effectLst/>
              </a:rPr>
              <a:t>:</a:t>
            </a:r>
            <a:r>
              <a:rPr lang="vi-VN" sz="4700" b="0" dirty="0">
                <a:solidFill>
                  <a:schemeClr val="bg1"/>
                </a:solidFill>
                <a:effectLst/>
              </a:rPr>
              <a:t> </a:t>
            </a:r>
            <a:r>
              <a:rPr lang="vi-VN" sz="4700" dirty="0">
                <a:solidFill>
                  <a:schemeClr val="bg1"/>
                </a:solidFill>
              </a:rPr>
              <a:t>Ca lên đi, hỡi triều thần thánh trên trời. Hiệp cùng muôn dân tấu hòa nơi nơi, muôn bài ca chan chứa tình yêu. </a:t>
            </a:r>
            <a:r>
              <a:rPr lang="en-US" sz="4700" dirty="0" err="1">
                <a:solidFill>
                  <a:schemeClr val="bg1"/>
                </a:solidFill>
              </a:rPr>
              <a:t>Cùng</a:t>
            </a:r>
            <a:r>
              <a:rPr lang="en-US" sz="4700" dirty="0">
                <a:solidFill>
                  <a:schemeClr val="bg1"/>
                </a:solidFill>
              </a:rPr>
              <a:t> </a:t>
            </a:r>
            <a:r>
              <a:rPr lang="en-US" sz="4700" dirty="0" err="1">
                <a:solidFill>
                  <a:schemeClr val="bg1"/>
                </a:solidFill>
              </a:rPr>
              <a:t>hát</a:t>
            </a:r>
            <a:r>
              <a:rPr lang="en-US" sz="4700" dirty="0">
                <a:solidFill>
                  <a:schemeClr val="bg1"/>
                </a:solidFill>
              </a:rPr>
              <a:t> </a:t>
            </a:r>
            <a:r>
              <a:rPr lang="en-US" sz="4700" dirty="0" err="1">
                <a:solidFill>
                  <a:schemeClr val="bg1"/>
                </a:solidFill>
              </a:rPr>
              <a:t>khen</a:t>
            </a:r>
            <a:r>
              <a:rPr lang="en-US" sz="4700" dirty="0">
                <a:solidFill>
                  <a:schemeClr val="bg1"/>
                </a:solidFill>
              </a:rPr>
              <a:t> </a:t>
            </a:r>
            <a:r>
              <a:rPr lang="en-US" sz="4700" dirty="0" err="1">
                <a:solidFill>
                  <a:schemeClr val="bg1"/>
                </a:solidFill>
              </a:rPr>
              <a:t>Ngôi</a:t>
            </a:r>
            <a:r>
              <a:rPr lang="en-US" sz="4700" dirty="0">
                <a:solidFill>
                  <a:schemeClr val="bg1"/>
                </a:solidFill>
              </a:rPr>
              <a:t> </a:t>
            </a:r>
            <a:r>
              <a:rPr lang="en-US" sz="4700" dirty="0" err="1">
                <a:solidFill>
                  <a:schemeClr val="bg1"/>
                </a:solidFill>
              </a:rPr>
              <a:t>Lời</a:t>
            </a:r>
            <a:r>
              <a:rPr lang="en-US" sz="4700" dirty="0">
                <a:solidFill>
                  <a:schemeClr val="bg1"/>
                </a:solidFill>
              </a:rPr>
              <a:t> </a:t>
            </a:r>
            <a:r>
              <a:rPr lang="en-US" sz="4700" dirty="0" err="1">
                <a:solidFill>
                  <a:schemeClr val="bg1"/>
                </a:solidFill>
              </a:rPr>
              <a:t>đã</a:t>
            </a:r>
            <a:r>
              <a:rPr lang="en-US" sz="4700" dirty="0">
                <a:solidFill>
                  <a:schemeClr val="bg1"/>
                </a:solidFill>
              </a:rPr>
              <a:t> </a:t>
            </a:r>
            <a:r>
              <a:rPr lang="en-US" sz="4700" dirty="0" err="1">
                <a:solidFill>
                  <a:schemeClr val="bg1"/>
                </a:solidFill>
              </a:rPr>
              <a:t>giáng</a:t>
            </a:r>
            <a:r>
              <a:rPr lang="en-US" sz="4700" dirty="0">
                <a:solidFill>
                  <a:schemeClr val="bg1"/>
                </a:solidFill>
              </a:rPr>
              <a:t> </a:t>
            </a:r>
            <a:r>
              <a:rPr lang="en-US" sz="4700" dirty="0" err="1">
                <a:solidFill>
                  <a:schemeClr val="bg1"/>
                </a:solidFill>
              </a:rPr>
              <a:t>sinh</a:t>
            </a:r>
            <a:r>
              <a:rPr lang="en-US" sz="4700" dirty="0">
                <a:solidFill>
                  <a:schemeClr val="bg1"/>
                </a:solidFill>
              </a:rPr>
              <a:t> </a:t>
            </a:r>
            <a:r>
              <a:rPr lang="en-US" sz="4700" dirty="0" err="1">
                <a:solidFill>
                  <a:schemeClr val="bg1"/>
                </a:solidFill>
              </a:rPr>
              <a:t>trên</a:t>
            </a:r>
            <a:r>
              <a:rPr lang="en-US" sz="4700" dirty="0">
                <a:solidFill>
                  <a:schemeClr val="bg1"/>
                </a:solidFill>
              </a:rPr>
              <a:t> </a:t>
            </a:r>
            <a:r>
              <a:rPr lang="en-US" sz="4700" dirty="0" err="1">
                <a:solidFill>
                  <a:schemeClr val="bg1"/>
                </a:solidFill>
              </a:rPr>
              <a:t>đời</a:t>
            </a:r>
            <a:r>
              <a:rPr lang="vi-VN" sz="4700" dirty="0">
                <a:solidFill>
                  <a:schemeClr val="bg1"/>
                </a:solidFill>
              </a:rPr>
              <a:t>. Tình Người bao la vững bền thiên thu. Ôi tình yêu muôn đời cao s</a:t>
            </a:r>
            <a:r>
              <a:rPr lang="en-US" sz="4700" dirty="0">
                <a:solidFill>
                  <a:schemeClr val="bg1"/>
                </a:solidFill>
              </a:rPr>
              <a:t>á</a:t>
            </a:r>
            <a:r>
              <a:rPr lang="vi-VN" sz="4700" dirty="0">
                <a:solidFill>
                  <a:schemeClr val="bg1"/>
                </a:solidFill>
              </a:rPr>
              <a:t>ng</a:t>
            </a:r>
            <a:r>
              <a:rPr lang="en-US" sz="4700" dirty="0">
                <a:solidFill>
                  <a:schemeClr val="bg1"/>
                </a:solidFill>
              </a:rPr>
              <a:t>.</a:t>
            </a:r>
            <a:endParaRPr lang="vi-VN" sz="4700" b="0" dirty="0">
              <a:solidFill>
                <a:schemeClr val="bg1"/>
              </a:solidFill>
              <a:effectLst/>
            </a:endParaRPr>
          </a:p>
        </p:txBody>
      </p:sp>
    </p:spTree>
    <p:extLst>
      <p:ext uri="{BB962C8B-B14F-4D97-AF65-F5344CB8AC3E}">
        <p14:creationId xmlns:p14="http://schemas.microsoft.com/office/powerpoint/2010/main" val="3029694924"/>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887</TotalTime>
  <Words>1892</Words>
  <Application>Microsoft Office PowerPoint</Application>
  <PresentationFormat>On-screen Show (16:9)</PresentationFormat>
  <Paragraphs>83</Paragraphs>
  <Slides>76</Slides>
  <Notes>0</Notes>
  <HiddenSlides>0</HiddenSlides>
  <MMClips>0</MMClips>
  <ScaleCrop>false</ScaleCrop>
  <HeadingPairs>
    <vt:vector size="6" baseType="variant">
      <vt:variant>
        <vt:lpstr>Fonts Used</vt:lpstr>
      </vt:variant>
      <vt:variant>
        <vt:i4>3</vt:i4>
      </vt:variant>
      <vt:variant>
        <vt:lpstr>Theme</vt:lpstr>
      </vt:variant>
      <vt:variant>
        <vt:i4>12</vt:i4>
      </vt:variant>
      <vt:variant>
        <vt:lpstr>Slide Titles</vt:lpstr>
      </vt:variant>
      <vt:variant>
        <vt:i4>76</vt:i4>
      </vt:variant>
    </vt:vector>
  </HeadingPairs>
  <TitlesOfParts>
    <vt:vector size="91" baseType="lpstr">
      <vt:lpstr>Arial</vt:lpstr>
      <vt:lpstr>Times New Roman</vt:lpstr>
      <vt:lpstr>UTM American Sans</vt:lpstr>
      <vt:lpstr>Office Theme</vt:lpstr>
      <vt:lpstr>12_Office Theme</vt:lpstr>
      <vt:lpstr>36_Default Design</vt:lpstr>
      <vt:lpstr>10_Office Theme</vt:lpstr>
      <vt:lpstr>4_Office Theme</vt:lpstr>
      <vt:lpstr>6_Office Theme</vt:lpstr>
      <vt:lpstr>7_Office Theme</vt:lpstr>
      <vt:lpstr>2_Office Theme</vt:lpstr>
      <vt:lpstr>1_Office Theme</vt:lpstr>
      <vt:lpstr>3_Office Theme</vt:lpstr>
      <vt:lpstr>8_Office Theme</vt:lpstr>
      <vt:lpstr>37_Default Design</vt:lpstr>
      <vt:lpstr>PowerPoint Presentation</vt:lpstr>
      <vt:lpstr>TẬP HÁT CỘNG ĐOÀN</vt:lpstr>
      <vt:lpstr>Đk: Chúa ban bánh bởi trời nuôi dưỡng họ. </vt:lpstr>
      <vt:lpstr>Người ta sống không nguyên bởi bánh, nhưng bởi mọi lời do miệng Thiên Chúa phán ra.</vt:lpstr>
      <vt:lpstr>PowerPoint Presentation</vt:lpstr>
      <vt:lpstr>Ca Nhập Lễ CA LÊN ĐI 4 Lm. Kim Long</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PowerPoint Presentation</vt:lpstr>
      <vt:lpstr>PowerPoint Presentation</vt:lpstr>
      <vt:lpstr>THÁNH VỊNH 77 CHÚA NHẬT XVIII THƯỜNG NIÊN NĂM B  Lm. Kim Long 03 Câu</vt:lpstr>
      <vt:lpstr>Đk: Chúa ban bánh bởi trời nuôi dưỡng họ. </vt:lpstr>
      <vt:lpstr>Tk1: Nghe cha ông xưa kia kể lại, hãy loan truyền để con cháu hay: Sự nghiệp Chúa bao là lẫy lừng, tay Chúa từng làm những kỳ công.</vt:lpstr>
      <vt:lpstr>Đk: Chúa ban bánh bởi trời nuôi dưỡng họ. </vt:lpstr>
      <vt:lpstr>Tk2: Mây cao xanh vâng theo Chúa truyền, cánh cửa trời Ngài đã hé ra, man-na rớt như là mưa rào, nuôi dưỡng họ bằng bánh trời ban.</vt:lpstr>
      <vt:lpstr>Đk: Chúa ban bánh bởi trời nuôi dưỡng họ. </vt:lpstr>
      <vt:lpstr>Tk3: Nhân gian nay no nê mãn nguyện, bánh thiên thần rầy họ đã ăn, đưa dân tới sống trong thánh địa, tay hữu Ngài dựng núi gầy non.</vt:lpstr>
      <vt:lpstr>Đk: Chúa ban bánh bởi trời nuôi dưỡng họ. </vt:lpstr>
      <vt:lpstr>PowerPoint Presentation</vt:lpstr>
      <vt:lpstr>Người ta sống không nguyên bởi bánh, nhưng bởi mọi lời do miệng Thiên Chúa phán ra.</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Tk1: Với bao tâm tình này con kính dâng lên Ngài, đời con đây tiến dâng lên Ngài tất cả. Chúa luôn ở cùng dù bao khổ đau trên đời vụt tan đi ánh dương chiếu soi bình an.</vt:lpstr>
      <vt:lpstr>Đk: Kỳ công Cha ban cho thế giới lãnh phúc ân bao la tuyệt vời, này con dâng lên Cha bánh thơm sạch tinh, lòng Cha bao dung như suối nước mát tưới tiêu cho xanh ruộng đồng, này rượu thơm con dâng dám mong Cha nhận cho.</vt:lpstr>
      <vt:lpstr>Tk2: Trái thơm ngọt lành này con kính dâng lên Ngài, cùng bao nhiêu trái tim mang đầy nhiệt huyết. Tiếng ca tiếng cười cùng bao nỗi vui nỗi buồn, Ngài khoan dung dám mong xin Ngài nhận cho.</vt:lpstr>
      <vt:lpstr>Đk: Kỳ công Cha ban cho thế giới lãnh phúc ân bao la tuyệt vời, này con dâng lên Cha bánh thơm sạch tinh, lòng Cha bao dung như suối nước mát tưới tiêu cho xanh ruộng đồng, này rượu thơm con dâng dám mong Cha nhận cho.</vt:lpstr>
      <vt:lpstr>PowerPoint Presentation</vt:lpstr>
      <vt:lpstr>PowerPoint Presentation</vt:lpstr>
      <vt:lpstr>PowerPoint Presentation</vt:lpstr>
      <vt:lpstr>Ca Nguyện Hiệp Lễ CẢM MẾN ÂN TÌNH Phùng Minh Mẫn</vt:lpstr>
      <vt:lpstr>Đk: Những ân tình Chúa dành cho con, quá dư đầy không còn chi hơn, biết lấy chi cảm mến thánh ân không bờ bến, Chúa thương ban xuống trên phận hèn…</vt:lpstr>
      <vt:lpstr>… Những ân tình xuống từ trên cao, đến muôn đời không hề hư hao, dẫu tim con mềm yếu dễ phai như màu áo. Đấng yêu thương vẫn luôn ngọt ngào.</vt:lpstr>
      <vt:lpstr>Tk1: Đời con luôn thắm tươi nhờ tình yêu ngày đêm dưỡng nuôi, hồn trào dâng ngàn muôn tâm tình chơi vơi. Nép trong cánh tay Ngài con hạnh phúc ngây ngất không ngơi. Ôi tình Chúa êm như khúc ca tuyệt vời.</vt:lpstr>
      <vt:lpstr>Đk: Những ân tình Chúa dành cho con, quá dư đầy không còn chi hơn, biết lấy chi cảm mến thánh ân không bờ bến, Chúa thương ban xuống trên phận hèn…</vt:lpstr>
      <vt:lpstr>… Những ân tình xuống từ trên cao, đến muôn đời không hề hư hao, dẫu tim con mềm yếu dễ phai như màu áo. Đấng yêu thương vẫn luôn ngọt ngào.</vt:lpstr>
      <vt:lpstr>Tk2: Rộn ràng như suối mơ lòng con dâng ngập bao ý thơ vì Ngài thương chọn con lúc còn xa xưa. Bước đi giữa muôn người đem lòng mến tô thắm môi cười, đem tình Chúa thương yêu thứ tha vào đời.</vt:lpstr>
      <vt:lpstr>Đk: Những ân tình Chúa dành cho con, quá dư đầy không còn chi hơn, biết lấy chi cảm mến thánh ân không bờ bến, Chúa thương ban xuống trên phận hèn…</vt:lpstr>
      <vt:lpstr>… Những ân tình xuống từ trên cao, đến muôn đời không hề hư hao, dẫu tim con mềm yếu dễ phai như màu áo. Đấng yêu thương vẫn luôn ngọt ngào.</vt:lpstr>
      <vt:lpstr>Tk3: Từng theo mỗi bước chân, Ngài gọi con bạn thân rất thân dìu con trên ngàn muôn nẻo đường nhân gian. Chính Ngài mở môi con cho miệng thốt lên những khôn ngoan, Tin Mừng Chúa đơm hoa khắp trên địa đàng.</vt:lpstr>
      <vt:lpstr>Đk: Những ân tình Chúa dành cho con, quá dư đầy không còn chi hơn, biết lấy chi cảm mến thánh ân không bờ bến, Chúa thương ban xuống trên phận hèn…</vt:lpstr>
      <vt:lpstr>… Những ân tình xuống từ trên cao, đến muôn đời không hề hư hao, dẫu tim con mềm yếu dễ phai như màu áo. Đấng yêu thương vẫn luôn ngọt ngào.</vt:lpstr>
      <vt:lpstr>Tk4:  Trọn đời con ước ao thành lời ca ngợi Đấng tối cao đền tạ muôn hồng ân biển trời thâm sâu dẫu đời lắm chông gai xin lòng sắc son mãi không phai xin cùng bước theo chân Chúa trên đường dài.</vt:lpstr>
      <vt:lpstr>Đk: Những ân tình Chúa dành cho con, quá dư đầy không còn chi hơn, biết lấy chi cảm mến thánh ân không bờ bến, Chúa thương ban xuống trên phận hèn…</vt:lpstr>
      <vt:lpstr>… Những ân tình xuống từ trên cao, đến muôn đời không hề hư hao, dẫu tim con mềm yếu dễ phai như màu áo. Đấng yêu thương vẫn luôn ngọt ngào.</vt:lpstr>
      <vt:lpstr>PowerPoint Presentation</vt:lpstr>
      <vt:lpstr>PowerPoint Presentation</vt:lpstr>
      <vt:lpstr>Ca Kết Lễ HỒNG ÂN CHÚA BAO LA Lm. Thiện Cẩm</vt:lpstr>
      <vt:lpstr>Đk: Hồng ân Chúa bao la tuôn đổ xuống chan hòa, tuy tay con nhỏ bé bao nhiêu cũng không vừa.</vt:lpstr>
      <vt:lpstr>Tk3: Con sống nhưng đâu phải con sống, Thần Khí Ngài làm cho con sống. Thịt máu này bởi con của Ngài đã trở nên của nuôi loài người.</vt:lpstr>
      <vt:lpstr>Đk: Hồng ân Chúa bao la tuôn đổ xuống chan hòa, tuy tay con nhỏ bé bao nhiêu cũng không vừa.</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Hùng Nam</cp:lastModifiedBy>
  <cp:revision>133</cp:revision>
  <dcterms:created xsi:type="dcterms:W3CDTF">2023-05-21T07:25:42Z</dcterms:created>
  <dcterms:modified xsi:type="dcterms:W3CDTF">2024-08-01T22:47:29Z</dcterms:modified>
</cp:coreProperties>
</file>