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9.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10.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2" r:id="rId4"/>
    <p:sldMasterId id="2147483928" r:id="rId5"/>
    <p:sldMasterId id="2147484012" r:id="rId6"/>
    <p:sldMasterId id="2147484024" r:id="rId7"/>
    <p:sldMasterId id="2147484036" r:id="rId8"/>
    <p:sldMasterId id="2147484048" r:id="rId9"/>
    <p:sldMasterId id="2147484060" r:id="rId10"/>
    <p:sldMasterId id="2147484072" r:id="rId11"/>
  </p:sldMasterIdLst>
  <p:notesMasterIdLst>
    <p:notesMasterId r:id="rId82"/>
  </p:notesMasterIdLst>
  <p:sldIdLst>
    <p:sldId id="684" r:id="rId12"/>
    <p:sldId id="507" r:id="rId13"/>
    <p:sldId id="376" r:id="rId14"/>
    <p:sldId id="713" r:id="rId15"/>
    <p:sldId id="670" r:id="rId16"/>
    <p:sldId id="671" r:id="rId17"/>
    <p:sldId id="553" r:id="rId18"/>
    <p:sldId id="443" r:id="rId19"/>
    <p:sldId id="585" r:id="rId20"/>
    <p:sldId id="617" r:id="rId21"/>
    <p:sldId id="672" r:id="rId22"/>
    <p:sldId id="384" r:id="rId23"/>
    <p:sldId id="685" r:id="rId24"/>
    <p:sldId id="686" r:id="rId25"/>
    <p:sldId id="687" r:id="rId26"/>
    <p:sldId id="688" r:id="rId27"/>
    <p:sldId id="689" r:id="rId28"/>
    <p:sldId id="690" r:id="rId29"/>
    <p:sldId id="647" r:id="rId30"/>
    <p:sldId id="649" r:id="rId31"/>
    <p:sldId id="657" r:id="rId32"/>
    <p:sldId id="691" r:id="rId33"/>
    <p:sldId id="692" r:id="rId34"/>
    <p:sldId id="693" r:id="rId35"/>
    <p:sldId id="694" r:id="rId36"/>
    <p:sldId id="695" r:id="rId37"/>
    <p:sldId id="696" r:id="rId38"/>
    <p:sldId id="697" r:id="rId39"/>
    <p:sldId id="698" r:id="rId40"/>
    <p:sldId id="699" r:id="rId41"/>
    <p:sldId id="653" r:id="rId42"/>
    <p:sldId id="714" r:id="rId43"/>
    <p:sldId id="648" r:id="rId44"/>
    <p:sldId id="549" r:id="rId45"/>
    <p:sldId id="400" r:id="rId46"/>
    <p:sldId id="701" r:id="rId47"/>
    <p:sldId id="702" r:id="rId48"/>
    <p:sldId id="703" r:id="rId49"/>
    <p:sldId id="704" r:id="rId50"/>
    <p:sldId id="705" r:id="rId51"/>
    <p:sldId id="706" r:id="rId52"/>
    <p:sldId id="707" r:id="rId53"/>
    <p:sldId id="708" r:id="rId54"/>
    <p:sldId id="709" r:id="rId55"/>
    <p:sldId id="710" r:id="rId56"/>
    <p:sldId id="711" r:id="rId57"/>
    <p:sldId id="712" r:id="rId58"/>
    <p:sldId id="550" r:id="rId59"/>
    <p:sldId id="558" r:id="rId60"/>
    <p:sldId id="561" r:id="rId61"/>
    <p:sldId id="630" r:id="rId62"/>
    <p:sldId id="614" r:id="rId63"/>
    <p:sldId id="715" r:id="rId64"/>
    <p:sldId id="276" r:id="rId65"/>
    <p:sldId id="650" r:id="rId66"/>
    <p:sldId id="277" r:id="rId67"/>
    <p:sldId id="278" r:id="rId68"/>
    <p:sldId id="716" r:id="rId69"/>
    <p:sldId id="675" r:id="rId70"/>
    <p:sldId id="717" r:id="rId71"/>
    <p:sldId id="290" r:id="rId72"/>
    <p:sldId id="718" r:id="rId73"/>
    <p:sldId id="719" r:id="rId74"/>
    <p:sldId id="720" r:id="rId75"/>
    <p:sldId id="292" r:id="rId76"/>
    <p:sldId id="651" r:id="rId77"/>
    <p:sldId id="293" r:id="rId78"/>
    <p:sldId id="563" r:id="rId79"/>
    <p:sldId id="564" r:id="rId80"/>
    <p:sldId id="674" r:id="rId8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84" d="100"/>
          <a:sy n="84" d="100"/>
        </p:scale>
        <p:origin x="2381" y="1229"/>
      </p:cViewPr>
      <p:guideLst>
        <p:guide orient="horz" pos="1620"/>
        <p:guide pos="2880"/>
      </p:guideLst>
    </p:cSldViewPr>
  </p:slideViewPr>
  <p:outlineViewPr>
    <p:cViewPr>
      <p:scale>
        <a:sx n="33" d="100"/>
        <a:sy n="33" d="100"/>
      </p:scale>
      <p:origin x="0" y="19445"/>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5.xml"/><Relationship Id="rId21" Type="http://schemas.openxmlformats.org/officeDocument/2006/relationships/slide" Target="slides/slide10.xml"/><Relationship Id="rId42" Type="http://schemas.openxmlformats.org/officeDocument/2006/relationships/slide" Target="slides/slide31.xml"/><Relationship Id="rId47" Type="http://schemas.openxmlformats.org/officeDocument/2006/relationships/slide" Target="slides/slide36.xml"/><Relationship Id="rId63" Type="http://schemas.openxmlformats.org/officeDocument/2006/relationships/slide" Target="slides/slide52.xml"/><Relationship Id="rId68" Type="http://schemas.openxmlformats.org/officeDocument/2006/relationships/slide" Target="slides/slide57.xml"/><Relationship Id="rId84" Type="http://schemas.openxmlformats.org/officeDocument/2006/relationships/viewProps" Target="viewProps.xml"/><Relationship Id="rId16" Type="http://schemas.openxmlformats.org/officeDocument/2006/relationships/slide" Target="slides/slide5.xml"/><Relationship Id="rId11" Type="http://schemas.openxmlformats.org/officeDocument/2006/relationships/slideMaster" Target="slideMasters/slideMaster11.xml"/><Relationship Id="rId32" Type="http://schemas.openxmlformats.org/officeDocument/2006/relationships/slide" Target="slides/slide21.xml"/><Relationship Id="rId37" Type="http://schemas.openxmlformats.org/officeDocument/2006/relationships/slide" Target="slides/slide26.xml"/><Relationship Id="rId53" Type="http://schemas.openxmlformats.org/officeDocument/2006/relationships/slide" Target="slides/slide42.xml"/><Relationship Id="rId58" Type="http://schemas.openxmlformats.org/officeDocument/2006/relationships/slide" Target="slides/slide47.xml"/><Relationship Id="rId74" Type="http://schemas.openxmlformats.org/officeDocument/2006/relationships/slide" Target="slides/slide63.xml"/><Relationship Id="rId79" Type="http://schemas.openxmlformats.org/officeDocument/2006/relationships/slide" Target="slides/slide68.xml"/><Relationship Id="rId5" Type="http://schemas.openxmlformats.org/officeDocument/2006/relationships/slideMaster" Target="slideMasters/slideMaster5.xml"/><Relationship Id="rId19" Type="http://schemas.openxmlformats.org/officeDocument/2006/relationships/slide" Target="slides/slide8.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slide" Target="slides/slide53.xml"/><Relationship Id="rId69" Type="http://schemas.openxmlformats.org/officeDocument/2006/relationships/slide" Target="slides/slide58.xml"/><Relationship Id="rId77" Type="http://schemas.openxmlformats.org/officeDocument/2006/relationships/slide" Target="slides/slide66.xml"/><Relationship Id="rId8" Type="http://schemas.openxmlformats.org/officeDocument/2006/relationships/slideMaster" Target="slideMasters/slideMaster8.xml"/><Relationship Id="rId51" Type="http://schemas.openxmlformats.org/officeDocument/2006/relationships/slide" Target="slides/slide40.xml"/><Relationship Id="rId72" Type="http://schemas.openxmlformats.org/officeDocument/2006/relationships/slide" Target="slides/slide61.xml"/><Relationship Id="rId80" Type="http://schemas.openxmlformats.org/officeDocument/2006/relationships/slide" Target="slides/slide69.xml"/><Relationship Id="rId85"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slide" Target="slides/slide56.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 Id="rId70" Type="http://schemas.openxmlformats.org/officeDocument/2006/relationships/slide" Target="slides/slide59.xml"/><Relationship Id="rId75" Type="http://schemas.openxmlformats.org/officeDocument/2006/relationships/slide" Target="slides/slide6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10" Type="http://schemas.openxmlformats.org/officeDocument/2006/relationships/slideMaster" Target="slideMasters/slideMaster10.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slide" Target="slides/slide54.xml"/><Relationship Id="rId73" Type="http://schemas.openxmlformats.org/officeDocument/2006/relationships/slide" Target="slides/slide62.xml"/><Relationship Id="rId78" Type="http://schemas.openxmlformats.org/officeDocument/2006/relationships/slide" Target="slides/slide67.xml"/><Relationship Id="rId81" Type="http://schemas.openxmlformats.org/officeDocument/2006/relationships/slide" Target="slides/slide70.xml"/><Relationship Id="rId86"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2.xml"/><Relationship Id="rId18" Type="http://schemas.openxmlformats.org/officeDocument/2006/relationships/slide" Target="slides/slide7.xml"/><Relationship Id="rId39" Type="http://schemas.openxmlformats.org/officeDocument/2006/relationships/slide" Target="slides/slide28.xml"/><Relationship Id="rId34" Type="http://schemas.openxmlformats.org/officeDocument/2006/relationships/slide" Target="slides/slide23.xml"/><Relationship Id="rId50" Type="http://schemas.openxmlformats.org/officeDocument/2006/relationships/slide" Target="slides/slide39.xml"/><Relationship Id="rId55" Type="http://schemas.openxmlformats.org/officeDocument/2006/relationships/slide" Target="slides/slide44.xml"/><Relationship Id="rId76" Type="http://schemas.openxmlformats.org/officeDocument/2006/relationships/slide" Target="slides/slide65.xml"/><Relationship Id="rId7" Type="http://schemas.openxmlformats.org/officeDocument/2006/relationships/slideMaster" Target="slideMasters/slideMaster7.xml"/><Relationship Id="rId71" Type="http://schemas.openxmlformats.org/officeDocument/2006/relationships/slide" Target="slides/slide60.xml"/><Relationship Id="rId2" Type="http://schemas.openxmlformats.org/officeDocument/2006/relationships/slideMaster" Target="slideMasters/slideMaster2.xml"/><Relationship Id="rId29" Type="http://schemas.openxmlformats.org/officeDocument/2006/relationships/slide" Target="slides/slide18.xml"/><Relationship Id="rId24" Type="http://schemas.openxmlformats.org/officeDocument/2006/relationships/slide" Target="slides/slide13.xml"/><Relationship Id="rId40" Type="http://schemas.openxmlformats.org/officeDocument/2006/relationships/slide" Target="slides/slide29.xml"/><Relationship Id="rId45" Type="http://schemas.openxmlformats.org/officeDocument/2006/relationships/slide" Target="slides/slide34.xml"/><Relationship Id="rId66" Type="http://schemas.openxmlformats.org/officeDocument/2006/relationships/slide" Target="slides/slide55.xml"/><Relationship Id="rId61" Type="http://schemas.openxmlformats.org/officeDocument/2006/relationships/slide" Target="slides/slide50.xml"/><Relationship Id="rId8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87EA5E-A502-4F89-B25D-7A50B8FE80FA}" type="datetimeFigureOut">
              <a:rPr lang="en-US" smtClean="0"/>
              <a:t>8/16/2024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B72FCB-B34E-44C8-9331-32CF0CD3B0DF}" type="slidenum">
              <a:rPr lang="en-US" smtClean="0"/>
              <a:t>‹#›</a:t>
            </a:fld>
            <a:endParaRPr lang="en-US"/>
          </a:p>
        </p:txBody>
      </p:sp>
    </p:spTree>
    <p:extLst>
      <p:ext uri="{BB962C8B-B14F-4D97-AF65-F5344CB8AC3E}">
        <p14:creationId xmlns:p14="http://schemas.microsoft.com/office/powerpoint/2010/main" val="4188397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B72FCB-B34E-44C8-9331-32CF0CD3B0DF}" type="slidenum">
              <a:rPr lang="en-US" smtClean="0"/>
              <a:t>5</a:t>
            </a:fld>
            <a:endParaRPr lang="en-US"/>
          </a:p>
        </p:txBody>
      </p:sp>
    </p:spTree>
    <p:extLst>
      <p:ext uri="{BB962C8B-B14F-4D97-AF65-F5344CB8AC3E}">
        <p14:creationId xmlns:p14="http://schemas.microsoft.com/office/powerpoint/2010/main" val="18939936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B72FCB-B34E-44C8-9331-32CF0CD3B0DF}" type="slidenum">
              <a:rPr lang="en-US" smtClean="0"/>
              <a:t>49</a:t>
            </a:fld>
            <a:endParaRPr lang="en-US"/>
          </a:p>
        </p:txBody>
      </p:sp>
    </p:spTree>
    <p:extLst>
      <p:ext uri="{BB962C8B-B14F-4D97-AF65-F5344CB8AC3E}">
        <p14:creationId xmlns:p14="http://schemas.microsoft.com/office/powerpoint/2010/main" val="29495220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8/16/2024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8/16/2024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558053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109428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856179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260337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459584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603844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652855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84258544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41776664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22466677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8/16/2024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3159289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07325422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04587101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30820614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526643"/>
      </p:ext>
    </p:extLst>
  </p:cSld>
  <p:clrMapOvr>
    <a:masterClrMapping/>
  </p:clrMapOvr>
  <p:transition spd="slow" advClick="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319383"/>
      </p:ext>
    </p:extLst>
  </p:cSld>
  <p:clrMapOvr>
    <a:masterClrMapping/>
  </p:clrMapOvr>
  <p:transition spd="slow"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365108"/>
      </p:ext>
    </p:extLst>
  </p:cSld>
  <p:clrMapOvr>
    <a:masterClrMapping/>
  </p:clrMapOvr>
  <p:transition spd="slow"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8/16/2024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193730"/>
      </p:ext>
    </p:extLst>
  </p:cSld>
  <p:clrMapOvr>
    <a:masterClrMapping/>
  </p:clrMapOvr>
  <p:transition spd="slow"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8/16/2024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216233"/>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8/16/2024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06212"/>
      </p:ext>
    </p:extLst>
  </p:cSld>
  <p:clrMapOvr>
    <a:masterClrMapping/>
  </p:clrMapOvr>
  <p:transition spd="slow"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8/16/2024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819458"/>
      </p:ext>
    </p:extLst>
  </p:cSld>
  <p:clrMapOvr>
    <a:masterClrMapping/>
  </p:clrMapOvr>
  <p:transition spd="slow"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8/16/2024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205029"/>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8/16/2024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8/16/2024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8986"/>
      </p:ext>
    </p:extLst>
  </p:cSld>
  <p:clrMapOvr>
    <a:masterClrMapping/>
  </p:clrMapOvr>
  <p:transition spd="slow"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039423"/>
      </p:ext>
    </p:extLst>
  </p:cSld>
  <p:clrMapOvr>
    <a:masterClrMapping/>
  </p:clrMapOvr>
  <p:transition spd="slow"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237270"/>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13443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65650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3441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80327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446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85763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13738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8/16/2024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8/16/2024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8/16/2024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8/16/2024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8/16/2024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4729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95330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99828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06813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94151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23801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90583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87203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8531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8/16/2024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02706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88672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854110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753766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651466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798942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200312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016078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86551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66209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8/16/2024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509644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153828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149130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168658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392700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91007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311706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547454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76479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45385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8/16/2024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844783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014511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01860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057716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8/16/2024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324496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8/16/2024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706500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8/16/2024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41702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8/16/2024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686272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99C4AFC-49E7-4410-AD5D-CE20BB0DBB8C}" type="datetimeFigureOut">
              <a:rPr lang="en-US" smtClean="0">
                <a:solidFill>
                  <a:prstClr val="black">
                    <a:tint val="75000"/>
                  </a:prstClr>
                </a:solidFill>
              </a:rPr>
              <a:pPr/>
              <a:t>8/16/2024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07698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99C4AFC-49E7-4410-AD5D-CE20BB0DBB8C}" type="datetimeFigureOut">
              <a:rPr lang="en-US" smtClean="0">
                <a:solidFill>
                  <a:prstClr val="black">
                    <a:tint val="75000"/>
                  </a:prstClr>
                </a:solidFill>
              </a:rPr>
              <a:pPr/>
              <a:t>8/16/2024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3422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8/16/2024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C4AFC-49E7-4410-AD5D-CE20BB0DBB8C}" type="datetimeFigureOut">
              <a:rPr lang="en-US" smtClean="0">
                <a:solidFill>
                  <a:prstClr val="black">
                    <a:tint val="75000"/>
                  </a:prstClr>
                </a:solidFill>
              </a:rPr>
              <a:pPr/>
              <a:t>8/16/2024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950356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8/16/2024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403104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8/16/2024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241356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8/16/2024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934157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8/16/2024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389878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279397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873249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235966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8939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55805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8/16/2024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109428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856179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260337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459584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603844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652855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279397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873249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235966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893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image" Target="../media/image1.jpg"/><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theme" Target="../theme/theme10.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s>
</file>

<file path=ppt/slideMasters/_rels/slideMaster11.xml.rels><?xml version="1.0" encoding="UTF-8" standalone="yes"?>
<Relationships xmlns="http://schemas.openxmlformats.org/package/2006/relationships"><Relationship Id="rId8" Type="http://schemas.openxmlformats.org/officeDocument/2006/relationships/theme" Target="../theme/theme11.xml"/><Relationship Id="rId3" Type="http://schemas.openxmlformats.org/officeDocument/2006/relationships/slideLayout" Target="../slideLayouts/slideLayout109.xml"/><Relationship Id="rId7" Type="http://schemas.openxmlformats.org/officeDocument/2006/relationships/slideLayout" Target="../slideLayouts/slideLayout113.xml"/><Relationship Id="rId2" Type="http://schemas.openxmlformats.org/officeDocument/2006/relationships/slideLayout" Target="../slideLayouts/slideLayout108.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5" Type="http://schemas.openxmlformats.org/officeDocument/2006/relationships/slideLayout" Target="../slideLayouts/slideLayout111.xml"/><Relationship Id="rId4" Type="http://schemas.openxmlformats.org/officeDocument/2006/relationships/slideLayout" Target="../slideLayouts/slideLayout110.xml"/><Relationship Id="rId9" Type="http://schemas.openxmlformats.org/officeDocument/2006/relationships/image" Target="../media/image3.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2.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3.jp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image" Target="../media/image1.jpg"/><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5.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image" Target="../media/image1.jpg"/><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6.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image" Target="../media/image1.jpg"/><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7.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image" Target="../media/image4.jpg"/><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theme" Target="../theme/theme8.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image" Target="../media/image1.jpg"/><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theme" Target="../theme/theme9.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8/16/2024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8/16/2024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7932580"/>
      </p:ext>
    </p:extLst>
  </p:cSld>
  <p:clrMap bg1="lt1" tx1="dk1" bg2="lt2" tx2="dk2" accent1="accent1" accent2="accent2" accent3="accent3" accent4="accent4" accent5="accent5" accent6="accent6" hlink="hlink" folHlink="folHlink"/>
  <p:sldLayoutIdLst>
    <p:sldLayoutId id="2147484061" r:id="rId1"/>
    <p:sldLayoutId id="2147484062" r:id="rId2"/>
    <p:sldLayoutId id="2147484063" r:id="rId3"/>
    <p:sldLayoutId id="2147484064" r:id="rId4"/>
    <p:sldLayoutId id="2147484065" r:id="rId5"/>
    <p:sldLayoutId id="2147484066" r:id="rId6"/>
    <p:sldLayoutId id="2147484067" r:id="rId7"/>
    <p:sldLayoutId id="2147484068" r:id="rId8"/>
    <p:sldLayoutId id="2147484069" r:id="rId9"/>
    <p:sldLayoutId id="2147484070" r:id="rId10"/>
    <p:sldLayoutId id="21474840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768714759"/>
      </p:ext>
    </p:extLst>
  </p:cSld>
  <p:clrMap bg1="lt1" tx1="dk1" bg2="lt2" tx2="dk2" accent1="accent1" accent2="accent2" accent3="accent3" accent4="accent4" accent5="accent5" accent6="accent6" hlink="hlink" folHlink="folHlink"/>
  <p:sldLayoutIdLst>
    <p:sldLayoutId id="2147484073" r:id="rId1"/>
    <p:sldLayoutId id="2147484074" r:id="rId2"/>
    <p:sldLayoutId id="2147484075" r:id="rId3"/>
    <p:sldLayoutId id="2147484076" r:id="rId4"/>
    <p:sldLayoutId id="2147484077" r:id="rId5"/>
    <p:sldLayoutId id="2147484078" r:id="rId6"/>
    <p:sldLayoutId id="2147484079"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8/16/2024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548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92057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8/16/2024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8/16/2024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940846"/>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8/16/2024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6564547"/>
      </p:ext>
    </p:extLst>
  </p:cSld>
  <p:clrMap bg1="lt1" tx1="dk1" bg2="lt2" tx2="dk2" accent1="accent1" accent2="accent2" accent3="accent3" accent4="accent4" accent5="accent5" accent6="accent6" hlink="hlink" folHlink="folHlink"/>
  <p:sldLayoutIdLst>
    <p:sldLayoutId id="2147484013" r:id="rId1"/>
    <p:sldLayoutId id="2147484014" r:id="rId2"/>
    <p:sldLayoutId id="2147484015" r:id="rId3"/>
    <p:sldLayoutId id="2147484016" r:id="rId4"/>
    <p:sldLayoutId id="2147484017" r:id="rId5"/>
    <p:sldLayoutId id="2147484018" r:id="rId6"/>
    <p:sldLayoutId id="2147484019" r:id="rId7"/>
    <p:sldLayoutId id="2147484020" r:id="rId8"/>
    <p:sldLayoutId id="2147484021" r:id="rId9"/>
    <p:sldLayoutId id="2147484022" r:id="rId10"/>
    <p:sldLayoutId id="21474840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8/16/2024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1043320"/>
      </p:ext>
    </p:extLst>
  </p:cSld>
  <p:clrMap bg1="lt1" tx1="dk1" bg2="lt2" tx2="dk2" accent1="accent1" accent2="accent2" accent3="accent3" accent4="accent4" accent5="accent5" accent6="accent6" hlink="hlink" folHlink="folHlink"/>
  <p:sldLayoutIdLst>
    <p:sldLayoutId id="2147484025" r:id="rId1"/>
    <p:sldLayoutId id="2147484026" r:id="rId2"/>
    <p:sldLayoutId id="2147484027" r:id="rId3"/>
    <p:sldLayoutId id="2147484028" r:id="rId4"/>
    <p:sldLayoutId id="2147484029" r:id="rId5"/>
    <p:sldLayoutId id="2147484030" r:id="rId6"/>
    <p:sldLayoutId id="2147484031" r:id="rId7"/>
    <p:sldLayoutId id="2147484032" r:id="rId8"/>
    <p:sldLayoutId id="2147484033" r:id="rId9"/>
    <p:sldLayoutId id="2147484034" r:id="rId10"/>
    <p:sldLayoutId id="21474840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99C4AFC-49E7-4410-AD5D-CE20BB0DBB8C}" type="datetimeFigureOut">
              <a:rPr lang="en-US" smtClean="0">
                <a:solidFill>
                  <a:prstClr val="black">
                    <a:tint val="75000"/>
                  </a:prstClr>
                </a:solidFill>
              </a:rPr>
              <a:pPr/>
              <a:t>8/16/2024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3959126"/>
      </p:ext>
    </p:extLst>
  </p:cSld>
  <p:clrMap bg1="lt1" tx1="dk1" bg2="lt2" tx2="dk2" accent1="accent1" accent2="accent2" accent3="accent3" accent4="accent4" accent5="accent5" accent6="accent6" hlink="hlink" folHlink="folHlink"/>
  <p:sldLayoutIdLst>
    <p:sldLayoutId id="2147484037" r:id="rId1"/>
    <p:sldLayoutId id="2147484038" r:id="rId2"/>
    <p:sldLayoutId id="2147484039" r:id="rId3"/>
    <p:sldLayoutId id="2147484040" r:id="rId4"/>
    <p:sldLayoutId id="2147484041" r:id="rId5"/>
    <p:sldLayoutId id="2147484042" r:id="rId6"/>
    <p:sldLayoutId id="2147484043" r:id="rId7"/>
    <p:sldLayoutId id="2147484044" r:id="rId8"/>
    <p:sldLayoutId id="2147484045" r:id="rId9"/>
    <p:sldLayoutId id="2147484046" r:id="rId10"/>
    <p:sldLayoutId id="21474840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8/16/2024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7932580"/>
      </p:ext>
    </p:extLst>
  </p:cSld>
  <p:clrMap bg1="lt1" tx1="dk1" bg2="lt2" tx2="dk2" accent1="accent1" accent2="accent2" accent3="accent3" accent4="accent4" accent5="accent5" accent6="accent6" hlink="hlink" folHlink="folHlink"/>
  <p:sldLayoutIdLst>
    <p:sldLayoutId id="2147484049" r:id="rId1"/>
    <p:sldLayoutId id="2147484050" r:id="rId2"/>
    <p:sldLayoutId id="2147484051" r:id="rId3"/>
    <p:sldLayoutId id="2147484052" r:id="rId4"/>
    <p:sldLayoutId id="2147484053" r:id="rId5"/>
    <p:sldLayoutId id="2147484054" r:id="rId6"/>
    <p:sldLayoutId id="2147484055" r:id="rId7"/>
    <p:sldLayoutId id="2147484056" r:id="rId8"/>
    <p:sldLayoutId id="2147484057" r:id="rId9"/>
    <p:sldLayoutId id="2147484058" r:id="rId10"/>
    <p:sldLayoutId id="21474840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96.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3.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g"/><Relationship Id="rId1" Type="http://schemas.openxmlformats.org/officeDocument/2006/relationships/slideLayout" Target="../slideLayouts/slideLayout74.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4.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4.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4.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4.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4.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4.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4.xml"/></Relationships>
</file>

<file path=ppt/slides/_rels/slide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4.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4.xml"/></Relationships>
</file>

<file path=ppt/slides/_rels/slide3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4.xml"/></Relationships>
</file>

<file path=ppt/slides/_rels/slide3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3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3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3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3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4.xml"/></Relationships>
</file>

<file path=ppt/slides/_rels/slide4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07.xml"/></Relationships>
</file>

<file path=ppt/slides/_rels/slide4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1.xml"/></Relationships>
</file>

<file path=ppt/slides/_rels/slide7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4800" b="0" dirty="0">
                <a:solidFill>
                  <a:srgbClr val="FFFF00"/>
                </a:solidFill>
                <a:effectLst/>
              </a:rPr>
              <a:t>CHÚA NHẬT XX THƯỜNG NIÊN NĂM B</a:t>
            </a:r>
          </a:p>
        </p:txBody>
      </p:sp>
      <p:pic>
        <p:nvPicPr>
          <p:cNvPr id="4" name="Picture 3">
            <a:extLst>
              <a:ext uri="{FF2B5EF4-FFF2-40B4-BE49-F238E27FC236}">
                <a16:creationId xmlns:a16="http://schemas.microsoft.com/office/drawing/2014/main" id="{060886A4-F141-BA94-8406-31D9569E32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61950"/>
            <a:ext cx="9144000" cy="1349350"/>
          </a:xfrm>
          <a:prstGeom prst="rect">
            <a:avLst/>
          </a:prstGeom>
        </p:spPr>
      </p:pic>
      <p:sp>
        <p:nvSpPr>
          <p:cNvPr id="6" name="TextBox 5">
            <a:extLst>
              <a:ext uri="{FF2B5EF4-FFF2-40B4-BE49-F238E27FC236}">
                <a16:creationId xmlns:a16="http://schemas.microsoft.com/office/drawing/2014/main" id="{7AF50687-2214-5AF5-C9C1-6CE89762D497}"/>
              </a:ext>
            </a:extLst>
          </p:cNvPr>
          <p:cNvSpPr txBox="1"/>
          <p:nvPr/>
        </p:nvSpPr>
        <p:spPr>
          <a:xfrm>
            <a:off x="2209800" y="590550"/>
            <a:ext cx="4620768" cy="954107"/>
          </a:xfrm>
          <a:prstGeom prst="rect">
            <a:avLst/>
          </a:prstGeom>
          <a:noFill/>
        </p:spPr>
        <p:txBody>
          <a:bodyPr wrap="square">
            <a:spAutoFit/>
          </a:bodyPr>
          <a:lstStyle/>
          <a:p>
            <a:pPr algn="ctr"/>
            <a:r>
              <a:rPr lang="en-US" sz="2800" dirty="0">
                <a:solidFill>
                  <a:srgbClr val="FFFF00"/>
                </a:solidFill>
              </a:rPr>
              <a:t>CA ĐOÀN PHANXICO XAVIE</a:t>
            </a:r>
          </a:p>
          <a:p>
            <a:pPr algn="ctr"/>
            <a:r>
              <a:rPr lang="en-US" sz="2800" dirty="0">
                <a:solidFill>
                  <a:srgbClr val="FFFF00"/>
                </a:solidFill>
              </a:rPr>
              <a:t>GIÁO XỨ THIÊN ÂN</a:t>
            </a:r>
          </a:p>
        </p:txBody>
      </p:sp>
    </p:spTree>
    <p:extLst>
      <p:ext uri="{BB962C8B-B14F-4D97-AF65-F5344CB8AC3E}">
        <p14:creationId xmlns:p14="http://schemas.microsoft.com/office/powerpoint/2010/main" val="1981878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spcBef>
                <a:spcPts val="0"/>
              </a:spcBef>
            </a:pPr>
            <a:r>
              <a:rPr lang="en-US" sz="5900" b="0" u="sng" dirty="0" err="1">
                <a:solidFill>
                  <a:srgbClr val="FFFF00"/>
                </a:solidFill>
                <a:effectLst/>
                <a:latin typeface="+mj-lt"/>
              </a:rPr>
              <a:t>Đk</a:t>
            </a:r>
            <a:r>
              <a:rPr lang="vi-VN" sz="5900" b="0" u="sng" dirty="0">
                <a:solidFill>
                  <a:srgbClr val="FFFF00"/>
                </a:solidFill>
                <a:effectLst/>
                <a:latin typeface="+mj-lt"/>
              </a:rPr>
              <a:t>:</a:t>
            </a:r>
            <a:r>
              <a:rPr lang="vi-VN" sz="5900" b="0" dirty="0">
                <a:solidFill>
                  <a:schemeClr val="bg1"/>
                </a:solidFill>
                <a:effectLst/>
                <a:latin typeface="+mj-lt"/>
              </a:rPr>
              <a:t> Con sẽ </a:t>
            </a:r>
            <a:r>
              <a:rPr lang="en-US" sz="5900" b="0" dirty="0" err="1">
                <a:solidFill>
                  <a:schemeClr val="bg1"/>
                </a:solidFill>
                <a:effectLst/>
                <a:latin typeface="+mj-lt"/>
              </a:rPr>
              <a:t>bước</a:t>
            </a:r>
            <a:r>
              <a:rPr lang="vi-VN" sz="5900" b="0" dirty="0">
                <a:solidFill>
                  <a:schemeClr val="bg1"/>
                </a:solidFill>
                <a:effectLst/>
                <a:latin typeface="+mj-lt"/>
              </a:rPr>
              <a:t> lên bàn thờ, vì chính Chúa làm tuổi xuân ca khúc hân hoan. Con sẽ </a:t>
            </a:r>
            <a:r>
              <a:rPr lang="en-US" sz="5900" dirty="0" err="1">
                <a:solidFill>
                  <a:schemeClr val="bg1"/>
                </a:solidFill>
                <a:latin typeface="+mj-lt"/>
              </a:rPr>
              <a:t>bước</a:t>
            </a:r>
            <a:r>
              <a:rPr lang="vi-VN" sz="5900" b="0" dirty="0">
                <a:solidFill>
                  <a:schemeClr val="bg1"/>
                </a:solidFill>
                <a:effectLst/>
                <a:latin typeface="+mj-lt"/>
              </a:rPr>
              <a:t> lên bàn thánh tế lễ mình làm của lễ hy sinh.</a:t>
            </a:r>
          </a:p>
        </p:txBody>
      </p:sp>
    </p:spTree>
    <p:extLst>
      <p:ext uri="{BB962C8B-B14F-4D97-AF65-F5344CB8AC3E}">
        <p14:creationId xmlns:p14="http://schemas.microsoft.com/office/powerpoint/2010/main" val="3376613471"/>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b="0" dirty="0" err="1">
                <a:solidFill>
                  <a:schemeClr val="bg1"/>
                </a:solidFill>
                <a:effectLst/>
                <a:latin typeface="+mj-lt"/>
              </a:rPr>
              <a:t>Chúa</a:t>
            </a:r>
            <a:r>
              <a:rPr lang="en-US" b="0" dirty="0">
                <a:solidFill>
                  <a:schemeClr val="bg1"/>
                </a:solidFill>
                <a:effectLst/>
                <a:latin typeface="+mj-lt"/>
              </a:rPr>
              <a:t> </a:t>
            </a:r>
            <a:r>
              <a:rPr lang="en-US" b="0" dirty="0" err="1">
                <a:solidFill>
                  <a:schemeClr val="bg1"/>
                </a:solidFill>
                <a:effectLst/>
                <a:latin typeface="+mj-lt"/>
              </a:rPr>
              <a:t>Nhật</a:t>
            </a:r>
            <a:r>
              <a:rPr lang="en-US" b="0" dirty="0">
                <a:solidFill>
                  <a:schemeClr val="bg1"/>
                </a:solidFill>
                <a:effectLst/>
                <a:latin typeface="+mj-lt"/>
              </a:rPr>
              <a:t> XX TN </a:t>
            </a:r>
            <a:r>
              <a:rPr lang="en-US" b="0" dirty="0" err="1">
                <a:solidFill>
                  <a:schemeClr val="bg1"/>
                </a:solidFill>
                <a:effectLst/>
                <a:latin typeface="+mj-lt"/>
              </a:rPr>
              <a:t>Năm</a:t>
            </a:r>
            <a:r>
              <a:rPr lang="en-US" b="0" dirty="0">
                <a:solidFill>
                  <a:schemeClr val="bg1"/>
                </a:solidFill>
                <a:effectLst/>
                <a:latin typeface="+mj-lt"/>
              </a:rPr>
              <a:t> A</a:t>
            </a:r>
            <a:br>
              <a:rPr lang="en-US" b="0" dirty="0">
                <a:solidFill>
                  <a:schemeClr val="bg1"/>
                </a:solidFill>
                <a:effectLst/>
                <a:latin typeface="+mj-lt"/>
              </a:rPr>
            </a:br>
            <a:endParaRPr lang="en-US" b="0" dirty="0">
              <a:solidFill>
                <a:schemeClr val="bg1"/>
              </a:solidFill>
              <a:effectLst/>
              <a:latin typeface="+mj-l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7333106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i="1">
                <a:solidFill>
                  <a:srgbClr val="FFFF00"/>
                </a:solidFill>
                <a:effectLst/>
                <a:latin typeface="+mj-lt"/>
                <a:cs typeface="Times New Roman" panose="02020603050405020304" pitchFamily="18" charset="0"/>
              </a:rPr>
              <a:t>KINH VINH DANH</a:t>
            </a:r>
          </a:p>
          <a:p>
            <a:pPr eaLnBrk="1" hangingPunct="1">
              <a:lnSpc>
                <a:spcPct val="150000"/>
              </a:lnSpc>
            </a:pPr>
            <a:r>
              <a:rPr lang="en-US" sz="7200" b="0" i="1">
                <a:solidFill>
                  <a:srgbClr val="FFFF00"/>
                </a:solidFill>
                <a:effectLst/>
                <a:latin typeface="+mj-lt"/>
                <a:cs typeface="Times New Roman" panose="02020603050405020304" pitchFamily="18" charset="0"/>
              </a:rPr>
              <a:t>Ca Lên Đi 2</a:t>
            </a:r>
            <a:endParaRPr lang="vi-VN" sz="7200" b="0" i="1">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687447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r>
              <a:rPr lang="vi-VN" sz="6600" b="0" i="1" u="sng" dirty="0">
                <a:solidFill>
                  <a:srgbClr val="FFFF00"/>
                </a:solidFill>
                <a:effectLst/>
                <a:latin typeface="+mj-lt"/>
                <a:cs typeface="Times New Roman" panose="02020603050405020304" pitchFamily="18" charset="0"/>
              </a:rPr>
              <a:t>Chủ tế</a:t>
            </a:r>
            <a:r>
              <a:rPr lang="vi-VN" sz="6600" b="0" i="1" dirty="0">
                <a:solidFill>
                  <a:srgbClr val="FFFF00"/>
                </a:solidFill>
                <a:effectLst/>
                <a:latin typeface="+mj-lt"/>
                <a:cs typeface="Times New Roman" panose="02020603050405020304" pitchFamily="18" charset="0"/>
              </a:rPr>
              <a:t>: Vinh danh Thiên Chúa trên các tầng trời. </a:t>
            </a:r>
            <a:r>
              <a:rPr lang="vi-VN" sz="6600" b="0" dirty="0">
                <a:solidFill>
                  <a:schemeClr val="bg1"/>
                </a:solidFill>
                <a:effectLst/>
                <a:latin typeface="+mj-lt"/>
                <a:cs typeface="Times New Roman" panose="02020603050405020304" pitchFamily="18" charset="0"/>
              </a:rPr>
              <a:t>Và bình an dưới thế, bình an dưới thế cho người thiện tâm. </a:t>
            </a:r>
          </a:p>
        </p:txBody>
      </p:sp>
    </p:spTree>
    <p:extLst>
      <p:ext uri="{BB962C8B-B14F-4D97-AF65-F5344CB8AC3E}">
        <p14:creationId xmlns:p14="http://schemas.microsoft.com/office/powerpoint/2010/main" val="34197848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95250"/>
            <a:ext cx="9144000" cy="5143500"/>
          </a:xfrm>
        </p:spPr>
        <p:txBody>
          <a:bodyPr/>
          <a:lstStyle/>
          <a:p>
            <a:pPr algn="just" eaLnBrk="1" hangingPunct="1"/>
            <a:r>
              <a:rPr lang="en-US" sz="5600" b="0" dirty="0" err="1">
                <a:solidFill>
                  <a:schemeClr val="bg1"/>
                </a:solidFill>
                <a:effectLst/>
                <a:latin typeface="+mj-lt"/>
                <a:cs typeface="Times New Roman" panose="02020603050405020304" pitchFamily="18" charset="0"/>
              </a:rPr>
              <a:t>Chúng</a:t>
            </a:r>
            <a:r>
              <a:rPr lang="en-US" sz="5600" b="0" dirty="0">
                <a:solidFill>
                  <a:schemeClr val="bg1"/>
                </a:solidFill>
                <a:effectLst/>
                <a:latin typeface="+mj-lt"/>
                <a:cs typeface="Times New Roman" panose="02020603050405020304" pitchFamily="18" charset="0"/>
              </a:rPr>
              <a:t> con ca </a:t>
            </a:r>
            <a:r>
              <a:rPr lang="en-US" sz="5600" b="0" dirty="0" err="1">
                <a:solidFill>
                  <a:schemeClr val="bg1"/>
                </a:solidFill>
                <a:effectLst/>
                <a:latin typeface="+mj-lt"/>
                <a:cs typeface="Times New Roman" panose="02020603050405020304" pitchFamily="18" charset="0"/>
              </a:rPr>
              <a:t>ngợi</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Chúa</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Chúng</a:t>
            </a:r>
            <a:r>
              <a:rPr lang="en-US" sz="5600" b="0" dirty="0">
                <a:solidFill>
                  <a:schemeClr val="bg1"/>
                </a:solidFill>
                <a:effectLst/>
                <a:latin typeface="+mj-lt"/>
                <a:cs typeface="Times New Roman" panose="02020603050405020304" pitchFamily="18" charset="0"/>
              </a:rPr>
              <a:t> con </a:t>
            </a:r>
            <a:r>
              <a:rPr lang="en-US" sz="5600" b="0" dirty="0" err="1">
                <a:solidFill>
                  <a:schemeClr val="bg1"/>
                </a:solidFill>
                <a:effectLst/>
                <a:latin typeface="+mj-lt"/>
                <a:cs typeface="Times New Roman" panose="02020603050405020304" pitchFamily="18" charset="0"/>
              </a:rPr>
              <a:t>chúc</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tụng</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Chúa</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Chúng</a:t>
            </a:r>
            <a:r>
              <a:rPr lang="en-US" sz="5600" dirty="0">
                <a:solidFill>
                  <a:schemeClr val="bg1"/>
                </a:solidFill>
                <a:latin typeface="+mj-lt"/>
                <a:cs typeface="Times New Roman" panose="02020603050405020304" pitchFamily="18" charset="0"/>
              </a:rPr>
              <a:t> </a:t>
            </a:r>
            <a:r>
              <a:rPr lang="en-US" sz="5600" b="0" dirty="0">
                <a:solidFill>
                  <a:schemeClr val="bg1"/>
                </a:solidFill>
                <a:effectLst/>
                <a:latin typeface="+mj-lt"/>
                <a:cs typeface="Times New Roman" panose="02020603050405020304" pitchFamily="18" charset="0"/>
              </a:rPr>
              <a:t>con </a:t>
            </a:r>
            <a:r>
              <a:rPr lang="en-US" sz="5600" b="0" dirty="0" err="1">
                <a:solidFill>
                  <a:schemeClr val="bg1"/>
                </a:solidFill>
                <a:effectLst/>
                <a:latin typeface="+mj-lt"/>
                <a:cs typeface="Times New Roman" panose="02020603050405020304" pitchFamily="18" charset="0"/>
              </a:rPr>
              <a:t>thờ</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lạy</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Chúa</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Chúng</a:t>
            </a:r>
            <a:r>
              <a:rPr lang="en-US" sz="5600" b="0" dirty="0">
                <a:solidFill>
                  <a:schemeClr val="bg1"/>
                </a:solidFill>
                <a:effectLst/>
                <a:latin typeface="+mj-lt"/>
                <a:cs typeface="Times New Roman" panose="02020603050405020304" pitchFamily="18" charset="0"/>
              </a:rPr>
              <a:t> con </a:t>
            </a:r>
            <a:r>
              <a:rPr lang="en-US" sz="5600" b="0" dirty="0" err="1">
                <a:solidFill>
                  <a:schemeClr val="bg1"/>
                </a:solidFill>
                <a:effectLst/>
                <a:latin typeface="+mj-lt"/>
                <a:cs typeface="Times New Roman" panose="02020603050405020304" pitchFamily="18" charset="0"/>
              </a:rPr>
              <a:t>tôn</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vinh</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Chúa</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Chúng</a:t>
            </a:r>
            <a:r>
              <a:rPr lang="en-US" sz="5600" b="0" dirty="0">
                <a:solidFill>
                  <a:schemeClr val="bg1"/>
                </a:solidFill>
                <a:effectLst/>
                <a:latin typeface="+mj-lt"/>
                <a:cs typeface="Times New Roman" panose="02020603050405020304" pitchFamily="18" charset="0"/>
              </a:rPr>
              <a:t> con </a:t>
            </a:r>
            <a:r>
              <a:rPr lang="en-US" sz="5600" b="0" dirty="0" err="1">
                <a:solidFill>
                  <a:schemeClr val="bg1"/>
                </a:solidFill>
                <a:effectLst/>
                <a:latin typeface="+mj-lt"/>
                <a:cs typeface="Times New Roman" panose="02020603050405020304" pitchFamily="18" charset="0"/>
              </a:rPr>
              <a:t>cảm</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tạ</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Chúa</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vì</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vinh</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quang</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cao</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cả</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Chúa</a:t>
            </a:r>
            <a:r>
              <a:rPr lang="en-US" sz="5600" b="0" dirty="0">
                <a:solidFill>
                  <a:schemeClr val="bg1"/>
                </a:solidFill>
                <a:effectLst/>
                <a:latin typeface="+mj-lt"/>
                <a:cs typeface="Times New Roman" panose="02020603050405020304" pitchFamily="18" charset="0"/>
              </a:rPr>
              <a:t>. </a:t>
            </a:r>
          </a:p>
        </p:txBody>
      </p:sp>
    </p:spTree>
    <p:extLst>
      <p:ext uri="{BB962C8B-B14F-4D97-AF65-F5344CB8AC3E}">
        <p14:creationId xmlns:p14="http://schemas.microsoft.com/office/powerpoint/2010/main" val="296993589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520" b="0" dirty="0">
                <a:solidFill>
                  <a:schemeClr val="bg1"/>
                </a:solidFill>
                <a:effectLst/>
                <a:latin typeface="+mj-lt"/>
                <a:cs typeface="Times New Roman" panose="02020603050405020304" pitchFamily="18" charset="0"/>
              </a:rPr>
              <a:t>Lạy Chúa là Thiên Chúa, là Vua trên trời, là Chúa Cha toàn năng. Lạy Con Một Thiên Chúa, </a:t>
            </a:r>
            <a:r>
              <a:rPr lang="vi-VN" sz="5520" b="0" dirty="0">
                <a:solidFill>
                  <a:srgbClr val="FFFF00"/>
                </a:solidFill>
                <a:effectLst/>
                <a:latin typeface="+mj-lt"/>
                <a:cs typeface="Times New Roman" panose="02020603050405020304" pitchFamily="18" charset="0"/>
              </a:rPr>
              <a:t>Chúa Giê-su Ki-tô. </a:t>
            </a:r>
          </a:p>
        </p:txBody>
      </p:sp>
    </p:spTree>
    <p:extLst>
      <p:ext uri="{BB962C8B-B14F-4D97-AF65-F5344CB8AC3E}">
        <p14:creationId xmlns:p14="http://schemas.microsoft.com/office/powerpoint/2010/main" val="101360958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0"/>
            <a:ext cx="9144000" cy="5143500"/>
          </a:xfrm>
        </p:spPr>
        <p:txBody>
          <a:bodyPr/>
          <a:lstStyle/>
          <a:p>
            <a:pPr marL="0" indent="0" algn="just" eaLnBrk="1" hangingPunct="1">
              <a:lnSpc>
                <a:spcPct val="120000"/>
              </a:lnSpc>
              <a:buFontTx/>
              <a:buNone/>
            </a:pPr>
            <a:r>
              <a:rPr lang="vi-VN" sz="5600" b="0" dirty="0">
                <a:solidFill>
                  <a:schemeClr val="bg1"/>
                </a:solidFill>
                <a:effectLst/>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32223977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0"/>
            <a:ext cx="9144000" cy="5143500"/>
          </a:xfrm>
        </p:spPr>
        <p:txBody>
          <a:bodyPr/>
          <a:lstStyle/>
          <a:p>
            <a:pPr marL="0" indent="0" algn="just" eaLnBrk="1" hangingPunct="1">
              <a:lnSpc>
                <a:spcPct val="120000"/>
              </a:lnSpc>
              <a:buFontTx/>
              <a:buNone/>
            </a:pPr>
            <a:r>
              <a:rPr lang="vi-VN" sz="5600" b="0" dirty="0">
                <a:solidFill>
                  <a:schemeClr val="bg1"/>
                </a:solidFill>
                <a:effectLst/>
                <a:latin typeface="+mj-lt"/>
                <a:cs typeface="Times New Roman" panose="02020603050405020304" pitchFamily="18" charset="0"/>
              </a:rPr>
              <a:t>Chúa xoá tội trần gian, </a:t>
            </a:r>
            <a:r>
              <a:rPr lang="en-US" sz="5600" b="0" dirty="0">
                <a:solidFill>
                  <a:schemeClr val="bg1"/>
                </a:solidFill>
                <a:effectLst/>
                <a:latin typeface="+mj-lt"/>
                <a:cs typeface="Times New Roman" panose="02020603050405020304" pitchFamily="18" charset="0"/>
              </a:rPr>
              <a:t>x</a:t>
            </a:r>
            <a:r>
              <a:rPr lang="vi-VN" sz="5600" b="0" dirty="0">
                <a:solidFill>
                  <a:schemeClr val="bg1"/>
                </a:solidFill>
                <a:effectLst/>
                <a:latin typeface="+mj-lt"/>
                <a:cs typeface="Times New Roman" panose="02020603050405020304" pitchFamily="18" charset="0"/>
              </a:rPr>
              <a:t>in nhận lời chúng con cầu khẩn. Chúa ngự bên hữu Đức Chúa Cha, xin thương, xin thương, xin thương xót chúng con.</a:t>
            </a:r>
            <a:endParaRPr lang="en-US" sz="5600" b="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176181955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buFontTx/>
              <a:buNone/>
            </a:pPr>
            <a:r>
              <a:rPr lang="en-US" sz="5500" b="0" dirty="0" err="1">
                <a:solidFill>
                  <a:schemeClr val="bg1"/>
                </a:solidFill>
                <a:effectLst/>
                <a:latin typeface="+mj-lt"/>
                <a:cs typeface="Times New Roman" panose="02020603050405020304" pitchFamily="18" charset="0"/>
              </a:rPr>
              <a:t>Vì</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lạy</a:t>
            </a:r>
            <a:r>
              <a:rPr lang="en-US" sz="5500" b="0" dirty="0">
                <a:solidFill>
                  <a:schemeClr val="bg1"/>
                </a:solidFill>
                <a:effectLst/>
                <a:latin typeface="+mj-lt"/>
                <a:cs typeface="Times New Roman" panose="02020603050405020304" pitchFamily="18" charset="0"/>
              </a:rPr>
              <a:t> </a:t>
            </a:r>
            <a:r>
              <a:rPr lang="en-US" sz="5500" b="0" dirty="0" err="1">
                <a:solidFill>
                  <a:srgbClr val="FFFF00"/>
                </a:solidFill>
                <a:effectLst/>
                <a:latin typeface="+mj-lt"/>
                <a:cs typeface="Times New Roman" panose="02020603050405020304" pitchFamily="18" charset="0"/>
              </a:rPr>
              <a:t>Chúa</a:t>
            </a:r>
            <a:r>
              <a:rPr lang="en-US" sz="5500" b="0" dirty="0">
                <a:solidFill>
                  <a:srgbClr val="FFFF00"/>
                </a:solidFill>
                <a:effectLst/>
                <a:latin typeface="+mj-lt"/>
                <a:cs typeface="Times New Roman" panose="02020603050405020304" pitchFamily="18" charset="0"/>
              </a:rPr>
              <a:t> </a:t>
            </a:r>
            <a:r>
              <a:rPr lang="en-US" sz="5500" b="0" dirty="0" err="1">
                <a:solidFill>
                  <a:srgbClr val="FFFF00"/>
                </a:solidFill>
                <a:effectLst/>
                <a:latin typeface="+mj-lt"/>
                <a:cs typeface="Times New Roman" panose="02020603050405020304" pitchFamily="18" charset="0"/>
              </a:rPr>
              <a:t>Giê-su</a:t>
            </a:r>
            <a:r>
              <a:rPr lang="en-US" sz="5500" b="0" dirty="0">
                <a:solidFill>
                  <a:srgbClr val="FFFF00"/>
                </a:solidFill>
                <a:effectLst/>
                <a:latin typeface="+mj-lt"/>
                <a:cs typeface="Times New Roman" panose="02020603050405020304" pitchFamily="18" charset="0"/>
              </a:rPr>
              <a:t> Ki-</a:t>
            </a:r>
            <a:r>
              <a:rPr lang="en-US" sz="5500" b="0" dirty="0" err="1">
                <a:solidFill>
                  <a:srgbClr val="FFFF00"/>
                </a:solidFill>
                <a:effectLst/>
                <a:latin typeface="+mj-lt"/>
                <a:cs typeface="Times New Roman" panose="02020603050405020304" pitchFamily="18" charset="0"/>
              </a:rPr>
              <a:t>tô</a:t>
            </a:r>
            <a:r>
              <a:rPr lang="en-US" sz="5500" b="0" dirty="0">
                <a:solidFill>
                  <a:srgbClr val="FFFF00"/>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chỉ</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có</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Chúa</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là</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Đấng</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Thánh</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chỉ</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có</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Chúa</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là</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Chúa</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chỉ</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có</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Chúa</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là</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Đấng</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Tối</a:t>
            </a:r>
            <a:r>
              <a:rPr lang="en-US" sz="5500" b="0" dirty="0">
                <a:solidFill>
                  <a:schemeClr val="bg1"/>
                </a:solidFill>
                <a:effectLst/>
                <a:latin typeface="+mj-lt"/>
                <a:cs typeface="Times New Roman" panose="02020603050405020304" pitchFamily="18" charset="0"/>
              </a:rPr>
              <a:t> Cao, </a:t>
            </a:r>
            <a:r>
              <a:rPr lang="en-US" sz="5500" b="0" dirty="0" err="1">
                <a:solidFill>
                  <a:schemeClr val="bg1"/>
                </a:solidFill>
                <a:effectLst/>
                <a:latin typeface="+mj-lt"/>
                <a:cs typeface="Times New Roman" panose="02020603050405020304" pitchFamily="18" charset="0"/>
              </a:rPr>
              <a:t>cùng</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Đức</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Chúa</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Thánh</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Thần</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trong</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vinh</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quang</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Đức</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Chúa</a:t>
            </a:r>
            <a:r>
              <a:rPr lang="en-US" sz="5500" b="0" dirty="0">
                <a:solidFill>
                  <a:schemeClr val="bg1"/>
                </a:solidFill>
                <a:effectLst/>
                <a:latin typeface="+mj-lt"/>
                <a:cs typeface="Times New Roman" panose="02020603050405020304" pitchFamily="18" charset="0"/>
              </a:rPr>
              <a:t> Cha. </a:t>
            </a:r>
            <a:r>
              <a:rPr lang="en-US" sz="5500" b="0" u="sng" dirty="0">
                <a:solidFill>
                  <a:srgbClr val="FFFF00"/>
                </a:solidFill>
                <a:effectLst/>
                <a:latin typeface="+mj-lt"/>
                <a:cs typeface="Times New Roman" panose="02020603050405020304" pitchFamily="18" charset="0"/>
              </a:rPr>
              <a:t>A-men. A-men. </a:t>
            </a:r>
            <a:endParaRPr lang="vi-VN" sz="5500" b="0" u="sng" dirty="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17331113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b="0" dirty="0" err="1">
                <a:solidFill>
                  <a:schemeClr val="bg1"/>
                </a:solidFill>
                <a:effectLst/>
                <a:latin typeface="+mj-lt"/>
              </a:rPr>
              <a:t>Chúa</a:t>
            </a:r>
            <a:r>
              <a:rPr lang="en-US" b="0" dirty="0">
                <a:solidFill>
                  <a:schemeClr val="bg1"/>
                </a:solidFill>
                <a:effectLst/>
                <a:latin typeface="+mj-lt"/>
              </a:rPr>
              <a:t> </a:t>
            </a:r>
            <a:r>
              <a:rPr lang="en-US" b="0" dirty="0" err="1">
                <a:solidFill>
                  <a:schemeClr val="bg1"/>
                </a:solidFill>
                <a:effectLst/>
                <a:latin typeface="+mj-lt"/>
              </a:rPr>
              <a:t>Nhật</a:t>
            </a:r>
            <a:r>
              <a:rPr lang="en-US" b="0" dirty="0">
                <a:solidFill>
                  <a:schemeClr val="bg1"/>
                </a:solidFill>
                <a:effectLst/>
                <a:latin typeface="+mj-lt"/>
              </a:rPr>
              <a:t> XX TN </a:t>
            </a:r>
            <a:r>
              <a:rPr lang="en-US" b="0" dirty="0" err="1">
                <a:solidFill>
                  <a:schemeClr val="bg1"/>
                </a:solidFill>
                <a:effectLst/>
                <a:latin typeface="+mj-lt"/>
              </a:rPr>
              <a:t>Năm</a:t>
            </a:r>
            <a:r>
              <a:rPr lang="en-US" b="0" dirty="0">
                <a:solidFill>
                  <a:schemeClr val="bg1"/>
                </a:solidFill>
                <a:effectLst/>
                <a:latin typeface="+mj-lt"/>
              </a:rPr>
              <a:t> A</a:t>
            </a:r>
            <a:br>
              <a:rPr lang="en-US" b="0" dirty="0">
                <a:solidFill>
                  <a:schemeClr val="bg1"/>
                </a:solidFill>
                <a:effectLst/>
                <a:latin typeface="+mj-lt"/>
              </a:rPr>
            </a:br>
            <a:endParaRPr lang="en-US" b="0" dirty="0">
              <a:solidFill>
                <a:schemeClr val="bg1"/>
              </a:solidFill>
              <a:effectLst/>
              <a:latin typeface="+mj-lt"/>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0" y="0"/>
            <a:ext cx="9143120" cy="5143500"/>
          </a:xfrm>
          <a:prstGeom prst="rect">
            <a:avLst/>
          </a:prstGeom>
        </p:spPr>
      </p:pic>
    </p:spTree>
    <p:extLst>
      <p:ext uri="{BB962C8B-B14F-4D97-AF65-F5344CB8AC3E}">
        <p14:creationId xmlns:p14="http://schemas.microsoft.com/office/powerpoint/2010/main" val="12871506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b="0" dirty="0" err="1">
                <a:solidFill>
                  <a:schemeClr val="bg1"/>
                </a:solidFill>
                <a:effectLst/>
                <a:latin typeface="+mj-lt"/>
              </a:rPr>
              <a:t>Chúa</a:t>
            </a:r>
            <a:r>
              <a:rPr lang="en-US" b="0" dirty="0">
                <a:solidFill>
                  <a:schemeClr val="bg1"/>
                </a:solidFill>
                <a:effectLst/>
                <a:latin typeface="+mj-lt"/>
              </a:rPr>
              <a:t> </a:t>
            </a:r>
            <a:r>
              <a:rPr lang="en-US" b="0" dirty="0" err="1">
                <a:solidFill>
                  <a:schemeClr val="bg1"/>
                </a:solidFill>
                <a:effectLst/>
                <a:latin typeface="+mj-lt"/>
              </a:rPr>
              <a:t>Nhật</a:t>
            </a:r>
            <a:r>
              <a:rPr lang="en-US" b="0" dirty="0">
                <a:solidFill>
                  <a:schemeClr val="bg1"/>
                </a:solidFill>
                <a:effectLst/>
                <a:latin typeface="+mj-lt"/>
              </a:rPr>
              <a:t> XX TN </a:t>
            </a:r>
            <a:r>
              <a:rPr lang="en-US" b="0" dirty="0" err="1">
                <a:solidFill>
                  <a:schemeClr val="bg1"/>
                </a:solidFill>
                <a:effectLst/>
                <a:latin typeface="+mj-lt"/>
              </a:rPr>
              <a:t>Năm</a:t>
            </a:r>
            <a:r>
              <a:rPr lang="en-US" b="0" dirty="0">
                <a:solidFill>
                  <a:schemeClr val="bg1"/>
                </a:solidFill>
                <a:effectLst/>
                <a:latin typeface="+mj-lt"/>
              </a:rPr>
              <a:t> A</a:t>
            </a:r>
            <a:br>
              <a:rPr lang="en-US" b="0" dirty="0">
                <a:solidFill>
                  <a:schemeClr val="bg1"/>
                </a:solidFill>
                <a:effectLst/>
                <a:latin typeface="+mj-lt"/>
              </a:rPr>
            </a:br>
            <a:endParaRPr lang="en-US" b="0" dirty="0">
              <a:solidFill>
                <a:schemeClr val="bg1"/>
              </a:solidFill>
              <a:effectLst/>
              <a:latin typeface="+mj-l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3" name="Picture 2">
            <a:extLst>
              <a:ext uri="{FF2B5EF4-FFF2-40B4-BE49-F238E27FC236}">
                <a16:creationId xmlns:a16="http://schemas.microsoft.com/office/drawing/2014/main" id="{BC274059-E8C4-F59C-814E-C855DF4BE58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400550"/>
            <a:ext cx="4343400" cy="640941"/>
          </a:xfrm>
          <a:prstGeom prst="rect">
            <a:avLst/>
          </a:prstGeom>
        </p:spPr>
      </p:pic>
      <p:sp>
        <p:nvSpPr>
          <p:cNvPr id="5" name="TextBox 4">
            <a:extLst>
              <a:ext uri="{FF2B5EF4-FFF2-40B4-BE49-F238E27FC236}">
                <a16:creationId xmlns:a16="http://schemas.microsoft.com/office/drawing/2014/main" id="{F7783F8B-DBDE-1B96-89B0-CFD357550C84}"/>
              </a:ext>
            </a:extLst>
          </p:cNvPr>
          <p:cNvSpPr txBox="1"/>
          <p:nvPr/>
        </p:nvSpPr>
        <p:spPr>
          <a:xfrm>
            <a:off x="990600" y="4502007"/>
            <a:ext cx="2194865" cy="461665"/>
          </a:xfrm>
          <a:prstGeom prst="rect">
            <a:avLst/>
          </a:prstGeom>
          <a:noFill/>
        </p:spPr>
        <p:txBody>
          <a:bodyPr wrap="square">
            <a:spAutoFit/>
          </a:bodyPr>
          <a:lstStyle/>
          <a:p>
            <a:pPr algn="ctr"/>
            <a:r>
              <a:rPr lang="en-US" sz="1200" dirty="0">
                <a:solidFill>
                  <a:srgbClr val="FFFF00"/>
                </a:solidFill>
              </a:rPr>
              <a:t>CA ĐOÀN PHANXICO XAVIE</a:t>
            </a:r>
          </a:p>
          <a:p>
            <a:pPr algn="ctr"/>
            <a:r>
              <a:rPr lang="en-US" sz="1200" dirty="0">
                <a:solidFill>
                  <a:srgbClr val="FFFF00"/>
                </a:solidFill>
              </a:rPr>
              <a:t>GIÁO XỨ THIÊN ÂN</a:t>
            </a:r>
          </a:p>
        </p:txBody>
      </p:sp>
    </p:spTree>
    <p:extLst>
      <p:ext uri="{BB962C8B-B14F-4D97-AF65-F5344CB8AC3E}">
        <p14:creationId xmlns:p14="http://schemas.microsoft.com/office/powerpoint/2010/main" val="11860819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76200" y="285750"/>
            <a:ext cx="8991600" cy="1384995"/>
          </a:xfrm>
          <a:prstGeom prst="rect">
            <a:avLst/>
          </a:prstGeom>
          <a:noFill/>
        </p:spPr>
        <p:txBody>
          <a:bodyPr wrap="square" rtlCol="0">
            <a:spAutoFit/>
          </a:bodyPr>
          <a:lstStyle/>
          <a:p>
            <a:r>
              <a:rPr lang="vi-VN" sz="2800" b="1" u="sng" dirty="0">
                <a:ln w="1905"/>
                <a:solidFill>
                  <a:srgbClr val="A50021"/>
                </a:solidFill>
                <a:effectLst>
                  <a:innerShdw blurRad="69850" dist="43180" dir="5400000">
                    <a:srgbClr val="000000">
                      <a:alpha val="65000"/>
                    </a:srgbClr>
                  </a:innerShdw>
                </a:effectLst>
              </a:rPr>
              <a:t>Bài đọc 1</a:t>
            </a:r>
          </a:p>
          <a:p>
            <a:r>
              <a:rPr lang="vi-VN" sz="2800" b="1" i="1" dirty="0">
                <a:ln w="1905"/>
                <a:solidFill>
                  <a:srgbClr val="A50021"/>
                </a:solidFill>
                <a:effectLst>
                  <a:innerShdw blurRad="69850" dist="43180" dir="5400000">
                    <a:srgbClr val="000000">
                      <a:alpha val="65000"/>
                    </a:srgbClr>
                  </a:innerShdw>
                </a:effectLst>
              </a:rPr>
              <a:t>Hãy đến mà ăn bánh của ta, và uống rượu do ta pha chế !</a:t>
            </a:r>
          </a:p>
          <a:p>
            <a:r>
              <a:rPr lang="vi-VN" sz="2800" b="1" dirty="0">
                <a:ln w="1905"/>
                <a:solidFill>
                  <a:srgbClr val="A50021"/>
                </a:solidFill>
                <a:effectLst>
                  <a:innerShdw blurRad="69850" dist="43180" dir="5400000">
                    <a:srgbClr val="000000">
                      <a:alpha val="65000"/>
                    </a:srgbClr>
                  </a:innerShdw>
                </a:effectLst>
              </a:rPr>
              <a:t>Bài trích sách Châm ngôn.</a:t>
            </a:r>
          </a:p>
        </p:txBody>
      </p:sp>
    </p:spTree>
    <p:extLst>
      <p:ext uri="{BB962C8B-B14F-4D97-AF65-F5344CB8AC3E}">
        <p14:creationId xmlns:p14="http://schemas.microsoft.com/office/powerpoint/2010/main" val="34501000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dirty="0">
                <a:solidFill>
                  <a:srgbClr val="FFFF00"/>
                </a:solidFill>
              </a:rPr>
              <a:t>THÁNH VỊNH 33</a:t>
            </a:r>
            <a:br>
              <a:rPr lang="en-US" dirty="0">
                <a:solidFill>
                  <a:srgbClr val="FFFF00"/>
                </a:solidFill>
              </a:rPr>
            </a:br>
            <a:r>
              <a:rPr lang="en-US" dirty="0">
                <a:solidFill>
                  <a:srgbClr val="FFFF00"/>
                </a:solidFill>
              </a:rPr>
              <a:t>CHÚA NHẬT XX THƯỜNG NIÊN</a:t>
            </a:r>
            <a:br>
              <a:rPr lang="en-US" dirty="0">
                <a:solidFill>
                  <a:srgbClr val="FFFF00"/>
                </a:solidFill>
              </a:rPr>
            </a:br>
            <a:r>
              <a:rPr lang="en-US" dirty="0">
                <a:solidFill>
                  <a:srgbClr val="FFFF00"/>
                </a:solidFill>
              </a:rPr>
              <a:t>NĂM B </a:t>
            </a:r>
            <a:br>
              <a:rPr lang="en-US" dirty="0">
                <a:solidFill>
                  <a:srgbClr val="FFFF00"/>
                </a:solidFill>
              </a:rPr>
            </a:br>
            <a:r>
              <a:rPr lang="en-US" i="1" dirty="0">
                <a:solidFill>
                  <a:schemeClr val="bg1"/>
                </a:solidFill>
              </a:rPr>
              <a:t>Lm. Kim Long</a:t>
            </a:r>
            <a:br>
              <a:rPr lang="en-US" i="1" dirty="0">
                <a:solidFill>
                  <a:schemeClr val="bg1"/>
                </a:solidFill>
              </a:rPr>
            </a:br>
            <a:r>
              <a:rPr lang="en-US" i="1" dirty="0">
                <a:solidFill>
                  <a:schemeClr val="bg1"/>
                </a:solidFill>
              </a:rPr>
              <a:t>04 </a:t>
            </a:r>
            <a:r>
              <a:rPr lang="en-US" i="1" dirty="0" err="1">
                <a:solidFill>
                  <a:schemeClr val="bg1"/>
                </a:solidFill>
              </a:rPr>
              <a:t>câu</a:t>
            </a:r>
            <a:br>
              <a:rPr lang="en-US" i="1" dirty="0">
                <a:solidFill>
                  <a:schemeClr val="bg1"/>
                </a:solidFill>
              </a:rPr>
            </a:br>
            <a:endParaRPr lang="en-US" i="1" dirty="0">
              <a:solidFill>
                <a:schemeClr val="bg1"/>
              </a:solidFill>
            </a:endParaRPr>
          </a:p>
        </p:txBody>
      </p:sp>
      <p:pic>
        <p:nvPicPr>
          <p:cNvPr id="3" name="Picture 2">
            <a:extLst>
              <a:ext uri="{FF2B5EF4-FFF2-40B4-BE49-F238E27FC236}">
                <a16:creationId xmlns:a16="http://schemas.microsoft.com/office/drawing/2014/main" id="{DBDF7B92-C9F5-6539-6BEF-BB3944C52644}"/>
              </a:ext>
            </a:extLst>
          </p:cNvPr>
          <p:cNvPicPr>
            <a:picLocks noChangeAspect="1"/>
          </p:cNvPicPr>
          <p:nvPr/>
        </p:nvPicPr>
        <p:blipFill>
          <a:blip r:embed="rId3"/>
          <a:stretch>
            <a:fillRect/>
          </a:stretch>
        </p:blipFill>
        <p:spPr>
          <a:xfrm>
            <a:off x="2438400" y="3943350"/>
            <a:ext cx="4191000" cy="838200"/>
          </a:xfrm>
          <a:prstGeom prst="rect">
            <a:avLst/>
          </a:prstGeom>
        </p:spPr>
      </p:pic>
    </p:spTree>
    <p:extLst>
      <p:ext uri="{BB962C8B-B14F-4D97-AF65-F5344CB8AC3E}">
        <p14:creationId xmlns:p14="http://schemas.microsoft.com/office/powerpoint/2010/main" val="28762305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600" u="sng" dirty="0" err="1">
                <a:solidFill>
                  <a:srgbClr val="FFFF00"/>
                </a:solidFill>
              </a:rPr>
              <a:t>Đk</a:t>
            </a:r>
            <a:r>
              <a:rPr lang="en-US" sz="7600" u="sng" dirty="0">
                <a:solidFill>
                  <a:srgbClr val="FFFF00"/>
                </a:solidFill>
              </a:rPr>
              <a:t>:</a:t>
            </a:r>
            <a:r>
              <a:rPr lang="en-US" sz="7600" dirty="0">
                <a:solidFill>
                  <a:schemeClr val="bg1"/>
                </a:solidFill>
              </a:rPr>
              <a:t> </a:t>
            </a:r>
            <a:r>
              <a:rPr lang="vi-VN" sz="7600" dirty="0">
                <a:solidFill>
                  <a:schemeClr val="bg1"/>
                </a:solidFill>
              </a:rPr>
              <a:t>Hãy nếm thử mà coi cho biết Chúa thiện hảo dường bao.</a:t>
            </a:r>
            <a:endParaRPr lang="en-US" sz="7600" dirty="0">
              <a:solidFill>
                <a:schemeClr val="bg1"/>
              </a:solidFill>
            </a:endParaRPr>
          </a:p>
        </p:txBody>
      </p:sp>
    </p:spTree>
    <p:extLst>
      <p:ext uri="{BB962C8B-B14F-4D97-AF65-F5344CB8AC3E}">
        <p14:creationId xmlns:p14="http://schemas.microsoft.com/office/powerpoint/2010/main" val="29544232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500" u="sng" dirty="0">
                <a:solidFill>
                  <a:srgbClr val="FFFF00"/>
                </a:solidFill>
              </a:rPr>
              <a:t>Tk1:</a:t>
            </a:r>
            <a:r>
              <a:rPr lang="en-US" sz="5500" dirty="0">
                <a:solidFill>
                  <a:schemeClr val="bg1"/>
                </a:solidFill>
              </a:rPr>
              <a:t> </a:t>
            </a:r>
            <a:r>
              <a:rPr lang="vi-VN" sz="5500" dirty="0">
                <a:solidFill>
                  <a:schemeClr val="bg1"/>
                </a:solidFill>
              </a:rPr>
              <a:t>Tôi luôn luôn ca tụng Chúa,</a:t>
            </a:r>
            <a:r>
              <a:rPr lang="en-US" sz="5500" dirty="0">
                <a:solidFill>
                  <a:schemeClr val="bg1"/>
                </a:solidFill>
              </a:rPr>
              <a:t> </a:t>
            </a:r>
            <a:r>
              <a:rPr lang="vi-VN" sz="5500" dirty="0">
                <a:solidFill>
                  <a:schemeClr val="bg1"/>
                </a:solidFill>
              </a:rPr>
              <a:t>câu hát mừng Ngài chẳng ngớt trên môi. Chúa đã làm tôi hãnh diện, xin các bạn nghèo nghe nói mà vui lên.</a:t>
            </a:r>
            <a:endParaRPr lang="en-US" sz="5500" dirty="0">
              <a:solidFill>
                <a:schemeClr val="bg1"/>
              </a:solidFill>
            </a:endParaRPr>
          </a:p>
        </p:txBody>
      </p:sp>
    </p:spTree>
    <p:extLst>
      <p:ext uri="{BB962C8B-B14F-4D97-AF65-F5344CB8AC3E}">
        <p14:creationId xmlns:p14="http://schemas.microsoft.com/office/powerpoint/2010/main" val="13743046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600" u="sng">
                <a:solidFill>
                  <a:srgbClr val="FFFF00"/>
                </a:solidFill>
              </a:rPr>
              <a:t>Đk:</a:t>
            </a:r>
            <a:r>
              <a:rPr lang="en-US" sz="7600">
                <a:solidFill>
                  <a:schemeClr val="bg1"/>
                </a:solidFill>
              </a:rPr>
              <a:t> </a:t>
            </a:r>
            <a:r>
              <a:rPr lang="vi-VN" sz="7600">
                <a:solidFill>
                  <a:schemeClr val="bg1"/>
                </a:solidFill>
              </a:rPr>
              <a:t>Hãy nếm thử mà coi cho biết Chúa thiện hảo dường bao.</a:t>
            </a:r>
            <a:endParaRPr lang="en-US" sz="7600">
              <a:solidFill>
                <a:schemeClr val="bg1"/>
              </a:solidFill>
            </a:endParaRPr>
          </a:p>
        </p:txBody>
      </p:sp>
    </p:spTree>
    <p:extLst>
      <p:ext uri="{BB962C8B-B14F-4D97-AF65-F5344CB8AC3E}">
        <p14:creationId xmlns:p14="http://schemas.microsoft.com/office/powerpoint/2010/main" val="20392576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500" u="sng">
                <a:solidFill>
                  <a:srgbClr val="FFFF00"/>
                </a:solidFill>
              </a:rPr>
              <a:t>Tk2:</a:t>
            </a:r>
            <a:r>
              <a:rPr lang="en-US" sz="5500">
                <a:solidFill>
                  <a:schemeClr val="bg1"/>
                </a:solidFill>
              </a:rPr>
              <a:t> </a:t>
            </a:r>
            <a:r>
              <a:rPr lang="vi-VN" sz="5500">
                <a:solidFill>
                  <a:schemeClr val="bg1"/>
                </a:solidFill>
              </a:rPr>
              <a:t>Xin theo tôi ca ngợi Chúa, ta hãy hiệp lời mừng chúc Uy Danh, Chúa đáp lời tôi khấn cầu, cho thoát mọi điều kinh hãi và lo âu.</a:t>
            </a:r>
            <a:endParaRPr lang="en-US" sz="5500">
              <a:solidFill>
                <a:schemeClr val="bg1"/>
              </a:solidFill>
            </a:endParaRPr>
          </a:p>
        </p:txBody>
      </p:sp>
    </p:spTree>
    <p:extLst>
      <p:ext uri="{BB962C8B-B14F-4D97-AF65-F5344CB8AC3E}">
        <p14:creationId xmlns:p14="http://schemas.microsoft.com/office/powerpoint/2010/main" val="21595971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600" u="sng">
                <a:solidFill>
                  <a:srgbClr val="FFFF00"/>
                </a:solidFill>
              </a:rPr>
              <a:t>Đk:</a:t>
            </a:r>
            <a:r>
              <a:rPr lang="en-US" sz="7600">
                <a:solidFill>
                  <a:schemeClr val="bg1"/>
                </a:solidFill>
              </a:rPr>
              <a:t> </a:t>
            </a:r>
            <a:r>
              <a:rPr lang="vi-VN" sz="7600">
                <a:solidFill>
                  <a:schemeClr val="bg1"/>
                </a:solidFill>
              </a:rPr>
              <a:t>Hãy nếm thử mà coi cho biết Chúa thiện hảo dường bao.</a:t>
            </a:r>
            <a:endParaRPr lang="en-US" sz="7600">
              <a:solidFill>
                <a:schemeClr val="bg1"/>
              </a:solidFill>
            </a:endParaRPr>
          </a:p>
        </p:txBody>
      </p:sp>
    </p:spTree>
    <p:extLst>
      <p:ext uri="{BB962C8B-B14F-4D97-AF65-F5344CB8AC3E}">
        <p14:creationId xmlns:p14="http://schemas.microsoft.com/office/powerpoint/2010/main" val="29064386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500" u="sng">
                <a:solidFill>
                  <a:srgbClr val="FFFF00"/>
                </a:solidFill>
              </a:rPr>
              <a:t>Tk3:</a:t>
            </a:r>
            <a:r>
              <a:rPr lang="en-US" sz="5500">
                <a:solidFill>
                  <a:schemeClr val="bg1"/>
                </a:solidFill>
              </a:rPr>
              <a:t> </a:t>
            </a:r>
            <a:r>
              <a:rPr lang="vi-VN" sz="5500">
                <a:solidFill>
                  <a:schemeClr val="bg1"/>
                </a:solidFill>
              </a:rPr>
              <a:t>Ai hân hoan trông về Chúa, luôn sẽ chẳng còn nhục nhã hổ ngươi. Tiếng kẻ nghèo đây khấn nài, Thiên Chúa ưng nhận cho thoát mọi nguy nan.</a:t>
            </a:r>
            <a:endParaRPr lang="en-US" sz="5500">
              <a:solidFill>
                <a:schemeClr val="bg1"/>
              </a:solidFill>
            </a:endParaRPr>
          </a:p>
        </p:txBody>
      </p:sp>
    </p:spTree>
    <p:extLst>
      <p:ext uri="{BB962C8B-B14F-4D97-AF65-F5344CB8AC3E}">
        <p14:creationId xmlns:p14="http://schemas.microsoft.com/office/powerpoint/2010/main" val="5764957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600" u="sng">
                <a:solidFill>
                  <a:srgbClr val="FFFF00"/>
                </a:solidFill>
              </a:rPr>
              <a:t>Đk:</a:t>
            </a:r>
            <a:r>
              <a:rPr lang="en-US" sz="7600">
                <a:solidFill>
                  <a:schemeClr val="bg1"/>
                </a:solidFill>
              </a:rPr>
              <a:t> </a:t>
            </a:r>
            <a:r>
              <a:rPr lang="vi-VN" sz="7600">
                <a:solidFill>
                  <a:schemeClr val="bg1"/>
                </a:solidFill>
              </a:rPr>
              <a:t>Hãy nếm thử mà coi cho biết Chúa thiện hảo dường bao.</a:t>
            </a:r>
            <a:endParaRPr lang="en-US" sz="7600">
              <a:solidFill>
                <a:schemeClr val="bg1"/>
              </a:solidFill>
            </a:endParaRPr>
          </a:p>
        </p:txBody>
      </p:sp>
    </p:spTree>
    <p:extLst>
      <p:ext uri="{BB962C8B-B14F-4D97-AF65-F5344CB8AC3E}">
        <p14:creationId xmlns:p14="http://schemas.microsoft.com/office/powerpoint/2010/main" val="33817066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600" u="sng" dirty="0">
                <a:solidFill>
                  <a:srgbClr val="FFFF00"/>
                </a:solidFill>
              </a:rPr>
              <a:t>Tk4:</a:t>
            </a:r>
            <a:r>
              <a:rPr lang="en-US" sz="5600" dirty="0">
                <a:solidFill>
                  <a:schemeClr val="bg1"/>
                </a:solidFill>
              </a:rPr>
              <a:t> </a:t>
            </a:r>
            <a:r>
              <a:rPr lang="vi-VN" sz="5600" dirty="0">
                <a:solidFill>
                  <a:schemeClr val="bg1"/>
                </a:solidFill>
              </a:rPr>
              <a:t>Bao cơ binh xây đồn luỹ quanh kẻ cậy Ngài giải thoát cứu nguy. Hãy nếm Ngài bao tốt lành, </a:t>
            </a:r>
            <a:r>
              <a:rPr lang="en-US" sz="5600" dirty="0">
                <a:solidFill>
                  <a:schemeClr val="bg1"/>
                </a:solidFill>
              </a:rPr>
              <a:t>n</a:t>
            </a:r>
            <a:r>
              <a:rPr lang="vi-VN" sz="5600" dirty="0">
                <a:solidFill>
                  <a:schemeClr val="bg1"/>
                </a:solidFill>
              </a:rPr>
              <a:t>ương náu bên Ngài vinh phúc thực khôn vơi.</a:t>
            </a:r>
            <a:endParaRPr lang="en-US" sz="5600" dirty="0">
              <a:solidFill>
                <a:schemeClr val="bg1"/>
              </a:solidFill>
            </a:endParaRPr>
          </a:p>
        </p:txBody>
      </p:sp>
    </p:spTree>
    <p:extLst>
      <p:ext uri="{BB962C8B-B14F-4D97-AF65-F5344CB8AC3E}">
        <p14:creationId xmlns:p14="http://schemas.microsoft.com/office/powerpoint/2010/main" val="1884999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dirty="0">
                <a:solidFill>
                  <a:srgbClr val="FFFF00"/>
                </a:solidFill>
                <a:effectLst/>
                <a:latin typeface="+mj-lt"/>
              </a:rPr>
              <a:t>TẬP HÁT CỘNG ĐOÀN</a:t>
            </a:r>
          </a:p>
        </p:txBody>
      </p:sp>
      <p:pic>
        <p:nvPicPr>
          <p:cNvPr id="3" name="Picture 2">
            <a:extLst>
              <a:ext uri="{FF2B5EF4-FFF2-40B4-BE49-F238E27FC236}">
                <a16:creationId xmlns:a16="http://schemas.microsoft.com/office/drawing/2014/main" id="{E4935AE2-04A3-F300-6798-3DD4B1B550D0}"/>
              </a:ext>
            </a:extLst>
          </p:cNvPr>
          <p:cNvPicPr>
            <a:picLocks noChangeAspect="1"/>
          </p:cNvPicPr>
          <p:nvPr/>
        </p:nvPicPr>
        <p:blipFill>
          <a:blip r:embed="rId2"/>
          <a:stretch>
            <a:fillRect/>
          </a:stretch>
        </p:blipFill>
        <p:spPr>
          <a:xfrm>
            <a:off x="0" y="590550"/>
            <a:ext cx="9144000" cy="1353312"/>
          </a:xfrm>
          <a:prstGeom prst="rect">
            <a:avLst/>
          </a:prstGeom>
        </p:spPr>
      </p:pic>
    </p:spTree>
    <p:extLst>
      <p:ext uri="{BB962C8B-B14F-4D97-AF65-F5344CB8AC3E}">
        <p14:creationId xmlns:p14="http://schemas.microsoft.com/office/powerpoint/2010/main" val="6024125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600" u="sng">
                <a:solidFill>
                  <a:srgbClr val="FFFF00"/>
                </a:solidFill>
              </a:rPr>
              <a:t>Đk:</a:t>
            </a:r>
            <a:r>
              <a:rPr lang="en-US" sz="7600">
                <a:solidFill>
                  <a:schemeClr val="bg1"/>
                </a:solidFill>
              </a:rPr>
              <a:t> </a:t>
            </a:r>
            <a:r>
              <a:rPr lang="vi-VN" sz="7600">
                <a:solidFill>
                  <a:schemeClr val="bg1"/>
                </a:solidFill>
              </a:rPr>
              <a:t>Hãy nếm thử mà coi cho biết Chúa thiện hảo dường bao.</a:t>
            </a:r>
            <a:endParaRPr lang="en-US" sz="7600">
              <a:solidFill>
                <a:schemeClr val="bg1"/>
              </a:solidFill>
            </a:endParaRPr>
          </a:p>
        </p:txBody>
      </p:sp>
    </p:spTree>
    <p:extLst>
      <p:ext uri="{BB962C8B-B14F-4D97-AF65-F5344CB8AC3E}">
        <p14:creationId xmlns:p14="http://schemas.microsoft.com/office/powerpoint/2010/main" val="42082696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152400" y="355758"/>
            <a:ext cx="8763000" cy="1200329"/>
          </a:xfrm>
          <a:prstGeom prst="rect">
            <a:avLst/>
          </a:prstGeom>
        </p:spPr>
        <p:txBody>
          <a:bodyPr wrap="square">
            <a:spAutoFit/>
          </a:bodyPr>
          <a:lstStyle/>
          <a:p>
            <a:r>
              <a:rPr lang="vi-VN" sz="2400" u="sng" dirty="0">
                <a:solidFill>
                  <a:srgbClr val="FF0000"/>
                </a:solidFill>
              </a:rPr>
              <a:t>Bài đọc 2</a:t>
            </a:r>
          </a:p>
          <a:p>
            <a:r>
              <a:rPr lang="vi-VN" sz="2400" i="1" dirty="0">
                <a:solidFill>
                  <a:srgbClr val="FF0000"/>
                </a:solidFill>
              </a:rPr>
              <a:t>Hãy tìm hiểu đâu là ý Chúa.</a:t>
            </a:r>
          </a:p>
          <a:p>
            <a:r>
              <a:rPr lang="vi-VN" sz="2400" dirty="0">
                <a:solidFill>
                  <a:srgbClr val="FF0000"/>
                </a:solidFill>
              </a:rPr>
              <a:t>Bài trích thư của thánh Phao-lô tông đồ gửi tín hữu Ê-phê-xô.</a:t>
            </a:r>
          </a:p>
        </p:txBody>
      </p:sp>
    </p:spTree>
    <p:extLst>
      <p:ext uri="{BB962C8B-B14F-4D97-AF65-F5344CB8AC3E}">
        <p14:creationId xmlns:p14="http://schemas.microsoft.com/office/powerpoint/2010/main" val="10765862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819150"/>
            <a:ext cx="9144000" cy="3581400"/>
          </a:xfrm>
        </p:spPr>
        <p:txBody>
          <a:bodyPr>
            <a:noAutofit/>
          </a:bodyPr>
          <a:lstStyle/>
          <a:p>
            <a:pPr algn="just"/>
            <a:r>
              <a:rPr lang="vi-VN" sz="6300" dirty="0">
                <a:solidFill>
                  <a:schemeClr val="bg1"/>
                </a:solidFill>
              </a:rPr>
              <a:t>Chúa </a:t>
            </a:r>
            <a:r>
              <a:rPr lang="en-US" sz="6300" dirty="0" err="1">
                <a:solidFill>
                  <a:schemeClr val="bg1"/>
                </a:solidFill>
              </a:rPr>
              <a:t>nói</a:t>
            </a:r>
            <a:r>
              <a:rPr lang="vi-VN" sz="6300" dirty="0">
                <a:solidFill>
                  <a:schemeClr val="bg1"/>
                </a:solidFill>
              </a:rPr>
              <a:t>: Ai ăn Thịt Tôi và uống Máu Tôi, thì người ấy sẽ ở trong Tôi và Tôi ở trong người ấy.</a:t>
            </a:r>
          </a:p>
        </p:txBody>
      </p:sp>
      <p:sp>
        <p:nvSpPr>
          <p:cNvPr id="3" name="Rectangle 2"/>
          <p:cNvSpPr/>
          <p:nvPr/>
        </p:nvSpPr>
        <p:spPr>
          <a:xfrm>
            <a:off x="0" y="35064"/>
            <a:ext cx="6477000" cy="707886"/>
          </a:xfrm>
          <a:prstGeom prst="rect">
            <a:avLst/>
          </a:prstGeom>
        </p:spPr>
        <p:txBody>
          <a:bodyPr wrap="square">
            <a:spAutoFit/>
          </a:bodyPr>
          <a:lstStyle/>
          <a:p>
            <a:r>
              <a:rPr lang="en-US" sz="4000" u="sng" dirty="0">
                <a:solidFill>
                  <a:srgbClr val="FFFF00"/>
                </a:solidFill>
              </a:rPr>
              <a:t>Alleluia-Alleluia</a:t>
            </a:r>
          </a:p>
        </p:txBody>
      </p:sp>
      <p:sp>
        <p:nvSpPr>
          <p:cNvPr id="4" name="Rectangle 3"/>
          <p:cNvSpPr/>
          <p:nvPr/>
        </p:nvSpPr>
        <p:spPr>
          <a:xfrm>
            <a:off x="6400800" y="4458474"/>
            <a:ext cx="2108269" cy="707886"/>
          </a:xfrm>
          <a:prstGeom prst="rect">
            <a:avLst/>
          </a:prstGeom>
        </p:spPr>
        <p:txBody>
          <a:bodyPr wrap="none">
            <a:spAutoFit/>
          </a:bodyPr>
          <a:lstStyle/>
          <a:p>
            <a:r>
              <a:rPr lang="en-US" sz="4000" u="sng" dirty="0">
                <a:solidFill>
                  <a:srgbClr val="FFFF00"/>
                </a:solidFill>
              </a:rPr>
              <a:t>Alleluia…</a:t>
            </a:r>
          </a:p>
        </p:txBody>
      </p:sp>
    </p:spTree>
    <p:extLst>
      <p:ext uri="{BB962C8B-B14F-4D97-AF65-F5344CB8AC3E}">
        <p14:creationId xmlns:p14="http://schemas.microsoft.com/office/powerpoint/2010/main" val="25062896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b="0" dirty="0" err="1">
                <a:solidFill>
                  <a:schemeClr val="bg1"/>
                </a:solidFill>
                <a:effectLst/>
                <a:latin typeface="+mj-lt"/>
              </a:rPr>
              <a:t>Chúa</a:t>
            </a:r>
            <a:r>
              <a:rPr lang="en-US" b="0" dirty="0">
                <a:solidFill>
                  <a:schemeClr val="bg1"/>
                </a:solidFill>
                <a:effectLst/>
                <a:latin typeface="+mj-lt"/>
              </a:rPr>
              <a:t> </a:t>
            </a:r>
            <a:r>
              <a:rPr lang="en-US" b="0" dirty="0" err="1">
                <a:solidFill>
                  <a:schemeClr val="bg1"/>
                </a:solidFill>
                <a:effectLst/>
                <a:latin typeface="+mj-lt"/>
              </a:rPr>
              <a:t>Nhật</a:t>
            </a:r>
            <a:r>
              <a:rPr lang="en-US" b="0" dirty="0">
                <a:solidFill>
                  <a:schemeClr val="bg1"/>
                </a:solidFill>
                <a:effectLst/>
                <a:latin typeface="+mj-lt"/>
              </a:rPr>
              <a:t> XX TN </a:t>
            </a:r>
            <a:r>
              <a:rPr lang="en-US" b="0" dirty="0" err="1">
                <a:solidFill>
                  <a:schemeClr val="bg1"/>
                </a:solidFill>
                <a:effectLst/>
                <a:latin typeface="+mj-lt"/>
              </a:rPr>
              <a:t>Năm</a:t>
            </a:r>
            <a:r>
              <a:rPr lang="en-US" b="0" dirty="0">
                <a:solidFill>
                  <a:schemeClr val="bg1"/>
                </a:solidFill>
                <a:effectLst/>
                <a:latin typeface="+mj-lt"/>
              </a:rPr>
              <a:t> A</a:t>
            </a:r>
            <a:br>
              <a:rPr lang="en-US" b="0" dirty="0">
                <a:solidFill>
                  <a:schemeClr val="bg1"/>
                </a:solidFill>
                <a:effectLst/>
                <a:latin typeface="+mj-lt"/>
              </a:rPr>
            </a:br>
            <a:endParaRPr lang="en-US" b="0" dirty="0">
              <a:solidFill>
                <a:schemeClr val="bg1"/>
              </a:solidFill>
              <a:effectLst/>
              <a:latin typeface="+mj-l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213"/>
            <a:ext cx="9144000" cy="5135074"/>
          </a:xfrm>
          <a:prstGeom prst="rect">
            <a:avLst/>
          </a:prstGeom>
        </p:spPr>
      </p:pic>
    </p:spTree>
    <p:extLst>
      <p:ext uri="{BB962C8B-B14F-4D97-AF65-F5344CB8AC3E}">
        <p14:creationId xmlns:p14="http://schemas.microsoft.com/office/powerpoint/2010/main" val="20914918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536339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900" b="0" dirty="0">
                <a:solidFill>
                  <a:srgbClr val="FFFF00"/>
                </a:solidFill>
                <a:effectLst/>
                <a:latin typeface="+mj-lt"/>
                <a:cs typeface="Times New Roman" pitchFamily="18" charset="0"/>
              </a:rPr>
              <a:t>Tôi tin kính một Thiên Chúa là Cha toàn năng, </a:t>
            </a:r>
            <a:r>
              <a:rPr lang="vi-VN" sz="6900" b="0" dirty="0">
                <a:solidFill>
                  <a:schemeClr val="bg1"/>
                </a:solidFill>
                <a:effectLst/>
                <a:latin typeface="+mj-lt"/>
                <a:cs typeface="Times New Roman" pitchFamily="18" charset="0"/>
              </a:rPr>
              <a:t>Đấng tạo thành trời đất, muôn vật hữu hình và vô hình. </a:t>
            </a:r>
            <a:endParaRPr lang="en-US" sz="69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35602248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6900" b="0" dirty="0" err="1">
                <a:solidFill>
                  <a:schemeClr val="bg1"/>
                </a:solidFill>
                <a:effectLst/>
                <a:latin typeface="+mj-lt"/>
                <a:cs typeface="Times New Roman" pitchFamily="18" charset="0"/>
              </a:rPr>
              <a:t>Tôi</a:t>
            </a:r>
            <a:r>
              <a:rPr lang="en-US" sz="6900" b="0" dirty="0">
                <a:solidFill>
                  <a:schemeClr val="bg1"/>
                </a:solidFill>
                <a:effectLst/>
                <a:latin typeface="+mj-lt"/>
                <a:cs typeface="Times New Roman" pitchFamily="18" charset="0"/>
              </a:rPr>
              <a:t> tin </a:t>
            </a:r>
            <a:r>
              <a:rPr lang="en-US" sz="6900" b="0" dirty="0" err="1">
                <a:solidFill>
                  <a:schemeClr val="bg1"/>
                </a:solidFill>
                <a:effectLst/>
                <a:latin typeface="+mj-lt"/>
                <a:cs typeface="Times New Roman" pitchFamily="18" charset="0"/>
              </a:rPr>
              <a:t>kính</a:t>
            </a:r>
            <a:r>
              <a:rPr lang="en-US" sz="6900" b="0" dirty="0">
                <a:solidFill>
                  <a:schemeClr val="bg1"/>
                </a:solidFill>
                <a:effectLst/>
                <a:latin typeface="+mj-lt"/>
                <a:cs typeface="Times New Roman" pitchFamily="18" charset="0"/>
              </a:rPr>
              <a:t> </a:t>
            </a:r>
            <a:r>
              <a:rPr lang="en-US" sz="6900" b="0" dirty="0" err="1">
                <a:solidFill>
                  <a:schemeClr val="bg1"/>
                </a:solidFill>
                <a:effectLst/>
                <a:latin typeface="+mj-lt"/>
                <a:cs typeface="Times New Roman" pitchFamily="18" charset="0"/>
              </a:rPr>
              <a:t>một</a:t>
            </a:r>
            <a:r>
              <a:rPr lang="en-US" sz="6900" b="0" dirty="0">
                <a:solidFill>
                  <a:schemeClr val="bg1"/>
                </a:solidFill>
                <a:effectLst/>
                <a:latin typeface="+mj-lt"/>
                <a:cs typeface="Times New Roman" pitchFamily="18" charset="0"/>
              </a:rPr>
              <a:t> </a:t>
            </a:r>
            <a:r>
              <a:rPr lang="en-US" sz="6900" b="0" dirty="0" err="1">
                <a:solidFill>
                  <a:schemeClr val="bg1"/>
                </a:solidFill>
                <a:effectLst/>
                <a:latin typeface="+mj-lt"/>
                <a:cs typeface="Times New Roman" pitchFamily="18" charset="0"/>
              </a:rPr>
              <a:t>Chúa</a:t>
            </a:r>
            <a:r>
              <a:rPr lang="en-US" sz="6900" b="0" dirty="0">
                <a:solidFill>
                  <a:schemeClr val="bg1"/>
                </a:solidFill>
                <a:effectLst/>
                <a:latin typeface="+mj-lt"/>
                <a:cs typeface="Times New Roman" pitchFamily="18" charset="0"/>
              </a:rPr>
              <a:t> </a:t>
            </a:r>
            <a:r>
              <a:rPr lang="en-US" sz="6900" b="0" dirty="0" err="1">
                <a:solidFill>
                  <a:schemeClr val="bg1"/>
                </a:solidFill>
                <a:effectLst/>
                <a:latin typeface="+mj-lt"/>
                <a:cs typeface="Times New Roman" pitchFamily="18" charset="0"/>
              </a:rPr>
              <a:t>Giêsu</a:t>
            </a:r>
            <a:r>
              <a:rPr lang="en-US" sz="6900" b="0" dirty="0">
                <a:solidFill>
                  <a:schemeClr val="bg1"/>
                </a:solidFill>
                <a:effectLst/>
                <a:latin typeface="+mj-lt"/>
                <a:cs typeface="Times New Roman" pitchFamily="18" charset="0"/>
              </a:rPr>
              <a:t> </a:t>
            </a:r>
            <a:r>
              <a:rPr lang="en-US" sz="6900" b="0" dirty="0" err="1">
                <a:solidFill>
                  <a:schemeClr val="bg1"/>
                </a:solidFill>
                <a:effectLst/>
                <a:latin typeface="+mj-lt"/>
                <a:cs typeface="Times New Roman" pitchFamily="18" charset="0"/>
              </a:rPr>
              <a:t>Kitô</a:t>
            </a:r>
            <a:r>
              <a:rPr lang="en-US" sz="6900" b="0" dirty="0">
                <a:solidFill>
                  <a:schemeClr val="bg1"/>
                </a:solidFill>
                <a:effectLst/>
                <a:latin typeface="+mj-lt"/>
                <a:cs typeface="Times New Roman" pitchFamily="18" charset="0"/>
              </a:rPr>
              <a:t>, Con </a:t>
            </a:r>
            <a:r>
              <a:rPr lang="en-US" sz="6900" b="0" dirty="0" err="1">
                <a:solidFill>
                  <a:schemeClr val="bg1"/>
                </a:solidFill>
                <a:effectLst/>
                <a:latin typeface="+mj-lt"/>
                <a:cs typeface="Times New Roman" pitchFamily="18" charset="0"/>
              </a:rPr>
              <a:t>Một</a:t>
            </a:r>
            <a:r>
              <a:rPr lang="en-US" sz="6900" b="0" dirty="0">
                <a:solidFill>
                  <a:schemeClr val="bg1"/>
                </a:solidFill>
                <a:effectLst/>
                <a:latin typeface="+mj-lt"/>
                <a:cs typeface="Times New Roman" pitchFamily="18" charset="0"/>
              </a:rPr>
              <a:t> </a:t>
            </a:r>
            <a:r>
              <a:rPr lang="en-US" sz="6900" b="0" dirty="0" err="1">
                <a:solidFill>
                  <a:schemeClr val="bg1"/>
                </a:solidFill>
                <a:effectLst/>
                <a:latin typeface="+mj-lt"/>
                <a:cs typeface="Times New Roman" pitchFamily="18" charset="0"/>
              </a:rPr>
              <a:t>Thiên</a:t>
            </a:r>
            <a:r>
              <a:rPr lang="en-US" sz="6900" b="0" dirty="0">
                <a:solidFill>
                  <a:schemeClr val="bg1"/>
                </a:solidFill>
                <a:effectLst/>
                <a:latin typeface="+mj-lt"/>
                <a:cs typeface="Times New Roman" pitchFamily="18" charset="0"/>
              </a:rPr>
              <a:t> </a:t>
            </a:r>
            <a:r>
              <a:rPr lang="en-US" sz="6900" b="0" dirty="0" err="1">
                <a:solidFill>
                  <a:schemeClr val="bg1"/>
                </a:solidFill>
                <a:effectLst/>
                <a:latin typeface="+mj-lt"/>
                <a:cs typeface="Times New Roman" pitchFamily="18" charset="0"/>
              </a:rPr>
              <a:t>Chúa</a:t>
            </a:r>
            <a:r>
              <a:rPr lang="en-US" sz="6900" b="0" dirty="0">
                <a:solidFill>
                  <a:schemeClr val="bg1"/>
                </a:solidFill>
                <a:effectLst/>
                <a:latin typeface="+mj-lt"/>
                <a:cs typeface="Times New Roman" pitchFamily="18" charset="0"/>
              </a:rPr>
              <a:t>, </a:t>
            </a:r>
            <a:r>
              <a:rPr lang="en-US" sz="6900" dirty="0">
                <a:solidFill>
                  <a:schemeClr val="bg1"/>
                </a:solidFill>
                <a:cs typeface="Times New Roman" pitchFamily="18" charset="0"/>
              </a:rPr>
              <a:t>s</a:t>
            </a:r>
            <a:r>
              <a:rPr lang="vi-VN" sz="6900" b="0" dirty="0">
                <a:solidFill>
                  <a:schemeClr val="bg1"/>
                </a:solidFill>
                <a:effectLst/>
                <a:latin typeface="+mj-lt"/>
                <a:cs typeface="Times New Roman" pitchFamily="18" charset="0"/>
              </a:rPr>
              <a:t>inh bởi Đức Chúa Cha từ trước muôn đời. </a:t>
            </a:r>
            <a:endParaRPr lang="en-US" sz="69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55875377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900" b="0" dirty="0">
                <a:solidFill>
                  <a:schemeClr val="bg1"/>
                </a:solidFill>
                <a:effectLst/>
                <a:latin typeface="+mj-lt"/>
                <a:cs typeface="Times New Roman" pitchFamily="18" charset="0"/>
              </a:rPr>
              <a:t>Người là Thiên Chúa bởi Thiên Chúa, Ánh Sáng bởi Ánh Sáng,</a:t>
            </a:r>
            <a:r>
              <a:rPr lang="en-US" sz="6900" b="0" dirty="0">
                <a:solidFill>
                  <a:schemeClr val="bg1"/>
                </a:solidFill>
                <a:effectLst/>
                <a:latin typeface="+mj-lt"/>
                <a:cs typeface="Times New Roman" pitchFamily="18" charset="0"/>
              </a:rPr>
              <a:t> </a:t>
            </a:r>
            <a:r>
              <a:rPr lang="en-US" sz="6900" b="0" dirty="0" err="1">
                <a:solidFill>
                  <a:schemeClr val="bg1"/>
                </a:solidFill>
                <a:effectLst/>
                <a:latin typeface="+mj-lt"/>
                <a:cs typeface="Times New Roman" pitchFamily="18" charset="0"/>
              </a:rPr>
              <a:t>Thiên</a:t>
            </a:r>
            <a:r>
              <a:rPr lang="en-US" sz="6900" b="0" dirty="0">
                <a:solidFill>
                  <a:schemeClr val="bg1"/>
                </a:solidFill>
                <a:effectLst/>
                <a:latin typeface="+mj-lt"/>
                <a:cs typeface="Times New Roman" pitchFamily="18" charset="0"/>
              </a:rPr>
              <a:t> </a:t>
            </a:r>
            <a:r>
              <a:rPr lang="en-US" sz="6900" b="0" dirty="0" err="1">
                <a:solidFill>
                  <a:schemeClr val="bg1"/>
                </a:solidFill>
                <a:effectLst/>
                <a:latin typeface="+mj-lt"/>
                <a:cs typeface="Times New Roman" pitchFamily="18" charset="0"/>
              </a:rPr>
              <a:t>Chúa</a:t>
            </a:r>
            <a:r>
              <a:rPr lang="en-US" sz="6900" b="0" dirty="0">
                <a:solidFill>
                  <a:schemeClr val="bg1"/>
                </a:solidFill>
                <a:effectLst/>
                <a:latin typeface="+mj-lt"/>
                <a:cs typeface="Times New Roman" pitchFamily="18" charset="0"/>
              </a:rPr>
              <a:t> </a:t>
            </a:r>
            <a:r>
              <a:rPr lang="en-US" sz="6900" b="0" dirty="0" err="1">
                <a:solidFill>
                  <a:schemeClr val="bg1"/>
                </a:solidFill>
                <a:effectLst/>
                <a:latin typeface="+mj-lt"/>
                <a:cs typeface="Times New Roman" pitchFamily="18" charset="0"/>
              </a:rPr>
              <a:t>thật</a:t>
            </a:r>
            <a:r>
              <a:rPr lang="en-US" sz="6900" b="0" dirty="0">
                <a:solidFill>
                  <a:schemeClr val="bg1"/>
                </a:solidFill>
                <a:effectLst/>
                <a:latin typeface="+mj-lt"/>
                <a:cs typeface="Times New Roman" pitchFamily="18" charset="0"/>
              </a:rPr>
              <a:t> </a:t>
            </a:r>
            <a:r>
              <a:rPr lang="en-US" sz="6900" b="0" dirty="0" err="1">
                <a:solidFill>
                  <a:schemeClr val="bg1"/>
                </a:solidFill>
                <a:effectLst/>
                <a:latin typeface="+mj-lt"/>
                <a:cs typeface="Times New Roman" pitchFamily="18" charset="0"/>
              </a:rPr>
              <a:t>bởi</a:t>
            </a:r>
            <a:r>
              <a:rPr lang="en-US" sz="6900" b="0" dirty="0">
                <a:solidFill>
                  <a:schemeClr val="bg1"/>
                </a:solidFill>
                <a:effectLst/>
                <a:latin typeface="+mj-lt"/>
                <a:cs typeface="Times New Roman" pitchFamily="18" charset="0"/>
              </a:rPr>
              <a:t> </a:t>
            </a:r>
            <a:r>
              <a:rPr lang="en-US" sz="6900" b="0" dirty="0" err="1">
                <a:solidFill>
                  <a:schemeClr val="bg1"/>
                </a:solidFill>
                <a:effectLst/>
                <a:latin typeface="+mj-lt"/>
                <a:cs typeface="Times New Roman" pitchFamily="18" charset="0"/>
              </a:rPr>
              <a:t>Thiên</a:t>
            </a:r>
            <a:r>
              <a:rPr lang="en-US" sz="6900" b="0" dirty="0">
                <a:solidFill>
                  <a:schemeClr val="bg1"/>
                </a:solidFill>
                <a:effectLst/>
                <a:latin typeface="+mj-lt"/>
                <a:cs typeface="Times New Roman" pitchFamily="18" charset="0"/>
              </a:rPr>
              <a:t> </a:t>
            </a:r>
            <a:r>
              <a:rPr lang="en-US" sz="6900" b="0" dirty="0" err="1">
                <a:solidFill>
                  <a:schemeClr val="bg1"/>
                </a:solidFill>
                <a:effectLst/>
                <a:latin typeface="+mj-lt"/>
                <a:cs typeface="Times New Roman" pitchFamily="18" charset="0"/>
              </a:rPr>
              <a:t>Chúa</a:t>
            </a:r>
            <a:r>
              <a:rPr lang="en-US" sz="6900" b="0" dirty="0">
                <a:solidFill>
                  <a:schemeClr val="bg1"/>
                </a:solidFill>
                <a:effectLst/>
                <a:latin typeface="+mj-lt"/>
                <a:cs typeface="Times New Roman" pitchFamily="18" charset="0"/>
              </a:rPr>
              <a:t> </a:t>
            </a:r>
            <a:r>
              <a:rPr lang="en-US" sz="6900" b="0" dirty="0" err="1">
                <a:solidFill>
                  <a:schemeClr val="bg1"/>
                </a:solidFill>
                <a:effectLst/>
                <a:latin typeface="+mj-lt"/>
                <a:cs typeface="Times New Roman" pitchFamily="18" charset="0"/>
              </a:rPr>
              <a:t>thật</a:t>
            </a:r>
            <a:r>
              <a:rPr lang="en-US" sz="69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377470102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lnSpc>
                <a:spcPct val="105000"/>
              </a:lnSpc>
            </a:pPr>
            <a:r>
              <a:rPr lang="vi-VN" sz="6400" b="0" dirty="0">
                <a:solidFill>
                  <a:schemeClr val="bg1"/>
                </a:solidFill>
                <a:effectLst/>
                <a:latin typeface="+mj-lt"/>
              </a:rPr>
              <a:t>được sinh ra mà không phải được tạo thành, đồng bản thể với Đức Chúa Cha</a:t>
            </a:r>
            <a:r>
              <a:rPr lang="en-US" sz="6400" b="0" dirty="0">
                <a:solidFill>
                  <a:schemeClr val="bg1"/>
                </a:solidFill>
                <a:effectLst/>
                <a:latin typeface="+mj-lt"/>
              </a:rPr>
              <a:t>,</a:t>
            </a:r>
            <a:r>
              <a:rPr lang="vi-VN" sz="6400" b="0" dirty="0">
                <a:solidFill>
                  <a:schemeClr val="bg1"/>
                </a:solidFill>
                <a:effectLst/>
                <a:latin typeface="+mj-lt"/>
              </a:rPr>
              <a:t> nhờ Người mà muôn vật được tạo thành. </a:t>
            </a:r>
            <a:endParaRPr lang="en-US" sz="64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47156062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600" u="sng">
                <a:solidFill>
                  <a:srgbClr val="FFFF00"/>
                </a:solidFill>
              </a:rPr>
              <a:t>Đk:</a:t>
            </a:r>
            <a:r>
              <a:rPr lang="en-US" sz="7600">
                <a:solidFill>
                  <a:schemeClr val="bg1"/>
                </a:solidFill>
              </a:rPr>
              <a:t> </a:t>
            </a:r>
            <a:r>
              <a:rPr lang="vi-VN" sz="7600">
                <a:solidFill>
                  <a:schemeClr val="bg1"/>
                </a:solidFill>
              </a:rPr>
              <a:t>Hãy nếm thử mà coi cho biết Chúa thiện hảo dường bao.</a:t>
            </a:r>
            <a:endParaRPr lang="en-US" sz="7600">
              <a:solidFill>
                <a:schemeClr val="bg1"/>
              </a:solidFill>
            </a:endParaRPr>
          </a:p>
        </p:txBody>
      </p:sp>
    </p:spTree>
    <p:extLst>
      <p:ext uri="{BB962C8B-B14F-4D97-AF65-F5344CB8AC3E}">
        <p14:creationId xmlns:p14="http://schemas.microsoft.com/office/powerpoint/2010/main" val="14819683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400" b="0" dirty="0">
                <a:solidFill>
                  <a:schemeClr val="bg1"/>
                </a:solidFill>
                <a:effectLst/>
                <a:latin typeface="+mj-lt"/>
              </a:rPr>
              <a:t>Vì loài người chúng ta và để cứu độ chúng ta,</a:t>
            </a:r>
            <a:r>
              <a:rPr lang="en-US" sz="7400" b="0" dirty="0">
                <a:solidFill>
                  <a:schemeClr val="bg1"/>
                </a:solidFill>
                <a:effectLst/>
                <a:latin typeface="+mj-lt"/>
              </a:rPr>
              <a:t> </a:t>
            </a:r>
            <a:r>
              <a:rPr lang="vi-VN" sz="7400" b="0" dirty="0">
                <a:solidFill>
                  <a:schemeClr val="bg1"/>
                </a:solidFill>
                <a:effectLst/>
                <a:latin typeface="+mj-lt"/>
                <a:cs typeface="Times New Roman" pitchFamily="18" charset="0"/>
              </a:rPr>
              <a:t>Người đã từ trời xuống thế. </a:t>
            </a:r>
            <a:endParaRPr lang="en-US" sz="74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9637571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26184756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600" b="0" dirty="0">
                <a:solidFill>
                  <a:schemeClr val="bg1"/>
                </a:solidFill>
                <a:effectLst/>
                <a:latin typeface="+mj-lt"/>
                <a:cs typeface="Times New Roman" pitchFamily="18" charset="0"/>
              </a:rPr>
              <a:t>Người chịu đóng đinh vào thập giá vì chúng ta, thời quan Phongxiô Philatô</a:t>
            </a:r>
            <a:r>
              <a:rPr lang="en-US" sz="5600" b="0" dirty="0">
                <a:solidFill>
                  <a:schemeClr val="bg1"/>
                </a:solidFill>
                <a:effectLst/>
                <a:latin typeface="+mj-lt"/>
                <a:cs typeface="Times New Roman" pitchFamily="18" charset="0"/>
              </a:rPr>
              <a:t>.</a:t>
            </a:r>
            <a:r>
              <a:rPr lang="vi-VN" sz="5600" b="0" dirty="0">
                <a:solidFill>
                  <a:schemeClr val="bg1"/>
                </a:solidFill>
                <a:effectLst/>
                <a:latin typeface="+mj-lt"/>
                <a:cs typeface="Times New Roman" pitchFamily="18" charset="0"/>
              </a:rPr>
              <a:t> Người chịu khổ hình và mai táng, ngày thứ ba Người sống lại như lời Thánh Kinh.</a:t>
            </a:r>
            <a:endParaRPr lang="en-US" sz="5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950688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050"/>
            <a:ext cx="9144000" cy="5143499"/>
          </a:xfrm>
        </p:spPr>
        <p:txBody>
          <a:bodyPr>
            <a:noAutofit/>
          </a:bodyPr>
          <a:lstStyle/>
          <a:p>
            <a:pPr algn="just"/>
            <a:r>
              <a:rPr lang="vi-VN" sz="56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64861004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3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99444622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600" b="0" dirty="0">
                <a:solidFill>
                  <a:schemeClr val="bg1"/>
                </a:solidFill>
                <a:effectLst/>
                <a:latin typeface="+mj-lt"/>
              </a:rPr>
              <a:t>Người được phụng thờ và tôn vinh cùng với Đức Chúa Cha và Đức Chúa Con</a:t>
            </a:r>
            <a:r>
              <a:rPr lang="en-US" sz="6600" b="0" dirty="0">
                <a:solidFill>
                  <a:schemeClr val="bg1"/>
                </a:solidFill>
                <a:effectLst/>
                <a:latin typeface="+mj-lt"/>
              </a:rPr>
              <a:t>.</a:t>
            </a:r>
            <a:r>
              <a:rPr lang="vi-VN" sz="6600" b="0" dirty="0">
                <a:solidFill>
                  <a:schemeClr val="bg1"/>
                </a:solidFill>
                <a:effectLst/>
                <a:latin typeface="+mj-lt"/>
              </a:rPr>
              <a:t> Người đã dùng các tiên tri mà phán dạy.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14664505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200" b="0" dirty="0">
                <a:solidFill>
                  <a:schemeClr val="bg1"/>
                </a:solidFill>
                <a:effectLst/>
                <a:latin typeface="+mj-lt"/>
              </a:rPr>
              <a:t>Tôi tin Hội Thánh duy nhất thánh thiện công giáo và tông truyền.</a:t>
            </a:r>
            <a:endParaRPr lang="en-US" sz="8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69177692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dirty="0">
                <a:solidFill>
                  <a:srgbClr val="FFFF00"/>
                </a:solidFill>
                <a:effectLst/>
                <a:latin typeface="+mj-lt"/>
                <a:cs typeface="Times New Roman" pitchFamily="18" charset="0"/>
              </a:rPr>
              <a:t>Amen.</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49972388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2971800" y="1047750"/>
            <a:ext cx="6096000" cy="3908762"/>
          </a:xfrm>
          <a:prstGeom prst="rect">
            <a:avLst/>
          </a:prstGeom>
        </p:spPr>
        <p:txBody>
          <a:bodyPr wrap="square">
            <a:spAutoFit/>
          </a:bodyPr>
          <a:lstStyle/>
          <a:p>
            <a:pPr algn="just"/>
            <a:r>
              <a:rPr lang="en-US" sz="3100" dirty="0" err="1"/>
              <a:t>Anh</a:t>
            </a:r>
            <a:r>
              <a:rPr lang="en-US" sz="3100" dirty="0"/>
              <a:t> </a:t>
            </a:r>
            <a:r>
              <a:rPr lang="en-US" sz="3100" dirty="0" err="1"/>
              <a:t>chị</a:t>
            </a:r>
            <a:r>
              <a:rPr lang="en-US" sz="3100" dirty="0"/>
              <a:t> </a:t>
            </a:r>
            <a:r>
              <a:rPr lang="en-US" sz="3100" dirty="0" err="1"/>
              <a:t>em</a:t>
            </a:r>
            <a:r>
              <a:rPr lang="en-US" sz="3100" dirty="0"/>
              <a:t> </a:t>
            </a:r>
            <a:r>
              <a:rPr lang="en-US" sz="3100" dirty="0" err="1"/>
              <a:t>thân</a:t>
            </a:r>
            <a:r>
              <a:rPr lang="en-US" sz="3100" dirty="0"/>
              <a:t> </a:t>
            </a:r>
            <a:r>
              <a:rPr lang="en-US" sz="3100" dirty="0" err="1"/>
              <a:t>mến</a:t>
            </a:r>
            <a:r>
              <a:rPr lang="en-US" sz="3100" dirty="0"/>
              <a:t>, </a:t>
            </a:r>
            <a:r>
              <a:rPr lang="en-US" sz="3100" dirty="0" err="1"/>
              <a:t>muốn</a:t>
            </a:r>
            <a:r>
              <a:rPr lang="en-US" sz="3100" dirty="0"/>
              <a:t> </a:t>
            </a:r>
            <a:r>
              <a:rPr lang="en-US" sz="3100" dirty="0" err="1"/>
              <a:t>được</a:t>
            </a:r>
            <a:r>
              <a:rPr lang="en-US" sz="3100" dirty="0"/>
              <a:t> </a:t>
            </a:r>
            <a:r>
              <a:rPr lang="en-US" sz="3100" dirty="0" err="1"/>
              <a:t>nên</a:t>
            </a:r>
            <a:r>
              <a:rPr lang="en-US" sz="3100" dirty="0"/>
              <a:t> </a:t>
            </a:r>
            <a:r>
              <a:rPr lang="en-US" sz="3100" dirty="0" err="1"/>
              <a:t>một</a:t>
            </a:r>
            <a:r>
              <a:rPr lang="en-US" sz="3100" dirty="0"/>
              <a:t> </a:t>
            </a:r>
            <a:r>
              <a:rPr lang="en-US" sz="3100" dirty="0" err="1"/>
              <a:t>với</a:t>
            </a:r>
            <a:r>
              <a:rPr lang="en-US" sz="3100" dirty="0"/>
              <a:t> </a:t>
            </a:r>
            <a:r>
              <a:rPr lang="en-US" sz="3100" dirty="0" err="1"/>
              <a:t>Đức</a:t>
            </a:r>
            <a:r>
              <a:rPr lang="en-US" sz="3100" dirty="0"/>
              <a:t> Ki-</a:t>
            </a:r>
            <a:r>
              <a:rPr lang="en-US" sz="3100" dirty="0" err="1"/>
              <a:t>tô</a:t>
            </a:r>
            <a:r>
              <a:rPr lang="en-US" sz="3100" dirty="0"/>
              <a:t>, </a:t>
            </a:r>
            <a:r>
              <a:rPr lang="en-US" sz="3100" dirty="0" err="1"/>
              <a:t>người</a:t>
            </a:r>
            <a:r>
              <a:rPr lang="en-US" sz="3100" dirty="0"/>
              <a:t> Ki-</a:t>
            </a:r>
            <a:r>
              <a:rPr lang="en-US" sz="3100" dirty="0" err="1"/>
              <a:t>tô</a:t>
            </a:r>
            <a:r>
              <a:rPr lang="en-US" sz="3100" dirty="0"/>
              <a:t> </a:t>
            </a:r>
            <a:r>
              <a:rPr lang="en-US" sz="3100" dirty="0" err="1"/>
              <a:t>hữu</a:t>
            </a:r>
            <a:r>
              <a:rPr lang="en-US" sz="3100" dirty="0"/>
              <a:t> </a:t>
            </a:r>
            <a:r>
              <a:rPr lang="en-US" sz="3100" dirty="0" err="1"/>
              <a:t>cần</a:t>
            </a:r>
            <a:r>
              <a:rPr lang="en-US" sz="3100" dirty="0"/>
              <a:t> </a:t>
            </a:r>
            <a:r>
              <a:rPr lang="en-US" sz="3100" dirty="0" err="1"/>
              <a:t>chuẩn</a:t>
            </a:r>
            <a:r>
              <a:rPr lang="en-US" sz="3100" dirty="0"/>
              <a:t> </a:t>
            </a:r>
            <a:r>
              <a:rPr lang="en-US" sz="3100" dirty="0" err="1"/>
              <a:t>bị</a:t>
            </a:r>
            <a:r>
              <a:rPr lang="en-US" sz="3100" dirty="0"/>
              <a:t> </a:t>
            </a:r>
            <a:r>
              <a:rPr lang="en-US" sz="3100" dirty="0" err="1"/>
              <a:t>tâm</a:t>
            </a:r>
            <a:r>
              <a:rPr lang="en-US" sz="3100" dirty="0"/>
              <a:t> </a:t>
            </a:r>
            <a:r>
              <a:rPr lang="en-US" sz="3100" dirty="0" err="1"/>
              <a:t>hồn</a:t>
            </a:r>
            <a:r>
              <a:rPr lang="en-US" sz="3100" dirty="0"/>
              <a:t> </a:t>
            </a:r>
            <a:r>
              <a:rPr lang="en-US" sz="3100" dirty="0" err="1"/>
              <a:t>xứng</a:t>
            </a:r>
            <a:r>
              <a:rPr lang="en-US" sz="3100" dirty="0"/>
              <a:t> </a:t>
            </a:r>
            <a:r>
              <a:rPr lang="en-US" sz="3100" dirty="0" err="1"/>
              <a:t>đáng</a:t>
            </a:r>
            <a:r>
              <a:rPr lang="en-US" sz="3100" dirty="0"/>
              <a:t> </a:t>
            </a:r>
            <a:r>
              <a:rPr lang="en-US" sz="3100" dirty="0" err="1"/>
              <a:t>để</a:t>
            </a:r>
            <a:r>
              <a:rPr lang="en-US" sz="3100" dirty="0"/>
              <a:t> </a:t>
            </a:r>
            <a:r>
              <a:rPr lang="en-US" sz="3100" dirty="0" err="1"/>
              <a:t>rước</a:t>
            </a:r>
            <a:r>
              <a:rPr lang="en-US" sz="3100" dirty="0"/>
              <a:t> </a:t>
            </a:r>
            <a:r>
              <a:rPr lang="en-US" sz="3100" dirty="0" err="1"/>
              <a:t>Chúa</a:t>
            </a:r>
            <a:r>
              <a:rPr lang="en-US" sz="3100" dirty="0"/>
              <a:t> </a:t>
            </a:r>
            <a:r>
              <a:rPr lang="en-US" sz="3100" dirty="0" err="1"/>
              <a:t>với</a:t>
            </a:r>
            <a:r>
              <a:rPr lang="en-US" sz="3100" dirty="0"/>
              <a:t> </a:t>
            </a:r>
            <a:r>
              <a:rPr lang="en-US" sz="3100" dirty="0" err="1"/>
              <a:t>lòng</a:t>
            </a:r>
            <a:r>
              <a:rPr lang="en-US" sz="3100" dirty="0"/>
              <a:t> tin </a:t>
            </a:r>
            <a:r>
              <a:rPr lang="en-US" sz="3100" dirty="0" err="1"/>
              <a:t>vững</a:t>
            </a:r>
            <a:r>
              <a:rPr lang="en-US" sz="3100" dirty="0"/>
              <a:t> </a:t>
            </a:r>
            <a:r>
              <a:rPr lang="en-US" sz="3100" dirty="0" err="1"/>
              <a:t>vàng</a:t>
            </a:r>
            <a:r>
              <a:rPr lang="en-US" sz="3100" dirty="0"/>
              <a:t> </a:t>
            </a:r>
            <a:r>
              <a:rPr lang="en-US" sz="3100" dirty="0" err="1"/>
              <a:t>và</a:t>
            </a:r>
            <a:r>
              <a:rPr lang="en-US" sz="3100" dirty="0"/>
              <a:t> </a:t>
            </a:r>
            <a:r>
              <a:rPr lang="en-US" sz="3100" dirty="0" err="1"/>
              <a:t>lòng</a:t>
            </a:r>
            <a:r>
              <a:rPr lang="en-US" sz="3100" dirty="0"/>
              <a:t> </a:t>
            </a:r>
            <a:r>
              <a:rPr lang="en-US" sz="3100" dirty="0" err="1"/>
              <a:t>mến</a:t>
            </a:r>
            <a:r>
              <a:rPr lang="en-US" sz="3100" dirty="0"/>
              <a:t> </a:t>
            </a:r>
            <a:r>
              <a:rPr lang="en-US" sz="3100" dirty="0" err="1"/>
              <a:t>thiết</a:t>
            </a:r>
            <a:r>
              <a:rPr lang="en-US" sz="3100" dirty="0"/>
              <a:t> </a:t>
            </a:r>
            <a:r>
              <a:rPr lang="en-US" sz="3100" dirty="0" err="1"/>
              <a:t>tha</a:t>
            </a:r>
            <a:r>
              <a:rPr lang="en-US" sz="3100" dirty="0"/>
              <a:t>. </a:t>
            </a:r>
            <a:r>
              <a:rPr lang="en-US" sz="3100" dirty="0" err="1"/>
              <a:t>Với</a:t>
            </a:r>
            <a:r>
              <a:rPr lang="en-US" sz="3100" dirty="0"/>
              <a:t> </a:t>
            </a:r>
            <a:r>
              <a:rPr lang="en-US" sz="3100" dirty="0" err="1"/>
              <a:t>ước</a:t>
            </a:r>
            <a:r>
              <a:rPr lang="en-US" sz="3100" dirty="0"/>
              <a:t> </a:t>
            </a:r>
            <a:r>
              <a:rPr lang="en-US" sz="3100" dirty="0" err="1"/>
              <a:t>mong</a:t>
            </a:r>
            <a:r>
              <a:rPr lang="en-US" sz="3100" dirty="0"/>
              <a:t> </a:t>
            </a:r>
            <a:r>
              <a:rPr lang="en-US" sz="3100" dirty="0" err="1"/>
              <a:t>được</a:t>
            </a:r>
            <a:r>
              <a:rPr lang="en-US" sz="3100" dirty="0"/>
              <a:t> </a:t>
            </a:r>
            <a:r>
              <a:rPr lang="en-US" sz="3100" dirty="0" err="1"/>
              <a:t>kết</a:t>
            </a:r>
            <a:r>
              <a:rPr lang="en-US" sz="3100" dirty="0"/>
              <a:t> </a:t>
            </a:r>
            <a:r>
              <a:rPr lang="en-US" sz="3100" dirty="0" err="1"/>
              <a:t>hợp</a:t>
            </a:r>
            <a:r>
              <a:rPr lang="en-US" sz="3100" dirty="0"/>
              <a:t> </a:t>
            </a:r>
            <a:r>
              <a:rPr lang="en-US" sz="3100" dirty="0" err="1"/>
              <a:t>mật</a:t>
            </a:r>
            <a:r>
              <a:rPr lang="en-US" sz="3100" dirty="0"/>
              <a:t> </a:t>
            </a:r>
            <a:r>
              <a:rPr lang="en-US" sz="3100" dirty="0" err="1"/>
              <a:t>thiết</a:t>
            </a:r>
            <a:r>
              <a:rPr lang="en-US" sz="3100" dirty="0"/>
              <a:t> </a:t>
            </a:r>
            <a:r>
              <a:rPr lang="en-US" sz="3100" dirty="0" err="1"/>
              <a:t>với</a:t>
            </a:r>
            <a:r>
              <a:rPr lang="en-US" sz="3100" dirty="0"/>
              <a:t> </a:t>
            </a:r>
            <a:r>
              <a:rPr lang="en-US" sz="3100" dirty="0" err="1"/>
              <a:t>Đức</a:t>
            </a:r>
            <a:r>
              <a:rPr lang="en-US" sz="3100" dirty="0"/>
              <a:t> </a:t>
            </a:r>
            <a:r>
              <a:rPr lang="en-US" sz="3100" dirty="0" err="1"/>
              <a:t>Giê-su</a:t>
            </a:r>
            <a:r>
              <a:rPr lang="en-US" sz="3100" dirty="0"/>
              <a:t> Ki-</a:t>
            </a:r>
            <a:r>
              <a:rPr lang="en-US" sz="3100" dirty="0" err="1"/>
              <a:t>tô</a:t>
            </a:r>
            <a:r>
              <a:rPr lang="en-US" sz="3100" dirty="0"/>
              <a:t>, </a:t>
            </a:r>
            <a:r>
              <a:rPr lang="en-US" sz="3100" dirty="0" err="1"/>
              <a:t>chúng</a:t>
            </a:r>
            <a:r>
              <a:rPr lang="en-US" sz="3100" dirty="0"/>
              <a:t> ta </a:t>
            </a:r>
            <a:r>
              <a:rPr lang="en-US" sz="3100" dirty="0" err="1"/>
              <a:t>cùng</a:t>
            </a:r>
            <a:r>
              <a:rPr lang="en-US" sz="3100" dirty="0"/>
              <a:t> </a:t>
            </a:r>
            <a:r>
              <a:rPr lang="en-US" sz="3100" dirty="0" err="1"/>
              <a:t>dâng</a:t>
            </a:r>
            <a:r>
              <a:rPr lang="en-US" sz="3100" dirty="0"/>
              <a:t> </a:t>
            </a:r>
            <a:r>
              <a:rPr lang="en-US" sz="3100" dirty="0" err="1"/>
              <a:t>lời</a:t>
            </a:r>
            <a:r>
              <a:rPr lang="en-US" sz="3100" dirty="0"/>
              <a:t> </a:t>
            </a:r>
            <a:r>
              <a:rPr lang="en-US" sz="3100" dirty="0" err="1"/>
              <a:t>cầu</a:t>
            </a:r>
            <a:r>
              <a:rPr lang="en-US" sz="3100" dirty="0"/>
              <a:t> </a:t>
            </a:r>
            <a:r>
              <a:rPr lang="en-US" sz="3100" dirty="0" err="1"/>
              <a:t>xin</a:t>
            </a:r>
            <a:r>
              <a:rPr lang="en-US" sz="3100" dirty="0"/>
              <a:t>.</a:t>
            </a:r>
          </a:p>
        </p:txBody>
      </p:sp>
    </p:spTree>
    <p:extLst>
      <p:ext uri="{BB962C8B-B14F-4D97-AF65-F5344CB8AC3E}">
        <p14:creationId xmlns:p14="http://schemas.microsoft.com/office/powerpoint/2010/main" val="420509807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3350"/>
            <a:ext cx="9144000" cy="5010150"/>
          </a:xfrm>
          <a:prstGeom prst="rect">
            <a:avLst/>
          </a:prstGeom>
        </p:spPr>
      </p:pic>
      <p:sp>
        <p:nvSpPr>
          <p:cNvPr id="4" name="Rectangle 3"/>
          <p:cNvSpPr/>
          <p:nvPr/>
        </p:nvSpPr>
        <p:spPr>
          <a:xfrm>
            <a:off x="3810000" y="2570911"/>
            <a:ext cx="5181600" cy="2277547"/>
          </a:xfrm>
          <a:prstGeom prst="rect">
            <a:avLst/>
          </a:prstGeom>
        </p:spPr>
        <p:txBody>
          <a:bodyPr wrap="square">
            <a:spAutoFit/>
          </a:bodyPr>
          <a:lstStyle/>
          <a:p>
            <a:pPr algn="ctr"/>
            <a:r>
              <a:rPr lang="en-US" sz="5200" dirty="0">
                <a:solidFill>
                  <a:srgbClr val="FFFF00"/>
                </a:solidFill>
              </a:rPr>
              <a:t>TRÊN ĐĨA THÁNH</a:t>
            </a:r>
          </a:p>
          <a:p>
            <a:pPr algn="ctr"/>
            <a:r>
              <a:rPr lang="en-US" sz="4500" i="1" dirty="0">
                <a:solidFill>
                  <a:schemeClr val="bg1"/>
                </a:solidFill>
              </a:rPr>
              <a:t>Lm. </a:t>
            </a:r>
            <a:r>
              <a:rPr lang="en-US" sz="4500" i="1" dirty="0" err="1">
                <a:solidFill>
                  <a:schemeClr val="bg1"/>
                </a:solidFill>
              </a:rPr>
              <a:t>Mi</a:t>
            </a:r>
            <a:r>
              <a:rPr lang="en-US" sz="4500" i="1" dirty="0">
                <a:solidFill>
                  <a:schemeClr val="bg1"/>
                </a:solidFill>
              </a:rPr>
              <a:t> </a:t>
            </a:r>
            <a:r>
              <a:rPr lang="en-US" sz="4500" i="1" dirty="0" err="1">
                <a:solidFill>
                  <a:schemeClr val="bg1"/>
                </a:solidFill>
              </a:rPr>
              <a:t>Trầm</a:t>
            </a:r>
            <a:endParaRPr lang="en-US" sz="4500" i="1" dirty="0">
              <a:solidFill>
                <a:schemeClr val="bg1"/>
              </a:solidFill>
            </a:endParaRPr>
          </a:p>
          <a:p>
            <a:pPr algn="ctr"/>
            <a:endParaRPr lang="en-US" sz="4500" i="1" dirty="0">
              <a:solidFill>
                <a:schemeClr val="bg1"/>
              </a:solidFill>
            </a:endParaRPr>
          </a:p>
        </p:txBody>
      </p:sp>
      <p:pic>
        <p:nvPicPr>
          <p:cNvPr id="5" name="Picture 4">
            <a:extLst>
              <a:ext uri="{FF2B5EF4-FFF2-40B4-BE49-F238E27FC236}">
                <a16:creationId xmlns:a16="http://schemas.microsoft.com/office/drawing/2014/main" id="{DBDF7B92-C9F5-6539-6BEF-BB3944C52644}"/>
              </a:ext>
            </a:extLst>
          </p:cNvPr>
          <p:cNvPicPr>
            <a:picLocks noChangeAspect="1"/>
          </p:cNvPicPr>
          <p:nvPr/>
        </p:nvPicPr>
        <p:blipFill>
          <a:blip r:embed="rId4"/>
          <a:stretch>
            <a:fillRect/>
          </a:stretch>
        </p:blipFill>
        <p:spPr>
          <a:xfrm>
            <a:off x="4343400" y="4095750"/>
            <a:ext cx="4038600" cy="752707"/>
          </a:xfrm>
          <a:prstGeom prst="rect">
            <a:avLst/>
          </a:prstGeom>
        </p:spPr>
      </p:pic>
    </p:spTree>
    <p:extLst>
      <p:ext uri="{BB962C8B-B14F-4D97-AF65-F5344CB8AC3E}">
        <p14:creationId xmlns:p14="http://schemas.microsoft.com/office/powerpoint/2010/main" val="12358554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819150"/>
            <a:ext cx="9144000" cy="3581400"/>
          </a:xfrm>
        </p:spPr>
        <p:txBody>
          <a:bodyPr>
            <a:noAutofit/>
          </a:bodyPr>
          <a:lstStyle/>
          <a:p>
            <a:pPr algn="just"/>
            <a:r>
              <a:rPr lang="vi-VN" sz="6300" dirty="0">
                <a:solidFill>
                  <a:schemeClr val="bg1"/>
                </a:solidFill>
              </a:rPr>
              <a:t>Chúa </a:t>
            </a:r>
            <a:r>
              <a:rPr lang="en-US" sz="6300" dirty="0" err="1">
                <a:solidFill>
                  <a:schemeClr val="bg1"/>
                </a:solidFill>
              </a:rPr>
              <a:t>nói</a:t>
            </a:r>
            <a:r>
              <a:rPr lang="vi-VN" sz="6300" dirty="0">
                <a:solidFill>
                  <a:schemeClr val="bg1"/>
                </a:solidFill>
              </a:rPr>
              <a:t>: Ai ăn Thịt Tôi và uống Máu Tôi, thì người ấy sẽ ở trong Tôi và Tôi ở trong người ấy.</a:t>
            </a:r>
          </a:p>
        </p:txBody>
      </p:sp>
      <p:sp>
        <p:nvSpPr>
          <p:cNvPr id="3" name="Rectangle 2"/>
          <p:cNvSpPr/>
          <p:nvPr/>
        </p:nvSpPr>
        <p:spPr>
          <a:xfrm>
            <a:off x="0" y="35064"/>
            <a:ext cx="6477000" cy="707886"/>
          </a:xfrm>
          <a:prstGeom prst="rect">
            <a:avLst/>
          </a:prstGeom>
        </p:spPr>
        <p:txBody>
          <a:bodyPr wrap="square">
            <a:spAutoFit/>
          </a:bodyPr>
          <a:lstStyle/>
          <a:p>
            <a:r>
              <a:rPr lang="en-US" sz="4000" u="sng" dirty="0">
                <a:solidFill>
                  <a:srgbClr val="FFFF00"/>
                </a:solidFill>
              </a:rPr>
              <a:t>Alleluia-Alleluia</a:t>
            </a:r>
          </a:p>
        </p:txBody>
      </p:sp>
      <p:sp>
        <p:nvSpPr>
          <p:cNvPr id="4" name="Rectangle 3"/>
          <p:cNvSpPr/>
          <p:nvPr/>
        </p:nvSpPr>
        <p:spPr>
          <a:xfrm>
            <a:off x="6400800" y="4458474"/>
            <a:ext cx="2108269" cy="707886"/>
          </a:xfrm>
          <a:prstGeom prst="rect">
            <a:avLst/>
          </a:prstGeom>
        </p:spPr>
        <p:txBody>
          <a:bodyPr wrap="none">
            <a:spAutoFit/>
          </a:bodyPr>
          <a:lstStyle/>
          <a:p>
            <a:r>
              <a:rPr lang="en-US" sz="4000" u="sng" dirty="0">
                <a:solidFill>
                  <a:srgbClr val="FFFF00"/>
                </a:solidFill>
              </a:rPr>
              <a:t>Alleluia…</a:t>
            </a:r>
          </a:p>
        </p:txBody>
      </p:sp>
    </p:spTree>
    <p:extLst>
      <p:ext uri="{BB962C8B-B14F-4D97-AF65-F5344CB8AC3E}">
        <p14:creationId xmlns:p14="http://schemas.microsoft.com/office/powerpoint/2010/main" val="349459736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600" b="0" u="sng" dirty="0">
                <a:solidFill>
                  <a:srgbClr val="FFFF00"/>
                </a:solidFill>
                <a:effectLst/>
                <a:latin typeface="+mj-lt"/>
              </a:rPr>
              <a:t>Tk1:</a:t>
            </a:r>
            <a:r>
              <a:rPr lang="en-US" sz="4600" b="0" dirty="0">
                <a:solidFill>
                  <a:schemeClr val="bg1"/>
                </a:solidFill>
                <a:effectLst/>
                <a:latin typeface="+mj-lt"/>
              </a:rPr>
              <a:t> </a:t>
            </a:r>
            <a:r>
              <a:rPr lang="vi-VN" sz="4800" dirty="0">
                <a:solidFill>
                  <a:schemeClr val="bg1"/>
                </a:solidFill>
              </a:rPr>
              <a:t>Trên đĩa thánh con dâng Ngài tấm bánh, là giọt mồ hôi, là sức lao công, cuộc đời gian khó kết nên lễ dâng. Trong chén thánh con dâng Ngài chút rượu. Chính Chúa nhân hiền điểm tô đời con, thánh hóa lao công xóa bao tội </a:t>
            </a:r>
            <a:r>
              <a:rPr lang="en-US" sz="4800" dirty="0" err="1">
                <a:solidFill>
                  <a:schemeClr val="bg1"/>
                </a:solidFill>
              </a:rPr>
              <a:t>tình</a:t>
            </a:r>
            <a:r>
              <a:rPr lang="vi-VN" sz="4800" dirty="0">
                <a:solidFill>
                  <a:schemeClr val="bg1"/>
                </a:solidFill>
              </a:rPr>
              <a:t>.</a:t>
            </a:r>
            <a:endParaRPr lang="en-US" sz="4600" b="0" dirty="0">
              <a:solidFill>
                <a:schemeClr val="bg1"/>
              </a:solidFill>
              <a:effectLst/>
            </a:endParaRPr>
          </a:p>
        </p:txBody>
      </p:sp>
    </p:spTree>
    <p:extLst>
      <p:ext uri="{BB962C8B-B14F-4D97-AF65-F5344CB8AC3E}">
        <p14:creationId xmlns:p14="http://schemas.microsoft.com/office/powerpoint/2010/main" val="220090980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5200" b="0" u="sng" dirty="0" err="1">
                <a:solidFill>
                  <a:srgbClr val="FFFF00"/>
                </a:solidFill>
                <a:effectLst/>
              </a:rPr>
              <a:t>Đk</a:t>
            </a:r>
            <a:r>
              <a:rPr lang="en-US" sz="5200" b="0" u="sng" dirty="0">
                <a:solidFill>
                  <a:srgbClr val="FFFF00"/>
                </a:solidFill>
                <a:effectLst/>
              </a:rPr>
              <a:t>:</a:t>
            </a:r>
            <a:r>
              <a:rPr lang="en-US" sz="5200" b="0" dirty="0">
                <a:solidFill>
                  <a:schemeClr val="bg1"/>
                </a:solidFill>
                <a:effectLst/>
              </a:rPr>
              <a:t> </a:t>
            </a:r>
            <a:r>
              <a:rPr lang="vi-VN" sz="5200" dirty="0">
                <a:solidFill>
                  <a:schemeClr val="bg1"/>
                </a:solidFill>
              </a:rPr>
              <a:t>Xin Ngài nhận của lễ con dâng. Lễ vật do sức lao công, con người gian nan kiếp sống. Xin Ngài nhận của lễ con dâng, rộng tình </a:t>
            </a:r>
            <a:r>
              <a:rPr lang="en-US" sz="5200" dirty="0" err="1">
                <a:solidFill>
                  <a:schemeClr val="bg1"/>
                </a:solidFill>
              </a:rPr>
              <a:t>ân</a:t>
            </a:r>
            <a:r>
              <a:rPr lang="vi-VN" sz="5200" dirty="0">
                <a:solidFill>
                  <a:schemeClr val="bg1"/>
                </a:solidFill>
              </a:rPr>
              <a:t> phúc thương ban, tô đời </a:t>
            </a:r>
            <a:r>
              <a:rPr lang="en-US" sz="5200" dirty="0" err="1">
                <a:solidFill>
                  <a:schemeClr val="bg1"/>
                </a:solidFill>
              </a:rPr>
              <a:t>tươi</a:t>
            </a:r>
            <a:r>
              <a:rPr lang="en-US" sz="5200" dirty="0">
                <a:solidFill>
                  <a:schemeClr val="bg1"/>
                </a:solidFill>
              </a:rPr>
              <a:t> </a:t>
            </a:r>
            <a:r>
              <a:rPr lang="vi-VN" sz="5200" dirty="0">
                <a:solidFill>
                  <a:schemeClr val="bg1"/>
                </a:solidFill>
              </a:rPr>
              <a:t>thắm </a:t>
            </a:r>
            <a:r>
              <a:rPr lang="en-US" sz="5200" dirty="0" err="1">
                <a:solidFill>
                  <a:schemeClr val="bg1"/>
                </a:solidFill>
              </a:rPr>
              <a:t>ơn</a:t>
            </a:r>
            <a:r>
              <a:rPr lang="en-US" sz="5200" dirty="0">
                <a:solidFill>
                  <a:schemeClr val="bg1"/>
                </a:solidFill>
              </a:rPr>
              <a:t> </a:t>
            </a:r>
            <a:r>
              <a:rPr lang="vi-VN" sz="5200" dirty="0">
                <a:solidFill>
                  <a:schemeClr val="bg1"/>
                </a:solidFill>
              </a:rPr>
              <a:t>lành.</a:t>
            </a:r>
            <a:endParaRPr lang="en-US" sz="5200" b="0" dirty="0">
              <a:solidFill>
                <a:schemeClr val="bg1"/>
              </a:solidFill>
              <a:effectLst/>
            </a:endParaRPr>
          </a:p>
        </p:txBody>
      </p:sp>
    </p:spTree>
    <p:extLst>
      <p:ext uri="{BB962C8B-B14F-4D97-AF65-F5344CB8AC3E}">
        <p14:creationId xmlns:p14="http://schemas.microsoft.com/office/powerpoint/2010/main" val="298446432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700" b="0" u="sng" dirty="0">
                <a:solidFill>
                  <a:srgbClr val="FFFF00"/>
                </a:solidFill>
                <a:effectLst/>
              </a:rPr>
              <a:t>Tk2:</a:t>
            </a:r>
            <a:r>
              <a:rPr lang="en-US" sz="4700" b="0" dirty="0">
                <a:solidFill>
                  <a:srgbClr val="FFFF00"/>
                </a:solidFill>
                <a:effectLst/>
              </a:rPr>
              <a:t> </a:t>
            </a:r>
            <a:r>
              <a:rPr lang="vi-VN" sz="4700" dirty="0">
                <a:solidFill>
                  <a:schemeClr val="bg1"/>
                </a:solidFill>
              </a:rPr>
              <a:t>Đây Thánh giá giang tay Ngài đã chết. Này ngàn khổ đau đổ xuống trên vai, ngày dài u tối sống cho ngày mai. Và trong cõi vinh quang Ngài sống lại, dẫn lối đưa đường thánh ân Ngài ban, cứu sống con người sướng vui đầy tràn.</a:t>
            </a:r>
            <a:endParaRPr lang="en-US" sz="4700" b="0" dirty="0">
              <a:solidFill>
                <a:schemeClr val="bg1"/>
              </a:solidFill>
              <a:effectLst/>
            </a:endParaRPr>
          </a:p>
        </p:txBody>
      </p:sp>
    </p:spTree>
    <p:extLst>
      <p:ext uri="{BB962C8B-B14F-4D97-AF65-F5344CB8AC3E}">
        <p14:creationId xmlns:p14="http://schemas.microsoft.com/office/powerpoint/2010/main" val="219970942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5200" b="0" u="sng" dirty="0" err="1">
                <a:solidFill>
                  <a:srgbClr val="FFFF00"/>
                </a:solidFill>
                <a:effectLst/>
              </a:rPr>
              <a:t>Đk</a:t>
            </a:r>
            <a:r>
              <a:rPr lang="en-US" sz="5200" b="0" u="sng" dirty="0">
                <a:solidFill>
                  <a:srgbClr val="FFFF00"/>
                </a:solidFill>
                <a:effectLst/>
              </a:rPr>
              <a:t>:</a:t>
            </a:r>
            <a:r>
              <a:rPr lang="en-US" sz="5200" b="0" dirty="0">
                <a:solidFill>
                  <a:schemeClr val="bg1"/>
                </a:solidFill>
                <a:effectLst/>
              </a:rPr>
              <a:t> </a:t>
            </a:r>
            <a:r>
              <a:rPr lang="vi-VN" sz="5200" dirty="0">
                <a:solidFill>
                  <a:schemeClr val="bg1"/>
                </a:solidFill>
              </a:rPr>
              <a:t>Xin Ngài nhận của lễ con dâng. Lễ vật do sức lao công, con người gian nan kiếp sống. Xin Ngài nhận của lễ con dâng, rộng tình </a:t>
            </a:r>
            <a:r>
              <a:rPr lang="en-US" sz="5200" dirty="0" err="1">
                <a:solidFill>
                  <a:schemeClr val="bg1"/>
                </a:solidFill>
              </a:rPr>
              <a:t>ân</a:t>
            </a:r>
            <a:r>
              <a:rPr lang="vi-VN" sz="5200" dirty="0">
                <a:solidFill>
                  <a:schemeClr val="bg1"/>
                </a:solidFill>
              </a:rPr>
              <a:t> phúc thương ban, tô đời </a:t>
            </a:r>
            <a:r>
              <a:rPr lang="en-US" sz="5200" dirty="0" err="1">
                <a:solidFill>
                  <a:schemeClr val="bg1"/>
                </a:solidFill>
              </a:rPr>
              <a:t>tươi</a:t>
            </a:r>
            <a:r>
              <a:rPr lang="en-US" sz="5200" dirty="0">
                <a:solidFill>
                  <a:schemeClr val="bg1"/>
                </a:solidFill>
              </a:rPr>
              <a:t> </a:t>
            </a:r>
            <a:r>
              <a:rPr lang="vi-VN" sz="5200" dirty="0">
                <a:solidFill>
                  <a:schemeClr val="bg1"/>
                </a:solidFill>
              </a:rPr>
              <a:t>thắm </a:t>
            </a:r>
            <a:r>
              <a:rPr lang="en-US" sz="5200" dirty="0" err="1">
                <a:solidFill>
                  <a:schemeClr val="bg1"/>
                </a:solidFill>
              </a:rPr>
              <a:t>ơn</a:t>
            </a:r>
            <a:r>
              <a:rPr lang="en-US" sz="5200" dirty="0">
                <a:solidFill>
                  <a:schemeClr val="bg1"/>
                </a:solidFill>
              </a:rPr>
              <a:t> </a:t>
            </a:r>
            <a:r>
              <a:rPr lang="vi-VN" sz="5200" dirty="0">
                <a:solidFill>
                  <a:schemeClr val="bg1"/>
                </a:solidFill>
              </a:rPr>
              <a:t>lành.</a:t>
            </a:r>
            <a:endParaRPr lang="en-US" sz="5200" b="0" dirty="0">
              <a:solidFill>
                <a:schemeClr val="bg1"/>
              </a:solidFill>
              <a:effectLst/>
            </a:endParaRPr>
          </a:p>
        </p:txBody>
      </p:sp>
    </p:spTree>
    <p:extLst>
      <p:ext uri="{BB962C8B-B14F-4D97-AF65-F5344CB8AC3E}">
        <p14:creationId xmlns:p14="http://schemas.microsoft.com/office/powerpoint/2010/main" val="167197489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48205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b="0" dirty="0" err="1">
                <a:solidFill>
                  <a:schemeClr val="bg1"/>
                </a:solidFill>
                <a:effectLst/>
                <a:latin typeface="+mj-lt"/>
              </a:rPr>
              <a:t>Chúa</a:t>
            </a:r>
            <a:r>
              <a:rPr lang="en-US" b="0" dirty="0">
                <a:solidFill>
                  <a:schemeClr val="bg1"/>
                </a:solidFill>
                <a:effectLst/>
                <a:latin typeface="+mj-lt"/>
              </a:rPr>
              <a:t> </a:t>
            </a:r>
            <a:r>
              <a:rPr lang="en-US" b="0" dirty="0" err="1">
                <a:solidFill>
                  <a:schemeClr val="bg1"/>
                </a:solidFill>
                <a:effectLst/>
                <a:latin typeface="+mj-lt"/>
              </a:rPr>
              <a:t>Nhật</a:t>
            </a:r>
            <a:r>
              <a:rPr lang="en-US" b="0" dirty="0">
                <a:solidFill>
                  <a:schemeClr val="bg1"/>
                </a:solidFill>
                <a:effectLst/>
                <a:latin typeface="+mj-lt"/>
              </a:rPr>
              <a:t> XX TN </a:t>
            </a:r>
            <a:r>
              <a:rPr lang="en-US" b="0" dirty="0" err="1">
                <a:solidFill>
                  <a:schemeClr val="bg1"/>
                </a:solidFill>
                <a:effectLst/>
                <a:latin typeface="+mj-lt"/>
              </a:rPr>
              <a:t>Năm</a:t>
            </a:r>
            <a:r>
              <a:rPr lang="en-US" b="0" dirty="0">
                <a:solidFill>
                  <a:schemeClr val="bg1"/>
                </a:solidFill>
                <a:effectLst/>
                <a:latin typeface="+mj-lt"/>
              </a:rPr>
              <a:t> A</a:t>
            </a:r>
            <a:br>
              <a:rPr lang="en-US" b="0" dirty="0">
                <a:solidFill>
                  <a:schemeClr val="bg1"/>
                </a:solidFill>
                <a:effectLst/>
                <a:latin typeface="+mj-lt"/>
              </a:rPr>
            </a:br>
            <a:endParaRPr lang="en-US" b="0" dirty="0">
              <a:solidFill>
                <a:schemeClr val="bg1"/>
              </a:solidFill>
              <a:effectLst/>
              <a:latin typeface="+mj-l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213"/>
            <a:ext cx="9144000" cy="5135074"/>
          </a:xfrm>
          <a:prstGeom prst="rect">
            <a:avLst/>
          </a:prstGeom>
        </p:spPr>
      </p:pic>
    </p:spTree>
    <p:extLst>
      <p:ext uri="{BB962C8B-B14F-4D97-AF65-F5344CB8AC3E}">
        <p14:creationId xmlns:p14="http://schemas.microsoft.com/office/powerpoint/2010/main" val="347686520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dirty="0">
                <a:solidFill>
                  <a:srgbClr val="FFFF00"/>
                </a:solidFill>
                <a:effectLst/>
                <a:latin typeface="+mj-lt"/>
              </a:rPr>
              <a:t>Ca </a:t>
            </a:r>
            <a:r>
              <a:rPr lang="en-US" sz="6600" b="0" dirty="0" err="1">
                <a:solidFill>
                  <a:srgbClr val="FFFF00"/>
                </a:solidFill>
                <a:effectLst/>
                <a:latin typeface="+mj-lt"/>
              </a:rPr>
              <a:t>Nguyện</a:t>
            </a:r>
            <a:r>
              <a:rPr lang="en-US" sz="6600" b="0" dirty="0">
                <a:solidFill>
                  <a:srgbClr val="FFFF00"/>
                </a:solidFill>
                <a:effectLst/>
                <a:latin typeface="+mj-lt"/>
              </a:rPr>
              <a:t> </a:t>
            </a:r>
            <a:r>
              <a:rPr lang="en-US" sz="6600" b="0" dirty="0" err="1">
                <a:solidFill>
                  <a:srgbClr val="FFFF00"/>
                </a:solidFill>
                <a:effectLst/>
                <a:latin typeface="+mj-lt"/>
              </a:rPr>
              <a:t>Hiệp</a:t>
            </a:r>
            <a:r>
              <a:rPr lang="en-US" sz="6600" b="0" dirty="0">
                <a:solidFill>
                  <a:srgbClr val="FFFF00"/>
                </a:solidFill>
                <a:effectLst/>
                <a:latin typeface="+mj-lt"/>
              </a:rPr>
              <a:t> </a:t>
            </a:r>
            <a:r>
              <a:rPr lang="en-US" sz="6600" b="0" dirty="0" err="1">
                <a:solidFill>
                  <a:srgbClr val="FFFF00"/>
                </a:solidFill>
                <a:effectLst/>
                <a:latin typeface="+mj-lt"/>
              </a:rPr>
              <a:t>Lễ</a:t>
            </a:r>
            <a:br>
              <a:rPr lang="en-US" sz="6600" b="0" dirty="0">
                <a:solidFill>
                  <a:srgbClr val="FFFF00"/>
                </a:solidFill>
                <a:effectLst/>
                <a:latin typeface="+mj-lt"/>
              </a:rPr>
            </a:br>
            <a:r>
              <a:rPr lang="en-US" sz="6600" dirty="0">
                <a:solidFill>
                  <a:srgbClr val="FFFF00"/>
                </a:solidFill>
              </a:rPr>
              <a:t>KHAO KHÁT THÁNH THỂ</a:t>
            </a:r>
            <a:br>
              <a:rPr lang="en-US" sz="6600" dirty="0">
                <a:solidFill>
                  <a:srgbClr val="FFFF00"/>
                </a:solidFill>
              </a:rPr>
            </a:br>
            <a:r>
              <a:rPr lang="en-US" sz="5000" i="1" dirty="0" err="1">
                <a:solidFill>
                  <a:schemeClr val="bg1"/>
                </a:solidFill>
              </a:rPr>
              <a:t>Dấu</a:t>
            </a:r>
            <a:r>
              <a:rPr lang="en-US" sz="5000" i="1" dirty="0">
                <a:solidFill>
                  <a:schemeClr val="bg1"/>
                </a:solidFill>
              </a:rPr>
              <a:t> </a:t>
            </a:r>
            <a:r>
              <a:rPr lang="en-US" sz="5000" i="1" dirty="0" err="1">
                <a:solidFill>
                  <a:schemeClr val="bg1"/>
                </a:solidFill>
              </a:rPr>
              <a:t>Chân</a:t>
            </a:r>
            <a:endParaRPr lang="en-US" sz="5000" b="0" i="1" dirty="0">
              <a:solidFill>
                <a:schemeClr val="bg1"/>
              </a:solidFill>
              <a:effectLst/>
            </a:endParaRPr>
          </a:p>
        </p:txBody>
      </p:sp>
      <p:pic>
        <p:nvPicPr>
          <p:cNvPr id="3" name="Picture 2">
            <a:extLst>
              <a:ext uri="{FF2B5EF4-FFF2-40B4-BE49-F238E27FC236}">
                <a16:creationId xmlns:a16="http://schemas.microsoft.com/office/drawing/2014/main" id="{DBDF7B92-C9F5-6539-6BEF-BB3944C52644}"/>
              </a:ext>
            </a:extLst>
          </p:cNvPr>
          <p:cNvPicPr>
            <a:picLocks noChangeAspect="1"/>
          </p:cNvPicPr>
          <p:nvPr/>
        </p:nvPicPr>
        <p:blipFill>
          <a:blip r:embed="rId2"/>
          <a:stretch>
            <a:fillRect/>
          </a:stretch>
        </p:blipFill>
        <p:spPr>
          <a:xfrm>
            <a:off x="1981200" y="4019550"/>
            <a:ext cx="5334000" cy="914400"/>
          </a:xfrm>
          <a:prstGeom prst="rect">
            <a:avLst/>
          </a:prstGeom>
        </p:spPr>
      </p:pic>
    </p:spTree>
    <p:extLst>
      <p:ext uri="{BB962C8B-B14F-4D97-AF65-F5344CB8AC3E}">
        <p14:creationId xmlns:p14="http://schemas.microsoft.com/office/powerpoint/2010/main" val="353878427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200" b="0" u="sng" dirty="0">
                <a:solidFill>
                  <a:srgbClr val="FFFF00"/>
                </a:solidFill>
                <a:effectLst/>
              </a:rPr>
              <a:t>Tk1:</a:t>
            </a:r>
            <a:r>
              <a:rPr lang="en-US" sz="5200" dirty="0">
                <a:solidFill>
                  <a:srgbClr val="FFFF00"/>
                </a:solidFill>
              </a:rPr>
              <a:t> </a:t>
            </a:r>
            <a:r>
              <a:rPr lang="vi-VN" sz="5200" dirty="0">
                <a:solidFill>
                  <a:schemeClr val="bg1"/>
                </a:solidFill>
              </a:rPr>
              <a:t>Thờ lạy tin yêu Bí tích huyền siêu, là tình yêu Chúa quá ư thẳm sâu. Thiêng liêng và rất nhiệm mầu, yêu nhân gian nên Ngài ở mãi trong hình bánh giữa trần gian</a:t>
            </a:r>
            <a:r>
              <a:rPr lang="en-US" sz="5200" dirty="0">
                <a:solidFill>
                  <a:srgbClr val="FFFF00"/>
                </a:solidFill>
              </a:rPr>
              <a:t>…</a:t>
            </a:r>
            <a:endParaRPr lang="vi-VN" sz="5200" dirty="0">
              <a:solidFill>
                <a:schemeClr val="bg1"/>
              </a:solidFill>
            </a:endParaRPr>
          </a:p>
        </p:txBody>
      </p:sp>
    </p:spTree>
    <p:extLst>
      <p:ext uri="{BB962C8B-B14F-4D97-AF65-F5344CB8AC3E}">
        <p14:creationId xmlns:p14="http://schemas.microsoft.com/office/powerpoint/2010/main" val="5203507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200" dirty="0">
                <a:solidFill>
                  <a:srgbClr val="FFFF00"/>
                </a:solidFill>
              </a:rPr>
              <a:t>…</a:t>
            </a:r>
            <a:r>
              <a:rPr lang="vi-VN" sz="5200" dirty="0">
                <a:solidFill>
                  <a:schemeClr val="bg1"/>
                </a:solidFill>
              </a:rPr>
              <a:t> Thờ lạy tin yêu Bí t</a:t>
            </a:r>
            <a:r>
              <a:rPr lang="en-US" sz="5200" dirty="0">
                <a:solidFill>
                  <a:schemeClr val="bg1"/>
                </a:solidFill>
              </a:rPr>
              <a:t>í</a:t>
            </a:r>
            <a:r>
              <a:rPr lang="vi-VN" sz="5200" dirty="0">
                <a:solidFill>
                  <a:schemeClr val="bg1"/>
                </a:solidFill>
              </a:rPr>
              <a:t>ch huyền siêu, cùng triều thần thánh tấu vang ngợi ca. Ca vang tình Chúa hải hà, ôi bao la không bờ không bến, này con đây lấy chỉ đáp đền.</a:t>
            </a:r>
          </a:p>
        </p:txBody>
      </p:sp>
    </p:spTree>
    <p:extLst>
      <p:ext uri="{BB962C8B-B14F-4D97-AF65-F5344CB8AC3E}">
        <p14:creationId xmlns:p14="http://schemas.microsoft.com/office/powerpoint/2010/main" val="404786897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err="1">
                <a:solidFill>
                  <a:srgbClr val="FFFF00"/>
                </a:solidFill>
                <a:effectLst/>
              </a:rPr>
              <a:t>Đk</a:t>
            </a:r>
            <a:r>
              <a:rPr lang="en-US" sz="5400" b="0" u="sng" dirty="0">
                <a:solidFill>
                  <a:srgbClr val="FFFF00"/>
                </a:solidFill>
                <a:effectLst/>
              </a:rPr>
              <a:t>:</a:t>
            </a:r>
            <a:r>
              <a:rPr lang="en-US" sz="5400" dirty="0">
                <a:solidFill>
                  <a:schemeClr val="bg1"/>
                </a:solidFill>
              </a:rPr>
              <a:t> </a:t>
            </a:r>
            <a:r>
              <a:rPr lang="vi-VN" sz="5400" dirty="0">
                <a:solidFill>
                  <a:schemeClr val="bg1"/>
                </a:solidFill>
              </a:rPr>
              <a:t>Lạy Chúa Giê-su Thánh Thể, con cung kính nghiêm quỳ thờ lạy Chúa. Con tin Chúa ngự trong phép Thánh này, để trao ban nguồn th</a:t>
            </a:r>
            <a:r>
              <a:rPr lang="en-US" sz="5400" dirty="0" err="1">
                <a:solidFill>
                  <a:schemeClr val="bg1"/>
                </a:solidFill>
              </a:rPr>
              <a:t>ần</a:t>
            </a:r>
            <a:r>
              <a:rPr lang="vi-VN" sz="5400" dirty="0">
                <a:solidFill>
                  <a:schemeClr val="bg1"/>
                </a:solidFill>
              </a:rPr>
              <a:t> lương cho nhân thế</a:t>
            </a:r>
            <a:r>
              <a:rPr lang="en-US" sz="5400" dirty="0">
                <a:solidFill>
                  <a:srgbClr val="FFFF00"/>
                </a:solidFill>
              </a:rPr>
              <a:t>…</a:t>
            </a:r>
            <a:endParaRPr lang="en-US" sz="5400" b="0" dirty="0">
              <a:solidFill>
                <a:schemeClr val="bg1"/>
              </a:solidFill>
              <a:effectLst/>
            </a:endParaRPr>
          </a:p>
        </p:txBody>
      </p:sp>
    </p:spTree>
    <p:extLst>
      <p:ext uri="{BB962C8B-B14F-4D97-AF65-F5344CB8AC3E}">
        <p14:creationId xmlns:p14="http://schemas.microsoft.com/office/powerpoint/2010/main" val="35058941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b="0" dirty="0" err="1">
                <a:solidFill>
                  <a:schemeClr val="bg1"/>
                </a:solidFill>
                <a:effectLst/>
                <a:latin typeface="+mj-lt"/>
              </a:rPr>
              <a:t>Chúa</a:t>
            </a:r>
            <a:r>
              <a:rPr lang="en-US" b="0" dirty="0">
                <a:solidFill>
                  <a:schemeClr val="bg1"/>
                </a:solidFill>
                <a:effectLst/>
                <a:latin typeface="+mj-lt"/>
              </a:rPr>
              <a:t> </a:t>
            </a:r>
            <a:r>
              <a:rPr lang="en-US" b="0" dirty="0" err="1">
                <a:solidFill>
                  <a:schemeClr val="bg1"/>
                </a:solidFill>
                <a:effectLst/>
                <a:latin typeface="+mj-lt"/>
              </a:rPr>
              <a:t>Nhật</a:t>
            </a:r>
            <a:r>
              <a:rPr lang="en-US" b="0" dirty="0">
                <a:solidFill>
                  <a:schemeClr val="bg1"/>
                </a:solidFill>
                <a:effectLst/>
                <a:latin typeface="+mj-lt"/>
              </a:rPr>
              <a:t> XX TN </a:t>
            </a:r>
            <a:r>
              <a:rPr lang="en-US" b="0" dirty="0" err="1">
                <a:solidFill>
                  <a:schemeClr val="bg1"/>
                </a:solidFill>
                <a:effectLst/>
                <a:latin typeface="+mj-lt"/>
              </a:rPr>
              <a:t>Năm</a:t>
            </a:r>
            <a:r>
              <a:rPr lang="en-US" b="0" dirty="0">
                <a:solidFill>
                  <a:schemeClr val="bg1"/>
                </a:solidFill>
                <a:effectLst/>
                <a:latin typeface="+mj-lt"/>
              </a:rPr>
              <a:t> A</a:t>
            </a:r>
            <a:br>
              <a:rPr lang="en-US" b="0" dirty="0">
                <a:solidFill>
                  <a:schemeClr val="bg1"/>
                </a:solidFill>
                <a:effectLst/>
                <a:latin typeface="+mj-lt"/>
              </a:rPr>
            </a:br>
            <a:endParaRPr lang="en-US" b="0" dirty="0">
              <a:solidFill>
                <a:schemeClr val="bg1"/>
              </a:solidFill>
              <a:effectLst/>
              <a:latin typeface="+mj-l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73331062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600" dirty="0">
                <a:solidFill>
                  <a:srgbClr val="FFFF00"/>
                </a:solidFill>
              </a:rPr>
              <a:t>…</a:t>
            </a:r>
            <a:r>
              <a:rPr lang="vi-VN" sz="5600" dirty="0">
                <a:solidFill>
                  <a:schemeClr val="bg1"/>
                </a:solidFill>
              </a:rPr>
              <a:t> Lạy Chúa Giê-su Thánh Thể, cuộc đời này với muôn ngàn dâu bể. Nay tìm về tựa nương ở bên Ngài, bởi chính Ngài là nguồn sống con hằng khát khao.</a:t>
            </a:r>
            <a:endParaRPr lang="en-US" sz="5600" b="0" dirty="0">
              <a:solidFill>
                <a:schemeClr val="bg1"/>
              </a:solidFill>
              <a:effectLst/>
            </a:endParaRPr>
          </a:p>
        </p:txBody>
      </p:sp>
    </p:spTree>
    <p:extLst>
      <p:ext uri="{BB962C8B-B14F-4D97-AF65-F5344CB8AC3E}">
        <p14:creationId xmlns:p14="http://schemas.microsoft.com/office/powerpoint/2010/main" val="179080146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200" b="0" u="sng" dirty="0">
                <a:solidFill>
                  <a:srgbClr val="FFFF00"/>
                </a:solidFill>
                <a:effectLst/>
              </a:rPr>
              <a:t>Tk2:</a:t>
            </a:r>
            <a:r>
              <a:rPr lang="en-US" sz="5200" b="0" dirty="0">
                <a:solidFill>
                  <a:schemeClr val="bg1"/>
                </a:solidFill>
                <a:effectLst/>
              </a:rPr>
              <a:t> </a:t>
            </a:r>
            <a:r>
              <a:rPr lang="vi-VN" sz="5200" dirty="0">
                <a:solidFill>
                  <a:schemeClr val="bg1"/>
                </a:solidFill>
              </a:rPr>
              <a:t>Từng ngày con luôn khao khát chờ mong, được gần bên Chúa suối thiêng sạch trong. Nơi đây Ngài sẽ giang tay trao ban cho con nguồn sự sống, mỗi ngày trong suốt đời con</a:t>
            </a:r>
            <a:r>
              <a:rPr lang="en-US" sz="5200" dirty="0">
                <a:solidFill>
                  <a:srgbClr val="FFFF00"/>
                </a:solidFill>
              </a:rPr>
              <a:t>…</a:t>
            </a:r>
            <a:endParaRPr lang="vi-VN" sz="5200" dirty="0">
              <a:solidFill>
                <a:srgbClr val="FFFF00"/>
              </a:solidFill>
            </a:endParaRPr>
          </a:p>
        </p:txBody>
      </p:sp>
    </p:spTree>
    <p:extLst>
      <p:ext uri="{BB962C8B-B14F-4D97-AF65-F5344CB8AC3E}">
        <p14:creationId xmlns:p14="http://schemas.microsoft.com/office/powerpoint/2010/main" val="242626613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200" dirty="0">
                <a:solidFill>
                  <a:srgbClr val="FFFF00"/>
                </a:solidFill>
              </a:rPr>
              <a:t>…</a:t>
            </a:r>
            <a:r>
              <a:rPr lang="vi-VN" sz="5200" dirty="0">
                <a:solidFill>
                  <a:schemeClr val="bg1"/>
                </a:solidFill>
              </a:rPr>
              <a:t> Phận hèn con đây yếu đuối mỏng manh, nguyện Ngài nâng đỡ, xuống ơn bình an. Gian nan thử thách ngập tràn, xin cho con theo đường chân lý, đường an vui mãi luôn có Ngài.</a:t>
            </a:r>
          </a:p>
        </p:txBody>
      </p:sp>
    </p:spTree>
    <p:extLst>
      <p:ext uri="{BB962C8B-B14F-4D97-AF65-F5344CB8AC3E}">
        <p14:creationId xmlns:p14="http://schemas.microsoft.com/office/powerpoint/2010/main" val="246751561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err="1">
                <a:solidFill>
                  <a:srgbClr val="FFFF00"/>
                </a:solidFill>
                <a:effectLst/>
              </a:rPr>
              <a:t>Đk</a:t>
            </a:r>
            <a:r>
              <a:rPr lang="en-US" sz="5400" b="0" u="sng" dirty="0">
                <a:solidFill>
                  <a:srgbClr val="FFFF00"/>
                </a:solidFill>
                <a:effectLst/>
              </a:rPr>
              <a:t>:</a:t>
            </a:r>
            <a:r>
              <a:rPr lang="en-US" sz="5400" dirty="0">
                <a:solidFill>
                  <a:schemeClr val="bg1"/>
                </a:solidFill>
              </a:rPr>
              <a:t> </a:t>
            </a:r>
            <a:r>
              <a:rPr lang="vi-VN" sz="5400" dirty="0">
                <a:solidFill>
                  <a:schemeClr val="bg1"/>
                </a:solidFill>
              </a:rPr>
              <a:t>Lạy Chúa Giê-su Thánh Thể, con cung kính nghiêm quỳ thờ lạy Chúa. Con tin Chúa ngự trong phép Thánh này, để trao ban nguồn th</a:t>
            </a:r>
            <a:r>
              <a:rPr lang="en-US" sz="5400" dirty="0" err="1">
                <a:solidFill>
                  <a:schemeClr val="bg1"/>
                </a:solidFill>
              </a:rPr>
              <a:t>ần</a:t>
            </a:r>
            <a:r>
              <a:rPr lang="vi-VN" sz="5400" dirty="0">
                <a:solidFill>
                  <a:schemeClr val="bg1"/>
                </a:solidFill>
              </a:rPr>
              <a:t> lương cho nhân thế</a:t>
            </a:r>
            <a:r>
              <a:rPr lang="en-US" sz="5400" dirty="0">
                <a:solidFill>
                  <a:srgbClr val="FFFF00"/>
                </a:solidFill>
              </a:rPr>
              <a:t>…</a:t>
            </a:r>
            <a:endParaRPr lang="en-US" sz="5400" b="0" dirty="0">
              <a:solidFill>
                <a:schemeClr val="bg1"/>
              </a:solidFill>
              <a:effectLst/>
            </a:endParaRPr>
          </a:p>
        </p:txBody>
      </p:sp>
    </p:spTree>
    <p:extLst>
      <p:ext uri="{BB962C8B-B14F-4D97-AF65-F5344CB8AC3E}">
        <p14:creationId xmlns:p14="http://schemas.microsoft.com/office/powerpoint/2010/main" val="83994904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600" dirty="0">
                <a:solidFill>
                  <a:srgbClr val="FFFF00"/>
                </a:solidFill>
              </a:rPr>
              <a:t>…</a:t>
            </a:r>
            <a:r>
              <a:rPr lang="vi-VN" sz="5600" dirty="0">
                <a:solidFill>
                  <a:schemeClr val="bg1"/>
                </a:solidFill>
              </a:rPr>
              <a:t> Lạy Chúa Giê-su Thánh Thể, cuộc đời này với muôn ngàn dâu bể. Nay tìm về tựa nương ở bên Ngài, bởi chính Ngài là nguồn sống con hằng khát khao.</a:t>
            </a:r>
            <a:endParaRPr lang="en-US" sz="5600" b="0" dirty="0">
              <a:solidFill>
                <a:schemeClr val="bg1"/>
              </a:solidFill>
              <a:effectLst/>
            </a:endParaRPr>
          </a:p>
        </p:txBody>
      </p:sp>
    </p:spTree>
    <p:extLst>
      <p:ext uri="{BB962C8B-B14F-4D97-AF65-F5344CB8AC3E}">
        <p14:creationId xmlns:p14="http://schemas.microsoft.com/office/powerpoint/2010/main" val="3027872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2626613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b="0" dirty="0" err="1">
                <a:solidFill>
                  <a:schemeClr val="bg1"/>
                </a:solidFill>
                <a:effectLst/>
                <a:latin typeface="+mj-lt"/>
              </a:rPr>
              <a:t>Chúa</a:t>
            </a:r>
            <a:r>
              <a:rPr lang="en-US" b="0" dirty="0">
                <a:solidFill>
                  <a:schemeClr val="bg1"/>
                </a:solidFill>
                <a:effectLst/>
                <a:latin typeface="+mj-lt"/>
              </a:rPr>
              <a:t> </a:t>
            </a:r>
            <a:r>
              <a:rPr lang="en-US" b="0" dirty="0" err="1">
                <a:solidFill>
                  <a:schemeClr val="bg1"/>
                </a:solidFill>
                <a:effectLst/>
                <a:latin typeface="+mj-lt"/>
              </a:rPr>
              <a:t>Nhật</a:t>
            </a:r>
            <a:r>
              <a:rPr lang="en-US" b="0" dirty="0">
                <a:solidFill>
                  <a:schemeClr val="bg1"/>
                </a:solidFill>
                <a:effectLst/>
                <a:latin typeface="+mj-lt"/>
              </a:rPr>
              <a:t> XX TN </a:t>
            </a:r>
            <a:r>
              <a:rPr lang="en-US" b="0" dirty="0" err="1">
                <a:solidFill>
                  <a:schemeClr val="bg1"/>
                </a:solidFill>
                <a:effectLst/>
                <a:latin typeface="+mj-lt"/>
              </a:rPr>
              <a:t>Năm</a:t>
            </a:r>
            <a:r>
              <a:rPr lang="en-US" b="0" dirty="0">
                <a:solidFill>
                  <a:schemeClr val="bg1"/>
                </a:solidFill>
                <a:effectLst/>
                <a:latin typeface="+mj-lt"/>
              </a:rPr>
              <a:t> A</a:t>
            </a:r>
            <a:br>
              <a:rPr lang="en-US" b="0" dirty="0">
                <a:solidFill>
                  <a:schemeClr val="bg1"/>
                </a:solidFill>
                <a:effectLst/>
                <a:latin typeface="+mj-lt"/>
              </a:rPr>
            </a:br>
            <a:endParaRPr lang="en-US" b="0" dirty="0">
              <a:solidFill>
                <a:schemeClr val="bg1"/>
              </a:solidFill>
              <a:effectLst/>
              <a:latin typeface="+mj-l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47686520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400550"/>
          </a:xfrm>
        </p:spPr>
        <p:txBody>
          <a:bodyPr>
            <a:normAutofit/>
          </a:bodyPr>
          <a:lstStyle/>
          <a:p>
            <a:r>
              <a:rPr lang="en-US" sz="6000" b="0" dirty="0">
                <a:solidFill>
                  <a:srgbClr val="FFFF00"/>
                </a:solidFill>
                <a:effectLst/>
                <a:latin typeface="+mj-lt"/>
              </a:rPr>
              <a:t>Ca </a:t>
            </a:r>
            <a:r>
              <a:rPr lang="en-US" sz="6000" b="0" dirty="0" err="1">
                <a:solidFill>
                  <a:srgbClr val="FFFF00"/>
                </a:solidFill>
                <a:effectLst/>
                <a:latin typeface="+mj-lt"/>
              </a:rPr>
              <a:t>Kết</a:t>
            </a:r>
            <a:r>
              <a:rPr lang="en-US" sz="6000" b="0" dirty="0">
                <a:solidFill>
                  <a:srgbClr val="FFFF00"/>
                </a:solidFill>
                <a:effectLst/>
                <a:latin typeface="+mj-lt"/>
              </a:rPr>
              <a:t> </a:t>
            </a:r>
            <a:r>
              <a:rPr lang="en-US" sz="6000" b="0" dirty="0" err="1">
                <a:solidFill>
                  <a:srgbClr val="FFFF00"/>
                </a:solidFill>
                <a:effectLst/>
                <a:latin typeface="+mj-lt"/>
              </a:rPr>
              <a:t>Lễ</a:t>
            </a:r>
            <a:br>
              <a:rPr lang="en-US" sz="8000" b="0" dirty="0">
                <a:solidFill>
                  <a:srgbClr val="FFFF00"/>
                </a:solidFill>
                <a:effectLst/>
                <a:latin typeface="+mj-lt"/>
              </a:rPr>
            </a:br>
            <a:r>
              <a:rPr lang="en-US" sz="6000" dirty="0">
                <a:solidFill>
                  <a:srgbClr val="FFFF00"/>
                </a:solidFill>
              </a:rPr>
              <a:t>THÁNH LỄ ĐÃ HẾT RỒI</a:t>
            </a:r>
            <a:br>
              <a:rPr lang="en-US" sz="6000" dirty="0">
                <a:solidFill>
                  <a:srgbClr val="FFFF00"/>
                </a:solidFill>
              </a:rPr>
            </a:br>
            <a:r>
              <a:rPr lang="en-US" sz="5000" i="1" dirty="0" err="1">
                <a:solidFill>
                  <a:schemeClr val="bg1"/>
                </a:solidFill>
              </a:rPr>
              <a:t>Lê</a:t>
            </a:r>
            <a:r>
              <a:rPr lang="en-US" sz="5000" i="1" dirty="0">
                <a:solidFill>
                  <a:schemeClr val="bg1"/>
                </a:solidFill>
              </a:rPr>
              <a:t> </a:t>
            </a:r>
            <a:r>
              <a:rPr lang="en-US" sz="5000" i="1" dirty="0" err="1">
                <a:solidFill>
                  <a:schemeClr val="bg1"/>
                </a:solidFill>
              </a:rPr>
              <a:t>Phú</a:t>
            </a:r>
            <a:r>
              <a:rPr lang="en-US" sz="5000" i="1" dirty="0">
                <a:solidFill>
                  <a:schemeClr val="bg1"/>
                </a:solidFill>
              </a:rPr>
              <a:t> </a:t>
            </a:r>
            <a:r>
              <a:rPr lang="en-US" sz="5000" i="1" dirty="0" err="1">
                <a:solidFill>
                  <a:schemeClr val="bg1"/>
                </a:solidFill>
              </a:rPr>
              <a:t>Hải</a:t>
            </a:r>
            <a:endParaRPr lang="en-US" sz="5000" b="0" i="1" dirty="0">
              <a:solidFill>
                <a:schemeClr val="bg1"/>
              </a:solidFill>
              <a:effectLst/>
            </a:endParaRPr>
          </a:p>
        </p:txBody>
      </p:sp>
      <p:pic>
        <p:nvPicPr>
          <p:cNvPr id="3" name="Picture 2">
            <a:extLst>
              <a:ext uri="{FF2B5EF4-FFF2-40B4-BE49-F238E27FC236}">
                <a16:creationId xmlns:a16="http://schemas.microsoft.com/office/drawing/2014/main" id="{DBDF7B92-C9F5-6539-6BEF-BB3944C52644}"/>
              </a:ext>
            </a:extLst>
          </p:cNvPr>
          <p:cNvPicPr>
            <a:picLocks noChangeAspect="1"/>
          </p:cNvPicPr>
          <p:nvPr/>
        </p:nvPicPr>
        <p:blipFill>
          <a:blip r:embed="rId2"/>
          <a:stretch>
            <a:fillRect/>
          </a:stretch>
        </p:blipFill>
        <p:spPr>
          <a:xfrm>
            <a:off x="1981200" y="3638550"/>
            <a:ext cx="5486400" cy="914400"/>
          </a:xfrm>
          <a:prstGeom prst="rect">
            <a:avLst/>
          </a:prstGeom>
        </p:spPr>
      </p:pic>
    </p:spTree>
    <p:extLst>
      <p:ext uri="{BB962C8B-B14F-4D97-AF65-F5344CB8AC3E}">
        <p14:creationId xmlns:p14="http://schemas.microsoft.com/office/powerpoint/2010/main" val="35085029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200" u="sng" dirty="0" err="1">
                <a:solidFill>
                  <a:srgbClr val="FFFF00"/>
                </a:solidFill>
              </a:rPr>
              <a:t>T</a:t>
            </a:r>
            <a:r>
              <a:rPr lang="en-US" sz="5200" b="0" u="sng" dirty="0" err="1">
                <a:solidFill>
                  <a:srgbClr val="FFFF00"/>
                </a:solidFill>
                <a:effectLst/>
              </a:rPr>
              <a:t>k</a:t>
            </a:r>
            <a:r>
              <a:rPr lang="en-US" sz="5200" b="0" u="sng" dirty="0">
                <a:solidFill>
                  <a:srgbClr val="FFFF00"/>
                </a:solidFill>
                <a:effectLst/>
              </a:rPr>
              <a:t>:</a:t>
            </a:r>
            <a:r>
              <a:rPr lang="en-US" sz="5200" b="0" dirty="0">
                <a:solidFill>
                  <a:schemeClr val="bg1"/>
                </a:solidFill>
                <a:effectLst/>
              </a:rPr>
              <a:t> </a:t>
            </a:r>
            <a:r>
              <a:rPr lang="vi-VN" sz="5200" dirty="0">
                <a:solidFill>
                  <a:schemeClr val="bg1"/>
                </a:solidFill>
              </a:rPr>
              <a:t>Thánh lễ đã hết rồi con về thôi Chúa ôi. Ôi bao nhiêu hoan lạc đời con thắm phúc Chúa Trời. Xin ở bên con mãi trọn đời sống Chúa ơi. Xin ở bên con mãi từ nay suốt đời con.</a:t>
            </a:r>
            <a:endParaRPr lang="vi-VN" sz="5200" b="0" dirty="0">
              <a:solidFill>
                <a:schemeClr val="bg1"/>
              </a:solidFill>
              <a:effectLst/>
            </a:endParaRPr>
          </a:p>
        </p:txBody>
      </p:sp>
    </p:spTree>
    <p:extLst>
      <p:ext uri="{BB962C8B-B14F-4D97-AF65-F5344CB8AC3E}">
        <p14:creationId xmlns:p14="http://schemas.microsoft.com/office/powerpoint/2010/main" val="427835381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dirty="0" err="1">
                <a:solidFill>
                  <a:srgbClr val="FFFF00"/>
                </a:solidFill>
              </a:rPr>
              <a:t>Đk</a:t>
            </a:r>
            <a:r>
              <a:rPr lang="en-US" sz="5400" b="0" u="sng" dirty="0">
                <a:solidFill>
                  <a:srgbClr val="FFFF00"/>
                </a:solidFill>
                <a:effectLst/>
              </a:rPr>
              <a:t>:</a:t>
            </a:r>
            <a:r>
              <a:rPr lang="en-US" sz="5400" b="0" dirty="0">
                <a:solidFill>
                  <a:schemeClr val="bg1"/>
                </a:solidFill>
                <a:effectLst/>
              </a:rPr>
              <a:t> </a:t>
            </a:r>
            <a:r>
              <a:rPr lang="vi-VN" sz="5400" dirty="0">
                <a:solidFill>
                  <a:schemeClr val="bg1"/>
                </a:solidFill>
              </a:rPr>
              <a:t>Thánh lễ đã hết rồi con về thôi Chúa hỡi. Ôi bao nhiêu ơn huệ mà Thiên Chúa đã ban. Ôi no nê ân tình ôi tình yêu Thánh Thể. Xin cho con suốt đời là lễ tế Chúa ơi.</a:t>
            </a:r>
          </a:p>
        </p:txBody>
      </p:sp>
    </p:spTree>
    <p:extLst>
      <p:ext uri="{BB962C8B-B14F-4D97-AF65-F5344CB8AC3E}">
        <p14:creationId xmlns:p14="http://schemas.microsoft.com/office/powerpoint/2010/main" val="28175316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br>
              <a:rPr lang="en-US" sz="6000" b="0" dirty="0">
                <a:solidFill>
                  <a:srgbClr val="FFFF00"/>
                </a:solidFill>
                <a:effectLst/>
                <a:latin typeface="+mj-lt"/>
              </a:rPr>
            </a:br>
            <a:r>
              <a:rPr lang="en-US" sz="6000" b="0" dirty="0">
                <a:solidFill>
                  <a:srgbClr val="FFFF00"/>
                </a:solidFill>
                <a:effectLst/>
                <a:latin typeface="+mj-lt"/>
              </a:rPr>
              <a:t>Ca </a:t>
            </a:r>
            <a:r>
              <a:rPr lang="en-US" sz="6000" b="0" dirty="0" err="1">
                <a:solidFill>
                  <a:srgbClr val="FFFF00"/>
                </a:solidFill>
                <a:effectLst/>
                <a:latin typeface="+mj-lt"/>
              </a:rPr>
              <a:t>Nhập</a:t>
            </a:r>
            <a:r>
              <a:rPr lang="en-US" sz="6000" b="0" dirty="0">
                <a:solidFill>
                  <a:srgbClr val="FFFF00"/>
                </a:solidFill>
                <a:effectLst/>
                <a:latin typeface="+mj-lt"/>
              </a:rPr>
              <a:t> </a:t>
            </a:r>
            <a:r>
              <a:rPr lang="en-US" sz="6000" b="0" dirty="0" err="1">
                <a:solidFill>
                  <a:srgbClr val="FFFF00"/>
                </a:solidFill>
                <a:effectLst/>
                <a:latin typeface="+mj-lt"/>
              </a:rPr>
              <a:t>Lễ</a:t>
            </a:r>
            <a:br>
              <a:rPr lang="en-US" sz="6000" b="0" dirty="0">
                <a:solidFill>
                  <a:srgbClr val="FFFF00"/>
                </a:solidFill>
                <a:effectLst/>
                <a:latin typeface="+mj-lt"/>
              </a:rPr>
            </a:br>
            <a:r>
              <a:rPr lang="en-US" sz="6600" b="0" dirty="0">
                <a:solidFill>
                  <a:srgbClr val="FFFF00"/>
                </a:solidFill>
                <a:effectLst/>
                <a:latin typeface="+mj-lt"/>
              </a:rPr>
              <a:t>CON SẼ BƯỚC LÊN BÀN THỜ</a:t>
            </a:r>
            <a:br>
              <a:rPr lang="en-US" sz="6600" b="0" dirty="0">
                <a:solidFill>
                  <a:srgbClr val="FFFF00"/>
                </a:solidFill>
                <a:effectLst/>
                <a:latin typeface="+mj-lt"/>
              </a:rPr>
            </a:br>
            <a:r>
              <a:rPr lang="en-US" sz="5000" b="0" dirty="0" err="1">
                <a:solidFill>
                  <a:schemeClr val="bg1"/>
                </a:solidFill>
                <a:effectLst/>
                <a:latin typeface="+mj-lt"/>
              </a:rPr>
              <a:t>Hoàng</a:t>
            </a:r>
            <a:r>
              <a:rPr lang="en-US" sz="5000" b="0" dirty="0">
                <a:solidFill>
                  <a:schemeClr val="bg1"/>
                </a:solidFill>
                <a:effectLst/>
                <a:latin typeface="+mj-lt"/>
              </a:rPr>
              <a:t> </a:t>
            </a:r>
            <a:r>
              <a:rPr lang="en-US" sz="5000" b="0" dirty="0" err="1">
                <a:solidFill>
                  <a:schemeClr val="bg1"/>
                </a:solidFill>
                <a:effectLst/>
                <a:latin typeface="+mj-lt"/>
              </a:rPr>
              <a:t>Ngôn</a:t>
            </a:r>
            <a:r>
              <a:rPr lang="en-US" sz="5000" b="0" dirty="0">
                <a:solidFill>
                  <a:schemeClr val="bg1"/>
                </a:solidFill>
                <a:effectLst/>
                <a:latin typeface="+mj-lt"/>
              </a:rPr>
              <a:t> – </a:t>
            </a:r>
            <a:r>
              <a:rPr lang="en-US" sz="5000" b="0" dirty="0" err="1">
                <a:solidFill>
                  <a:schemeClr val="bg1"/>
                </a:solidFill>
                <a:effectLst/>
                <a:latin typeface="+mj-lt"/>
              </a:rPr>
              <a:t>Hoàng</a:t>
            </a:r>
            <a:r>
              <a:rPr lang="en-US" sz="5000" b="0" dirty="0">
                <a:solidFill>
                  <a:schemeClr val="bg1"/>
                </a:solidFill>
                <a:effectLst/>
                <a:latin typeface="+mj-lt"/>
              </a:rPr>
              <a:t> </a:t>
            </a:r>
            <a:r>
              <a:rPr lang="en-US" sz="5000" b="0" dirty="0" err="1">
                <a:solidFill>
                  <a:schemeClr val="bg1"/>
                </a:solidFill>
                <a:effectLst/>
                <a:latin typeface="+mj-lt"/>
              </a:rPr>
              <a:t>Phúc</a:t>
            </a:r>
            <a:br>
              <a:rPr lang="en-US" sz="5400" b="0" dirty="0">
                <a:solidFill>
                  <a:schemeClr val="bg1"/>
                </a:solidFill>
                <a:effectLst/>
                <a:latin typeface="+mj-lt"/>
              </a:rPr>
            </a:br>
            <a:br>
              <a:rPr lang="en-US" sz="6000" b="0" dirty="0">
                <a:solidFill>
                  <a:srgbClr val="FFFF00"/>
                </a:solidFill>
                <a:effectLst/>
                <a:latin typeface="+mj-lt"/>
              </a:rPr>
            </a:br>
            <a:br>
              <a:rPr lang="en-US" sz="6000" b="0" i="1" dirty="0">
                <a:solidFill>
                  <a:schemeClr val="bg1"/>
                </a:solidFill>
                <a:effectLst/>
                <a:latin typeface="+mj-lt"/>
              </a:rPr>
            </a:br>
            <a:endParaRPr lang="en-US" sz="6000" b="0" i="1" dirty="0">
              <a:solidFill>
                <a:schemeClr val="bg1"/>
              </a:solidFill>
              <a:effectLst/>
              <a:latin typeface="+mj-lt"/>
            </a:endParaRPr>
          </a:p>
        </p:txBody>
      </p:sp>
      <p:pic>
        <p:nvPicPr>
          <p:cNvPr id="3" name="Picture 2">
            <a:extLst>
              <a:ext uri="{FF2B5EF4-FFF2-40B4-BE49-F238E27FC236}">
                <a16:creationId xmlns:a16="http://schemas.microsoft.com/office/drawing/2014/main" id="{DBDF7B92-C9F5-6539-6BEF-BB3944C52644}"/>
              </a:ext>
            </a:extLst>
          </p:cNvPr>
          <p:cNvPicPr>
            <a:picLocks noChangeAspect="1"/>
          </p:cNvPicPr>
          <p:nvPr/>
        </p:nvPicPr>
        <p:blipFill>
          <a:blip r:embed="rId2"/>
          <a:stretch>
            <a:fillRect/>
          </a:stretch>
        </p:blipFill>
        <p:spPr>
          <a:xfrm>
            <a:off x="1981200" y="3028950"/>
            <a:ext cx="5486400" cy="914400"/>
          </a:xfrm>
          <a:prstGeom prst="rect">
            <a:avLst/>
          </a:prstGeom>
        </p:spPr>
      </p:pic>
    </p:spTree>
    <p:extLst>
      <p:ext uri="{BB962C8B-B14F-4D97-AF65-F5344CB8AC3E}">
        <p14:creationId xmlns:p14="http://schemas.microsoft.com/office/powerpoint/2010/main" val="114841572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b="0" dirty="0" err="1">
                <a:solidFill>
                  <a:schemeClr val="bg1"/>
                </a:solidFill>
                <a:effectLst/>
                <a:latin typeface="+mj-lt"/>
              </a:rPr>
              <a:t>Chúa</a:t>
            </a:r>
            <a:r>
              <a:rPr lang="en-US" b="0" dirty="0">
                <a:solidFill>
                  <a:schemeClr val="bg1"/>
                </a:solidFill>
                <a:effectLst/>
                <a:latin typeface="+mj-lt"/>
              </a:rPr>
              <a:t> </a:t>
            </a:r>
            <a:r>
              <a:rPr lang="en-US" b="0" dirty="0" err="1">
                <a:solidFill>
                  <a:schemeClr val="bg1"/>
                </a:solidFill>
                <a:effectLst/>
                <a:latin typeface="+mj-lt"/>
              </a:rPr>
              <a:t>Nhật</a:t>
            </a:r>
            <a:r>
              <a:rPr lang="en-US" b="0" dirty="0">
                <a:solidFill>
                  <a:schemeClr val="bg1"/>
                </a:solidFill>
                <a:effectLst/>
                <a:latin typeface="+mj-lt"/>
              </a:rPr>
              <a:t> XX TN </a:t>
            </a:r>
            <a:r>
              <a:rPr lang="en-US" b="0" dirty="0" err="1">
                <a:solidFill>
                  <a:schemeClr val="bg1"/>
                </a:solidFill>
                <a:effectLst/>
                <a:latin typeface="+mj-lt"/>
              </a:rPr>
              <a:t>Năm</a:t>
            </a:r>
            <a:r>
              <a:rPr lang="en-US" b="0" dirty="0">
                <a:solidFill>
                  <a:schemeClr val="bg1"/>
                </a:solidFill>
                <a:effectLst/>
                <a:latin typeface="+mj-lt"/>
              </a:rPr>
              <a:t> A</a:t>
            </a:r>
            <a:br>
              <a:rPr lang="en-US" b="0" dirty="0">
                <a:solidFill>
                  <a:schemeClr val="bg1"/>
                </a:solidFill>
                <a:effectLst/>
                <a:latin typeface="+mj-lt"/>
              </a:rPr>
            </a:br>
            <a:endParaRPr lang="en-US" b="0" dirty="0">
              <a:solidFill>
                <a:schemeClr val="bg1"/>
              </a:solidFill>
              <a:effectLst/>
              <a:latin typeface="+mj-l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8131881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spcBef>
                <a:spcPts val="0"/>
              </a:spcBef>
            </a:pPr>
            <a:r>
              <a:rPr lang="en-US" sz="5900" b="0" u="sng" dirty="0" err="1">
                <a:solidFill>
                  <a:srgbClr val="FFFF00"/>
                </a:solidFill>
                <a:effectLst/>
                <a:latin typeface="+mj-lt"/>
              </a:rPr>
              <a:t>Đk</a:t>
            </a:r>
            <a:r>
              <a:rPr lang="vi-VN" sz="5900" b="0" u="sng" dirty="0">
                <a:solidFill>
                  <a:srgbClr val="FFFF00"/>
                </a:solidFill>
                <a:effectLst/>
                <a:latin typeface="+mj-lt"/>
              </a:rPr>
              <a:t>:</a:t>
            </a:r>
            <a:r>
              <a:rPr lang="vi-VN" sz="5900" b="0" dirty="0">
                <a:solidFill>
                  <a:schemeClr val="bg1"/>
                </a:solidFill>
                <a:effectLst/>
                <a:latin typeface="+mj-lt"/>
              </a:rPr>
              <a:t> Con sẽ </a:t>
            </a:r>
            <a:r>
              <a:rPr lang="en-US" sz="5900" dirty="0" err="1">
                <a:solidFill>
                  <a:schemeClr val="bg1"/>
                </a:solidFill>
                <a:latin typeface="+mj-lt"/>
              </a:rPr>
              <a:t>bước</a:t>
            </a:r>
            <a:r>
              <a:rPr lang="vi-VN" sz="5900" b="0" dirty="0">
                <a:solidFill>
                  <a:schemeClr val="bg1"/>
                </a:solidFill>
                <a:effectLst/>
                <a:latin typeface="+mj-lt"/>
              </a:rPr>
              <a:t> lên bàn thờ, vì chính Chúa làm tuổi xuân ca khúc hân hoan. Con sẽ </a:t>
            </a:r>
            <a:r>
              <a:rPr lang="en-US" sz="5900" dirty="0" err="1">
                <a:solidFill>
                  <a:schemeClr val="bg1"/>
                </a:solidFill>
                <a:latin typeface="+mj-lt"/>
              </a:rPr>
              <a:t>bước</a:t>
            </a:r>
            <a:r>
              <a:rPr lang="vi-VN" sz="5900" b="0" dirty="0">
                <a:solidFill>
                  <a:schemeClr val="bg1"/>
                </a:solidFill>
                <a:effectLst/>
                <a:latin typeface="+mj-lt"/>
              </a:rPr>
              <a:t> lên bàn thánh tế lễ mình làm của lễ hy sinh.</a:t>
            </a:r>
          </a:p>
        </p:txBody>
      </p:sp>
    </p:spTree>
    <p:extLst>
      <p:ext uri="{BB962C8B-B14F-4D97-AF65-F5344CB8AC3E}">
        <p14:creationId xmlns:p14="http://schemas.microsoft.com/office/powerpoint/2010/main" val="2315032721"/>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spcBef>
                <a:spcPts val="0"/>
              </a:spcBef>
            </a:pPr>
            <a:r>
              <a:rPr lang="en-US" sz="5500" b="0" u="sng" dirty="0">
                <a:solidFill>
                  <a:srgbClr val="FFFF00"/>
                </a:solidFill>
                <a:effectLst/>
                <a:latin typeface="+mj-lt"/>
              </a:rPr>
              <a:t>Tk1</a:t>
            </a:r>
            <a:r>
              <a:rPr lang="vi-VN" sz="5500" b="0" u="sng" dirty="0">
                <a:solidFill>
                  <a:srgbClr val="FFFF00"/>
                </a:solidFill>
                <a:effectLst/>
                <a:latin typeface="+mj-lt"/>
              </a:rPr>
              <a:t>:</a:t>
            </a:r>
            <a:r>
              <a:rPr lang="vi-VN" sz="5500" b="0" dirty="0">
                <a:solidFill>
                  <a:schemeClr val="bg1"/>
                </a:solidFill>
                <a:effectLst/>
                <a:latin typeface="+mj-lt"/>
              </a:rPr>
              <a:t> Này hồn tôi ơi sao xao xuyến đau thương? Tứ vi địch thù vây hãm lo gì. Có Chúa trong thành địch thù tan nát hết. Chúa trong lòng ta lo lắng gì hồn tôi ơi.</a:t>
            </a:r>
          </a:p>
        </p:txBody>
      </p:sp>
    </p:spTree>
    <p:extLst>
      <p:ext uri="{BB962C8B-B14F-4D97-AF65-F5344CB8AC3E}">
        <p14:creationId xmlns:p14="http://schemas.microsoft.com/office/powerpoint/2010/main" val="1519906175"/>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1060</TotalTime>
  <Words>1805</Words>
  <Application>Microsoft Office PowerPoint</Application>
  <PresentationFormat>On-screen Show (16:9)</PresentationFormat>
  <Paragraphs>91</Paragraphs>
  <Slides>70</Slides>
  <Notes>2</Notes>
  <HiddenSlides>0</HiddenSlides>
  <MMClips>0</MMClips>
  <ScaleCrop>false</ScaleCrop>
  <HeadingPairs>
    <vt:vector size="6" baseType="variant">
      <vt:variant>
        <vt:lpstr>Fonts Used</vt:lpstr>
      </vt:variant>
      <vt:variant>
        <vt:i4>4</vt:i4>
      </vt:variant>
      <vt:variant>
        <vt:lpstr>Theme</vt:lpstr>
      </vt:variant>
      <vt:variant>
        <vt:i4>11</vt:i4>
      </vt:variant>
      <vt:variant>
        <vt:lpstr>Slide Titles</vt:lpstr>
      </vt:variant>
      <vt:variant>
        <vt:i4>70</vt:i4>
      </vt:variant>
    </vt:vector>
  </HeadingPairs>
  <TitlesOfParts>
    <vt:vector size="85" baseType="lpstr">
      <vt:lpstr>Arial</vt:lpstr>
      <vt:lpstr>Calibri</vt:lpstr>
      <vt:lpstr>Times New Roman</vt:lpstr>
      <vt:lpstr>UTM American Sans</vt:lpstr>
      <vt:lpstr>Office Theme</vt:lpstr>
      <vt:lpstr>12_Office Theme</vt:lpstr>
      <vt:lpstr>36_Default Design</vt:lpstr>
      <vt:lpstr>10_Office Theme</vt:lpstr>
      <vt:lpstr>6_Office Theme</vt:lpstr>
      <vt:lpstr>7_Office Theme</vt:lpstr>
      <vt:lpstr>8_Office Theme</vt:lpstr>
      <vt:lpstr>2_Office Theme</vt:lpstr>
      <vt:lpstr>1_Office Theme</vt:lpstr>
      <vt:lpstr>3_Office Theme</vt:lpstr>
      <vt:lpstr>37_Default Design</vt:lpstr>
      <vt:lpstr>CHÚA NHẬT XX THƯỜNG NIÊN NĂM B</vt:lpstr>
      <vt:lpstr>Chúa Nhật XX TN Năm A </vt:lpstr>
      <vt:lpstr>TẬP HÁT CỘNG ĐOÀN</vt:lpstr>
      <vt:lpstr>Đk: Hãy nếm thử mà coi cho biết Chúa thiện hảo dường bao.</vt:lpstr>
      <vt:lpstr>Chúa nói: Ai ăn Thịt Tôi và uống Máu Tôi, thì người ấy sẽ ở trong Tôi và Tôi ở trong người ấy.</vt:lpstr>
      <vt:lpstr>Chúa Nhật XX TN Năm A </vt:lpstr>
      <vt:lpstr> Ca Nhập Lễ CON SẼ BƯỚC LÊN BÀN THỜ Hoàng Ngôn – Hoàng Phúc   </vt:lpstr>
      <vt:lpstr>PowerPoint Presentation</vt:lpstr>
      <vt:lpstr>PowerPoint Presentation</vt:lpstr>
      <vt:lpstr>PowerPoint Presentation</vt:lpstr>
      <vt:lpstr>Chúa Nhật XX TN Năm A </vt:lpstr>
      <vt:lpstr> </vt:lpstr>
      <vt:lpstr> </vt:lpstr>
      <vt:lpstr> </vt:lpstr>
      <vt:lpstr> </vt:lpstr>
      <vt:lpstr> </vt:lpstr>
      <vt:lpstr> </vt:lpstr>
      <vt:lpstr> </vt:lpstr>
      <vt:lpstr>Chúa Nhật XX TN Năm A </vt:lpstr>
      <vt:lpstr>PowerPoint Presentation</vt:lpstr>
      <vt:lpstr>THÁNH VỊNH 33 CHÚA NHẬT XX THƯỜNG NIÊN NĂM B  Lm. Kim Long 04 câu </vt:lpstr>
      <vt:lpstr>Đk: Hãy nếm thử mà coi cho biết Chúa thiện hảo dường bao.</vt:lpstr>
      <vt:lpstr>Tk1: Tôi luôn luôn ca tụng Chúa, câu hát mừng Ngài chẳng ngớt trên môi. Chúa đã làm tôi hãnh diện, xin các bạn nghèo nghe nói mà vui lên.</vt:lpstr>
      <vt:lpstr>Đk: Hãy nếm thử mà coi cho biết Chúa thiện hảo dường bao.</vt:lpstr>
      <vt:lpstr>Tk2: Xin theo tôi ca ngợi Chúa, ta hãy hiệp lời mừng chúc Uy Danh, Chúa đáp lời tôi khấn cầu, cho thoát mọi điều kinh hãi và lo âu.</vt:lpstr>
      <vt:lpstr>Đk: Hãy nếm thử mà coi cho biết Chúa thiện hảo dường bao.</vt:lpstr>
      <vt:lpstr>Tk3: Ai hân hoan trông về Chúa, luôn sẽ chẳng còn nhục nhã hổ ngươi. Tiếng kẻ nghèo đây khấn nài, Thiên Chúa ưng nhận cho thoát mọi nguy nan.</vt:lpstr>
      <vt:lpstr>Đk: Hãy nếm thử mà coi cho biết Chúa thiện hảo dường bao.</vt:lpstr>
      <vt:lpstr>Tk4: Bao cơ binh xây đồn luỹ quanh kẻ cậy Ngài giải thoát cứu nguy. Hãy nếm Ngài bao tốt lành, nương náu bên Ngài vinh phúc thực khôn vơi.</vt:lpstr>
      <vt:lpstr>Đk: Hãy nếm thử mà coi cho biết Chúa thiện hảo dường bao.</vt:lpstr>
      <vt:lpstr>PowerPoint Presentation</vt:lpstr>
      <vt:lpstr>Chúa nói: Ai ăn Thịt Tôi và uống Máu Tôi, thì người ấy sẽ ở trong Tôi và Tôi ở trong người ấy.</vt:lpstr>
      <vt:lpstr>Chúa Nhật XX TN Năm A </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Tk1: Trên đĩa thánh con dâng Ngài tấm bánh, là giọt mồ hôi, là sức lao công, cuộc đời gian khó kết nên lễ dâng. Trong chén thánh con dâng Ngài chút rượu. Chính Chúa nhân hiền điểm tô đời con, thánh hóa lao công xóa bao tội tình.</vt:lpstr>
      <vt:lpstr>Đk: Xin Ngài nhận của lễ con dâng. Lễ vật do sức lao công, con người gian nan kiếp sống. Xin Ngài nhận của lễ con dâng, rộng tình ân phúc thương ban, tô đời tươi thắm ơn lành.</vt:lpstr>
      <vt:lpstr>Tk2: Đây Thánh giá giang tay Ngài đã chết. Này ngàn khổ đau đổ xuống trên vai, ngày dài u tối sống cho ngày mai. Và trong cõi vinh quang Ngài sống lại, dẫn lối đưa đường thánh ân Ngài ban, cứu sống con người sướng vui đầy tràn.</vt:lpstr>
      <vt:lpstr>Đk: Xin Ngài nhận của lễ con dâng. Lễ vật do sức lao công, con người gian nan kiếp sống. Xin Ngài nhận của lễ con dâng, rộng tình ân phúc thương ban, tô đời tươi thắm ơn lành.</vt:lpstr>
      <vt:lpstr>PowerPoint Presentation</vt:lpstr>
      <vt:lpstr>Chúa Nhật XX TN Năm A </vt:lpstr>
      <vt:lpstr>Ca Nguyện Hiệp Lễ KHAO KHÁT THÁNH THỂ Dấu Chân</vt:lpstr>
      <vt:lpstr>Tk1: Thờ lạy tin yêu Bí tích huyền siêu, là tình yêu Chúa quá ư thẳm sâu. Thiêng liêng và rất nhiệm mầu, yêu nhân gian nên Ngài ở mãi trong hình bánh giữa trần gian…</vt:lpstr>
      <vt:lpstr>… Thờ lạy tin yêu Bí tích huyền siêu, cùng triều thần thánh tấu vang ngợi ca. Ca vang tình Chúa hải hà, ôi bao la không bờ không bến, này con đây lấy chỉ đáp đền.</vt:lpstr>
      <vt:lpstr>Đk: Lạy Chúa Giê-su Thánh Thể, con cung kính nghiêm quỳ thờ lạy Chúa. Con tin Chúa ngự trong phép Thánh này, để trao ban nguồn thần lương cho nhân thế…</vt:lpstr>
      <vt:lpstr>… Lạy Chúa Giê-su Thánh Thể, cuộc đời này với muôn ngàn dâu bể. Nay tìm về tựa nương ở bên Ngài, bởi chính Ngài là nguồn sống con hằng khát khao.</vt:lpstr>
      <vt:lpstr>Tk2: Từng ngày con luôn khao khát chờ mong, được gần bên Chúa suối thiêng sạch trong. Nơi đây Ngài sẽ giang tay trao ban cho con nguồn sự sống, mỗi ngày trong suốt đời con…</vt:lpstr>
      <vt:lpstr>… Phận hèn con đây yếu đuối mỏng manh, nguyện Ngài nâng đỡ, xuống ơn bình an. Gian nan thử thách ngập tràn, xin cho con theo đường chân lý, đường an vui mãi luôn có Ngài.</vt:lpstr>
      <vt:lpstr>Đk: Lạy Chúa Giê-su Thánh Thể, con cung kính nghiêm quỳ thờ lạy Chúa. Con tin Chúa ngự trong phép Thánh này, để trao ban nguồn thần lương cho nhân thế…</vt:lpstr>
      <vt:lpstr>… Lạy Chúa Giê-su Thánh Thể, cuộc đời này với muôn ngàn dâu bể. Nay tìm về tựa nương ở bên Ngài, bởi chính Ngài là nguồn sống con hằng khát khao.</vt:lpstr>
      <vt:lpstr>PowerPoint Presentation</vt:lpstr>
      <vt:lpstr>Chúa Nhật XX TN Năm A </vt:lpstr>
      <vt:lpstr>Ca Kết Lễ THÁNH LỄ ĐÃ HẾT RỒI Lê Phú Hải</vt:lpstr>
      <vt:lpstr>Tk: Thánh lễ đã hết rồi con về thôi Chúa ôi. Ôi bao nhiêu hoan lạc đời con thắm phúc Chúa Trời. Xin ở bên con mãi trọn đời sống Chúa ơi. Xin ở bên con mãi từ nay suốt đời con.</vt:lpstr>
      <vt:lpstr>Đk: Thánh lễ đã hết rồi con về thôi Chúa hỡi. Ôi bao nhiêu ơn huệ mà Thiên Chúa đã ban. Ôi no nê ân tình ôi tình yêu Thánh Thể. Xin cho con suốt đời là lễ tế Chúa ơi.</vt:lpstr>
      <vt:lpstr>Chúa Nhật XX TN Năm A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Hùng Nam</cp:lastModifiedBy>
  <cp:revision>156</cp:revision>
  <dcterms:created xsi:type="dcterms:W3CDTF">2023-05-21T07:25:42Z</dcterms:created>
  <dcterms:modified xsi:type="dcterms:W3CDTF">2024-08-15T19:55:45Z</dcterms:modified>
</cp:coreProperties>
</file>