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928" r:id="rId6"/>
    <p:sldMasterId id="2147484012" r:id="rId7"/>
    <p:sldMasterId id="2147484024" r:id="rId8"/>
    <p:sldMasterId id="2147484036" r:id="rId9"/>
    <p:sldMasterId id="2147484060" r:id="rId10"/>
    <p:sldMasterId id="2147484072" r:id="rId11"/>
  </p:sldMasterIdLst>
  <p:notesMasterIdLst>
    <p:notesMasterId r:id="rId87"/>
  </p:notesMasterIdLst>
  <p:sldIdLst>
    <p:sldId id="507" r:id="rId12"/>
    <p:sldId id="367" r:id="rId13"/>
    <p:sldId id="683" r:id="rId14"/>
    <p:sldId id="684" r:id="rId15"/>
    <p:sldId id="685" r:id="rId16"/>
    <p:sldId id="686" r:id="rId17"/>
    <p:sldId id="687" r:id="rId18"/>
    <p:sldId id="688" r:id="rId19"/>
    <p:sldId id="689" r:id="rId20"/>
    <p:sldId id="671" r:id="rId21"/>
    <p:sldId id="553" r:id="rId22"/>
    <p:sldId id="713" r:id="rId23"/>
    <p:sldId id="695" r:id="rId24"/>
    <p:sldId id="714" r:id="rId25"/>
    <p:sldId id="692" r:id="rId26"/>
    <p:sldId id="715" r:id="rId27"/>
    <p:sldId id="672" r:id="rId28"/>
    <p:sldId id="384" r:id="rId29"/>
    <p:sldId id="386" r:id="rId30"/>
    <p:sldId id="387" r:id="rId31"/>
    <p:sldId id="388" r:id="rId32"/>
    <p:sldId id="389" r:id="rId33"/>
    <p:sldId id="390" r:id="rId34"/>
    <p:sldId id="391" r:id="rId35"/>
    <p:sldId id="647" r:id="rId36"/>
    <p:sldId id="649" r:id="rId37"/>
    <p:sldId id="657" r:id="rId38"/>
    <p:sldId id="658" r:id="rId39"/>
    <p:sldId id="659" r:id="rId40"/>
    <p:sldId id="665" r:id="rId41"/>
    <p:sldId id="660" r:id="rId42"/>
    <p:sldId id="666" r:id="rId43"/>
    <p:sldId id="661" r:id="rId44"/>
    <p:sldId id="667" r:id="rId45"/>
    <p:sldId id="653" r:id="rId46"/>
    <p:sldId id="664" r:id="rId47"/>
    <p:sldId id="673" r:id="rId48"/>
    <p:sldId id="549" r:id="rId49"/>
    <p:sldId id="400" r:id="rId50"/>
    <p:sldId id="401" r:id="rId51"/>
    <p:sldId id="402" r:id="rId52"/>
    <p:sldId id="403" r:id="rId53"/>
    <p:sldId id="404" r:id="rId54"/>
    <p:sldId id="405" r:id="rId55"/>
    <p:sldId id="406" r:id="rId56"/>
    <p:sldId id="407" r:id="rId57"/>
    <p:sldId id="408" r:id="rId58"/>
    <p:sldId id="409" r:id="rId59"/>
    <p:sldId id="410" r:id="rId60"/>
    <p:sldId id="411" r:id="rId61"/>
    <p:sldId id="412" r:id="rId62"/>
    <p:sldId id="550" r:id="rId63"/>
    <p:sldId id="558" r:id="rId64"/>
    <p:sldId id="710" r:id="rId65"/>
    <p:sldId id="716" r:id="rId66"/>
    <p:sldId id="711" r:id="rId67"/>
    <p:sldId id="276" r:id="rId68"/>
    <p:sldId id="674" r:id="rId69"/>
    <p:sldId id="277" r:id="rId70"/>
    <p:sldId id="697" r:id="rId71"/>
    <p:sldId id="698" r:id="rId72"/>
    <p:sldId id="699" r:id="rId73"/>
    <p:sldId id="717" r:id="rId74"/>
    <p:sldId id="700" r:id="rId75"/>
    <p:sldId id="718" r:id="rId76"/>
    <p:sldId id="292" r:id="rId77"/>
    <p:sldId id="651" r:id="rId78"/>
    <p:sldId id="293" r:id="rId79"/>
    <p:sldId id="704" r:id="rId80"/>
    <p:sldId id="705" r:id="rId81"/>
    <p:sldId id="719" r:id="rId82"/>
    <p:sldId id="706" r:id="rId83"/>
    <p:sldId id="720" r:id="rId84"/>
    <p:sldId id="721" r:id="rId85"/>
    <p:sldId id="675" r:id="rId8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A50021"/>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34573" autoAdjust="0"/>
    <p:restoredTop sz="94693" autoAdjust="0"/>
  </p:normalViewPr>
  <p:slideViewPr>
    <p:cSldViewPr>
      <p:cViewPr>
        <p:scale>
          <a:sx n="57" d="100"/>
          <a:sy n="57" d="100"/>
        </p:scale>
        <p:origin x="-1512" y="-672"/>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sorterViewPr>
    <p:cViewPr>
      <p:scale>
        <a:sx n="73" d="100"/>
        <a:sy n="73"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slide" Target="slides/slide57.xml"/><Relationship Id="rId76" Type="http://schemas.openxmlformats.org/officeDocument/2006/relationships/slide" Target="slides/slide65.xml"/><Relationship Id="rId84" Type="http://schemas.openxmlformats.org/officeDocument/2006/relationships/slide" Target="slides/slide73.xml"/><Relationship Id="rId89"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60.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slide" Target="slides/slide63.xml"/><Relationship Id="rId79" Type="http://schemas.openxmlformats.org/officeDocument/2006/relationships/slide" Target="slides/slide68.xml"/><Relationship Id="rId87"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50.xml"/><Relationship Id="rId82" Type="http://schemas.openxmlformats.org/officeDocument/2006/relationships/slide" Target="slides/slide71.xml"/><Relationship Id="rId90" Type="http://schemas.openxmlformats.org/officeDocument/2006/relationships/theme" Target="theme/theme1.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slide" Target="slides/slide74.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slide" Target="slides/slide75.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8/24/2023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8/24/2023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853369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412706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722218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011659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598548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686337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58757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2055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535416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01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960944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853369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412706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72221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8/24/2023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8/24/2023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8/24/2023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8/24/2023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8/24/2023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8/24/2023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8/24/2023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8/24/2023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8/24/2023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541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8/24/2023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376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5146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9894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0031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1607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8655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6209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0964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5382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49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8/24/2023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2590144"/>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757726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485567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543959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8/24/2023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441871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8/24/2023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2025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8/24/2023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982671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270778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4959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316157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190491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011659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598548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686337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58757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2055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535416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0120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9609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8/24/2023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8708131"/>
      </p:ext>
    </p:extLst>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8708131"/>
      </p:ext>
    </p:extLst>
  </p:cSld>
  <p:clrMap bg1="lt1" tx1="dk1" bg2="lt2" tx2="dk2" accent1="accent1" accent2="accent2" accent3="accent3" accent4="accent4" accent5="accent5" accent6="accent6" hlink="hlink" folHlink="folHlink"/>
  <p:sldLayoutIdLst>
    <p:sldLayoutId id="2147484073" r:id="rId1"/>
    <p:sldLayoutId id="2147484074" r:id="rId2"/>
    <p:sldLayoutId id="2147484075" r:id="rId3"/>
    <p:sldLayoutId id="2147484076" r:id="rId4"/>
    <p:sldLayoutId id="2147484077" r:id="rId5"/>
    <p:sldLayoutId id="2147484078" r:id="rId6"/>
    <p:sldLayoutId id="2147484079" r:id="rId7"/>
    <p:sldLayoutId id="2147484080" r:id="rId8"/>
    <p:sldLayoutId id="2147484081" r:id="rId9"/>
    <p:sldLayoutId id="2147484082" r:id="rId10"/>
    <p:sldLayoutId id="21474840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564547"/>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0391896"/>
      </p:ext>
    </p:extLst>
  </p:cSld>
  <p:clrMap bg1="lt1" tx1="dk1" bg2="lt2" tx2="dk2" accent1="accent1" accent2="accent2" accent3="accent3" accent4="accent4" accent5="accent5" accent6="accent6" hlink="hlink" folHlink="folHlink"/>
  <p:sldLayoutIdLst>
    <p:sldLayoutId id="2147484037" r:id="rId1"/>
    <p:sldLayoutId id="2147484038" r:id="rId2"/>
    <p:sldLayoutId id="2147484039" r:id="rId3"/>
    <p:sldLayoutId id="2147484040" r:id="rId4"/>
    <p:sldLayoutId id="2147484041" r:id="rId5"/>
    <p:sldLayoutId id="2147484042" r:id="rId6"/>
    <p:sldLayoutId id="2147484043" r:id="rId7"/>
    <p:sldLayoutId id="2147484044" r:id="rId8"/>
    <p:sldLayoutId id="2147484045" r:id="rId9"/>
    <p:sldLayoutId id="2147484046" r:id="rId10"/>
    <p:sldLayoutId id="21474840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3.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9.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7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7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7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7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7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55"/>
            <a:ext cx="9144000" cy="5138189"/>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55"/>
            <a:ext cx="9144000" cy="5138189"/>
          </a:xfrm>
          <a:prstGeom prst="rect">
            <a:avLst/>
          </a:prstGeom>
        </p:spPr>
      </p:pic>
    </p:spTree>
    <p:extLst>
      <p:ext uri="{BB962C8B-B14F-4D97-AF65-F5344CB8AC3E}">
        <p14:creationId xmlns:p14="http://schemas.microsoft.com/office/powerpoint/2010/main" val="42783385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smtClean="0">
                <a:solidFill>
                  <a:srgbClr val="FFFF00"/>
                </a:solidFill>
                <a:effectLst/>
                <a:latin typeface="+mj-lt"/>
              </a:rPr>
              <a:t>Ca </a:t>
            </a:r>
            <a:r>
              <a:rPr lang="en-US" sz="6000" b="0" dirty="0" err="1">
                <a:solidFill>
                  <a:srgbClr val="FFFF00"/>
                </a:solidFill>
                <a:effectLst/>
                <a:latin typeface="+mj-lt"/>
              </a:rPr>
              <a:t>Nhập</a:t>
            </a:r>
            <a:r>
              <a:rPr lang="en-US" sz="6000" b="0" dirty="0">
                <a:solidFill>
                  <a:srgbClr val="FFFF00"/>
                </a:solidFill>
                <a:effectLst/>
                <a:latin typeface="+mj-lt"/>
              </a:rPr>
              <a:t> </a:t>
            </a:r>
            <a:r>
              <a:rPr lang="en-US" sz="6000" b="0" dirty="0" err="1">
                <a:solidFill>
                  <a:srgbClr val="FFFF00"/>
                </a:solidFill>
                <a:effectLst/>
                <a:latin typeface="+mj-lt"/>
              </a:rPr>
              <a:t>Lễ</a:t>
            </a:r>
            <a:r>
              <a:rPr lang="en-US" sz="6000" b="0" dirty="0">
                <a:solidFill>
                  <a:srgbClr val="FFFF00"/>
                </a:solidFill>
                <a:effectLst/>
                <a:latin typeface="+mj-lt"/>
              </a:rPr>
              <a:t/>
            </a:r>
            <a:br>
              <a:rPr lang="en-US" sz="6000" b="0" dirty="0">
                <a:solidFill>
                  <a:srgbClr val="FFFF00"/>
                </a:solidFill>
                <a:effectLst/>
                <a:latin typeface="+mj-lt"/>
              </a:rPr>
            </a:br>
            <a:r>
              <a:rPr lang="en-US" sz="6000" b="0" dirty="0" smtClean="0">
                <a:solidFill>
                  <a:srgbClr val="FFFF00"/>
                </a:solidFill>
                <a:effectLst/>
                <a:latin typeface="+mj-lt"/>
              </a:rPr>
              <a:t>CON TIẾN VÀO ĐỀN THÁNH</a:t>
            </a:r>
            <a:r>
              <a:rPr lang="en-US" sz="5400" b="0" dirty="0">
                <a:solidFill>
                  <a:srgbClr val="FFFF00"/>
                </a:solidFill>
                <a:effectLst/>
                <a:latin typeface="+mj-lt"/>
              </a:rPr>
              <a:t/>
            </a:r>
            <a:br>
              <a:rPr lang="en-US" sz="5400" b="0" dirty="0">
                <a:solidFill>
                  <a:srgbClr val="FFFF00"/>
                </a:solidFill>
                <a:effectLst/>
                <a:latin typeface="+mj-lt"/>
              </a:rPr>
            </a:br>
            <a:r>
              <a:rPr lang="en-US" sz="5400" b="0" i="1" dirty="0" err="1" smtClean="0">
                <a:solidFill>
                  <a:schemeClr val="bg1"/>
                </a:solidFill>
                <a:effectLst/>
                <a:latin typeface="+mj-lt"/>
              </a:rPr>
              <a:t>Hải</a:t>
            </a:r>
            <a:r>
              <a:rPr lang="en-US" sz="5400" b="0" i="1" dirty="0" smtClean="0">
                <a:solidFill>
                  <a:schemeClr val="bg1"/>
                </a:solidFill>
                <a:effectLst/>
                <a:latin typeface="+mj-lt"/>
              </a:rPr>
              <a:t> </a:t>
            </a:r>
            <a:r>
              <a:rPr lang="en-US" sz="5400" b="0" i="1" dirty="0" err="1" smtClean="0">
                <a:solidFill>
                  <a:schemeClr val="bg1"/>
                </a:solidFill>
                <a:effectLst/>
                <a:latin typeface="+mj-lt"/>
              </a:rPr>
              <a:t>Nguyễn</a:t>
            </a:r>
            <a:endParaRPr lang="en-US" sz="6000" b="0" i="1" dirty="0">
              <a:solidFill>
                <a:schemeClr val="bg1"/>
              </a:solidFill>
              <a:effectLst/>
              <a:latin typeface="+mj-lt"/>
            </a:endParaRPr>
          </a:p>
        </p:txBody>
      </p:sp>
    </p:spTree>
    <p:extLst>
      <p:ext uri="{BB962C8B-B14F-4D97-AF65-F5344CB8AC3E}">
        <p14:creationId xmlns:p14="http://schemas.microsoft.com/office/powerpoint/2010/main" val="11484157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r>
              <a:rPr lang="en-US" sz="4550" u="sng" dirty="0" err="1" smtClean="0">
                <a:solidFill>
                  <a:srgbClr val="FFFF00"/>
                </a:solidFill>
                <a:latin typeface="+mj-lt"/>
              </a:rPr>
              <a:t>Đk</a:t>
            </a:r>
            <a:r>
              <a:rPr lang="en-US" sz="4550" u="sng" dirty="0" smtClean="0">
                <a:solidFill>
                  <a:srgbClr val="FFFF00"/>
                </a:solidFill>
                <a:latin typeface="+mj-lt"/>
              </a:rPr>
              <a:t>:</a:t>
            </a:r>
            <a:r>
              <a:rPr lang="en-US" sz="4550" dirty="0" smtClean="0">
                <a:solidFill>
                  <a:schemeClr val="bg1"/>
                </a:solidFill>
                <a:latin typeface="+mj-lt"/>
              </a:rPr>
              <a:t> </a:t>
            </a:r>
            <a:r>
              <a:rPr lang="vi-VN" sz="4550" dirty="0" smtClean="0">
                <a:solidFill>
                  <a:schemeClr val="bg1"/>
                </a:solidFill>
                <a:latin typeface="+mj-lt"/>
              </a:rPr>
              <a:t>Con </a:t>
            </a:r>
            <a:r>
              <a:rPr lang="vi-VN" sz="4550" dirty="0">
                <a:solidFill>
                  <a:schemeClr val="bg1"/>
                </a:solidFill>
                <a:latin typeface="+mj-lt"/>
              </a:rPr>
              <a:t>tiến vào đền thánh </a:t>
            </a:r>
            <a:r>
              <a:rPr lang="vi-VN" sz="4550" dirty="0" smtClean="0">
                <a:solidFill>
                  <a:schemeClr val="bg1"/>
                </a:solidFill>
                <a:latin typeface="+mj-lt"/>
              </a:rPr>
              <a:t>dâng </a:t>
            </a:r>
            <a:r>
              <a:rPr lang="vi-VN" sz="4550" dirty="0">
                <a:solidFill>
                  <a:schemeClr val="bg1"/>
                </a:solidFill>
                <a:latin typeface="+mj-lt"/>
              </a:rPr>
              <a:t>lên lời ca ngọt ngào</a:t>
            </a:r>
            <a:r>
              <a:rPr lang="vi-VN" sz="4550" dirty="0" smtClean="0">
                <a:solidFill>
                  <a:schemeClr val="bg1"/>
                </a:solidFill>
                <a:latin typeface="+mj-lt"/>
              </a:rPr>
              <a:t>,</a:t>
            </a:r>
            <a:r>
              <a:rPr lang="vi-VN" sz="4550" i="1" dirty="0">
                <a:solidFill>
                  <a:schemeClr val="bg1"/>
                </a:solidFill>
                <a:latin typeface="+mj-lt"/>
              </a:rPr>
              <a:t> </a:t>
            </a:r>
            <a:r>
              <a:rPr lang="vi-VN" sz="4550" dirty="0">
                <a:solidFill>
                  <a:schemeClr val="bg1"/>
                </a:solidFill>
                <a:latin typeface="+mj-lt"/>
              </a:rPr>
              <a:t>dâng lên lời thơ dạt dào với tấm lòng cảm mến </a:t>
            </a:r>
            <a:r>
              <a:rPr lang="vi-VN" sz="4550" dirty="0" smtClean="0">
                <a:solidFill>
                  <a:schemeClr val="bg1"/>
                </a:solidFill>
                <a:latin typeface="+mj-lt"/>
              </a:rPr>
              <a:t>xiết</a:t>
            </a:r>
            <a:r>
              <a:rPr lang="en-US" sz="4550" dirty="0" smtClean="0">
                <a:solidFill>
                  <a:schemeClr val="bg1"/>
                </a:solidFill>
                <a:latin typeface="+mj-lt"/>
              </a:rPr>
              <a:t> </a:t>
            </a:r>
            <a:r>
              <a:rPr lang="vi-VN" sz="4550" dirty="0" smtClean="0">
                <a:solidFill>
                  <a:schemeClr val="bg1"/>
                </a:solidFill>
                <a:latin typeface="+mj-lt"/>
              </a:rPr>
              <a:t>bao</a:t>
            </a:r>
            <a:r>
              <a:rPr lang="en-US" sz="4550" dirty="0" smtClean="0">
                <a:solidFill>
                  <a:schemeClr val="bg1"/>
                </a:solidFill>
                <a:latin typeface="+mj-lt"/>
              </a:rPr>
              <a:t>. </a:t>
            </a:r>
            <a:r>
              <a:rPr lang="vi-VN" sz="4550" dirty="0" smtClean="0">
                <a:solidFill>
                  <a:schemeClr val="bg1"/>
                </a:solidFill>
                <a:latin typeface="+mj-lt"/>
              </a:rPr>
              <a:t>Con </a:t>
            </a:r>
            <a:r>
              <a:rPr lang="vi-VN" sz="4550" dirty="0">
                <a:solidFill>
                  <a:schemeClr val="bg1"/>
                </a:solidFill>
                <a:latin typeface="+mj-lt"/>
              </a:rPr>
              <a:t>tiến vào đền </a:t>
            </a:r>
            <a:r>
              <a:rPr lang="vi-VN" sz="4550" dirty="0" smtClean="0">
                <a:solidFill>
                  <a:schemeClr val="bg1"/>
                </a:solidFill>
                <a:latin typeface="+mj-lt"/>
              </a:rPr>
              <a:t>thánh</a:t>
            </a:r>
            <a:r>
              <a:rPr lang="en-US" sz="4550" dirty="0" smtClean="0">
                <a:solidFill>
                  <a:schemeClr val="bg1"/>
                </a:solidFill>
                <a:latin typeface="+mj-lt"/>
              </a:rPr>
              <a:t>,</a:t>
            </a:r>
            <a:r>
              <a:rPr lang="vi-VN" sz="4550" dirty="0">
                <a:solidFill>
                  <a:schemeClr val="bg1"/>
                </a:solidFill>
                <a:latin typeface="+mj-lt"/>
              </a:rPr>
              <a:t> </a:t>
            </a:r>
            <a:r>
              <a:rPr lang="vi-VN" sz="4550" dirty="0" smtClean="0">
                <a:solidFill>
                  <a:schemeClr val="bg1"/>
                </a:solidFill>
                <a:latin typeface="+mj-lt"/>
              </a:rPr>
              <a:t>lòng</a:t>
            </a:r>
            <a:r>
              <a:rPr lang="en-US" sz="4550" dirty="0" smtClean="0">
                <a:solidFill>
                  <a:schemeClr val="bg1"/>
                </a:solidFill>
                <a:latin typeface="+mj-lt"/>
              </a:rPr>
              <a:t> </a:t>
            </a:r>
            <a:r>
              <a:rPr lang="vi-VN" sz="4550" dirty="0" smtClean="0">
                <a:solidFill>
                  <a:schemeClr val="bg1"/>
                </a:solidFill>
                <a:latin typeface="+mj-lt"/>
              </a:rPr>
              <a:t>con </a:t>
            </a:r>
            <a:r>
              <a:rPr lang="vi-VN" sz="4550" dirty="0">
                <a:solidFill>
                  <a:schemeClr val="bg1"/>
                </a:solidFill>
                <a:latin typeface="+mj-lt"/>
              </a:rPr>
              <a:t>mừng vui hát </a:t>
            </a:r>
            <a:r>
              <a:rPr lang="vi-VN" sz="4550" dirty="0" smtClean="0">
                <a:solidFill>
                  <a:schemeClr val="bg1"/>
                </a:solidFill>
                <a:latin typeface="+mj-lt"/>
              </a:rPr>
              <a:t>ca</a:t>
            </a:r>
            <a:r>
              <a:rPr lang="en-US" sz="4550" dirty="0" smtClean="0">
                <a:solidFill>
                  <a:schemeClr val="bg1"/>
                </a:solidFill>
                <a:latin typeface="+mj-lt"/>
              </a:rPr>
              <a:t> </a:t>
            </a:r>
            <a:r>
              <a:rPr lang="vi-VN" sz="4550" dirty="0" smtClean="0">
                <a:solidFill>
                  <a:schemeClr val="bg1"/>
                </a:solidFill>
                <a:latin typeface="+mj-lt"/>
              </a:rPr>
              <a:t>trong </a:t>
            </a:r>
            <a:r>
              <a:rPr lang="vi-VN" sz="4550" dirty="0">
                <a:solidFill>
                  <a:schemeClr val="bg1"/>
                </a:solidFill>
                <a:latin typeface="+mj-lt"/>
              </a:rPr>
              <a:t>tình Cha thương đậm đà, dâng trước Nhan Ngài tình yêu thiết </a:t>
            </a:r>
            <a:r>
              <a:rPr lang="vi-VN" sz="4550" dirty="0" smtClean="0">
                <a:solidFill>
                  <a:schemeClr val="bg1"/>
                </a:solidFill>
                <a:latin typeface="+mj-lt"/>
              </a:rPr>
              <a:t>tha</a:t>
            </a:r>
            <a:r>
              <a:rPr lang="en-US" sz="4550" dirty="0" smtClean="0">
                <a:solidFill>
                  <a:schemeClr val="bg1"/>
                </a:solidFill>
                <a:latin typeface="+mj-lt"/>
              </a:rPr>
              <a:t>.</a:t>
            </a:r>
            <a:endParaRPr lang="en-US" sz="455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13014370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r>
              <a:rPr lang="en-US" sz="4750" u="sng" dirty="0" smtClean="0">
                <a:solidFill>
                  <a:srgbClr val="FFFF00"/>
                </a:solidFill>
                <a:latin typeface="+mj-lt"/>
              </a:rPr>
              <a:t>Tk1:</a:t>
            </a:r>
            <a:r>
              <a:rPr lang="vi-VN" sz="4750" dirty="0">
                <a:solidFill>
                  <a:schemeClr val="bg1"/>
                </a:solidFill>
                <a:latin typeface="+mj-lt"/>
              </a:rPr>
              <a:t> Con xin kết lời cùng sông núi, xin kết lời cùng cỏ cây, dâng về Thiên Chúa một tình yêu thiết </a:t>
            </a:r>
            <a:r>
              <a:rPr lang="vi-VN" sz="4750" dirty="0" smtClean="0">
                <a:solidFill>
                  <a:schemeClr val="bg1"/>
                </a:solidFill>
                <a:latin typeface="+mj-lt"/>
              </a:rPr>
              <a:t>tha.</a:t>
            </a:r>
            <a:r>
              <a:rPr lang="en-US" sz="4750" dirty="0" smtClean="0">
                <a:solidFill>
                  <a:schemeClr val="bg1"/>
                </a:solidFill>
                <a:latin typeface="+mj-lt"/>
              </a:rPr>
              <a:t> </a:t>
            </a:r>
            <a:r>
              <a:rPr lang="vi-VN" sz="4750" dirty="0" smtClean="0">
                <a:solidFill>
                  <a:schemeClr val="bg1"/>
                </a:solidFill>
                <a:latin typeface="+mj-lt"/>
              </a:rPr>
              <a:t>Vì </a:t>
            </a:r>
            <a:r>
              <a:rPr lang="vi-VN" sz="4750" dirty="0">
                <a:solidFill>
                  <a:schemeClr val="bg1"/>
                </a:solidFill>
                <a:latin typeface="+mj-lt"/>
              </a:rPr>
              <a:t>Ngài là nguồn vui hiệp nhất. Ngài là nguồn muôn ân phúc, trong cõi nhân sinh tay Ngài hằng đỡ nâng.</a:t>
            </a:r>
            <a:endParaRPr lang="en-US" sz="475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295210078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r>
              <a:rPr lang="en-US" sz="4550" u="sng" dirty="0" err="1" smtClean="0">
                <a:solidFill>
                  <a:srgbClr val="FFFF00"/>
                </a:solidFill>
                <a:latin typeface="+mj-lt"/>
              </a:rPr>
              <a:t>Đk</a:t>
            </a:r>
            <a:r>
              <a:rPr lang="en-US" sz="4550" u="sng" dirty="0" smtClean="0">
                <a:solidFill>
                  <a:srgbClr val="FFFF00"/>
                </a:solidFill>
                <a:latin typeface="+mj-lt"/>
              </a:rPr>
              <a:t>:</a:t>
            </a:r>
            <a:r>
              <a:rPr lang="en-US" sz="4550" dirty="0" smtClean="0">
                <a:solidFill>
                  <a:schemeClr val="bg1"/>
                </a:solidFill>
                <a:latin typeface="+mj-lt"/>
              </a:rPr>
              <a:t> </a:t>
            </a:r>
            <a:r>
              <a:rPr lang="vi-VN" sz="4550" dirty="0" smtClean="0">
                <a:solidFill>
                  <a:schemeClr val="bg1"/>
                </a:solidFill>
                <a:latin typeface="+mj-lt"/>
              </a:rPr>
              <a:t>Con </a:t>
            </a:r>
            <a:r>
              <a:rPr lang="vi-VN" sz="4550" dirty="0">
                <a:solidFill>
                  <a:schemeClr val="bg1"/>
                </a:solidFill>
                <a:latin typeface="+mj-lt"/>
              </a:rPr>
              <a:t>tiến vào đền thánh </a:t>
            </a:r>
            <a:r>
              <a:rPr lang="vi-VN" sz="4550" dirty="0" smtClean="0">
                <a:solidFill>
                  <a:schemeClr val="bg1"/>
                </a:solidFill>
                <a:latin typeface="+mj-lt"/>
              </a:rPr>
              <a:t>dâng </a:t>
            </a:r>
            <a:r>
              <a:rPr lang="vi-VN" sz="4550" dirty="0">
                <a:solidFill>
                  <a:schemeClr val="bg1"/>
                </a:solidFill>
                <a:latin typeface="+mj-lt"/>
              </a:rPr>
              <a:t>lên lời ca ngọt ngào</a:t>
            </a:r>
            <a:r>
              <a:rPr lang="vi-VN" sz="4550" dirty="0" smtClean="0">
                <a:solidFill>
                  <a:schemeClr val="bg1"/>
                </a:solidFill>
                <a:latin typeface="+mj-lt"/>
              </a:rPr>
              <a:t>,</a:t>
            </a:r>
            <a:r>
              <a:rPr lang="vi-VN" sz="4550" i="1" dirty="0">
                <a:solidFill>
                  <a:schemeClr val="bg1"/>
                </a:solidFill>
                <a:latin typeface="+mj-lt"/>
              </a:rPr>
              <a:t> </a:t>
            </a:r>
            <a:r>
              <a:rPr lang="vi-VN" sz="4550" dirty="0">
                <a:solidFill>
                  <a:schemeClr val="bg1"/>
                </a:solidFill>
                <a:latin typeface="+mj-lt"/>
              </a:rPr>
              <a:t>dâng lên lời thơ dạt dào với tấm lòng cảm mến </a:t>
            </a:r>
            <a:r>
              <a:rPr lang="vi-VN" sz="4550" dirty="0" smtClean="0">
                <a:solidFill>
                  <a:schemeClr val="bg1"/>
                </a:solidFill>
                <a:latin typeface="+mj-lt"/>
              </a:rPr>
              <a:t>xiết</a:t>
            </a:r>
            <a:r>
              <a:rPr lang="en-US" sz="4550" dirty="0" smtClean="0">
                <a:solidFill>
                  <a:schemeClr val="bg1"/>
                </a:solidFill>
                <a:latin typeface="+mj-lt"/>
              </a:rPr>
              <a:t> </a:t>
            </a:r>
            <a:r>
              <a:rPr lang="vi-VN" sz="4550" dirty="0" smtClean="0">
                <a:solidFill>
                  <a:schemeClr val="bg1"/>
                </a:solidFill>
                <a:latin typeface="+mj-lt"/>
              </a:rPr>
              <a:t>bao</a:t>
            </a:r>
            <a:r>
              <a:rPr lang="en-US" sz="4550" dirty="0" smtClean="0">
                <a:solidFill>
                  <a:schemeClr val="bg1"/>
                </a:solidFill>
                <a:latin typeface="+mj-lt"/>
              </a:rPr>
              <a:t>. </a:t>
            </a:r>
            <a:r>
              <a:rPr lang="vi-VN" sz="4550" dirty="0" smtClean="0">
                <a:solidFill>
                  <a:schemeClr val="bg1"/>
                </a:solidFill>
                <a:latin typeface="+mj-lt"/>
              </a:rPr>
              <a:t>Con </a:t>
            </a:r>
            <a:r>
              <a:rPr lang="vi-VN" sz="4550" dirty="0">
                <a:solidFill>
                  <a:schemeClr val="bg1"/>
                </a:solidFill>
                <a:latin typeface="+mj-lt"/>
              </a:rPr>
              <a:t>tiến vào đền </a:t>
            </a:r>
            <a:r>
              <a:rPr lang="vi-VN" sz="4550" dirty="0" smtClean="0">
                <a:solidFill>
                  <a:schemeClr val="bg1"/>
                </a:solidFill>
                <a:latin typeface="+mj-lt"/>
              </a:rPr>
              <a:t>thánh</a:t>
            </a:r>
            <a:r>
              <a:rPr lang="en-US" sz="4550" dirty="0" smtClean="0">
                <a:solidFill>
                  <a:schemeClr val="bg1"/>
                </a:solidFill>
                <a:latin typeface="+mj-lt"/>
              </a:rPr>
              <a:t>,</a:t>
            </a:r>
            <a:r>
              <a:rPr lang="vi-VN" sz="4550" dirty="0">
                <a:solidFill>
                  <a:schemeClr val="bg1"/>
                </a:solidFill>
                <a:latin typeface="+mj-lt"/>
              </a:rPr>
              <a:t> </a:t>
            </a:r>
            <a:r>
              <a:rPr lang="vi-VN" sz="4550" dirty="0" smtClean="0">
                <a:solidFill>
                  <a:schemeClr val="bg1"/>
                </a:solidFill>
                <a:latin typeface="+mj-lt"/>
              </a:rPr>
              <a:t>lòng</a:t>
            </a:r>
            <a:r>
              <a:rPr lang="en-US" sz="4550" dirty="0" smtClean="0">
                <a:solidFill>
                  <a:schemeClr val="bg1"/>
                </a:solidFill>
                <a:latin typeface="+mj-lt"/>
              </a:rPr>
              <a:t> </a:t>
            </a:r>
            <a:r>
              <a:rPr lang="vi-VN" sz="4550" dirty="0" smtClean="0">
                <a:solidFill>
                  <a:schemeClr val="bg1"/>
                </a:solidFill>
                <a:latin typeface="+mj-lt"/>
              </a:rPr>
              <a:t>con </a:t>
            </a:r>
            <a:r>
              <a:rPr lang="vi-VN" sz="4550" dirty="0">
                <a:solidFill>
                  <a:schemeClr val="bg1"/>
                </a:solidFill>
                <a:latin typeface="+mj-lt"/>
              </a:rPr>
              <a:t>mừng vui hát </a:t>
            </a:r>
            <a:r>
              <a:rPr lang="vi-VN" sz="4550" dirty="0" smtClean="0">
                <a:solidFill>
                  <a:schemeClr val="bg1"/>
                </a:solidFill>
                <a:latin typeface="+mj-lt"/>
              </a:rPr>
              <a:t>ca</a:t>
            </a:r>
            <a:r>
              <a:rPr lang="en-US" sz="4550" dirty="0" smtClean="0">
                <a:solidFill>
                  <a:schemeClr val="bg1"/>
                </a:solidFill>
                <a:latin typeface="+mj-lt"/>
              </a:rPr>
              <a:t> </a:t>
            </a:r>
            <a:r>
              <a:rPr lang="vi-VN" sz="4550" dirty="0" smtClean="0">
                <a:solidFill>
                  <a:schemeClr val="bg1"/>
                </a:solidFill>
                <a:latin typeface="+mj-lt"/>
              </a:rPr>
              <a:t>trong </a:t>
            </a:r>
            <a:r>
              <a:rPr lang="vi-VN" sz="4550" dirty="0">
                <a:solidFill>
                  <a:schemeClr val="bg1"/>
                </a:solidFill>
                <a:latin typeface="+mj-lt"/>
              </a:rPr>
              <a:t>tình Cha thương đậm đà, dâng trước Nhan Ngài tình yêu thiết </a:t>
            </a:r>
            <a:r>
              <a:rPr lang="vi-VN" sz="4550" dirty="0" smtClean="0">
                <a:solidFill>
                  <a:schemeClr val="bg1"/>
                </a:solidFill>
                <a:latin typeface="+mj-lt"/>
              </a:rPr>
              <a:t>tha</a:t>
            </a:r>
            <a:r>
              <a:rPr lang="en-US" sz="4550" dirty="0" smtClean="0">
                <a:solidFill>
                  <a:schemeClr val="bg1"/>
                </a:solidFill>
                <a:latin typeface="+mj-lt"/>
              </a:rPr>
              <a:t>.</a:t>
            </a:r>
            <a:endParaRPr lang="en-US" sz="455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1781204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r>
              <a:rPr lang="en-US" sz="4750" u="sng" dirty="0" smtClean="0">
                <a:solidFill>
                  <a:srgbClr val="FFFF00"/>
                </a:solidFill>
                <a:latin typeface="+mj-lt"/>
              </a:rPr>
              <a:t>Tk2:</a:t>
            </a:r>
            <a:r>
              <a:rPr lang="vi-VN" sz="4750" dirty="0">
                <a:solidFill>
                  <a:schemeClr val="bg1"/>
                </a:solidFill>
                <a:latin typeface="+mj-lt"/>
              </a:rPr>
              <a:t> Con xin kết lời cùng muông thú, xin kết lời cùng gió mây dâng về Thiên Chúa một tình yêu ngất ngây. Vì địa cầu cùng muôn dân nước đều là kỳ công tay Chúa, muôn giống sinh linh tay Ngài tạo tác nên.</a:t>
            </a:r>
            <a:endParaRPr lang="en-US" sz="475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63787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r>
              <a:rPr lang="en-US" sz="4550" u="sng" dirty="0" err="1" smtClean="0">
                <a:solidFill>
                  <a:srgbClr val="FFFF00"/>
                </a:solidFill>
                <a:latin typeface="+mj-lt"/>
              </a:rPr>
              <a:t>Đk</a:t>
            </a:r>
            <a:r>
              <a:rPr lang="en-US" sz="4550" u="sng" dirty="0" smtClean="0">
                <a:solidFill>
                  <a:srgbClr val="FFFF00"/>
                </a:solidFill>
                <a:latin typeface="+mj-lt"/>
              </a:rPr>
              <a:t>:</a:t>
            </a:r>
            <a:r>
              <a:rPr lang="en-US" sz="4550" dirty="0" smtClean="0">
                <a:solidFill>
                  <a:schemeClr val="bg1"/>
                </a:solidFill>
                <a:latin typeface="+mj-lt"/>
              </a:rPr>
              <a:t> </a:t>
            </a:r>
            <a:r>
              <a:rPr lang="vi-VN" sz="4550" dirty="0" smtClean="0">
                <a:solidFill>
                  <a:schemeClr val="bg1"/>
                </a:solidFill>
                <a:latin typeface="+mj-lt"/>
              </a:rPr>
              <a:t>Con </a:t>
            </a:r>
            <a:r>
              <a:rPr lang="vi-VN" sz="4550" dirty="0">
                <a:solidFill>
                  <a:schemeClr val="bg1"/>
                </a:solidFill>
                <a:latin typeface="+mj-lt"/>
              </a:rPr>
              <a:t>tiến vào đền thánh </a:t>
            </a:r>
            <a:r>
              <a:rPr lang="vi-VN" sz="4550" dirty="0" smtClean="0">
                <a:solidFill>
                  <a:schemeClr val="bg1"/>
                </a:solidFill>
                <a:latin typeface="+mj-lt"/>
              </a:rPr>
              <a:t>dâng </a:t>
            </a:r>
            <a:r>
              <a:rPr lang="vi-VN" sz="4550" dirty="0">
                <a:solidFill>
                  <a:schemeClr val="bg1"/>
                </a:solidFill>
                <a:latin typeface="+mj-lt"/>
              </a:rPr>
              <a:t>lên lời ca ngọt ngào</a:t>
            </a:r>
            <a:r>
              <a:rPr lang="vi-VN" sz="4550" dirty="0" smtClean="0">
                <a:solidFill>
                  <a:schemeClr val="bg1"/>
                </a:solidFill>
                <a:latin typeface="+mj-lt"/>
              </a:rPr>
              <a:t>,</a:t>
            </a:r>
            <a:r>
              <a:rPr lang="vi-VN" sz="4550" i="1" dirty="0">
                <a:solidFill>
                  <a:schemeClr val="bg1"/>
                </a:solidFill>
                <a:latin typeface="+mj-lt"/>
              </a:rPr>
              <a:t> </a:t>
            </a:r>
            <a:r>
              <a:rPr lang="vi-VN" sz="4550" dirty="0">
                <a:solidFill>
                  <a:schemeClr val="bg1"/>
                </a:solidFill>
                <a:latin typeface="+mj-lt"/>
              </a:rPr>
              <a:t>dâng lên lời thơ dạt dào với tấm lòng cảm mến </a:t>
            </a:r>
            <a:r>
              <a:rPr lang="vi-VN" sz="4550" dirty="0" smtClean="0">
                <a:solidFill>
                  <a:schemeClr val="bg1"/>
                </a:solidFill>
                <a:latin typeface="+mj-lt"/>
              </a:rPr>
              <a:t>xiết</a:t>
            </a:r>
            <a:r>
              <a:rPr lang="en-US" sz="4550" dirty="0" smtClean="0">
                <a:solidFill>
                  <a:schemeClr val="bg1"/>
                </a:solidFill>
                <a:latin typeface="+mj-lt"/>
              </a:rPr>
              <a:t> </a:t>
            </a:r>
            <a:r>
              <a:rPr lang="vi-VN" sz="4550" dirty="0" smtClean="0">
                <a:solidFill>
                  <a:schemeClr val="bg1"/>
                </a:solidFill>
                <a:latin typeface="+mj-lt"/>
              </a:rPr>
              <a:t>bao</a:t>
            </a:r>
            <a:r>
              <a:rPr lang="en-US" sz="4550" dirty="0" smtClean="0">
                <a:solidFill>
                  <a:schemeClr val="bg1"/>
                </a:solidFill>
                <a:latin typeface="+mj-lt"/>
              </a:rPr>
              <a:t>. </a:t>
            </a:r>
            <a:r>
              <a:rPr lang="vi-VN" sz="4550" dirty="0" smtClean="0">
                <a:solidFill>
                  <a:schemeClr val="bg1"/>
                </a:solidFill>
                <a:latin typeface="+mj-lt"/>
              </a:rPr>
              <a:t>Con </a:t>
            </a:r>
            <a:r>
              <a:rPr lang="vi-VN" sz="4550" dirty="0">
                <a:solidFill>
                  <a:schemeClr val="bg1"/>
                </a:solidFill>
                <a:latin typeface="+mj-lt"/>
              </a:rPr>
              <a:t>tiến vào đền </a:t>
            </a:r>
            <a:r>
              <a:rPr lang="vi-VN" sz="4550" dirty="0" smtClean="0">
                <a:solidFill>
                  <a:schemeClr val="bg1"/>
                </a:solidFill>
                <a:latin typeface="+mj-lt"/>
              </a:rPr>
              <a:t>thánh</a:t>
            </a:r>
            <a:r>
              <a:rPr lang="en-US" sz="4550" dirty="0" smtClean="0">
                <a:solidFill>
                  <a:schemeClr val="bg1"/>
                </a:solidFill>
                <a:latin typeface="+mj-lt"/>
              </a:rPr>
              <a:t>,</a:t>
            </a:r>
            <a:r>
              <a:rPr lang="vi-VN" sz="4550" dirty="0">
                <a:solidFill>
                  <a:schemeClr val="bg1"/>
                </a:solidFill>
                <a:latin typeface="+mj-lt"/>
              </a:rPr>
              <a:t> </a:t>
            </a:r>
            <a:r>
              <a:rPr lang="vi-VN" sz="4550" dirty="0" smtClean="0">
                <a:solidFill>
                  <a:schemeClr val="bg1"/>
                </a:solidFill>
                <a:latin typeface="+mj-lt"/>
              </a:rPr>
              <a:t>lòng</a:t>
            </a:r>
            <a:r>
              <a:rPr lang="en-US" sz="4550" dirty="0" smtClean="0">
                <a:solidFill>
                  <a:schemeClr val="bg1"/>
                </a:solidFill>
                <a:latin typeface="+mj-lt"/>
              </a:rPr>
              <a:t> </a:t>
            </a:r>
            <a:r>
              <a:rPr lang="vi-VN" sz="4550" dirty="0" smtClean="0">
                <a:solidFill>
                  <a:schemeClr val="bg1"/>
                </a:solidFill>
                <a:latin typeface="+mj-lt"/>
              </a:rPr>
              <a:t>con </a:t>
            </a:r>
            <a:r>
              <a:rPr lang="vi-VN" sz="4550" dirty="0">
                <a:solidFill>
                  <a:schemeClr val="bg1"/>
                </a:solidFill>
                <a:latin typeface="+mj-lt"/>
              </a:rPr>
              <a:t>mừng vui hát </a:t>
            </a:r>
            <a:r>
              <a:rPr lang="vi-VN" sz="4550" dirty="0" smtClean="0">
                <a:solidFill>
                  <a:schemeClr val="bg1"/>
                </a:solidFill>
                <a:latin typeface="+mj-lt"/>
              </a:rPr>
              <a:t>ca</a:t>
            </a:r>
            <a:r>
              <a:rPr lang="en-US" sz="4550" dirty="0" smtClean="0">
                <a:solidFill>
                  <a:schemeClr val="bg1"/>
                </a:solidFill>
                <a:latin typeface="+mj-lt"/>
              </a:rPr>
              <a:t> </a:t>
            </a:r>
            <a:r>
              <a:rPr lang="vi-VN" sz="4550" dirty="0" smtClean="0">
                <a:solidFill>
                  <a:schemeClr val="bg1"/>
                </a:solidFill>
                <a:latin typeface="+mj-lt"/>
              </a:rPr>
              <a:t>trong </a:t>
            </a:r>
            <a:r>
              <a:rPr lang="vi-VN" sz="4550" dirty="0">
                <a:solidFill>
                  <a:schemeClr val="bg1"/>
                </a:solidFill>
                <a:latin typeface="+mj-lt"/>
              </a:rPr>
              <a:t>tình Cha thương đậm đà, dâng trước Nhan Ngài tình yêu thiết </a:t>
            </a:r>
            <a:r>
              <a:rPr lang="vi-VN" sz="4550" dirty="0" smtClean="0">
                <a:solidFill>
                  <a:schemeClr val="bg1"/>
                </a:solidFill>
                <a:latin typeface="+mj-lt"/>
              </a:rPr>
              <a:t>tha</a:t>
            </a:r>
            <a:r>
              <a:rPr lang="en-US" sz="4550" dirty="0" smtClean="0">
                <a:solidFill>
                  <a:schemeClr val="bg1"/>
                </a:solidFill>
                <a:latin typeface="+mj-lt"/>
              </a:rPr>
              <a:t>.</a:t>
            </a:r>
            <a:endParaRPr lang="en-US" sz="455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426590977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55"/>
            <a:ext cx="9144000" cy="5138189"/>
          </a:xfrm>
          <a:prstGeom prst="rect">
            <a:avLst/>
          </a:prstGeom>
        </p:spPr>
      </p:pic>
    </p:spTree>
    <p:extLst>
      <p:ext uri="{BB962C8B-B14F-4D97-AF65-F5344CB8AC3E}">
        <p14:creationId xmlns:p14="http://schemas.microsoft.com/office/powerpoint/2010/main" val="42783385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i="1">
                <a:solidFill>
                  <a:srgbClr val="FFFF00"/>
                </a:solidFill>
                <a:effectLst/>
                <a:latin typeface="+mj-lt"/>
                <a:cs typeface="Times New Roman" panose="02020603050405020304" pitchFamily="18" charset="0"/>
              </a:rPr>
              <a:t>KINH VINH DANH</a:t>
            </a:r>
          </a:p>
          <a:p>
            <a:pPr eaLnBrk="1" hangingPunct="1">
              <a:lnSpc>
                <a:spcPct val="150000"/>
              </a:lnSpc>
            </a:pPr>
            <a:r>
              <a:rPr lang="en-US" sz="7200" b="0" i="1">
                <a:solidFill>
                  <a:srgbClr val="FFFF00"/>
                </a:solidFill>
                <a:effectLst/>
                <a:latin typeface="+mj-lt"/>
                <a:cs typeface="Times New Roman" panose="02020603050405020304" pitchFamily="18" charset="0"/>
              </a:rPr>
              <a:t>Ca Lên Đi 2</a:t>
            </a:r>
            <a:endParaRPr lang="vi-VN" sz="7200" b="0" i="1">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500" b="0" i="1" u="sng" dirty="0">
                <a:solidFill>
                  <a:srgbClr val="FFFF00"/>
                </a:solidFill>
                <a:effectLst/>
                <a:latin typeface="+mj-lt"/>
                <a:cs typeface="Times New Roman" panose="02020603050405020304" pitchFamily="18" charset="0"/>
              </a:rPr>
              <a:t>Chủ tế: </a:t>
            </a:r>
            <a:r>
              <a:rPr lang="vi-VN" sz="5500" b="0" i="1" dirty="0">
                <a:solidFill>
                  <a:srgbClr val="FFFF00"/>
                </a:solidFill>
                <a:effectLst/>
                <a:latin typeface="+mj-lt"/>
                <a:cs typeface="Times New Roman" panose="02020603050405020304" pitchFamily="18" charset="0"/>
              </a:rPr>
              <a:t>Vinh danh Thiên Chúa trên các tầng trời. </a:t>
            </a:r>
            <a:r>
              <a:rPr lang="vi-VN" sz="5500" b="0" dirty="0">
                <a:solidFill>
                  <a:schemeClr val="bg1"/>
                </a:solidFill>
                <a:effectLst/>
                <a:latin typeface="+mj-lt"/>
                <a:cs typeface="Times New Roman" panose="02020603050405020304" pitchFamily="18" charset="0"/>
              </a:rPr>
              <a:t>Và bình an dưới thế, bình an dưới thế cho người thiện tâm. </a:t>
            </a: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60784044"/>
      </p:ext>
    </p:extLst>
  </p:cSld>
  <p:clrMapOvr>
    <a:masterClrMapping/>
  </p:clrMapOvr>
  <p:transition spd="slow"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30000"/>
              </a:lnSpc>
            </a:pP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ca </a:t>
            </a:r>
            <a:r>
              <a:rPr lang="en-US" sz="5000" b="0" dirty="0" err="1">
                <a:solidFill>
                  <a:schemeClr val="bg1"/>
                </a:solidFill>
                <a:effectLst/>
                <a:latin typeface="+mj-lt"/>
                <a:cs typeface="Times New Roman" panose="02020603050405020304" pitchFamily="18" charset="0"/>
              </a:rPr>
              <a:t>ngợi</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chúc</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tụng</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thờ</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lạy</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tôn</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vinh</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cảm</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tạ</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vì</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vinh</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quang</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cao</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cả</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500" b="0" dirty="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500" b="0" dirty="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0"/>
            <a:ext cx="9144000" cy="5143500"/>
          </a:xfrm>
        </p:spPr>
        <p:txBody>
          <a:bodyPr/>
          <a:lstStyle/>
          <a:p>
            <a:pPr marL="0" indent="0" algn="just" eaLnBrk="1" hangingPunct="1">
              <a:lnSpc>
                <a:spcPct val="130000"/>
              </a:lnSpc>
              <a:buFontTx/>
              <a:buNone/>
            </a:pPr>
            <a:r>
              <a:rPr lang="vi-VN" sz="5200" b="0" dirty="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0"/>
            <a:ext cx="9144000" cy="5143500"/>
          </a:xfrm>
        </p:spPr>
        <p:txBody>
          <a:bodyPr/>
          <a:lstStyle/>
          <a:p>
            <a:pPr marL="0" indent="0" algn="just" eaLnBrk="1" hangingPunct="1">
              <a:lnSpc>
                <a:spcPct val="130000"/>
              </a:lnSpc>
              <a:buFontTx/>
              <a:buNone/>
            </a:pPr>
            <a:r>
              <a:rPr lang="vi-VN" sz="5200" b="0" dirty="0">
                <a:solidFill>
                  <a:schemeClr val="bg1"/>
                </a:solidFill>
                <a:effectLst/>
                <a:latin typeface="+mj-lt"/>
                <a:cs typeface="Times New Roman" panose="02020603050405020304" pitchFamily="18" charset="0"/>
              </a:rPr>
              <a:t>Chúa xoá tội trần gian, </a:t>
            </a:r>
            <a:r>
              <a:rPr lang="en-US" sz="5200" b="0" dirty="0" smtClean="0">
                <a:solidFill>
                  <a:schemeClr val="bg1"/>
                </a:solidFill>
                <a:effectLst/>
                <a:latin typeface="+mj-lt"/>
                <a:cs typeface="Times New Roman" panose="02020603050405020304" pitchFamily="18" charset="0"/>
              </a:rPr>
              <a:t>x</a:t>
            </a:r>
            <a:r>
              <a:rPr lang="vi-VN" sz="5200" b="0" dirty="0" smtClean="0">
                <a:solidFill>
                  <a:schemeClr val="bg1"/>
                </a:solidFill>
                <a:effectLst/>
                <a:latin typeface="+mj-lt"/>
                <a:cs typeface="Times New Roman" panose="02020603050405020304" pitchFamily="18" charset="0"/>
              </a:rPr>
              <a:t>in </a:t>
            </a:r>
            <a:r>
              <a:rPr lang="vi-VN" sz="5200" b="0" dirty="0">
                <a:solidFill>
                  <a:schemeClr val="bg1"/>
                </a:solidFill>
                <a:effectLst/>
                <a:latin typeface="+mj-lt"/>
                <a:cs typeface="Times New Roman" panose="02020603050405020304" pitchFamily="18" charset="0"/>
              </a:rPr>
              <a:t>nhận lời chúng con cầu khẩn. Chúa ngự bên hữu Đức Chúa Cha, xin thương, xin thương, xin thương xót chúng con.</a:t>
            </a:r>
            <a:endParaRPr lang="en-US" sz="52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10000"/>
              </a:lnSpc>
              <a:buFontTx/>
              <a:buNone/>
            </a:pPr>
            <a:r>
              <a:rPr lang="en-US" sz="5100" b="0" dirty="0" err="1">
                <a:solidFill>
                  <a:schemeClr val="bg1"/>
                </a:solidFill>
                <a:effectLst/>
                <a:latin typeface="+mj-lt"/>
                <a:cs typeface="Times New Roman" panose="02020603050405020304" pitchFamily="18" charset="0"/>
              </a:rPr>
              <a:t>Vì</a:t>
            </a:r>
            <a:r>
              <a:rPr lang="en-US" sz="5100" b="0" dirty="0">
                <a:solidFill>
                  <a:schemeClr val="bg1"/>
                </a:solidFill>
                <a:effectLst/>
                <a:latin typeface="+mj-lt"/>
                <a:cs typeface="Times New Roman" panose="02020603050405020304" pitchFamily="18" charset="0"/>
              </a:rPr>
              <a:t> </a:t>
            </a:r>
            <a:r>
              <a:rPr lang="en-US" sz="5100" b="0" dirty="0" err="1">
                <a:solidFill>
                  <a:schemeClr val="bg1"/>
                </a:solidFill>
                <a:effectLst/>
                <a:latin typeface="+mj-lt"/>
                <a:cs typeface="Times New Roman" panose="02020603050405020304" pitchFamily="18" charset="0"/>
              </a:rPr>
              <a:t>lạy</a:t>
            </a:r>
            <a:r>
              <a:rPr lang="en-US" sz="5100" b="0" dirty="0">
                <a:solidFill>
                  <a:schemeClr val="bg1"/>
                </a:solidFill>
                <a:effectLst/>
                <a:latin typeface="+mj-lt"/>
                <a:cs typeface="Times New Roman" panose="02020603050405020304" pitchFamily="18" charset="0"/>
              </a:rPr>
              <a:t> </a:t>
            </a:r>
            <a:r>
              <a:rPr lang="en-US" sz="5100" b="0" dirty="0" err="1">
                <a:solidFill>
                  <a:srgbClr val="FFFF00"/>
                </a:solidFill>
                <a:effectLst/>
                <a:latin typeface="+mj-lt"/>
                <a:cs typeface="Times New Roman" panose="02020603050405020304" pitchFamily="18" charset="0"/>
              </a:rPr>
              <a:t>Chúa</a:t>
            </a:r>
            <a:r>
              <a:rPr lang="en-US" sz="5100" b="0" dirty="0">
                <a:solidFill>
                  <a:srgbClr val="FFFF00"/>
                </a:solidFill>
                <a:effectLst/>
                <a:latin typeface="+mj-lt"/>
                <a:cs typeface="Times New Roman" panose="02020603050405020304" pitchFamily="18" charset="0"/>
              </a:rPr>
              <a:t> </a:t>
            </a:r>
            <a:r>
              <a:rPr lang="en-US" sz="5100" b="0" dirty="0" err="1">
                <a:solidFill>
                  <a:srgbClr val="FFFF00"/>
                </a:solidFill>
                <a:effectLst/>
                <a:latin typeface="+mj-lt"/>
                <a:cs typeface="Times New Roman" panose="02020603050405020304" pitchFamily="18" charset="0"/>
              </a:rPr>
              <a:t>Giê-su</a:t>
            </a:r>
            <a:r>
              <a:rPr lang="en-US" sz="5100" b="0" dirty="0">
                <a:solidFill>
                  <a:srgbClr val="FFFF00"/>
                </a:solidFill>
                <a:effectLst/>
                <a:latin typeface="+mj-lt"/>
                <a:cs typeface="Times New Roman" panose="02020603050405020304" pitchFamily="18" charset="0"/>
              </a:rPr>
              <a:t> Ki-</a:t>
            </a:r>
            <a:r>
              <a:rPr lang="en-US" sz="5100" b="0" dirty="0" err="1">
                <a:solidFill>
                  <a:srgbClr val="FFFF00"/>
                </a:solidFill>
                <a:effectLst/>
                <a:latin typeface="+mj-lt"/>
                <a:cs typeface="Times New Roman" panose="02020603050405020304" pitchFamily="18" charset="0"/>
              </a:rPr>
              <a:t>tô</a:t>
            </a:r>
            <a:r>
              <a:rPr lang="en-US" sz="5100" b="0" dirty="0">
                <a:solidFill>
                  <a:srgbClr val="FFFF00"/>
                </a:solidFill>
                <a:effectLst/>
                <a:latin typeface="+mj-lt"/>
                <a:cs typeface="Times New Roman" panose="02020603050405020304" pitchFamily="18" charset="0"/>
              </a:rPr>
              <a:t>, </a:t>
            </a:r>
            <a:r>
              <a:rPr lang="en-US" sz="5100" b="0" dirty="0" err="1">
                <a:solidFill>
                  <a:schemeClr val="bg1"/>
                </a:solidFill>
                <a:effectLst/>
                <a:latin typeface="+mj-lt"/>
                <a:cs typeface="Times New Roman" panose="02020603050405020304" pitchFamily="18" charset="0"/>
              </a:rPr>
              <a:t>chỉ</a:t>
            </a:r>
            <a:r>
              <a:rPr lang="en-US" sz="5100" b="0" dirty="0">
                <a:solidFill>
                  <a:schemeClr val="bg1"/>
                </a:solidFill>
                <a:effectLst/>
                <a:latin typeface="+mj-lt"/>
                <a:cs typeface="Times New Roman" panose="02020603050405020304" pitchFamily="18" charset="0"/>
              </a:rPr>
              <a:t> </a:t>
            </a:r>
            <a:r>
              <a:rPr lang="en-US" sz="5100" b="0" dirty="0" err="1">
                <a:solidFill>
                  <a:schemeClr val="bg1"/>
                </a:solidFill>
                <a:effectLst/>
                <a:latin typeface="+mj-lt"/>
                <a:cs typeface="Times New Roman" panose="02020603050405020304" pitchFamily="18" charset="0"/>
              </a:rPr>
              <a:t>có</a:t>
            </a:r>
            <a:r>
              <a:rPr lang="en-US" sz="5100" b="0" dirty="0">
                <a:solidFill>
                  <a:schemeClr val="bg1"/>
                </a:solidFill>
                <a:effectLst/>
                <a:latin typeface="+mj-lt"/>
                <a:cs typeface="Times New Roman" panose="02020603050405020304" pitchFamily="18" charset="0"/>
              </a:rPr>
              <a:t> </a:t>
            </a:r>
            <a:r>
              <a:rPr lang="en-US" sz="5100" b="0" dirty="0" err="1">
                <a:solidFill>
                  <a:schemeClr val="bg1"/>
                </a:solidFill>
                <a:effectLst/>
                <a:latin typeface="+mj-lt"/>
                <a:cs typeface="Times New Roman" panose="02020603050405020304" pitchFamily="18" charset="0"/>
              </a:rPr>
              <a:t>Chúa</a:t>
            </a:r>
            <a:r>
              <a:rPr lang="en-US" sz="5100" b="0" dirty="0">
                <a:solidFill>
                  <a:schemeClr val="bg1"/>
                </a:solidFill>
                <a:effectLst/>
                <a:latin typeface="+mj-lt"/>
                <a:cs typeface="Times New Roman" panose="02020603050405020304" pitchFamily="18" charset="0"/>
              </a:rPr>
              <a:t> </a:t>
            </a:r>
            <a:r>
              <a:rPr lang="en-US" sz="5100" b="0" dirty="0" err="1">
                <a:solidFill>
                  <a:schemeClr val="bg1"/>
                </a:solidFill>
                <a:effectLst/>
                <a:latin typeface="+mj-lt"/>
                <a:cs typeface="Times New Roman" panose="02020603050405020304" pitchFamily="18" charset="0"/>
              </a:rPr>
              <a:t>là</a:t>
            </a:r>
            <a:r>
              <a:rPr lang="en-US" sz="5100" b="0" dirty="0">
                <a:solidFill>
                  <a:schemeClr val="bg1"/>
                </a:solidFill>
                <a:effectLst/>
                <a:latin typeface="+mj-lt"/>
                <a:cs typeface="Times New Roman" panose="02020603050405020304" pitchFamily="18" charset="0"/>
              </a:rPr>
              <a:t> </a:t>
            </a:r>
            <a:r>
              <a:rPr lang="en-US" sz="5100" b="0" dirty="0" err="1">
                <a:solidFill>
                  <a:schemeClr val="bg1"/>
                </a:solidFill>
                <a:effectLst/>
                <a:latin typeface="+mj-lt"/>
                <a:cs typeface="Times New Roman" panose="02020603050405020304" pitchFamily="18" charset="0"/>
              </a:rPr>
              <a:t>Đấng</a:t>
            </a:r>
            <a:r>
              <a:rPr lang="en-US" sz="5100" b="0" dirty="0">
                <a:solidFill>
                  <a:schemeClr val="bg1"/>
                </a:solidFill>
                <a:effectLst/>
                <a:latin typeface="+mj-lt"/>
                <a:cs typeface="Times New Roman" panose="02020603050405020304" pitchFamily="18" charset="0"/>
              </a:rPr>
              <a:t> </a:t>
            </a:r>
            <a:r>
              <a:rPr lang="en-US" sz="5100" b="0" dirty="0" err="1">
                <a:solidFill>
                  <a:schemeClr val="bg1"/>
                </a:solidFill>
                <a:effectLst/>
                <a:latin typeface="+mj-lt"/>
                <a:cs typeface="Times New Roman" panose="02020603050405020304" pitchFamily="18" charset="0"/>
              </a:rPr>
              <a:t>Thánh</a:t>
            </a:r>
            <a:r>
              <a:rPr lang="en-US" sz="5100" b="0" dirty="0">
                <a:solidFill>
                  <a:schemeClr val="bg1"/>
                </a:solidFill>
                <a:effectLst/>
                <a:latin typeface="+mj-lt"/>
                <a:cs typeface="Times New Roman" panose="02020603050405020304" pitchFamily="18" charset="0"/>
              </a:rPr>
              <a:t>, </a:t>
            </a:r>
            <a:r>
              <a:rPr lang="en-US" sz="5100" b="0" dirty="0" err="1">
                <a:solidFill>
                  <a:schemeClr val="bg1"/>
                </a:solidFill>
                <a:effectLst/>
                <a:latin typeface="+mj-lt"/>
                <a:cs typeface="Times New Roman" panose="02020603050405020304" pitchFamily="18" charset="0"/>
              </a:rPr>
              <a:t>chỉ</a:t>
            </a:r>
            <a:r>
              <a:rPr lang="en-US" sz="5100" b="0" dirty="0">
                <a:solidFill>
                  <a:schemeClr val="bg1"/>
                </a:solidFill>
                <a:effectLst/>
                <a:latin typeface="+mj-lt"/>
                <a:cs typeface="Times New Roman" panose="02020603050405020304" pitchFamily="18" charset="0"/>
              </a:rPr>
              <a:t> </a:t>
            </a:r>
            <a:r>
              <a:rPr lang="en-US" sz="5100" b="0" dirty="0" err="1">
                <a:solidFill>
                  <a:schemeClr val="bg1"/>
                </a:solidFill>
                <a:effectLst/>
                <a:latin typeface="+mj-lt"/>
                <a:cs typeface="Times New Roman" panose="02020603050405020304" pitchFamily="18" charset="0"/>
              </a:rPr>
              <a:t>có</a:t>
            </a:r>
            <a:r>
              <a:rPr lang="en-US" sz="5100" b="0" dirty="0">
                <a:solidFill>
                  <a:schemeClr val="bg1"/>
                </a:solidFill>
                <a:effectLst/>
                <a:latin typeface="+mj-lt"/>
                <a:cs typeface="Times New Roman" panose="02020603050405020304" pitchFamily="18" charset="0"/>
              </a:rPr>
              <a:t> </a:t>
            </a:r>
            <a:r>
              <a:rPr lang="en-US" sz="5100" b="0" dirty="0" err="1">
                <a:solidFill>
                  <a:schemeClr val="bg1"/>
                </a:solidFill>
                <a:effectLst/>
                <a:latin typeface="+mj-lt"/>
                <a:cs typeface="Times New Roman" panose="02020603050405020304" pitchFamily="18" charset="0"/>
              </a:rPr>
              <a:t>Chúa</a:t>
            </a:r>
            <a:r>
              <a:rPr lang="en-US" sz="5100" b="0" dirty="0">
                <a:solidFill>
                  <a:schemeClr val="bg1"/>
                </a:solidFill>
                <a:effectLst/>
                <a:latin typeface="+mj-lt"/>
                <a:cs typeface="Times New Roman" panose="02020603050405020304" pitchFamily="18" charset="0"/>
              </a:rPr>
              <a:t> </a:t>
            </a:r>
            <a:r>
              <a:rPr lang="en-US" sz="5100" b="0" dirty="0" err="1">
                <a:solidFill>
                  <a:schemeClr val="bg1"/>
                </a:solidFill>
                <a:effectLst/>
                <a:latin typeface="+mj-lt"/>
                <a:cs typeface="Times New Roman" panose="02020603050405020304" pitchFamily="18" charset="0"/>
              </a:rPr>
              <a:t>là</a:t>
            </a:r>
            <a:r>
              <a:rPr lang="en-US" sz="5100" b="0" dirty="0">
                <a:solidFill>
                  <a:schemeClr val="bg1"/>
                </a:solidFill>
                <a:effectLst/>
                <a:latin typeface="+mj-lt"/>
                <a:cs typeface="Times New Roman" panose="02020603050405020304" pitchFamily="18" charset="0"/>
              </a:rPr>
              <a:t> </a:t>
            </a:r>
            <a:r>
              <a:rPr lang="en-US" sz="5100" b="0" dirty="0" err="1">
                <a:solidFill>
                  <a:schemeClr val="bg1"/>
                </a:solidFill>
                <a:effectLst/>
                <a:latin typeface="+mj-lt"/>
                <a:cs typeface="Times New Roman" panose="02020603050405020304" pitchFamily="18" charset="0"/>
              </a:rPr>
              <a:t>Chúa</a:t>
            </a:r>
            <a:r>
              <a:rPr lang="en-US" sz="5100" b="0" dirty="0">
                <a:solidFill>
                  <a:schemeClr val="bg1"/>
                </a:solidFill>
                <a:effectLst/>
                <a:latin typeface="+mj-lt"/>
                <a:cs typeface="Times New Roman" panose="02020603050405020304" pitchFamily="18" charset="0"/>
              </a:rPr>
              <a:t>, </a:t>
            </a:r>
            <a:r>
              <a:rPr lang="en-US" sz="5100" b="0" dirty="0" err="1">
                <a:solidFill>
                  <a:schemeClr val="bg1"/>
                </a:solidFill>
                <a:effectLst/>
                <a:latin typeface="+mj-lt"/>
                <a:cs typeface="Times New Roman" panose="02020603050405020304" pitchFamily="18" charset="0"/>
              </a:rPr>
              <a:t>chỉ</a:t>
            </a:r>
            <a:r>
              <a:rPr lang="en-US" sz="5100" b="0" dirty="0">
                <a:solidFill>
                  <a:schemeClr val="bg1"/>
                </a:solidFill>
                <a:effectLst/>
                <a:latin typeface="+mj-lt"/>
                <a:cs typeface="Times New Roman" panose="02020603050405020304" pitchFamily="18" charset="0"/>
              </a:rPr>
              <a:t> </a:t>
            </a:r>
            <a:r>
              <a:rPr lang="en-US" sz="5100" b="0" dirty="0" err="1">
                <a:solidFill>
                  <a:schemeClr val="bg1"/>
                </a:solidFill>
                <a:effectLst/>
                <a:latin typeface="+mj-lt"/>
                <a:cs typeface="Times New Roman" panose="02020603050405020304" pitchFamily="18" charset="0"/>
              </a:rPr>
              <a:t>có</a:t>
            </a:r>
            <a:r>
              <a:rPr lang="en-US" sz="5100" b="0" dirty="0">
                <a:solidFill>
                  <a:schemeClr val="bg1"/>
                </a:solidFill>
                <a:effectLst/>
                <a:latin typeface="+mj-lt"/>
                <a:cs typeface="Times New Roman" panose="02020603050405020304" pitchFamily="18" charset="0"/>
              </a:rPr>
              <a:t> </a:t>
            </a:r>
            <a:r>
              <a:rPr lang="en-US" sz="5100" b="0" dirty="0" err="1">
                <a:solidFill>
                  <a:schemeClr val="bg1"/>
                </a:solidFill>
                <a:effectLst/>
                <a:latin typeface="+mj-lt"/>
                <a:cs typeface="Times New Roman" panose="02020603050405020304" pitchFamily="18" charset="0"/>
              </a:rPr>
              <a:t>Chúa</a:t>
            </a:r>
            <a:r>
              <a:rPr lang="en-US" sz="5100" b="0" dirty="0">
                <a:solidFill>
                  <a:schemeClr val="bg1"/>
                </a:solidFill>
                <a:effectLst/>
                <a:latin typeface="+mj-lt"/>
                <a:cs typeface="Times New Roman" panose="02020603050405020304" pitchFamily="18" charset="0"/>
              </a:rPr>
              <a:t> </a:t>
            </a:r>
            <a:r>
              <a:rPr lang="en-US" sz="5100" b="0" dirty="0" err="1">
                <a:solidFill>
                  <a:schemeClr val="bg1"/>
                </a:solidFill>
                <a:effectLst/>
                <a:latin typeface="+mj-lt"/>
                <a:cs typeface="Times New Roman" panose="02020603050405020304" pitchFamily="18" charset="0"/>
              </a:rPr>
              <a:t>là</a:t>
            </a:r>
            <a:r>
              <a:rPr lang="en-US" sz="5100" b="0" dirty="0">
                <a:solidFill>
                  <a:schemeClr val="bg1"/>
                </a:solidFill>
                <a:effectLst/>
                <a:latin typeface="+mj-lt"/>
                <a:cs typeface="Times New Roman" panose="02020603050405020304" pitchFamily="18" charset="0"/>
              </a:rPr>
              <a:t> </a:t>
            </a:r>
            <a:r>
              <a:rPr lang="en-US" sz="5100" b="0" dirty="0" err="1">
                <a:solidFill>
                  <a:schemeClr val="bg1"/>
                </a:solidFill>
                <a:effectLst/>
                <a:latin typeface="+mj-lt"/>
                <a:cs typeface="Times New Roman" panose="02020603050405020304" pitchFamily="18" charset="0"/>
              </a:rPr>
              <a:t>Đấng</a:t>
            </a:r>
            <a:r>
              <a:rPr lang="en-US" sz="5100" b="0" dirty="0">
                <a:solidFill>
                  <a:schemeClr val="bg1"/>
                </a:solidFill>
                <a:effectLst/>
                <a:latin typeface="+mj-lt"/>
                <a:cs typeface="Times New Roman" panose="02020603050405020304" pitchFamily="18" charset="0"/>
              </a:rPr>
              <a:t> </a:t>
            </a:r>
            <a:r>
              <a:rPr lang="en-US" sz="5100" b="0" dirty="0" err="1">
                <a:solidFill>
                  <a:schemeClr val="bg1"/>
                </a:solidFill>
                <a:effectLst/>
                <a:latin typeface="+mj-lt"/>
                <a:cs typeface="Times New Roman" panose="02020603050405020304" pitchFamily="18" charset="0"/>
              </a:rPr>
              <a:t>Tối</a:t>
            </a:r>
            <a:r>
              <a:rPr lang="en-US" sz="5100" b="0" dirty="0">
                <a:solidFill>
                  <a:schemeClr val="bg1"/>
                </a:solidFill>
                <a:effectLst/>
                <a:latin typeface="+mj-lt"/>
                <a:cs typeface="Times New Roman" panose="02020603050405020304" pitchFamily="18" charset="0"/>
              </a:rPr>
              <a:t> Cao, </a:t>
            </a:r>
            <a:r>
              <a:rPr lang="en-US" sz="5100" b="0" dirty="0" err="1">
                <a:solidFill>
                  <a:schemeClr val="bg1"/>
                </a:solidFill>
                <a:effectLst/>
                <a:latin typeface="+mj-lt"/>
                <a:cs typeface="Times New Roman" panose="02020603050405020304" pitchFamily="18" charset="0"/>
              </a:rPr>
              <a:t>cùng</a:t>
            </a:r>
            <a:r>
              <a:rPr lang="en-US" sz="5100" b="0" dirty="0">
                <a:solidFill>
                  <a:schemeClr val="bg1"/>
                </a:solidFill>
                <a:effectLst/>
                <a:latin typeface="+mj-lt"/>
                <a:cs typeface="Times New Roman" panose="02020603050405020304" pitchFamily="18" charset="0"/>
              </a:rPr>
              <a:t> </a:t>
            </a:r>
            <a:r>
              <a:rPr lang="en-US" sz="5100" b="0" dirty="0" err="1">
                <a:solidFill>
                  <a:schemeClr val="bg1"/>
                </a:solidFill>
                <a:effectLst/>
                <a:latin typeface="+mj-lt"/>
                <a:cs typeface="Times New Roman" panose="02020603050405020304" pitchFamily="18" charset="0"/>
              </a:rPr>
              <a:t>Đức</a:t>
            </a:r>
            <a:r>
              <a:rPr lang="en-US" sz="5100" b="0" dirty="0">
                <a:solidFill>
                  <a:schemeClr val="bg1"/>
                </a:solidFill>
                <a:effectLst/>
                <a:latin typeface="+mj-lt"/>
                <a:cs typeface="Times New Roman" panose="02020603050405020304" pitchFamily="18" charset="0"/>
              </a:rPr>
              <a:t> </a:t>
            </a:r>
            <a:r>
              <a:rPr lang="en-US" sz="5100" b="0" dirty="0" err="1">
                <a:solidFill>
                  <a:schemeClr val="bg1"/>
                </a:solidFill>
                <a:effectLst/>
                <a:latin typeface="+mj-lt"/>
                <a:cs typeface="Times New Roman" panose="02020603050405020304" pitchFamily="18" charset="0"/>
              </a:rPr>
              <a:t>Chúa</a:t>
            </a:r>
            <a:r>
              <a:rPr lang="en-US" sz="5100" b="0" dirty="0">
                <a:solidFill>
                  <a:schemeClr val="bg1"/>
                </a:solidFill>
                <a:effectLst/>
                <a:latin typeface="+mj-lt"/>
                <a:cs typeface="Times New Roman" panose="02020603050405020304" pitchFamily="18" charset="0"/>
              </a:rPr>
              <a:t> </a:t>
            </a:r>
            <a:r>
              <a:rPr lang="en-US" sz="5100" b="0" dirty="0" err="1">
                <a:solidFill>
                  <a:schemeClr val="bg1"/>
                </a:solidFill>
                <a:effectLst/>
                <a:latin typeface="+mj-lt"/>
                <a:cs typeface="Times New Roman" panose="02020603050405020304" pitchFamily="18" charset="0"/>
              </a:rPr>
              <a:t>Thánh</a:t>
            </a:r>
            <a:r>
              <a:rPr lang="en-US" sz="5100" b="0" dirty="0">
                <a:solidFill>
                  <a:schemeClr val="bg1"/>
                </a:solidFill>
                <a:effectLst/>
                <a:latin typeface="+mj-lt"/>
                <a:cs typeface="Times New Roman" panose="02020603050405020304" pitchFamily="18" charset="0"/>
              </a:rPr>
              <a:t> </a:t>
            </a:r>
            <a:r>
              <a:rPr lang="en-US" sz="5100" b="0" dirty="0" err="1">
                <a:solidFill>
                  <a:schemeClr val="bg1"/>
                </a:solidFill>
                <a:effectLst/>
                <a:latin typeface="+mj-lt"/>
                <a:cs typeface="Times New Roman" panose="02020603050405020304" pitchFamily="18" charset="0"/>
              </a:rPr>
              <a:t>Thần</a:t>
            </a:r>
            <a:r>
              <a:rPr lang="en-US" sz="5100" b="0" dirty="0">
                <a:solidFill>
                  <a:schemeClr val="bg1"/>
                </a:solidFill>
                <a:effectLst/>
                <a:latin typeface="+mj-lt"/>
                <a:cs typeface="Times New Roman" panose="02020603050405020304" pitchFamily="18" charset="0"/>
              </a:rPr>
              <a:t> </a:t>
            </a:r>
            <a:r>
              <a:rPr lang="en-US" sz="5100" b="0" dirty="0" err="1">
                <a:solidFill>
                  <a:schemeClr val="bg1"/>
                </a:solidFill>
                <a:effectLst/>
                <a:latin typeface="+mj-lt"/>
                <a:cs typeface="Times New Roman" panose="02020603050405020304" pitchFamily="18" charset="0"/>
              </a:rPr>
              <a:t>trong</a:t>
            </a:r>
            <a:r>
              <a:rPr lang="en-US" sz="5100" b="0" dirty="0">
                <a:solidFill>
                  <a:schemeClr val="bg1"/>
                </a:solidFill>
                <a:effectLst/>
                <a:latin typeface="+mj-lt"/>
                <a:cs typeface="Times New Roman" panose="02020603050405020304" pitchFamily="18" charset="0"/>
              </a:rPr>
              <a:t> </a:t>
            </a:r>
            <a:r>
              <a:rPr lang="en-US" sz="5100" b="0" dirty="0" err="1">
                <a:solidFill>
                  <a:schemeClr val="bg1"/>
                </a:solidFill>
                <a:effectLst/>
                <a:latin typeface="+mj-lt"/>
                <a:cs typeface="Times New Roman" panose="02020603050405020304" pitchFamily="18" charset="0"/>
              </a:rPr>
              <a:t>vinh</a:t>
            </a:r>
            <a:r>
              <a:rPr lang="en-US" sz="5100" b="0" dirty="0">
                <a:solidFill>
                  <a:schemeClr val="bg1"/>
                </a:solidFill>
                <a:effectLst/>
                <a:latin typeface="+mj-lt"/>
                <a:cs typeface="Times New Roman" panose="02020603050405020304" pitchFamily="18" charset="0"/>
              </a:rPr>
              <a:t> </a:t>
            </a:r>
            <a:r>
              <a:rPr lang="en-US" sz="5100" b="0" dirty="0" err="1">
                <a:solidFill>
                  <a:schemeClr val="bg1"/>
                </a:solidFill>
                <a:effectLst/>
                <a:latin typeface="+mj-lt"/>
                <a:cs typeface="Times New Roman" panose="02020603050405020304" pitchFamily="18" charset="0"/>
              </a:rPr>
              <a:t>quang</a:t>
            </a:r>
            <a:r>
              <a:rPr lang="en-US" sz="5100" b="0" dirty="0">
                <a:solidFill>
                  <a:schemeClr val="bg1"/>
                </a:solidFill>
                <a:effectLst/>
                <a:latin typeface="+mj-lt"/>
                <a:cs typeface="Times New Roman" panose="02020603050405020304" pitchFamily="18" charset="0"/>
              </a:rPr>
              <a:t> </a:t>
            </a:r>
            <a:r>
              <a:rPr lang="en-US" sz="5100" b="0" dirty="0" err="1">
                <a:solidFill>
                  <a:schemeClr val="bg1"/>
                </a:solidFill>
                <a:effectLst/>
                <a:latin typeface="+mj-lt"/>
                <a:cs typeface="Times New Roman" panose="02020603050405020304" pitchFamily="18" charset="0"/>
              </a:rPr>
              <a:t>Đức</a:t>
            </a:r>
            <a:r>
              <a:rPr lang="en-US" sz="5100" b="0" dirty="0">
                <a:solidFill>
                  <a:schemeClr val="bg1"/>
                </a:solidFill>
                <a:effectLst/>
                <a:latin typeface="+mj-lt"/>
                <a:cs typeface="Times New Roman" panose="02020603050405020304" pitchFamily="18" charset="0"/>
              </a:rPr>
              <a:t> </a:t>
            </a:r>
            <a:r>
              <a:rPr lang="en-US" sz="5100" b="0" dirty="0" err="1">
                <a:solidFill>
                  <a:schemeClr val="bg1"/>
                </a:solidFill>
                <a:effectLst/>
                <a:latin typeface="+mj-lt"/>
                <a:cs typeface="Times New Roman" panose="02020603050405020304" pitchFamily="18" charset="0"/>
              </a:rPr>
              <a:t>Chúa</a:t>
            </a:r>
            <a:r>
              <a:rPr lang="en-US" sz="5100" b="0" dirty="0">
                <a:solidFill>
                  <a:schemeClr val="bg1"/>
                </a:solidFill>
                <a:effectLst/>
                <a:latin typeface="+mj-lt"/>
                <a:cs typeface="Times New Roman" panose="02020603050405020304" pitchFamily="18" charset="0"/>
              </a:rPr>
              <a:t> Cha. </a:t>
            </a:r>
            <a:r>
              <a:rPr lang="en-US" sz="5100" b="0" u="sng" dirty="0">
                <a:solidFill>
                  <a:srgbClr val="FFFF00"/>
                </a:solidFill>
                <a:effectLst/>
                <a:latin typeface="+mj-lt"/>
                <a:cs typeface="Times New Roman" panose="02020603050405020304" pitchFamily="18" charset="0"/>
              </a:rPr>
              <a:t>A-men. A-men. </a:t>
            </a:r>
            <a:endParaRPr lang="vi-VN" sz="5100" b="0" u="sng"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spTree>
    <p:extLst>
      <p:ext uri="{BB962C8B-B14F-4D97-AF65-F5344CB8AC3E}">
        <p14:creationId xmlns:p14="http://schemas.microsoft.com/office/powerpoint/2010/main" val="12871506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74904" y="285750"/>
            <a:ext cx="8305800" cy="1569660"/>
          </a:xfrm>
          <a:prstGeom prst="rect">
            <a:avLst/>
          </a:prstGeom>
          <a:noFill/>
        </p:spPr>
        <p:txBody>
          <a:bodyPr wrap="square" rtlCol="0">
            <a:spAutoFit/>
          </a:bodyPr>
          <a:lstStyle/>
          <a:p>
            <a:r>
              <a:rPr lang="vi-VN" sz="3200" b="1" dirty="0">
                <a:ln w="1905"/>
                <a:solidFill>
                  <a:srgbClr val="A50021"/>
                </a:solidFill>
                <a:effectLst>
                  <a:innerShdw blurRad="69850" dist="43180" dir="5400000">
                    <a:srgbClr val="000000">
                      <a:alpha val="65000"/>
                    </a:srgbClr>
                  </a:innerShdw>
                </a:effectLst>
              </a:rPr>
              <a:t>Bài đọc </a:t>
            </a:r>
            <a:r>
              <a:rPr lang="en-US" sz="3200" b="1" dirty="0" smtClean="0">
                <a:ln w="1905"/>
                <a:solidFill>
                  <a:srgbClr val="A50021"/>
                </a:solidFill>
                <a:effectLst>
                  <a:innerShdw blurRad="69850" dist="43180" dir="5400000">
                    <a:srgbClr val="000000">
                      <a:alpha val="65000"/>
                    </a:srgbClr>
                  </a:innerShdw>
                </a:effectLst>
              </a:rPr>
              <a:t>1</a:t>
            </a:r>
            <a:r>
              <a:rPr lang="vi-VN" sz="3200" b="1" dirty="0" smtClean="0">
                <a:ln w="1905"/>
                <a:solidFill>
                  <a:srgbClr val="A50021"/>
                </a:solidFill>
                <a:effectLst>
                  <a:innerShdw blurRad="69850" dist="43180" dir="5400000">
                    <a:srgbClr val="000000">
                      <a:alpha val="65000"/>
                    </a:srgbClr>
                  </a:innerShdw>
                </a:effectLst>
              </a:rPr>
              <a:t>.</a:t>
            </a:r>
            <a:endParaRPr lang="vi-VN" sz="3200" b="1" dirty="0">
              <a:ln w="1905"/>
              <a:solidFill>
                <a:srgbClr val="A50021"/>
              </a:solidFill>
              <a:effectLst>
                <a:innerShdw blurRad="69850" dist="43180" dir="5400000">
                  <a:srgbClr val="000000">
                    <a:alpha val="65000"/>
                  </a:srgbClr>
                </a:innerShdw>
              </a:effectLst>
            </a:endParaRPr>
          </a:p>
          <a:p>
            <a:r>
              <a:rPr lang="vi-VN" sz="3200" b="1" dirty="0">
                <a:ln w="1905"/>
                <a:solidFill>
                  <a:srgbClr val="A50021"/>
                </a:solidFill>
                <a:effectLst>
                  <a:innerShdw blurRad="69850" dist="43180" dir="5400000">
                    <a:srgbClr val="000000">
                      <a:alpha val="65000"/>
                    </a:srgbClr>
                  </a:innerShdw>
                </a:effectLst>
              </a:rPr>
              <a:t>Bài trích sách ngôn sứ I-sai-a.</a:t>
            </a:r>
          </a:p>
          <a:p>
            <a:r>
              <a:rPr lang="vi-VN" sz="3200" b="1" dirty="0">
                <a:ln w="1905"/>
                <a:solidFill>
                  <a:srgbClr val="A50021"/>
                </a:solidFill>
                <a:effectLst>
                  <a:innerShdw blurRad="69850" dist="43180" dir="5400000">
                    <a:srgbClr val="000000">
                      <a:alpha val="65000"/>
                    </a:srgbClr>
                  </a:innerShdw>
                </a:effectLst>
              </a:rPr>
              <a:t>Chìa khóa nhà Đa-vít, Ta sẽ đặt trên vai nó.</a:t>
            </a:r>
          </a:p>
        </p:txBody>
      </p:sp>
    </p:spTree>
    <p:extLst>
      <p:ext uri="{BB962C8B-B14F-4D97-AF65-F5344CB8AC3E}">
        <p14:creationId xmlns:p14="http://schemas.microsoft.com/office/powerpoint/2010/main" val="34501000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dirty="0" err="1" smtClean="0">
                <a:solidFill>
                  <a:srgbClr val="FFFF00"/>
                </a:solidFill>
              </a:rPr>
              <a:t>Thánh</a:t>
            </a:r>
            <a:r>
              <a:rPr lang="en-US" dirty="0" smtClean="0">
                <a:solidFill>
                  <a:srgbClr val="FFFF00"/>
                </a:solidFill>
              </a:rPr>
              <a:t> </a:t>
            </a:r>
            <a:r>
              <a:rPr lang="en-US" dirty="0" err="1" smtClean="0">
                <a:solidFill>
                  <a:srgbClr val="FFFF00"/>
                </a:solidFill>
              </a:rPr>
              <a:t>Vịnh</a:t>
            </a:r>
            <a:r>
              <a:rPr lang="en-US" dirty="0" smtClean="0">
                <a:solidFill>
                  <a:srgbClr val="FFFF00"/>
                </a:solidFill>
              </a:rPr>
              <a:t> 137</a:t>
            </a:r>
            <a:br>
              <a:rPr lang="en-US" dirty="0" smtClean="0">
                <a:solidFill>
                  <a:srgbClr val="FFFF00"/>
                </a:solidFill>
              </a:rPr>
            </a:br>
            <a:r>
              <a:rPr lang="en-US" dirty="0" err="1" smtClean="0">
                <a:solidFill>
                  <a:srgbClr val="FFFF00"/>
                </a:solidFill>
              </a:rPr>
              <a:t>Chúa</a:t>
            </a:r>
            <a:r>
              <a:rPr lang="en-US" dirty="0" smtClean="0">
                <a:solidFill>
                  <a:srgbClr val="FFFF00"/>
                </a:solidFill>
              </a:rPr>
              <a:t> </a:t>
            </a:r>
            <a:r>
              <a:rPr lang="en-US" dirty="0" err="1" smtClean="0">
                <a:solidFill>
                  <a:srgbClr val="FFFF00"/>
                </a:solidFill>
              </a:rPr>
              <a:t>Nhật</a:t>
            </a:r>
            <a:r>
              <a:rPr lang="en-US" dirty="0" smtClean="0">
                <a:solidFill>
                  <a:srgbClr val="FFFF00"/>
                </a:solidFill>
              </a:rPr>
              <a:t> XXI </a:t>
            </a:r>
            <a:r>
              <a:rPr lang="en-US" dirty="0" err="1" smtClean="0">
                <a:solidFill>
                  <a:srgbClr val="FFFF00"/>
                </a:solidFill>
              </a:rPr>
              <a:t>Thường</a:t>
            </a:r>
            <a:r>
              <a:rPr lang="en-US" dirty="0" smtClean="0">
                <a:solidFill>
                  <a:srgbClr val="FFFF00"/>
                </a:solidFill>
              </a:rPr>
              <a:t> </a:t>
            </a:r>
            <a:r>
              <a:rPr lang="en-US" dirty="0" err="1" smtClean="0">
                <a:solidFill>
                  <a:srgbClr val="FFFF00"/>
                </a:solidFill>
              </a:rPr>
              <a:t>Niên</a:t>
            </a:r>
            <a:r>
              <a:rPr lang="en-US" dirty="0" smtClean="0">
                <a:solidFill>
                  <a:srgbClr val="FFFF00"/>
                </a:solidFill>
              </a:rPr>
              <a:t/>
            </a:r>
            <a:br>
              <a:rPr lang="en-US" dirty="0" smtClean="0">
                <a:solidFill>
                  <a:srgbClr val="FFFF00"/>
                </a:solidFill>
              </a:rPr>
            </a:br>
            <a:r>
              <a:rPr lang="en-US" dirty="0" err="1" smtClean="0">
                <a:solidFill>
                  <a:srgbClr val="FFFF00"/>
                </a:solidFill>
              </a:rPr>
              <a:t>Năm</a:t>
            </a:r>
            <a:r>
              <a:rPr lang="en-US" dirty="0" smtClean="0">
                <a:solidFill>
                  <a:srgbClr val="FFFF00"/>
                </a:solidFill>
              </a:rPr>
              <a:t> A</a:t>
            </a:r>
            <a:br>
              <a:rPr lang="en-US" dirty="0" smtClean="0">
                <a:solidFill>
                  <a:srgbClr val="FFFF00"/>
                </a:solidFill>
              </a:rPr>
            </a:br>
            <a:r>
              <a:rPr lang="en-US" i="1" dirty="0" smtClean="0">
                <a:solidFill>
                  <a:schemeClr val="bg1"/>
                </a:solidFill>
              </a:rPr>
              <a:t>Lm. Kim Long</a:t>
            </a:r>
            <a:br>
              <a:rPr lang="en-US" i="1" dirty="0" smtClean="0">
                <a:solidFill>
                  <a:schemeClr val="bg1"/>
                </a:solidFill>
              </a:rPr>
            </a:br>
            <a:r>
              <a:rPr lang="en-US" i="1" dirty="0" smtClean="0">
                <a:solidFill>
                  <a:schemeClr val="bg1"/>
                </a:solidFill>
              </a:rPr>
              <a:t>03 </a:t>
            </a:r>
            <a:r>
              <a:rPr lang="en-US" i="1" dirty="0" err="1" smtClean="0">
                <a:solidFill>
                  <a:schemeClr val="bg1"/>
                </a:solidFill>
              </a:rPr>
              <a:t>Câu</a:t>
            </a:r>
            <a:endParaRPr lang="en-US" i="1" dirty="0">
              <a:solidFill>
                <a:schemeClr val="bg1"/>
              </a:solidFill>
            </a:endParaRPr>
          </a:p>
        </p:txBody>
      </p:sp>
    </p:spTree>
    <p:extLst>
      <p:ext uri="{BB962C8B-B14F-4D97-AF65-F5344CB8AC3E}">
        <p14:creationId xmlns:p14="http://schemas.microsoft.com/office/powerpoint/2010/main" val="19864769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lnSpc>
                <a:spcPct val="110000"/>
              </a:lnSpc>
            </a:pPr>
            <a:r>
              <a:rPr lang="en-US" sz="6600" u="sng" dirty="0" err="1" smtClean="0">
                <a:solidFill>
                  <a:srgbClr val="FFFF00"/>
                </a:solidFill>
              </a:rPr>
              <a:t>Đk</a:t>
            </a:r>
            <a:r>
              <a:rPr lang="en-US" sz="6600" u="sng" dirty="0" smtClean="0">
                <a:solidFill>
                  <a:srgbClr val="FFFF00"/>
                </a:solidFill>
              </a:rPr>
              <a:t>:</a:t>
            </a:r>
            <a:r>
              <a:rPr lang="en-US" sz="6600" dirty="0" smtClean="0">
                <a:solidFill>
                  <a:schemeClr val="bg1"/>
                </a:solidFill>
              </a:rPr>
              <a:t> </a:t>
            </a:r>
            <a:r>
              <a:rPr lang="vi-VN" sz="6600" dirty="0" smtClean="0">
                <a:solidFill>
                  <a:schemeClr val="bg1"/>
                </a:solidFill>
              </a:rPr>
              <a:t>Lạy Chúa, ngàn đời Chúa trọn tình thương, xin đừng bỏ dở dang trong việc tay Chúa làm.</a:t>
            </a:r>
          </a:p>
        </p:txBody>
      </p:sp>
    </p:spTree>
    <p:extLst>
      <p:ext uri="{BB962C8B-B14F-4D97-AF65-F5344CB8AC3E}">
        <p14:creationId xmlns:p14="http://schemas.microsoft.com/office/powerpoint/2010/main" val="41366959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500" u="sng" dirty="0" smtClean="0">
                <a:solidFill>
                  <a:srgbClr val="FFFF00"/>
                </a:solidFill>
              </a:rPr>
              <a:t>Tk1:</a:t>
            </a:r>
            <a:r>
              <a:rPr lang="en-US" sz="5500" dirty="0" smtClean="0">
                <a:solidFill>
                  <a:schemeClr val="bg1"/>
                </a:solidFill>
              </a:rPr>
              <a:t> </a:t>
            </a:r>
            <a:r>
              <a:rPr lang="vi-VN" sz="5500" dirty="0" smtClean="0">
                <a:solidFill>
                  <a:schemeClr val="bg1"/>
                </a:solidFill>
              </a:rPr>
              <a:t>Con xin hết lòng cảm tạ Chúa, vì Ngài đã nghe tiếng con kêu. Đàn ca kính Ngài giữa muôn thần thánh Ngài. Hướng về đền thánh con phủ phục kính thờ.</a:t>
            </a:r>
            <a:endParaRPr lang="en-US" sz="5500" dirty="0">
              <a:solidFill>
                <a:schemeClr val="bg1"/>
              </a:solidFill>
            </a:endParaRPr>
          </a:p>
        </p:txBody>
      </p:sp>
    </p:spTree>
    <p:extLst>
      <p:ext uri="{BB962C8B-B14F-4D97-AF65-F5344CB8AC3E}">
        <p14:creationId xmlns:p14="http://schemas.microsoft.com/office/powerpoint/2010/main" val="2198406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500" b="0" dirty="0">
                <a:solidFill>
                  <a:schemeClr val="bg1"/>
                </a:solidFill>
                <a:effectLst/>
                <a:latin typeface="+mj-lt"/>
              </a:rPr>
              <a:t>Lạy Chúa Thánh Thần là Ánh sáng Chân lý vẹn toàn,</a:t>
            </a:r>
            <a:br>
              <a:rPr lang="vi-VN" sz="5500" b="0" dirty="0">
                <a:solidFill>
                  <a:schemeClr val="bg1"/>
                </a:solidFill>
                <a:effectLst/>
                <a:latin typeface="+mj-lt"/>
              </a:rPr>
            </a:br>
            <a:r>
              <a:rPr lang="vi-VN" sz="5500" b="0" dirty="0">
                <a:solidFill>
                  <a:schemeClr val="bg1"/>
                </a:solidFill>
                <a:effectLst/>
                <a:latin typeface="+mj-lt"/>
              </a:rPr>
              <a:t>Chúa ban những ân huệ thích hợp cho từng thời đại, và dùng nhiều cách thế kỳ diệu để hướng dẫn Hội Thánh,</a:t>
            </a:r>
            <a:endParaRPr lang="en-US" sz="5500" b="0" dirty="0">
              <a:solidFill>
                <a:schemeClr val="bg1"/>
              </a:solidFill>
              <a:effectLst/>
              <a:latin typeface="+mj-lt"/>
            </a:endParaRPr>
          </a:p>
        </p:txBody>
      </p:sp>
    </p:spTree>
    <p:extLst>
      <p:ext uri="{BB962C8B-B14F-4D97-AF65-F5344CB8AC3E}">
        <p14:creationId xmlns:p14="http://schemas.microsoft.com/office/powerpoint/2010/main" val="2719419606"/>
      </p:ext>
    </p:extLst>
  </p:cSld>
  <p:clrMapOvr>
    <a:masterClrMapping/>
  </p:clrMapOvr>
  <p:transition spd="slow"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lnSpc>
                <a:spcPct val="110000"/>
              </a:lnSpc>
            </a:pPr>
            <a:r>
              <a:rPr lang="en-US" sz="6600" u="sng" smtClean="0">
                <a:solidFill>
                  <a:srgbClr val="FFFF00"/>
                </a:solidFill>
              </a:rPr>
              <a:t>Đk:</a:t>
            </a:r>
            <a:r>
              <a:rPr lang="en-US" sz="6600" smtClean="0">
                <a:solidFill>
                  <a:schemeClr val="bg1"/>
                </a:solidFill>
              </a:rPr>
              <a:t> </a:t>
            </a:r>
            <a:r>
              <a:rPr lang="vi-VN" sz="6600" smtClean="0">
                <a:solidFill>
                  <a:schemeClr val="bg1"/>
                </a:solidFill>
              </a:rPr>
              <a:t>Lạy Chúa, ngàn đời Chúa trọn tình thương, xin đừng bỏ dở dang trong việc tay Chúa làm.</a:t>
            </a:r>
          </a:p>
        </p:txBody>
      </p:sp>
    </p:spTree>
    <p:extLst>
      <p:ext uri="{BB962C8B-B14F-4D97-AF65-F5344CB8AC3E}">
        <p14:creationId xmlns:p14="http://schemas.microsoft.com/office/powerpoint/2010/main" val="41112208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500" u="sng" smtClean="0">
                <a:solidFill>
                  <a:srgbClr val="FFFF00"/>
                </a:solidFill>
              </a:rPr>
              <a:t>Tk2:</a:t>
            </a:r>
            <a:r>
              <a:rPr lang="en-US" sz="5500" smtClean="0">
                <a:solidFill>
                  <a:schemeClr val="bg1"/>
                </a:solidFill>
              </a:rPr>
              <a:t> </a:t>
            </a:r>
            <a:r>
              <a:rPr lang="vi-VN" sz="5500" smtClean="0">
                <a:solidFill>
                  <a:schemeClr val="bg1"/>
                </a:solidFill>
              </a:rPr>
              <a:t>Con xin cảm tạ bởi vì Chúa một lòng thành tín, mãi yêu thương. Ngày con khấn nài Chúa thương tình đáp lời. Hỗ trợ hồn con, Chúa tăng cường dũng lực.</a:t>
            </a:r>
            <a:endParaRPr lang="en-US" sz="5500">
              <a:solidFill>
                <a:schemeClr val="bg1"/>
              </a:solidFill>
            </a:endParaRPr>
          </a:p>
        </p:txBody>
      </p:sp>
    </p:spTree>
    <p:extLst>
      <p:ext uri="{BB962C8B-B14F-4D97-AF65-F5344CB8AC3E}">
        <p14:creationId xmlns:p14="http://schemas.microsoft.com/office/powerpoint/2010/main" val="40904120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lnSpc>
                <a:spcPct val="110000"/>
              </a:lnSpc>
            </a:pPr>
            <a:r>
              <a:rPr lang="en-US" sz="6600" u="sng" dirty="0" err="1" smtClean="0">
                <a:solidFill>
                  <a:srgbClr val="FFFF00"/>
                </a:solidFill>
              </a:rPr>
              <a:t>Đk</a:t>
            </a:r>
            <a:r>
              <a:rPr lang="en-US" sz="6600" u="sng" dirty="0" smtClean="0">
                <a:solidFill>
                  <a:srgbClr val="FFFF00"/>
                </a:solidFill>
              </a:rPr>
              <a:t>:</a:t>
            </a:r>
            <a:r>
              <a:rPr lang="en-US" sz="6600" dirty="0" smtClean="0">
                <a:solidFill>
                  <a:schemeClr val="bg1"/>
                </a:solidFill>
              </a:rPr>
              <a:t> </a:t>
            </a:r>
            <a:r>
              <a:rPr lang="vi-VN" sz="6600" dirty="0" smtClean="0">
                <a:solidFill>
                  <a:schemeClr val="bg1"/>
                </a:solidFill>
              </a:rPr>
              <a:t>Lạy Chúa, ngàn đời Chúa trọn tình thương, xin đừng bỏ dở dang trong việc tay Chúa làm.</a:t>
            </a:r>
          </a:p>
        </p:txBody>
      </p:sp>
    </p:spTree>
    <p:extLst>
      <p:ext uri="{BB962C8B-B14F-4D97-AF65-F5344CB8AC3E}">
        <p14:creationId xmlns:p14="http://schemas.microsoft.com/office/powerpoint/2010/main" val="41112208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500" u="sng" dirty="0" smtClean="0">
                <a:solidFill>
                  <a:srgbClr val="FFFF00"/>
                </a:solidFill>
              </a:rPr>
              <a:t>Tk3:</a:t>
            </a:r>
            <a:r>
              <a:rPr lang="en-US" sz="5500" dirty="0" smtClean="0">
                <a:solidFill>
                  <a:schemeClr val="bg1"/>
                </a:solidFill>
              </a:rPr>
              <a:t> </a:t>
            </a:r>
            <a:r>
              <a:rPr lang="vi-VN" sz="5500" dirty="0" smtClean="0">
                <a:solidFill>
                  <a:schemeClr val="bg1"/>
                </a:solidFill>
              </a:rPr>
              <a:t>Cao quang Chúa nhìn kẻ hèn yếu, còn bọn tự kiêu Chúa coi khinh. Tình thương của Ngài đến muôn đời vững bền, chớ bỏ dở dang những công việc Chúa làm.</a:t>
            </a:r>
          </a:p>
        </p:txBody>
      </p:sp>
    </p:spTree>
    <p:extLst>
      <p:ext uri="{BB962C8B-B14F-4D97-AF65-F5344CB8AC3E}">
        <p14:creationId xmlns:p14="http://schemas.microsoft.com/office/powerpoint/2010/main" val="20612942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lnSpc>
                <a:spcPct val="110000"/>
              </a:lnSpc>
            </a:pPr>
            <a:r>
              <a:rPr lang="en-US" sz="6600" u="sng" smtClean="0">
                <a:solidFill>
                  <a:srgbClr val="FFFF00"/>
                </a:solidFill>
              </a:rPr>
              <a:t>Đk:</a:t>
            </a:r>
            <a:r>
              <a:rPr lang="en-US" sz="6600" smtClean="0">
                <a:solidFill>
                  <a:schemeClr val="bg1"/>
                </a:solidFill>
              </a:rPr>
              <a:t> </a:t>
            </a:r>
            <a:r>
              <a:rPr lang="vi-VN" sz="6600" smtClean="0">
                <a:solidFill>
                  <a:schemeClr val="bg1"/>
                </a:solidFill>
              </a:rPr>
              <a:t>Lạy Chúa, ngàn đời Chúa trọn tình thương, xin đừng bỏ dở dang trong việc tay Chúa làm.</a:t>
            </a:r>
          </a:p>
        </p:txBody>
      </p:sp>
    </p:spTree>
    <p:extLst>
      <p:ext uri="{BB962C8B-B14F-4D97-AF65-F5344CB8AC3E}">
        <p14:creationId xmlns:p14="http://schemas.microsoft.com/office/powerpoint/2010/main" val="41112208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52400" y="133350"/>
            <a:ext cx="8763000" cy="2862322"/>
          </a:xfrm>
          <a:prstGeom prst="rect">
            <a:avLst/>
          </a:prstGeom>
        </p:spPr>
        <p:txBody>
          <a:bodyPr wrap="square">
            <a:spAutoFit/>
          </a:bodyPr>
          <a:lstStyle/>
          <a:p>
            <a:r>
              <a:rPr lang="vi-VN" sz="3600" dirty="0">
                <a:solidFill>
                  <a:srgbClr val="C00000"/>
                </a:solidFill>
              </a:rPr>
              <a:t>Bài đọc </a:t>
            </a:r>
            <a:r>
              <a:rPr lang="en-US" sz="3600" dirty="0" smtClean="0">
                <a:solidFill>
                  <a:srgbClr val="C00000"/>
                </a:solidFill>
              </a:rPr>
              <a:t>2</a:t>
            </a:r>
            <a:r>
              <a:rPr lang="vi-VN" sz="3600" dirty="0" smtClean="0">
                <a:solidFill>
                  <a:srgbClr val="C00000"/>
                </a:solidFill>
              </a:rPr>
              <a:t>.</a:t>
            </a:r>
            <a:endParaRPr lang="vi-VN" sz="3600" dirty="0">
              <a:solidFill>
                <a:srgbClr val="C00000"/>
              </a:solidFill>
            </a:endParaRPr>
          </a:p>
          <a:p>
            <a:r>
              <a:rPr lang="vi-VN" sz="3600" dirty="0">
                <a:solidFill>
                  <a:srgbClr val="C00000"/>
                </a:solidFill>
              </a:rPr>
              <a:t>Bài trích </a:t>
            </a:r>
            <a:r>
              <a:rPr lang="en-US" sz="3600" dirty="0" err="1" smtClean="0">
                <a:solidFill>
                  <a:srgbClr val="C00000"/>
                </a:solidFill>
              </a:rPr>
              <a:t>thư</a:t>
            </a:r>
            <a:r>
              <a:rPr lang="en-US" sz="3600" dirty="0" smtClean="0">
                <a:solidFill>
                  <a:srgbClr val="C00000"/>
                </a:solidFill>
              </a:rPr>
              <a:t> </a:t>
            </a:r>
            <a:r>
              <a:rPr lang="en-US" sz="3600" dirty="0" err="1" smtClean="0">
                <a:solidFill>
                  <a:srgbClr val="C00000"/>
                </a:solidFill>
              </a:rPr>
              <a:t>thánh</a:t>
            </a:r>
            <a:r>
              <a:rPr lang="en-US" sz="3600" dirty="0" smtClean="0">
                <a:solidFill>
                  <a:srgbClr val="C00000"/>
                </a:solidFill>
              </a:rPr>
              <a:t> </a:t>
            </a:r>
            <a:r>
              <a:rPr lang="en-US" sz="3600" dirty="0" err="1" smtClean="0">
                <a:solidFill>
                  <a:srgbClr val="C00000"/>
                </a:solidFill>
              </a:rPr>
              <a:t>Phao-lô</a:t>
            </a:r>
            <a:r>
              <a:rPr lang="en-US" sz="3600" dirty="0" smtClean="0">
                <a:solidFill>
                  <a:srgbClr val="C00000"/>
                </a:solidFill>
              </a:rPr>
              <a:t> </a:t>
            </a:r>
            <a:r>
              <a:rPr lang="en-US" sz="3600" dirty="0" err="1" smtClean="0">
                <a:solidFill>
                  <a:srgbClr val="C00000"/>
                </a:solidFill>
              </a:rPr>
              <a:t>tông</a:t>
            </a:r>
            <a:r>
              <a:rPr lang="en-US" sz="3600" dirty="0" smtClean="0">
                <a:solidFill>
                  <a:srgbClr val="C00000"/>
                </a:solidFill>
              </a:rPr>
              <a:t> </a:t>
            </a:r>
            <a:r>
              <a:rPr lang="en-US" sz="3600" dirty="0" err="1" smtClean="0">
                <a:solidFill>
                  <a:srgbClr val="C00000"/>
                </a:solidFill>
              </a:rPr>
              <a:t>đồ</a:t>
            </a:r>
            <a:r>
              <a:rPr lang="en-US" sz="3600" dirty="0" smtClean="0">
                <a:solidFill>
                  <a:srgbClr val="C00000"/>
                </a:solidFill>
              </a:rPr>
              <a:t> </a:t>
            </a:r>
          </a:p>
          <a:p>
            <a:r>
              <a:rPr lang="en-US" sz="3600" dirty="0" err="1" smtClean="0">
                <a:solidFill>
                  <a:srgbClr val="C00000"/>
                </a:solidFill>
              </a:rPr>
              <a:t>gửi</a:t>
            </a:r>
            <a:r>
              <a:rPr lang="en-US" sz="3600" dirty="0" smtClean="0">
                <a:solidFill>
                  <a:srgbClr val="C00000"/>
                </a:solidFill>
              </a:rPr>
              <a:t> </a:t>
            </a:r>
            <a:r>
              <a:rPr lang="en-US" sz="3600" dirty="0" err="1" smtClean="0">
                <a:solidFill>
                  <a:srgbClr val="C00000"/>
                </a:solidFill>
              </a:rPr>
              <a:t>tín</a:t>
            </a:r>
            <a:r>
              <a:rPr lang="en-US" sz="3600" dirty="0" smtClean="0">
                <a:solidFill>
                  <a:srgbClr val="C00000"/>
                </a:solidFill>
              </a:rPr>
              <a:t> </a:t>
            </a:r>
            <a:r>
              <a:rPr lang="en-US" sz="3600" dirty="0" err="1" smtClean="0">
                <a:solidFill>
                  <a:srgbClr val="C00000"/>
                </a:solidFill>
              </a:rPr>
              <a:t>hữu</a:t>
            </a:r>
            <a:r>
              <a:rPr lang="en-US" sz="3600" dirty="0" smtClean="0">
                <a:solidFill>
                  <a:srgbClr val="C00000"/>
                </a:solidFill>
              </a:rPr>
              <a:t> </a:t>
            </a:r>
            <a:r>
              <a:rPr lang="en-US" sz="3600" dirty="0" err="1" smtClean="0">
                <a:solidFill>
                  <a:srgbClr val="C00000"/>
                </a:solidFill>
              </a:rPr>
              <a:t>Rô</a:t>
            </a:r>
            <a:r>
              <a:rPr lang="en-US" sz="3600" dirty="0" smtClean="0">
                <a:solidFill>
                  <a:srgbClr val="C00000"/>
                </a:solidFill>
              </a:rPr>
              <a:t>-ma</a:t>
            </a:r>
            <a:r>
              <a:rPr lang="vi-VN" sz="3600" dirty="0" smtClean="0">
                <a:solidFill>
                  <a:srgbClr val="C00000"/>
                </a:solidFill>
              </a:rPr>
              <a:t>.</a:t>
            </a:r>
            <a:endParaRPr lang="vi-VN" sz="3600" dirty="0">
              <a:solidFill>
                <a:srgbClr val="C00000"/>
              </a:solidFill>
            </a:endParaRPr>
          </a:p>
          <a:p>
            <a:r>
              <a:rPr lang="en-US" sz="3600" dirty="0" err="1" smtClean="0">
                <a:solidFill>
                  <a:srgbClr val="C00000"/>
                </a:solidFill>
              </a:rPr>
              <a:t>Muôn</a:t>
            </a:r>
            <a:r>
              <a:rPr lang="en-US" sz="3600" dirty="0" smtClean="0">
                <a:solidFill>
                  <a:srgbClr val="C00000"/>
                </a:solidFill>
              </a:rPr>
              <a:t> </a:t>
            </a:r>
            <a:r>
              <a:rPr lang="en-US" sz="3600" dirty="0" err="1" smtClean="0">
                <a:solidFill>
                  <a:srgbClr val="C00000"/>
                </a:solidFill>
              </a:rPr>
              <a:t>vật</a:t>
            </a:r>
            <a:r>
              <a:rPr lang="en-US" sz="3600" dirty="0" smtClean="0">
                <a:solidFill>
                  <a:srgbClr val="C00000"/>
                </a:solidFill>
              </a:rPr>
              <a:t> </a:t>
            </a:r>
            <a:r>
              <a:rPr lang="en-US" sz="3600" dirty="0" err="1" smtClean="0">
                <a:solidFill>
                  <a:srgbClr val="C00000"/>
                </a:solidFill>
              </a:rPr>
              <a:t>đều</a:t>
            </a:r>
            <a:r>
              <a:rPr lang="en-US" sz="3600" dirty="0" smtClean="0">
                <a:solidFill>
                  <a:srgbClr val="C00000"/>
                </a:solidFill>
              </a:rPr>
              <a:t> do </a:t>
            </a:r>
            <a:r>
              <a:rPr lang="en-US" sz="3600" dirty="0" err="1" smtClean="0">
                <a:solidFill>
                  <a:srgbClr val="C00000"/>
                </a:solidFill>
              </a:rPr>
              <a:t>Người</a:t>
            </a:r>
            <a:r>
              <a:rPr lang="en-US" sz="3600" dirty="0" smtClean="0">
                <a:solidFill>
                  <a:srgbClr val="C00000"/>
                </a:solidFill>
              </a:rPr>
              <a:t> </a:t>
            </a:r>
            <a:r>
              <a:rPr lang="en-US" sz="3600" dirty="0" err="1" smtClean="0">
                <a:solidFill>
                  <a:srgbClr val="C00000"/>
                </a:solidFill>
              </a:rPr>
              <a:t>mà</a:t>
            </a:r>
            <a:r>
              <a:rPr lang="en-US" sz="3600" dirty="0" smtClean="0">
                <a:solidFill>
                  <a:srgbClr val="C00000"/>
                </a:solidFill>
              </a:rPr>
              <a:t> </a:t>
            </a:r>
            <a:r>
              <a:rPr lang="en-US" sz="3600" dirty="0" err="1" smtClean="0">
                <a:solidFill>
                  <a:srgbClr val="C00000"/>
                </a:solidFill>
              </a:rPr>
              <a:t>có</a:t>
            </a:r>
            <a:r>
              <a:rPr lang="en-US" sz="3600" dirty="0" smtClean="0">
                <a:solidFill>
                  <a:srgbClr val="C00000"/>
                </a:solidFill>
              </a:rPr>
              <a:t>, </a:t>
            </a:r>
            <a:r>
              <a:rPr lang="en-US" sz="3600" dirty="0" err="1" smtClean="0">
                <a:solidFill>
                  <a:srgbClr val="C00000"/>
                </a:solidFill>
              </a:rPr>
              <a:t>nhờ</a:t>
            </a:r>
            <a:r>
              <a:rPr lang="en-US" sz="3600" dirty="0" smtClean="0">
                <a:solidFill>
                  <a:srgbClr val="C00000"/>
                </a:solidFill>
              </a:rPr>
              <a:t> </a:t>
            </a:r>
            <a:r>
              <a:rPr lang="en-US" sz="3600" dirty="0" err="1" smtClean="0">
                <a:solidFill>
                  <a:srgbClr val="C00000"/>
                </a:solidFill>
              </a:rPr>
              <a:t>Người</a:t>
            </a:r>
            <a:r>
              <a:rPr lang="en-US" sz="3600" dirty="0" smtClean="0">
                <a:solidFill>
                  <a:srgbClr val="C00000"/>
                </a:solidFill>
              </a:rPr>
              <a:t> </a:t>
            </a:r>
            <a:r>
              <a:rPr lang="en-US" sz="3600" dirty="0" err="1" smtClean="0">
                <a:solidFill>
                  <a:srgbClr val="C00000"/>
                </a:solidFill>
              </a:rPr>
              <a:t>mà</a:t>
            </a:r>
            <a:r>
              <a:rPr lang="en-US" sz="3600" dirty="0" smtClean="0">
                <a:solidFill>
                  <a:srgbClr val="C00000"/>
                </a:solidFill>
              </a:rPr>
              <a:t> </a:t>
            </a:r>
            <a:r>
              <a:rPr lang="en-US" sz="3600" dirty="0" err="1" smtClean="0">
                <a:solidFill>
                  <a:srgbClr val="C00000"/>
                </a:solidFill>
              </a:rPr>
              <a:t>tồn</a:t>
            </a:r>
            <a:r>
              <a:rPr lang="en-US" sz="3600" dirty="0" smtClean="0">
                <a:solidFill>
                  <a:srgbClr val="C00000"/>
                </a:solidFill>
              </a:rPr>
              <a:t> </a:t>
            </a:r>
            <a:r>
              <a:rPr lang="en-US" sz="3600" dirty="0" err="1" smtClean="0">
                <a:solidFill>
                  <a:srgbClr val="C00000"/>
                </a:solidFill>
              </a:rPr>
              <a:t>tại</a:t>
            </a:r>
            <a:r>
              <a:rPr lang="en-US" sz="3600" dirty="0" smtClean="0">
                <a:solidFill>
                  <a:srgbClr val="C00000"/>
                </a:solidFill>
              </a:rPr>
              <a:t> </a:t>
            </a:r>
            <a:r>
              <a:rPr lang="en-US" sz="3600" dirty="0" err="1" smtClean="0">
                <a:solidFill>
                  <a:srgbClr val="C00000"/>
                </a:solidFill>
              </a:rPr>
              <a:t>và</a:t>
            </a:r>
            <a:r>
              <a:rPr lang="en-US" sz="3600" dirty="0" smtClean="0">
                <a:solidFill>
                  <a:srgbClr val="C00000"/>
                </a:solidFill>
              </a:rPr>
              <a:t> </a:t>
            </a:r>
            <a:r>
              <a:rPr lang="en-US" sz="3600" dirty="0" err="1" smtClean="0">
                <a:solidFill>
                  <a:srgbClr val="C00000"/>
                </a:solidFill>
              </a:rPr>
              <a:t>quy</a:t>
            </a:r>
            <a:r>
              <a:rPr lang="en-US" sz="3600" dirty="0" smtClean="0">
                <a:solidFill>
                  <a:srgbClr val="C00000"/>
                </a:solidFill>
              </a:rPr>
              <a:t> </a:t>
            </a:r>
            <a:r>
              <a:rPr lang="en-US" sz="3600" dirty="0" err="1" smtClean="0">
                <a:solidFill>
                  <a:srgbClr val="C00000"/>
                </a:solidFill>
              </a:rPr>
              <a:t>hướng</a:t>
            </a:r>
            <a:r>
              <a:rPr lang="en-US" sz="3600" dirty="0" smtClean="0">
                <a:solidFill>
                  <a:srgbClr val="C00000"/>
                </a:solidFill>
              </a:rPr>
              <a:t> </a:t>
            </a:r>
            <a:r>
              <a:rPr lang="en-US" sz="3600" dirty="0" err="1" smtClean="0">
                <a:solidFill>
                  <a:srgbClr val="C00000"/>
                </a:solidFill>
              </a:rPr>
              <a:t>về</a:t>
            </a:r>
            <a:r>
              <a:rPr lang="en-US" sz="3600" dirty="0" smtClean="0">
                <a:solidFill>
                  <a:srgbClr val="C00000"/>
                </a:solidFill>
              </a:rPr>
              <a:t> </a:t>
            </a:r>
            <a:r>
              <a:rPr lang="en-US" sz="3600" dirty="0" err="1" smtClean="0">
                <a:solidFill>
                  <a:srgbClr val="C00000"/>
                </a:solidFill>
              </a:rPr>
              <a:t>Người</a:t>
            </a:r>
            <a:r>
              <a:rPr lang="vi-VN" sz="3600" dirty="0" smtClean="0">
                <a:solidFill>
                  <a:srgbClr val="C00000"/>
                </a:solidFill>
              </a:rPr>
              <a:t>.</a:t>
            </a:r>
            <a:endParaRPr lang="vi-VN" sz="3600" dirty="0">
              <a:solidFill>
                <a:srgbClr val="C00000"/>
              </a:solidFill>
            </a:endParaRPr>
          </a:p>
        </p:txBody>
      </p:sp>
    </p:spTree>
    <p:extLst>
      <p:ext uri="{BB962C8B-B14F-4D97-AF65-F5344CB8AC3E}">
        <p14:creationId xmlns:p14="http://schemas.microsoft.com/office/powerpoint/2010/main" val="10765862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lnSpc>
                <a:spcPct val="110000"/>
              </a:lnSpc>
            </a:pPr>
            <a:r>
              <a:rPr lang="vi-VN" sz="5500" dirty="0" smtClean="0">
                <a:solidFill>
                  <a:schemeClr val="bg1"/>
                </a:solidFill>
              </a:rPr>
              <a:t>Con là Phê-rô, nghĩa là Đá, và trên Đá này Thầy sẽ xây Hội Thánh của Thầy và cửa địa ngục sẽ không thắng được.</a:t>
            </a:r>
            <a:endParaRPr lang="en-US" sz="5500" dirty="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24778000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55"/>
            <a:ext cx="9144000" cy="5138189"/>
          </a:xfrm>
          <a:prstGeom prst="rect">
            <a:avLst/>
          </a:prstGeom>
        </p:spPr>
      </p:pic>
    </p:spTree>
    <p:extLst>
      <p:ext uri="{BB962C8B-B14F-4D97-AF65-F5344CB8AC3E}">
        <p14:creationId xmlns:p14="http://schemas.microsoft.com/office/powerpoint/2010/main" val="24236943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lnSpc>
                <a:spcPct val="110000"/>
              </a:lnSpc>
            </a:pPr>
            <a:r>
              <a:rPr lang="vi-VN" sz="6000" b="0" dirty="0">
                <a:solidFill>
                  <a:schemeClr val="bg1"/>
                </a:solidFill>
                <a:effectLst/>
                <a:latin typeface="+mj-lt"/>
              </a:rPr>
              <a:t>này chúng con đang chung lời cầu nguyện cho các</a:t>
            </a:r>
            <a:br>
              <a:rPr lang="vi-VN" sz="6000" b="0" dirty="0">
                <a:solidFill>
                  <a:schemeClr val="bg1"/>
                </a:solidFill>
                <a:effectLst/>
                <a:latin typeface="+mj-lt"/>
              </a:rPr>
            </a:br>
            <a:r>
              <a:rPr lang="vi-VN" sz="6000" b="0" dirty="0">
                <a:solidFill>
                  <a:schemeClr val="bg1"/>
                </a:solidFill>
                <a:effectLst/>
                <a:latin typeface="+mj-lt"/>
              </a:rPr>
              <a:t>Giám mục, và những người tham dự Thượng Hội đồng Giám mục thế giới.</a:t>
            </a:r>
            <a:endParaRPr lang="en-US" sz="6000" b="0" dirty="0">
              <a:solidFill>
                <a:schemeClr val="bg1"/>
              </a:solidFill>
              <a:effectLst/>
              <a:latin typeface="+mj-lt"/>
            </a:endParaRPr>
          </a:p>
        </p:txBody>
      </p:sp>
    </p:spTree>
    <p:extLst>
      <p:ext uri="{BB962C8B-B14F-4D97-AF65-F5344CB8AC3E}">
        <p14:creationId xmlns:p14="http://schemas.microsoft.com/office/powerpoint/2010/main" val="2248030711"/>
      </p:ext>
    </p:extLst>
  </p:cSld>
  <p:clrMapOvr>
    <a:masterClrMapping/>
  </p:clrMapOvr>
  <p:transition spd="slow"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smtClean="0">
                <a:solidFill>
                  <a:schemeClr val="bg1"/>
                </a:solidFill>
                <a:effectLst/>
                <a:latin typeface="+mj-lt"/>
                <a:cs typeface="Times New Roman" pitchFamily="18" charset="0"/>
              </a:rPr>
              <a:t>sinh</a:t>
            </a:r>
            <a:r>
              <a:rPr lang="vi-VN" sz="6600" b="0" dirty="0" smtClean="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a:t>
            </a:r>
            <a:r>
              <a:rPr lang="vi-VN" sz="6000" b="0" dirty="0" smtClean="0">
                <a:solidFill>
                  <a:schemeClr val="bg1"/>
                </a:solidFill>
                <a:effectLst/>
                <a:latin typeface="+mj-lt"/>
              </a:rPr>
              <a:t>Cha</a:t>
            </a:r>
            <a:r>
              <a:rPr lang="en-US" sz="6000" b="0" dirty="0" smtClean="0">
                <a:solidFill>
                  <a:schemeClr val="bg1"/>
                </a:solidFill>
                <a:effectLst/>
                <a:latin typeface="+mj-lt"/>
              </a:rPr>
              <a:t>,</a:t>
            </a:r>
            <a:r>
              <a:rPr lang="vi-VN" sz="6000" b="0" dirty="0" smtClean="0">
                <a:solidFill>
                  <a:schemeClr val="bg1"/>
                </a:solidFill>
                <a:effectLst/>
                <a:latin typeface="+mj-lt"/>
              </a:rPr>
              <a:t> </a:t>
            </a:r>
            <a:r>
              <a:rPr lang="vi-VN" sz="6000" b="0" dirty="0">
                <a:solidFill>
                  <a:schemeClr val="bg1"/>
                </a:solidFill>
                <a:effectLst/>
                <a:latin typeface="+mj-lt"/>
              </a:rPr>
              <a:t>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a:t>
            </a:r>
            <a:r>
              <a:rPr lang="vi-VN" sz="6000" b="0" dirty="0" smtClean="0">
                <a:solidFill>
                  <a:schemeClr val="bg1"/>
                </a:solidFill>
                <a:effectLst/>
                <a:latin typeface="+mj-lt"/>
                <a:cs typeface="Times New Roman" pitchFamily="18" charset="0"/>
              </a:rPr>
              <a:t>Philatô</a:t>
            </a:r>
            <a:r>
              <a:rPr lang="en-US" sz="6000" b="0" dirty="0" smtClean="0">
                <a:solidFill>
                  <a:schemeClr val="bg1"/>
                </a:solidFill>
                <a:effectLst/>
                <a:latin typeface="+mj-lt"/>
                <a:cs typeface="Times New Roman" pitchFamily="18" charset="0"/>
              </a:rPr>
              <a:t>,</a:t>
            </a:r>
            <a:r>
              <a:rPr lang="vi-VN" sz="6000" b="0" dirty="0" smtClean="0">
                <a:solidFill>
                  <a:schemeClr val="bg1"/>
                </a:solidFill>
                <a:effectLst/>
                <a:latin typeface="+mj-lt"/>
                <a:cs typeface="Times New Roman" pitchFamily="18" charset="0"/>
              </a:rPr>
              <a:t> </a:t>
            </a:r>
            <a:r>
              <a:rPr lang="vi-VN" sz="6000" b="0" dirty="0">
                <a:solidFill>
                  <a:schemeClr val="bg1"/>
                </a:solidFill>
                <a:effectLst/>
                <a:latin typeface="+mj-lt"/>
                <a:cs typeface="Times New Roman" pitchFamily="18" charset="0"/>
              </a:rPr>
              <a:t>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5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5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a:t>
            </a:r>
            <a:r>
              <a:rPr lang="vi-VN" sz="6000" b="0" dirty="0" smtClean="0">
                <a:solidFill>
                  <a:schemeClr val="bg1"/>
                </a:solidFill>
                <a:effectLst/>
                <a:latin typeface="+mj-lt"/>
              </a:rPr>
              <a:t>Con</a:t>
            </a:r>
            <a:r>
              <a:rPr lang="en-US" sz="6000" b="0" dirty="0" smtClean="0">
                <a:solidFill>
                  <a:schemeClr val="bg1"/>
                </a:solidFill>
                <a:effectLst/>
                <a:latin typeface="+mj-lt"/>
              </a:rPr>
              <a:t>.</a:t>
            </a:r>
            <a:r>
              <a:rPr lang="vi-VN" sz="6000" b="0" dirty="0" smtClean="0">
                <a:solidFill>
                  <a:schemeClr val="bg1"/>
                </a:solidFill>
                <a:effectLst/>
                <a:latin typeface="+mj-lt"/>
              </a:rPr>
              <a:t> </a:t>
            </a:r>
            <a:r>
              <a:rPr lang="vi-VN" sz="6000" b="0" dirty="0">
                <a:solidFill>
                  <a:schemeClr val="bg1"/>
                </a:solidFill>
                <a:effectLst/>
                <a:latin typeface="+mj-lt"/>
              </a:rPr>
              <a:t>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lnSpc>
                <a:spcPct val="110000"/>
              </a:lnSpc>
            </a:pPr>
            <a:r>
              <a:rPr lang="vi-VN" sz="5100" b="0" dirty="0">
                <a:solidFill>
                  <a:schemeClr val="bg1"/>
                </a:solidFill>
                <a:effectLst/>
                <a:latin typeface="+mj-lt"/>
                <a:cs typeface="Times New Roman" pitchFamily="18" charset="0"/>
              </a:rPr>
              <a:t>Xin Chúa làm nên cuộc Hiện Xuống mới trong đời sống Hội</a:t>
            </a:r>
            <a:br>
              <a:rPr lang="vi-VN" sz="5100" b="0" dirty="0">
                <a:solidFill>
                  <a:schemeClr val="bg1"/>
                </a:solidFill>
                <a:effectLst/>
                <a:latin typeface="+mj-lt"/>
                <a:cs typeface="Times New Roman" pitchFamily="18" charset="0"/>
              </a:rPr>
            </a:br>
            <a:r>
              <a:rPr lang="vi-VN" sz="5100" b="0" dirty="0">
                <a:solidFill>
                  <a:schemeClr val="bg1"/>
                </a:solidFill>
                <a:effectLst/>
                <a:latin typeface="+mj-lt"/>
                <a:cs typeface="Times New Roman" pitchFamily="18" charset="0"/>
              </a:rPr>
              <a:t>Thánh, xin tuôn tràn trên các Mục tử ơn khôn ngoan và thông hiểu, gìn giữ các ngài luôn hiệp thông với nhau trong Chúa,</a:t>
            </a:r>
            <a:endParaRPr lang="en-US" sz="51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171601259"/>
      </p:ext>
    </p:extLst>
  </p:cSld>
  <p:clrMapOvr>
    <a:masterClrMapping/>
  </p:clrMapOvr>
  <p:transition spd="slow" advClick="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962400" y="1079033"/>
            <a:ext cx="4572000" cy="2308324"/>
          </a:xfrm>
          <a:prstGeom prst="rect">
            <a:avLst/>
          </a:prstGeom>
        </p:spPr>
        <p:txBody>
          <a:bodyPr>
            <a:spAutoFit/>
          </a:bodyPr>
          <a:lstStyle/>
          <a:p>
            <a:pPr algn="just"/>
            <a:r>
              <a:rPr lang="vi-VN" sz="3600"/>
              <a:t>Chúa Giêsu thiết lập Hội Thánh để tiếp tục công cuộc cứu độ của Người.</a:t>
            </a:r>
            <a:endParaRPr lang="en-US" sz="3600"/>
          </a:p>
        </p:txBody>
      </p:sp>
    </p:spTree>
    <p:extLst>
      <p:ext uri="{BB962C8B-B14F-4D97-AF65-F5344CB8AC3E}">
        <p14:creationId xmlns:p14="http://schemas.microsoft.com/office/powerpoint/2010/main" val="42050980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352800" y="2570911"/>
            <a:ext cx="5791200" cy="1677382"/>
          </a:xfrm>
          <a:prstGeom prst="rect">
            <a:avLst/>
          </a:prstGeom>
        </p:spPr>
        <p:txBody>
          <a:bodyPr wrap="square">
            <a:spAutoFit/>
          </a:bodyPr>
          <a:lstStyle/>
          <a:p>
            <a:pPr algn="ctr"/>
            <a:r>
              <a:rPr lang="en-US" sz="5500" dirty="0" smtClean="0">
                <a:solidFill>
                  <a:srgbClr val="FFFF00"/>
                </a:solidFill>
              </a:rPr>
              <a:t>CỦA LỄ NHÂN SINH</a:t>
            </a:r>
            <a:endParaRPr lang="en-US" sz="5500" dirty="0">
              <a:solidFill>
                <a:srgbClr val="FFFF00"/>
              </a:solidFill>
            </a:endParaRPr>
          </a:p>
          <a:p>
            <a:pPr algn="ctr"/>
            <a:r>
              <a:rPr lang="en-US" sz="4800" i="1" dirty="0" err="1" smtClean="0">
                <a:solidFill>
                  <a:schemeClr val="bg1"/>
                </a:solidFill>
              </a:rPr>
              <a:t>Trần</a:t>
            </a:r>
            <a:r>
              <a:rPr lang="en-US" sz="4800" i="1" dirty="0" smtClean="0">
                <a:solidFill>
                  <a:schemeClr val="bg1"/>
                </a:solidFill>
              </a:rPr>
              <a:t> </a:t>
            </a:r>
            <a:r>
              <a:rPr lang="en-US" sz="4800" i="1" dirty="0" err="1" smtClean="0">
                <a:solidFill>
                  <a:schemeClr val="bg1"/>
                </a:solidFill>
              </a:rPr>
              <a:t>Mừng</a:t>
            </a:r>
            <a:endParaRPr lang="en-US" sz="4800"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oAutofit/>
          </a:bodyPr>
          <a:lstStyle/>
          <a:p>
            <a:pPr algn="just">
              <a:lnSpc>
                <a:spcPct val="120000"/>
              </a:lnSpc>
            </a:pPr>
            <a:r>
              <a:rPr lang="en-US" sz="5500" u="sng" dirty="0" smtClean="0">
                <a:solidFill>
                  <a:srgbClr val="FFFF00"/>
                </a:solidFill>
              </a:rPr>
              <a:t>Tk1:</a:t>
            </a:r>
            <a:r>
              <a:rPr lang="vi-VN" sz="5500" dirty="0" smtClean="0">
                <a:solidFill>
                  <a:schemeClr val="bg1"/>
                </a:solidFill>
              </a:rPr>
              <a:t> </a:t>
            </a:r>
            <a:r>
              <a:rPr lang="vi-VN" sz="5500" dirty="0">
                <a:solidFill>
                  <a:schemeClr val="bg1"/>
                </a:solidFill>
              </a:rPr>
              <a:t>Xin dâng Ngài rượu bánh thơm tho. Xin dâng Ngài vạn nỗi âu lo, lao công miệt mài, đau thương từng ngày, tim mỏi mòn nặng gánh u </a:t>
            </a:r>
            <a:r>
              <a:rPr lang="vi-VN" sz="5500" dirty="0" smtClean="0">
                <a:solidFill>
                  <a:schemeClr val="bg1"/>
                </a:solidFill>
              </a:rPr>
              <a:t>hoài</a:t>
            </a:r>
            <a:r>
              <a:rPr lang="en-US" sz="5500" dirty="0" smtClean="0">
                <a:solidFill>
                  <a:srgbClr val="FFFF00"/>
                </a:solidFill>
              </a:rPr>
              <a:t>…</a:t>
            </a:r>
            <a:endParaRPr lang="en-US" sz="5500" b="0"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757716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oAutofit/>
          </a:bodyPr>
          <a:lstStyle/>
          <a:p>
            <a:pPr algn="just">
              <a:lnSpc>
                <a:spcPct val="120000"/>
              </a:lnSpc>
            </a:pPr>
            <a:r>
              <a:rPr lang="en-US" sz="5600" dirty="0" smtClean="0">
                <a:solidFill>
                  <a:srgbClr val="FFFF00"/>
                </a:solidFill>
              </a:rPr>
              <a:t>…</a:t>
            </a:r>
            <a:r>
              <a:rPr lang="en-US" sz="5600" dirty="0" smtClean="0">
                <a:solidFill>
                  <a:schemeClr val="bg1"/>
                </a:solidFill>
              </a:rPr>
              <a:t> </a:t>
            </a:r>
            <a:r>
              <a:rPr lang="vi-VN" sz="5600" dirty="0" smtClean="0">
                <a:solidFill>
                  <a:schemeClr val="bg1"/>
                </a:solidFill>
              </a:rPr>
              <a:t>Xin </a:t>
            </a:r>
            <a:r>
              <a:rPr lang="vi-VN" sz="5600" dirty="0">
                <a:solidFill>
                  <a:schemeClr val="bg1"/>
                </a:solidFill>
              </a:rPr>
              <a:t>dâng Ngài hồn xác con đây. Xin dâng Ngài cuộc sống hôm nay, bao phen bội thề, đam mê nặng nề, nay trở về tiến lễ tạ ơn.</a:t>
            </a:r>
            <a:endParaRPr lang="en-US" sz="56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21940270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oAutofit/>
          </a:bodyPr>
          <a:lstStyle/>
          <a:p>
            <a:pPr algn="just">
              <a:lnSpc>
                <a:spcPct val="114000"/>
              </a:lnSpc>
            </a:pPr>
            <a:r>
              <a:rPr lang="vi-VN" sz="4750" u="sng" dirty="0" smtClean="0">
                <a:solidFill>
                  <a:srgbClr val="FFFF00"/>
                </a:solidFill>
              </a:rPr>
              <a:t>Đ</a:t>
            </a:r>
            <a:r>
              <a:rPr lang="en-US" sz="4750" u="sng" dirty="0" smtClean="0">
                <a:solidFill>
                  <a:srgbClr val="FFFF00"/>
                </a:solidFill>
              </a:rPr>
              <a:t>k</a:t>
            </a:r>
            <a:r>
              <a:rPr lang="vi-VN" sz="4750" u="sng" dirty="0" smtClean="0">
                <a:solidFill>
                  <a:srgbClr val="FFFF00"/>
                </a:solidFill>
              </a:rPr>
              <a:t>:</a:t>
            </a:r>
            <a:r>
              <a:rPr lang="vi-VN" sz="4750" dirty="0" smtClean="0">
                <a:solidFill>
                  <a:schemeClr val="bg1"/>
                </a:solidFill>
              </a:rPr>
              <a:t> </a:t>
            </a:r>
            <a:r>
              <a:rPr lang="vi-VN" sz="4750" dirty="0">
                <a:solidFill>
                  <a:schemeClr val="bg1"/>
                </a:solidFill>
              </a:rPr>
              <a:t>Đây muôn cuộc đời là chiếc bánh thơm rượu nồng. Đây bao nguyện vọng tựa hương ngát bay lên Chúa. Muôn thân phận hèn hợp dâng với Chiên tinh tuyền. Xin cho người người nhuần thắm hồng ân.</a:t>
            </a:r>
            <a:endParaRPr lang="en-US" sz="475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17175902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55"/>
            <a:ext cx="9144000" cy="5138189"/>
          </a:xfrm>
          <a:prstGeom prst="rect">
            <a:avLst/>
          </a:prstGeom>
        </p:spPr>
      </p:pic>
    </p:spTree>
    <p:extLst>
      <p:ext uri="{BB962C8B-B14F-4D97-AF65-F5344CB8AC3E}">
        <p14:creationId xmlns:p14="http://schemas.microsoft.com/office/powerpoint/2010/main" val="34076889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latin typeface="+mj-lt"/>
              </a:rPr>
              <a:t>Ca </a:t>
            </a:r>
            <a:r>
              <a:rPr lang="en-US" sz="6600" b="0" dirty="0" err="1">
                <a:solidFill>
                  <a:srgbClr val="FFFF00"/>
                </a:solidFill>
                <a:effectLst/>
                <a:latin typeface="+mj-lt"/>
              </a:rPr>
              <a:t>Nguyện</a:t>
            </a:r>
            <a:r>
              <a:rPr lang="en-US" sz="6600" b="0" dirty="0">
                <a:solidFill>
                  <a:srgbClr val="FFFF00"/>
                </a:solidFill>
                <a:effectLst/>
                <a:latin typeface="+mj-lt"/>
              </a:rPr>
              <a:t> </a:t>
            </a:r>
            <a:r>
              <a:rPr lang="en-US" sz="6600" b="0" dirty="0" err="1">
                <a:solidFill>
                  <a:srgbClr val="FFFF00"/>
                </a:solidFill>
                <a:effectLst/>
                <a:latin typeface="+mj-lt"/>
              </a:rPr>
              <a:t>Hiệp</a:t>
            </a:r>
            <a:r>
              <a:rPr lang="en-US" sz="6600" b="0" dirty="0">
                <a:solidFill>
                  <a:srgbClr val="FFFF00"/>
                </a:solidFill>
                <a:effectLst/>
                <a:latin typeface="+mj-lt"/>
              </a:rPr>
              <a:t> </a:t>
            </a:r>
            <a:r>
              <a:rPr lang="en-US" sz="6600" b="0" dirty="0" err="1">
                <a:solidFill>
                  <a:srgbClr val="FFFF00"/>
                </a:solidFill>
                <a:effectLst/>
                <a:latin typeface="+mj-lt"/>
              </a:rPr>
              <a:t>Lễ</a:t>
            </a:r>
            <a:r>
              <a:rPr lang="en-US" sz="6600" b="0" dirty="0">
                <a:solidFill>
                  <a:srgbClr val="FFFF00"/>
                </a:solidFill>
                <a:effectLst/>
                <a:latin typeface="+mj-lt"/>
              </a:rPr>
              <a:t/>
            </a:r>
            <a:br>
              <a:rPr lang="en-US" sz="6600" b="0" dirty="0">
                <a:solidFill>
                  <a:srgbClr val="FFFF00"/>
                </a:solidFill>
                <a:effectLst/>
                <a:latin typeface="+mj-lt"/>
              </a:rPr>
            </a:br>
            <a:r>
              <a:rPr lang="en-US" sz="8000" b="0" dirty="0" smtClean="0">
                <a:solidFill>
                  <a:srgbClr val="FFFF00"/>
                </a:solidFill>
                <a:effectLst/>
                <a:latin typeface="+mj-lt"/>
              </a:rPr>
              <a:t>BÀN TAY NGÀI</a:t>
            </a:r>
            <a:r>
              <a:rPr lang="en-US" sz="6600" b="0" dirty="0" smtClean="0">
                <a:solidFill>
                  <a:srgbClr val="FFFF00"/>
                </a:solidFill>
                <a:effectLst/>
                <a:latin typeface="+mj-lt"/>
              </a:rPr>
              <a:t/>
            </a:r>
            <a:br>
              <a:rPr lang="en-US" sz="6600" b="0" dirty="0" smtClean="0">
                <a:solidFill>
                  <a:srgbClr val="FFFF00"/>
                </a:solidFill>
                <a:effectLst/>
                <a:latin typeface="+mj-lt"/>
              </a:rPr>
            </a:br>
            <a:r>
              <a:rPr lang="en-US" sz="6000" b="0" i="1" dirty="0" err="1" smtClean="0">
                <a:solidFill>
                  <a:schemeClr val="bg1"/>
                </a:solidFill>
                <a:effectLst/>
                <a:latin typeface="+mj-lt"/>
              </a:rPr>
              <a:t>Thái</a:t>
            </a:r>
            <a:r>
              <a:rPr lang="en-US" sz="6000" b="0" i="1" dirty="0" smtClean="0">
                <a:solidFill>
                  <a:schemeClr val="bg1"/>
                </a:solidFill>
                <a:effectLst/>
                <a:latin typeface="+mj-lt"/>
              </a:rPr>
              <a:t> </a:t>
            </a:r>
            <a:r>
              <a:rPr lang="en-US" sz="6000" b="0" i="1" dirty="0" err="1" smtClean="0">
                <a:solidFill>
                  <a:schemeClr val="bg1"/>
                </a:solidFill>
                <a:effectLst/>
                <a:latin typeface="+mj-lt"/>
              </a:rPr>
              <a:t>Nguyên</a:t>
            </a:r>
            <a:endParaRPr lang="en-US" sz="9600" b="0" i="1" dirty="0">
              <a:solidFill>
                <a:schemeClr val="bg1"/>
              </a:solidFill>
              <a:effectLst/>
              <a:latin typeface="+mj-lt"/>
            </a:endParaRPr>
          </a:p>
        </p:txBody>
      </p:sp>
    </p:spTree>
    <p:extLst>
      <p:ext uri="{BB962C8B-B14F-4D97-AF65-F5344CB8AC3E}">
        <p14:creationId xmlns:p14="http://schemas.microsoft.com/office/powerpoint/2010/main" val="3538784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lnSpc>
                <a:spcPct val="110000"/>
              </a:lnSpc>
            </a:pPr>
            <a:r>
              <a:rPr lang="vi-VN" sz="6000" b="0">
                <a:solidFill>
                  <a:schemeClr val="bg1"/>
                </a:solidFill>
                <a:effectLst/>
                <a:latin typeface="+mj-lt"/>
              </a:rPr>
              <a:t>để các ngài cùng nhau tìm hiểu những điều đẹp ý</a:t>
            </a:r>
            <a:r>
              <a:rPr lang="en-US" sz="6000" b="0">
                <a:solidFill>
                  <a:schemeClr val="bg1"/>
                </a:solidFill>
                <a:effectLst/>
                <a:latin typeface="+mj-lt"/>
              </a:rPr>
              <a:t> </a:t>
            </a:r>
            <a:r>
              <a:rPr lang="vi-VN" sz="6000" b="0">
                <a:solidFill>
                  <a:schemeClr val="bg1"/>
                </a:solidFill>
                <a:effectLst/>
                <a:latin typeface="+mj-lt"/>
              </a:rPr>
              <a:t>Chúa, và hướng dẫn đoàn Dân Chúa thực thi những điều Chúa truyền dạy</a:t>
            </a:r>
            <a:r>
              <a:rPr lang="en-US" sz="6000" b="0">
                <a:solidFill>
                  <a:schemeClr val="bg1"/>
                </a:solidFill>
                <a:effectLst/>
                <a:latin typeface="+mj-lt"/>
              </a:rPr>
              <a:t>.</a:t>
            </a:r>
          </a:p>
        </p:txBody>
      </p:sp>
    </p:spTree>
    <p:extLst>
      <p:ext uri="{BB962C8B-B14F-4D97-AF65-F5344CB8AC3E}">
        <p14:creationId xmlns:p14="http://schemas.microsoft.com/office/powerpoint/2010/main" val="2607454049"/>
      </p:ext>
    </p:extLst>
  </p:cSld>
  <p:clrMapOvr>
    <a:masterClrMapping/>
  </p:clrMapOvr>
  <p:transition spd="slow" advClick="0"/>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oAutofit/>
          </a:bodyPr>
          <a:lstStyle/>
          <a:p>
            <a:pPr algn="just">
              <a:lnSpc>
                <a:spcPct val="110000"/>
              </a:lnSpc>
            </a:pPr>
            <a:r>
              <a:rPr lang="en-US" sz="4300" u="sng" dirty="0" smtClean="0">
                <a:solidFill>
                  <a:srgbClr val="FFFF00"/>
                </a:solidFill>
              </a:rPr>
              <a:t>Tk1:</a:t>
            </a:r>
            <a:r>
              <a:rPr lang="vi-VN" sz="4300" dirty="0">
                <a:solidFill>
                  <a:schemeClr val="bg1"/>
                </a:solidFill>
              </a:rPr>
              <a:t> Bàn tay nào đưa tôi vượt qua những phong ba một thời gian khó? Bàn tay nào đã dìu dắt tôi qua những nẻo đường tối tăm mịt mùng? Bàn tay nào đã nâng tôi lên từ vực sâu yếu đuối thấp hèn? Bàn tay nào chạm đến linh hồn tôi trấn an vỗ về đời tôi</a:t>
            </a:r>
            <a:r>
              <a:rPr lang="vi-VN" sz="4300" dirty="0" smtClean="0">
                <a:solidFill>
                  <a:schemeClr val="bg1"/>
                </a:solidFill>
              </a:rPr>
              <a:t>?</a:t>
            </a:r>
            <a:endParaRPr lang="en-US" sz="430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29255115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oAutofit/>
          </a:bodyPr>
          <a:lstStyle/>
          <a:p>
            <a:pPr algn="just">
              <a:lnSpc>
                <a:spcPct val="120000"/>
              </a:lnSpc>
            </a:pPr>
            <a:r>
              <a:rPr lang="en-US" sz="4400" u="sng" dirty="0" err="1" smtClean="0">
                <a:solidFill>
                  <a:srgbClr val="FFFF00"/>
                </a:solidFill>
              </a:rPr>
              <a:t>Đk</a:t>
            </a:r>
            <a:r>
              <a:rPr lang="en-US" sz="4400" u="sng" dirty="0" smtClean="0">
                <a:solidFill>
                  <a:srgbClr val="FFFF00"/>
                </a:solidFill>
              </a:rPr>
              <a:t>:</a:t>
            </a:r>
            <a:r>
              <a:rPr lang="vi-VN" sz="4400" dirty="0">
                <a:solidFill>
                  <a:schemeClr val="bg1"/>
                </a:solidFill>
              </a:rPr>
              <a:t> Chính bàn tay Ngài đưa tôi đi qua, dìu dắt tôi, đỡ nâng tôi chạm đến linh hồn tôi, Chúa ơi! Ôi tình yêu thẳm sâu từ lâu tới nay, lòng tôi bao đổi thay vẫn trong tay Ngài, cánh tay yêu thương vây kín cuộc đời tôi</a:t>
            </a:r>
            <a:r>
              <a:rPr lang="vi-VN" sz="4400" dirty="0" smtClean="0">
                <a:solidFill>
                  <a:schemeClr val="bg1"/>
                </a:solidFill>
              </a:rPr>
              <a:t>.</a:t>
            </a:r>
            <a:endParaRPr lang="en-US" sz="440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6216550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oAutofit/>
          </a:bodyPr>
          <a:lstStyle/>
          <a:p>
            <a:pPr algn="just">
              <a:lnSpc>
                <a:spcPct val="110000"/>
              </a:lnSpc>
            </a:pPr>
            <a:r>
              <a:rPr lang="en-US" sz="4300" u="sng" dirty="0" err="1" smtClean="0">
                <a:solidFill>
                  <a:srgbClr val="FFFF00"/>
                </a:solidFill>
              </a:rPr>
              <a:t>Tk</a:t>
            </a:r>
            <a:r>
              <a:rPr lang="vi-VN" sz="4300" u="sng" dirty="0" smtClean="0">
                <a:solidFill>
                  <a:srgbClr val="FFFF00"/>
                </a:solidFill>
              </a:rPr>
              <a:t>2</a:t>
            </a:r>
            <a:r>
              <a:rPr lang="en-US" sz="4300" u="sng" dirty="0" smtClean="0">
                <a:solidFill>
                  <a:srgbClr val="FFFF00"/>
                </a:solidFill>
              </a:rPr>
              <a:t>:</a:t>
            </a:r>
            <a:r>
              <a:rPr lang="vi-VN" sz="4300" dirty="0">
                <a:solidFill>
                  <a:schemeClr val="bg1"/>
                </a:solidFill>
              </a:rPr>
              <a:t> Bàn tay nào ngăn bao tội ác những đam mê tục lụy giăng mắc? Bàn tay nào đã vùi lấp bao toan tính dại khờ lối đi mịt mờ? Bàn tay nào dẹp tan âm u để tình yêu thắp sáng hy vọng? Bàn tay nào gọi vẫy linh hồn đây với thao thức đầy khôn vơi?</a:t>
            </a:r>
            <a:endParaRPr lang="en-US" sz="430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12956390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oAutofit/>
          </a:bodyPr>
          <a:lstStyle/>
          <a:p>
            <a:pPr algn="just">
              <a:lnSpc>
                <a:spcPct val="120000"/>
              </a:lnSpc>
            </a:pPr>
            <a:r>
              <a:rPr lang="en-US" sz="4400" u="sng" dirty="0" err="1" smtClean="0">
                <a:solidFill>
                  <a:srgbClr val="FFFF00"/>
                </a:solidFill>
              </a:rPr>
              <a:t>Đk</a:t>
            </a:r>
            <a:r>
              <a:rPr lang="en-US" sz="4400" u="sng" dirty="0" smtClean="0">
                <a:solidFill>
                  <a:srgbClr val="FFFF00"/>
                </a:solidFill>
              </a:rPr>
              <a:t>:</a:t>
            </a:r>
            <a:r>
              <a:rPr lang="vi-VN" sz="4400" dirty="0">
                <a:solidFill>
                  <a:schemeClr val="bg1"/>
                </a:solidFill>
              </a:rPr>
              <a:t> Chính bàn tay Ngài đưa tôi đi qua, dìu dắt tôi, đỡ nâng tôi chạm đến linh hồn tôi, Chúa ơi! Ôi tình yêu thẳm sâu từ lâu tới nay, lòng tôi bao đổi thay vẫn trong tay Ngài, cánh tay yêu thương vây kín cuộc đời tôi</a:t>
            </a:r>
            <a:r>
              <a:rPr lang="vi-VN" sz="4400" dirty="0" smtClean="0">
                <a:solidFill>
                  <a:schemeClr val="bg1"/>
                </a:solidFill>
              </a:rPr>
              <a:t>.</a:t>
            </a:r>
            <a:endParaRPr lang="en-US" sz="440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8815102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oAutofit/>
          </a:bodyPr>
          <a:lstStyle/>
          <a:p>
            <a:pPr algn="just">
              <a:lnSpc>
                <a:spcPct val="110000"/>
              </a:lnSpc>
            </a:pPr>
            <a:r>
              <a:rPr lang="en-US" sz="4300" u="sng" dirty="0" smtClean="0">
                <a:solidFill>
                  <a:srgbClr val="FFFF00"/>
                </a:solidFill>
              </a:rPr>
              <a:t>Tk3:</a:t>
            </a:r>
            <a:r>
              <a:rPr lang="vi-VN" sz="4300" dirty="0">
                <a:solidFill>
                  <a:schemeClr val="bg1"/>
                </a:solidFill>
              </a:rPr>
              <a:t> Bàn tay nào ôi cao đẹp quá dắt tôi xa cuộc đời gian trá? Bàn tay nào vẫn hằng thiết tha, tha thiết đậm đà xót thương hải hà? Bàn tay nào dệt nên bài ca, một bài ca tin mến bao la? Bàn tay nào làm sáng cuộc đời ta, ước mơ chan hòa từ đây?</a:t>
            </a:r>
            <a:endParaRPr lang="en-US" sz="430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18137407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oAutofit/>
          </a:bodyPr>
          <a:lstStyle/>
          <a:p>
            <a:pPr algn="just">
              <a:lnSpc>
                <a:spcPct val="120000"/>
              </a:lnSpc>
            </a:pPr>
            <a:r>
              <a:rPr lang="en-US" sz="4400" u="sng" dirty="0" err="1" smtClean="0">
                <a:solidFill>
                  <a:srgbClr val="FFFF00"/>
                </a:solidFill>
              </a:rPr>
              <a:t>Đk</a:t>
            </a:r>
            <a:r>
              <a:rPr lang="en-US" sz="4400" u="sng" dirty="0" smtClean="0">
                <a:solidFill>
                  <a:srgbClr val="FFFF00"/>
                </a:solidFill>
              </a:rPr>
              <a:t>:</a:t>
            </a:r>
            <a:r>
              <a:rPr lang="vi-VN" sz="4400" dirty="0">
                <a:solidFill>
                  <a:schemeClr val="bg1"/>
                </a:solidFill>
              </a:rPr>
              <a:t> Chính bàn tay Ngài đưa tôi đi qua, dìu dắt tôi, đỡ nâng tôi chạm đến linh hồn tôi, Chúa ơi! Ôi tình yêu thẳm sâu từ lâu tới nay, lòng tôi bao đổi thay vẫn trong tay Ngài, cánh tay yêu thương vây kín cuộc đời tôi</a:t>
            </a:r>
            <a:r>
              <a:rPr lang="vi-VN" sz="4400" dirty="0" smtClean="0">
                <a:solidFill>
                  <a:schemeClr val="bg1"/>
                </a:solidFill>
              </a:rPr>
              <a:t>.</a:t>
            </a:r>
            <a:endParaRPr lang="en-US" sz="440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6954237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spTree>
    <p:extLst>
      <p:ext uri="{BB962C8B-B14F-4D97-AF65-F5344CB8AC3E}">
        <p14:creationId xmlns:p14="http://schemas.microsoft.com/office/powerpoint/2010/main" val="347686520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Kết</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en-US" sz="6600" b="0" dirty="0" smtClean="0">
                <a:solidFill>
                  <a:srgbClr val="FFFF00"/>
                </a:solidFill>
                <a:effectLst/>
                <a:latin typeface="+mj-lt"/>
              </a:rPr>
              <a:t>NHÂN CHỨNG PHÚC ÂM</a:t>
            </a:r>
            <a:r>
              <a:rPr lang="en-US" sz="5400" b="0" dirty="0">
                <a:solidFill>
                  <a:srgbClr val="FFFF00"/>
                </a:solidFill>
                <a:effectLst/>
                <a:latin typeface="+mj-lt"/>
              </a:rPr>
              <a:t/>
            </a:r>
            <a:br>
              <a:rPr lang="en-US" sz="5400" b="0" dirty="0">
                <a:solidFill>
                  <a:srgbClr val="FFFF00"/>
                </a:solidFill>
                <a:effectLst/>
                <a:latin typeface="+mj-lt"/>
              </a:rPr>
            </a:br>
            <a:r>
              <a:rPr lang="en-US" sz="5400" i="1" dirty="0" smtClean="0">
                <a:solidFill>
                  <a:schemeClr val="bg1"/>
                </a:solidFill>
              </a:rPr>
              <a:t>Lm. </a:t>
            </a:r>
            <a:r>
              <a:rPr lang="en-US" sz="5400" i="1" dirty="0" err="1" smtClean="0">
                <a:solidFill>
                  <a:schemeClr val="bg1"/>
                </a:solidFill>
              </a:rPr>
              <a:t>Thành</a:t>
            </a:r>
            <a:r>
              <a:rPr lang="en-US" sz="5400" i="1" dirty="0" smtClean="0">
                <a:solidFill>
                  <a:schemeClr val="bg1"/>
                </a:solidFill>
              </a:rPr>
              <a:t> </a:t>
            </a:r>
            <a:r>
              <a:rPr lang="en-US" sz="5400" i="1" dirty="0" err="1" smtClean="0">
                <a:solidFill>
                  <a:schemeClr val="bg1"/>
                </a:solidFill>
              </a:rPr>
              <a:t>Tâm</a:t>
            </a:r>
            <a:endParaRPr lang="en-US" sz="6000" b="0" i="1" dirty="0">
              <a:solidFill>
                <a:schemeClr val="bg1"/>
              </a:solidFill>
              <a:effectLst/>
              <a:latin typeface="+mj-lt"/>
            </a:endParaRPr>
          </a:p>
        </p:txBody>
      </p:sp>
    </p:spTree>
    <p:extLst>
      <p:ext uri="{BB962C8B-B14F-4D97-AF65-F5344CB8AC3E}">
        <p14:creationId xmlns:p14="http://schemas.microsoft.com/office/powerpoint/2010/main" val="35085029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20000"/>
              </a:lnSpc>
            </a:pPr>
            <a:r>
              <a:rPr lang="en-US" sz="5200" u="sng" dirty="0" smtClean="0">
                <a:solidFill>
                  <a:srgbClr val="FFFF00"/>
                </a:solidFill>
                <a:latin typeface="+mj-lt"/>
              </a:rPr>
              <a:t>Tk1:</a:t>
            </a:r>
            <a:r>
              <a:rPr lang="vi-VN" sz="5200" dirty="0" smtClean="0">
                <a:solidFill>
                  <a:schemeClr val="bg1"/>
                </a:solidFill>
                <a:latin typeface="+mj-lt"/>
              </a:rPr>
              <a:t> </a:t>
            </a:r>
            <a:r>
              <a:rPr lang="vi-VN" sz="5200" dirty="0">
                <a:solidFill>
                  <a:schemeClr val="bg1"/>
                </a:solidFill>
                <a:latin typeface="+mj-lt"/>
              </a:rPr>
              <a:t>Ta về thôi </a:t>
            </a:r>
            <a:r>
              <a:rPr lang="vi-VN" sz="5200" dirty="0" smtClean="0">
                <a:solidFill>
                  <a:schemeClr val="bg1"/>
                </a:solidFill>
                <a:latin typeface="+mj-lt"/>
              </a:rPr>
              <a:t>v</a:t>
            </a:r>
            <a:r>
              <a:rPr lang="en-US" sz="5200" dirty="0">
                <a:solidFill>
                  <a:schemeClr val="bg1"/>
                </a:solidFill>
                <a:latin typeface="+mj-lt"/>
              </a:rPr>
              <a:t>ì</a:t>
            </a:r>
            <a:r>
              <a:rPr lang="vi-VN" sz="5200" dirty="0" smtClean="0">
                <a:solidFill>
                  <a:schemeClr val="bg1"/>
                </a:solidFill>
                <a:latin typeface="+mj-lt"/>
              </a:rPr>
              <a:t> </a:t>
            </a:r>
            <a:r>
              <a:rPr lang="en-US" sz="5200" dirty="0" err="1" smtClean="0">
                <a:solidFill>
                  <a:schemeClr val="bg1"/>
                </a:solidFill>
                <a:latin typeface="+mj-lt"/>
              </a:rPr>
              <a:t>thánh</a:t>
            </a:r>
            <a:r>
              <a:rPr lang="en-US" sz="5200" dirty="0" smtClean="0">
                <a:solidFill>
                  <a:schemeClr val="bg1"/>
                </a:solidFill>
                <a:latin typeface="+mj-lt"/>
              </a:rPr>
              <a:t> </a:t>
            </a:r>
            <a:r>
              <a:rPr lang="en-US" sz="5200" dirty="0" err="1" smtClean="0">
                <a:solidFill>
                  <a:schemeClr val="bg1"/>
                </a:solidFill>
                <a:latin typeface="+mj-lt"/>
              </a:rPr>
              <a:t>lễ</a:t>
            </a:r>
            <a:r>
              <a:rPr lang="en-US" sz="5200" dirty="0" smtClean="0">
                <a:solidFill>
                  <a:schemeClr val="bg1"/>
                </a:solidFill>
                <a:latin typeface="+mj-lt"/>
              </a:rPr>
              <a:t> </a:t>
            </a:r>
            <a:r>
              <a:rPr lang="en-US" sz="5200" dirty="0" err="1" smtClean="0">
                <a:solidFill>
                  <a:schemeClr val="bg1"/>
                </a:solidFill>
                <a:latin typeface="+mj-lt"/>
              </a:rPr>
              <a:t>đã</a:t>
            </a:r>
            <a:r>
              <a:rPr lang="en-US" sz="5200" dirty="0" smtClean="0">
                <a:solidFill>
                  <a:schemeClr val="bg1"/>
                </a:solidFill>
                <a:latin typeface="+mj-lt"/>
              </a:rPr>
              <a:t> </a:t>
            </a:r>
            <a:r>
              <a:rPr lang="en-US" sz="5200" dirty="0" err="1" smtClean="0">
                <a:solidFill>
                  <a:schemeClr val="bg1"/>
                </a:solidFill>
                <a:latin typeface="+mj-lt"/>
              </a:rPr>
              <a:t>hết</a:t>
            </a:r>
            <a:r>
              <a:rPr lang="en-US" sz="5200" dirty="0" smtClean="0">
                <a:solidFill>
                  <a:schemeClr val="bg1"/>
                </a:solidFill>
                <a:latin typeface="+mj-lt"/>
              </a:rPr>
              <a:t> </a:t>
            </a:r>
            <a:r>
              <a:rPr lang="en-US" sz="5200" dirty="0" err="1" smtClean="0">
                <a:solidFill>
                  <a:schemeClr val="bg1"/>
                </a:solidFill>
                <a:latin typeface="+mj-lt"/>
              </a:rPr>
              <a:t>nhưng</a:t>
            </a:r>
            <a:r>
              <a:rPr lang="en-US" sz="5200" dirty="0" smtClean="0">
                <a:solidFill>
                  <a:schemeClr val="bg1"/>
                </a:solidFill>
                <a:latin typeface="+mj-lt"/>
              </a:rPr>
              <a:t> </a:t>
            </a:r>
            <a:r>
              <a:rPr lang="en-US" sz="5200" dirty="0" err="1" smtClean="0">
                <a:solidFill>
                  <a:schemeClr val="bg1"/>
                </a:solidFill>
                <a:latin typeface="+mj-lt"/>
              </a:rPr>
              <a:t>đời</a:t>
            </a:r>
            <a:r>
              <a:rPr lang="vi-VN" sz="5200" dirty="0" smtClean="0">
                <a:solidFill>
                  <a:schemeClr val="bg1"/>
                </a:solidFill>
                <a:latin typeface="+mj-lt"/>
              </a:rPr>
              <a:t> </a:t>
            </a:r>
            <a:r>
              <a:rPr lang="vi-VN" sz="5200" dirty="0">
                <a:solidFill>
                  <a:schemeClr val="bg1"/>
                </a:solidFill>
                <a:latin typeface="+mj-lt"/>
              </a:rPr>
              <a:t>ta </a:t>
            </a:r>
            <a:r>
              <a:rPr lang="vi-VN" sz="5200" dirty="0" smtClean="0">
                <a:solidFill>
                  <a:schemeClr val="bg1"/>
                </a:solidFill>
                <a:latin typeface="+mj-lt"/>
              </a:rPr>
              <a:t>l</a:t>
            </a:r>
            <a:r>
              <a:rPr lang="en-US" sz="5200" dirty="0">
                <a:solidFill>
                  <a:schemeClr val="bg1"/>
                </a:solidFill>
                <a:latin typeface="+mj-lt"/>
              </a:rPr>
              <a:t>à</a:t>
            </a:r>
            <a:r>
              <a:rPr lang="vi-VN" sz="5200" dirty="0" smtClean="0">
                <a:solidFill>
                  <a:schemeClr val="bg1"/>
                </a:solidFill>
                <a:latin typeface="+mj-lt"/>
              </a:rPr>
              <a:t> t</a:t>
            </a:r>
            <a:r>
              <a:rPr lang="en-US" sz="5200" dirty="0" err="1" smtClean="0">
                <a:solidFill>
                  <a:schemeClr val="bg1"/>
                </a:solidFill>
                <a:latin typeface="+mj-lt"/>
              </a:rPr>
              <a:t>há</a:t>
            </a:r>
            <a:r>
              <a:rPr lang="vi-VN" sz="5200" dirty="0" smtClean="0">
                <a:solidFill>
                  <a:schemeClr val="bg1"/>
                </a:solidFill>
                <a:latin typeface="+mj-lt"/>
              </a:rPr>
              <a:t>nh l</a:t>
            </a:r>
            <a:r>
              <a:rPr lang="en-US" sz="5200" dirty="0" smtClean="0">
                <a:solidFill>
                  <a:schemeClr val="bg1"/>
                </a:solidFill>
                <a:latin typeface="+mj-lt"/>
              </a:rPr>
              <a:t>ễ </a:t>
            </a:r>
            <a:r>
              <a:rPr lang="en-US" sz="5200" dirty="0" err="1" smtClean="0">
                <a:solidFill>
                  <a:schemeClr val="bg1"/>
                </a:solidFill>
                <a:latin typeface="+mj-lt"/>
              </a:rPr>
              <a:t>nối</a:t>
            </a:r>
            <a:r>
              <a:rPr lang="en-US" sz="5200" dirty="0" smtClean="0">
                <a:solidFill>
                  <a:schemeClr val="bg1"/>
                </a:solidFill>
                <a:latin typeface="+mj-lt"/>
              </a:rPr>
              <a:t> </a:t>
            </a:r>
            <a:r>
              <a:rPr lang="en-US" sz="5200" dirty="0" err="1" smtClean="0">
                <a:solidFill>
                  <a:schemeClr val="bg1"/>
                </a:solidFill>
                <a:latin typeface="+mj-lt"/>
              </a:rPr>
              <a:t>dài</a:t>
            </a:r>
            <a:r>
              <a:rPr lang="vi-VN" sz="5200" dirty="0" smtClean="0">
                <a:solidFill>
                  <a:schemeClr val="bg1"/>
                </a:solidFill>
                <a:latin typeface="+mj-lt"/>
              </a:rPr>
              <a:t>. </a:t>
            </a:r>
            <a:r>
              <a:rPr lang="vi-VN" sz="5200" dirty="0">
                <a:solidFill>
                  <a:schemeClr val="bg1"/>
                </a:solidFill>
                <a:latin typeface="+mj-lt"/>
              </a:rPr>
              <a:t>Đem </a:t>
            </a:r>
            <a:r>
              <a:rPr lang="vi-VN" sz="5200" dirty="0" smtClean="0">
                <a:solidFill>
                  <a:schemeClr val="bg1"/>
                </a:solidFill>
                <a:latin typeface="+mj-lt"/>
              </a:rPr>
              <a:t>t</a:t>
            </a:r>
            <a:r>
              <a:rPr lang="en-US" sz="5200" dirty="0" err="1" smtClean="0">
                <a:solidFill>
                  <a:schemeClr val="bg1"/>
                </a:solidFill>
                <a:latin typeface="+mj-lt"/>
              </a:rPr>
              <a:t>ình</a:t>
            </a:r>
            <a:r>
              <a:rPr lang="vi-VN" sz="5200" dirty="0" smtClean="0">
                <a:solidFill>
                  <a:schemeClr val="bg1"/>
                </a:solidFill>
                <a:latin typeface="+mj-lt"/>
              </a:rPr>
              <a:t> </a:t>
            </a:r>
            <a:r>
              <a:rPr lang="vi-VN" sz="5200" dirty="0">
                <a:solidFill>
                  <a:schemeClr val="bg1"/>
                </a:solidFill>
                <a:latin typeface="+mj-lt"/>
              </a:rPr>
              <a:t>thương Thiên </a:t>
            </a:r>
            <a:r>
              <a:rPr lang="vi-VN" sz="5200" dirty="0" smtClean="0">
                <a:solidFill>
                  <a:schemeClr val="bg1"/>
                </a:solidFill>
                <a:latin typeface="+mj-lt"/>
              </a:rPr>
              <a:t>C</a:t>
            </a:r>
            <a:r>
              <a:rPr lang="en-US" sz="5200" dirty="0" err="1" smtClean="0">
                <a:solidFill>
                  <a:schemeClr val="bg1"/>
                </a:solidFill>
                <a:latin typeface="+mj-lt"/>
              </a:rPr>
              <a:t>húa</a:t>
            </a:r>
            <a:r>
              <a:rPr lang="vi-VN" sz="5200" dirty="0" smtClean="0">
                <a:solidFill>
                  <a:schemeClr val="bg1"/>
                </a:solidFill>
                <a:latin typeface="+mj-lt"/>
              </a:rPr>
              <a:t> </a:t>
            </a:r>
            <a:r>
              <a:rPr lang="en-US" sz="5200" dirty="0" err="1" smtClean="0">
                <a:solidFill>
                  <a:schemeClr val="bg1"/>
                </a:solidFill>
                <a:latin typeface="+mj-lt"/>
              </a:rPr>
              <a:t>đến</a:t>
            </a:r>
            <a:r>
              <a:rPr lang="vi-VN" sz="5200" dirty="0" smtClean="0">
                <a:solidFill>
                  <a:schemeClr val="bg1"/>
                </a:solidFill>
                <a:latin typeface="+mj-lt"/>
              </a:rPr>
              <a:t> m</a:t>
            </a:r>
            <a:r>
              <a:rPr lang="en-US" sz="5200" dirty="0">
                <a:solidFill>
                  <a:schemeClr val="bg1"/>
                </a:solidFill>
                <a:latin typeface="+mj-lt"/>
              </a:rPr>
              <a:t>ọ</a:t>
            </a:r>
            <a:r>
              <a:rPr lang="vi-VN" sz="5200" dirty="0" smtClean="0">
                <a:solidFill>
                  <a:schemeClr val="bg1"/>
                </a:solidFill>
                <a:latin typeface="+mj-lt"/>
              </a:rPr>
              <a:t>i </a:t>
            </a:r>
            <a:r>
              <a:rPr lang="vi-VN" sz="5200" dirty="0">
                <a:solidFill>
                  <a:schemeClr val="bg1"/>
                </a:solidFill>
                <a:latin typeface="+mj-lt"/>
              </a:rPr>
              <a:t>nơi ta </a:t>
            </a:r>
            <a:r>
              <a:rPr lang="vi-VN" sz="5200" dirty="0" smtClean="0">
                <a:solidFill>
                  <a:schemeClr val="bg1"/>
                </a:solidFill>
                <a:latin typeface="+mj-lt"/>
              </a:rPr>
              <a:t>s</a:t>
            </a:r>
            <a:r>
              <a:rPr lang="en-US" sz="5200" dirty="0" smtClean="0">
                <a:solidFill>
                  <a:schemeClr val="bg1"/>
                </a:solidFill>
                <a:latin typeface="+mj-lt"/>
              </a:rPr>
              <a:t>ố</a:t>
            </a:r>
            <a:r>
              <a:rPr lang="vi-VN" sz="5200" dirty="0" smtClean="0">
                <a:solidFill>
                  <a:schemeClr val="bg1"/>
                </a:solidFill>
                <a:latin typeface="+mj-lt"/>
              </a:rPr>
              <a:t>ng </a:t>
            </a:r>
            <a:r>
              <a:rPr lang="vi-VN" sz="5200" dirty="0">
                <a:solidFill>
                  <a:schemeClr val="bg1"/>
                </a:solidFill>
                <a:latin typeface="+mj-lt"/>
              </a:rPr>
              <a:t>sao </a:t>
            </a:r>
            <a:r>
              <a:rPr lang="vi-VN" sz="5200" dirty="0" smtClean="0">
                <a:solidFill>
                  <a:schemeClr val="bg1"/>
                </a:solidFill>
                <a:latin typeface="+mj-lt"/>
              </a:rPr>
              <a:t>đ</a:t>
            </a:r>
            <a:r>
              <a:rPr lang="en-US" sz="5200" dirty="0" smtClean="0">
                <a:solidFill>
                  <a:schemeClr val="bg1"/>
                </a:solidFill>
                <a:latin typeface="+mj-lt"/>
              </a:rPr>
              <a:t>ể</a:t>
            </a:r>
            <a:r>
              <a:rPr lang="vi-VN" sz="5200" dirty="0" smtClean="0">
                <a:solidFill>
                  <a:schemeClr val="bg1"/>
                </a:solidFill>
                <a:latin typeface="+mj-lt"/>
              </a:rPr>
              <a:t> th</a:t>
            </a:r>
            <a:r>
              <a:rPr lang="en-US" sz="5200" dirty="0" err="1" smtClean="0">
                <a:solidFill>
                  <a:schemeClr val="bg1"/>
                </a:solidFill>
                <a:latin typeface="+mj-lt"/>
              </a:rPr>
              <a:t>ành</a:t>
            </a:r>
            <a:r>
              <a:rPr lang="vi-VN" sz="5200" dirty="0" smtClean="0">
                <a:solidFill>
                  <a:schemeClr val="bg1"/>
                </a:solidFill>
                <a:latin typeface="+mj-lt"/>
              </a:rPr>
              <a:t> ch</a:t>
            </a:r>
            <a:r>
              <a:rPr lang="en-US" sz="5200" dirty="0" err="1" smtClean="0">
                <a:solidFill>
                  <a:schemeClr val="bg1"/>
                </a:solidFill>
                <a:latin typeface="+mj-lt"/>
              </a:rPr>
              <a:t>ứn</a:t>
            </a:r>
            <a:r>
              <a:rPr lang="vi-VN" sz="5200" dirty="0" smtClean="0">
                <a:solidFill>
                  <a:schemeClr val="bg1"/>
                </a:solidFill>
                <a:latin typeface="+mj-lt"/>
              </a:rPr>
              <a:t>g </a:t>
            </a:r>
            <a:r>
              <a:rPr lang="vi-VN" sz="5200" dirty="0">
                <a:solidFill>
                  <a:schemeClr val="bg1"/>
                </a:solidFill>
                <a:latin typeface="+mj-lt"/>
              </a:rPr>
              <a:t>nhân.</a:t>
            </a:r>
            <a:endParaRPr lang="en-US" sz="520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29255115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800" b="0" dirty="0">
                <a:solidFill>
                  <a:schemeClr val="bg1"/>
                </a:solidFill>
                <a:effectLst/>
              </a:rPr>
              <a:t>Các giáo phận Việt Nam chúng con, </a:t>
            </a:r>
            <a:r>
              <a:rPr lang="en-US" sz="4800" dirty="0">
                <a:solidFill>
                  <a:schemeClr val="bg1"/>
                </a:solidFill>
              </a:rPr>
              <a:t>l</a:t>
            </a:r>
            <a:r>
              <a:rPr lang="vi-VN" sz="4800" b="0" dirty="0" smtClean="0">
                <a:solidFill>
                  <a:schemeClr val="bg1"/>
                </a:solidFill>
                <a:effectLst/>
              </a:rPr>
              <a:t>uôn </a:t>
            </a:r>
            <a:r>
              <a:rPr lang="vi-VN" sz="4800" b="0" dirty="0">
                <a:solidFill>
                  <a:schemeClr val="bg1"/>
                </a:solidFill>
                <a:effectLst/>
              </a:rPr>
              <a:t>muốn cùng chung nhịp bước với Hội Thánh hoàn vũ, xin cho chúng con biết đồng cảm với nỗi thao thức của các Mục tử trên toàn thế giới, ngày càng ý thức hơn về tình hiệp thông,</a:t>
            </a:r>
            <a:endParaRPr lang="en-US" sz="4800" b="0" dirty="0">
              <a:solidFill>
                <a:schemeClr val="bg1"/>
              </a:solidFill>
              <a:effectLst/>
            </a:endParaRPr>
          </a:p>
        </p:txBody>
      </p:sp>
    </p:spTree>
    <p:extLst>
      <p:ext uri="{BB962C8B-B14F-4D97-AF65-F5344CB8AC3E}">
        <p14:creationId xmlns:p14="http://schemas.microsoft.com/office/powerpoint/2010/main" val="1945601727"/>
      </p:ext>
    </p:extLst>
  </p:cSld>
  <p:clrMapOvr>
    <a:masterClrMapping/>
  </p:clrMapOvr>
  <p:transition spd="slow" advClick="0"/>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10000"/>
              </a:lnSpc>
            </a:pPr>
            <a:r>
              <a:rPr lang="en-US" sz="5900" u="sng" dirty="0" err="1" smtClean="0">
                <a:solidFill>
                  <a:srgbClr val="FFFF00"/>
                </a:solidFill>
                <a:latin typeface="+mj-lt"/>
              </a:rPr>
              <a:t>Đk</a:t>
            </a:r>
            <a:r>
              <a:rPr lang="en-US" sz="5900" u="sng" dirty="0" smtClean="0">
                <a:solidFill>
                  <a:srgbClr val="FFFF00"/>
                </a:solidFill>
                <a:latin typeface="+mj-lt"/>
              </a:rPr>
              <a:t>:</a:t>
            </a:r>
            <a:r>
              <a:rPr lang="vi-VN" sz="5900" dirty="0" smtClean="0">
                <a:solidFill>
                  <a:schemeClr val="bg1"/>
                </a:solidFill>
                <a:latin typeface="+mj-lt"/>
              </a:rPr>
              <a:t> N</a:t>
            </a:r>
            <a:r>
              <a:rPr lang="en-US" sz="5900" dirty="0" err="1" smtClean="0">
                <a:solidFill>
                  <a:schemeClr val="bg1"/>
                </a:solidFill>
                <a:latin typeface="+mj-lt"/>
              </a:rPr>
              <a:t>ày</a:t>
            </a:r>
            <a:r>
              <a:rPr lang="vi-VN" sz="5900" dirty="0" smtClean="0">
                <a:solidFill>
                  <a:schemeClr val="bg1"/>
                </a:solidFill>
                <a:latin typeface="+mj-lt"/>
              </a:rPr>
              <a:t> Ng</a:t>
            </a:r>
            <a:r>
              <a:rPr lang="en-US" sz="5900" dirty="0" err="1" smtClean="0">
                <a:solidFill>
                  <a:schemeClr val="bg1"/>
                </a:solidFill>
                <a:latin typeface="+mj-lt"/>
              </a:rPr>
              <a:t>ài</a:t>
            </a:r>
            <a:r>
              <a:rPr lang="vi-VN" sz="5900" dirty="0" smtClean="0">
                <a:solidFill>
                  <a:schemeClr val="bg1"/>
                </a:solidFill>
                <a:latin typeface="+mj-lt"/>
              </a:rPr>
              <a:t> sai ta đi đây đ</a:t>
            </a:r>
            <a:r>
              <a:rPr lang="en-US" sz="5900" dirty="0" smtClean="0">
                <a:solidFill>
                  <a:schemeClr val="bg1"/>
                </a:solidFill>
                <a:latin typeface="+mj-lt"/>
              </a:rPr>
              <a:t>ó</a:t>
            </a:r>
            <a:r>
              <a:rPr lang="vi-VN" sz="5900" dirty="0" smtClean="0">
                <a:solidFill>
                  <a:schemeClr val="bg1"/>
                </a:solidFill>
                <a:latin typeface="+mj-lt"/>
              </a:rPr>
              <a:t>. S</a:t>
            </a:r>
            <a:r>
              <a:rPr lang="en-US" sz="5900" dirty="0" smtClean="0">
                <a:solidFill>
                  <a:schemeClr val="bg1"/>
                </a:solidFill>
                <a:latin typeface="+mj-lt"/>
              </a:rPr>
              <a:t>ố</a:t>
            </a:r>
            <a:r>
              <a:rPr lang="vi-VN" sz="5900" dirty="0" smtClean="0">
                <a:solidFill>
                  <a:schemeClr val="bg1"/>
                </a:solidFill>
                <a:latin typeface="+mj-lt"/>
              </a:rPr>
              <a:t>́ng ch</a:t>
            </a:r>
            <a:r>
              <a:rPr lang="en-US" sz="5900" dirty="0" smtClean="0">
                <a:solidFill>
                  <a:schemeClr val="bg1"/>
                </a:solidFill>
                <a:latin typeface="+mj-lt"/>
              </a:rPr>
              <a:t>ứ</a:t>
            </a:r>
            <a:r>
              <a:rPr lang="vi-VN" sz="5900" dirty="0" smtClean="0">
                <a:solidFill>
                  <a:schemeClr val="bg1"/>
                </a:solidFill>
                <a:latin typeface="+mj-lt"/>
              </a:rPr>
              <a:t>ng nhân ph</a:t>
            </a:r>
            <a:r>
              <a:rPr lang="en-US" sz="5900" dirty="0" smtClean="0">
                <a:solidFill>
                  <a:schemeClr val="bg1"/>
                </a:solidFill>
                <a:latin typeface="+mj-lt"/>
              </a:rPr>
              <a:t>ú</a:t>
            </a:r>
            <a:r>
              <a:rPr lang="vi-VN" sz="5900" dirty="0" smtClean="0">
                <a:solidFill>
                  <a:schemeClr val="bg1"/>
                </a:solidFill>
                <a:latin typeface="+mj-lt"/>
              </a:rPr>
              <a:t>c âm. L</a:t>
            </a:r>
            <a:r>
              <a:rPr lang="en-US" sz="5900" dirty="0" smtClean="0">
                <a:solidFill>
                  <a:schemeClr val="bg1"/>
                </a:solidFill>
                <a:latin typeface="+mj-lt"/>
              </a:rPr>
              <a:t>ã</a:t>
            </a:r>
            <a:r>
              <a:rPr lang="vi-VN" sz="5900" dirty="0" smtClean="0">
                <a:solidFill>
                  <a:schemeClr val="bg1"/>
                </a:solidFill>
                <a:latin typeface="+mj-lt"/>
              </a:rPr>
              <a:t>nh s</a:t>
            </a:r>
            <a:r>
              <a:rPr lang="en-US" sz="5900" dirty="0" smtClean="0">
                <a:solidFill>
                  <a:schemeClr val="bg1"/>
                </a:solidFill>
                <a:latin typeface="+mj-lt"/>
              </a:rPr>
              <a:t>ứ</a:t>
            </a:r>
            <a:r>
              <a:rPr lang="vi-VN" sz="5900" dirty="0" smtClean="0">
                <a:solidFill>
                  <a:schemeClr val="bg1"/>
                </a:solidFill>
                <a:latin typeface="+mj-lt"/>
              </a:rPr>
              <a:t> m</a:t>
            </a:r>
            <a:r>
              <a:rPr lang="en-US" sz="5900" dirty="0" smtClean="0">
                <a:solidFill>
                  <a:schemeClr val="bg1"/>
                </a:solidFill>
                <a:latin typeface="+mj-lt"/>
              </a:rPr>
              <a:t>ạ</a:t>
            </a:r>
            <a:r>
              <a:rPr lang="vi-VN" sz="5900" dirty="0" smtClean="0">
                <a:solidFill>
                  <a:schemeClr val="bg1"/>
                </a:solidFill>
                <a:latin typeface="+mj-lt"/>
              </a:rPr>
              <a:t>ng Ch</a:t>
            </a:r>
            <a:r>
              <a:rPr lang="en-US" sz="5900" dirty="0" err="1" smtClean="0">
                <a:solidFill>
                  <a:schemeClr val="bg1"/>
                </a:solidFill>
                <a:latin typeface="+mj-lt"/>
              </a:rPr>
              <a:t>úa</a:t>
            </a:r>
            <a:r>
              <a:rPr lang="vi-VN" sz="5900" dirty="0" smtClean="0">
                <a:solidFill>
                  <a:schemeClr val="bg1"/>
                </a:solidFill>
                <a:latin typeface="+mj-lt"/>
              </a:rPr>
              <a:t> trao hôm n</a:t>
            </a:r>
            <a:r>
              <a:rPr lang="en-US" sz="5900" dirty="0" err="1" smtClean="0">
                <a:solidFill>
                  <a:schemeClr val="bg1"/>
                </a:solidFill>
                <a:latin typeface="+mj-lt"/>
              </a:rPr>
              <a:t>ào</a:t>
            </a:r>
            <a:r>
              <a:rPr lang="vi-VN" sz="5900" dirty="0" smtClean="0">
                <a:solidFill>
                  <a:schemeClr val="bg1"/>
                </a:solidFill>
                <a:latin typeface="+mj-lt"/>
              </a:rPr>
              <a:t> v</a:t>
            </a:r>
            <a:r>
              <a:rPr lang="en-US" sz="5900" dirty="0" smtClean="0">
                <a:solidFill>
                  <a:schemeClr val="bg1"/>
                </a:solidFill>
                <a:latin typeface="+mj-lt"/>
              </a:rPr>
              <a:t>ì</a:t>
            </a:r>
            <a:r>
              <a:rPr lang="vi-VN" sz="5900" dirty="0" smtClean="0">
                <a:solidFill>
                  <a:schemeClr val="bg1"/>
                </a:solidFill>
                <a:latin typeface="+mj-lt"/>
              </a:rPr>
              <a:t> l</a:t>
            </a:r>
            <a:r>
              <a:rPr lang="en-US" sz="5900" dirty="0" smtClean="0">
                <a:solidFill>
                  <a:schemeClr val="bg1"/>
                </a:solidFill>
                <a:latin typeface="+mj-lt"/>
              </a:rPr>
              <a:t>à</a:t>
            </a:r>
            <a:r>
              <a:rPr lang="vi-VN" sz="5900" dirty="0" smtClean="0">
                <a:solidFill>
                  <a:schemeClr val="bg1"/>
                </a:solidFill>
                <a:latin typeface="+mj-lt"/>
              </a:rPr>
              <a:t> con Thiên Ch</a:t>
            </a:r>
            <a:r>
              <a:rPr lang="en-US" sz="5900" dirty="0" err="1" smtClean="0">
                <a:solidFill>
                  <a:schemeClr val="bg1"/>
                </a:solidFill>
                <a:latin typeface="+mj-lt"/>
              </a:rPr>
              <a:t>úa</a:t>
            </a:r>
            <a:r>
              <a:rPr lang="en-US" sz="5900" dirty="0" smtClean="0">
                <a:solidFill>
                  <a:srgbClr val="FFFF00"/>
                </a:solidFill>
                <a:latin typeface="+mj-lt"/>
              </a:rPr>
              <a:t>…</a:t>
            </a:r>
            <a:endParaRPr lang="en-US" sz="5900" b="0"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6216550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10000"/>
              </a:lnSpc>
            </a:pPr>
            <a:r>
              <a:rPr lang="en-US" sz="5900" dirty="0" smtClean="0">
                <a:solidFill>
                  <a:srgbClr val="FFFF00"/>
                </a:solidFill>
                <a:latin typeface="+mj-lt"/>
              </a:rPr>
              <a:t>… </a:t>
            </a:r>
            <a:r>
              <a:rPr lang="vi-VN" sz="5900" dirty="0" smtClean="0">
                <a:solidFill>
                  <a:schemeClr val="bg1"/>
                </a:solidFill>
                <a:latin typeface="+mj-lt"/>
              </a:rPr>
              <a:t>N</a:t>
            </a:r>
            <a:r>
              <a:rPr lang="en-US" sz="5900" dirty="0">
                <a:solidFill>
                  <a:schemeClr val="bg1"/>
                </a:solidFill>
                <a:latin typeface="+mj-lt"/>
              </a:rPr>
              <a:t>à</a:t>
            </a:r>
            <a:r>
              <a:rPr lang="vi-VN" sz="5900" dirty="0" smtClean="0">
                <a:solidFill>
                  <a:schemeClr val="bg1"/>
                </a:solidFill>
                <a:latin typeface="+mj-lt"/>
              </a:rPr>
              <a:t>y Ng</a:t>
            </a:r>
            <a:r>
              <a:rPr lang="en-US" sz="5900" dirty="0" err="1" smtClean="0">
                <a:solidFill>
                  <a:schemeClr val="bg1"/>
                </a:solidFill>
                <a:latin typeface="+mj-lt"/>
              </a:rPr>
              <a:t>ài</a:t>
            </a:r>
            <a:r>
              <a:rPr lang="vi-VN" sz="5900" dirty="0" smtClean="0">
                <a:solidFill>
                  <a:schemeClr val="bg1"/>
                </a:solidFill>
                <a:latin typeface="+mj-lt"/>
              </a:rPr>
              <a:t> </a:t>
            </a:r>
            <a:r>
              <a:rPr lang="vi-VN" sz="5900" dirty="0">
                <a:solidFill>
                  <a:schemeClr val="bg1"/>
                </a:solidFill>
                <a:latin typeface="+mj-lt"/>
              </a:rPr>
              <a:t>sai ta đi đây </a:t>
            </a:r>
            <a:r>
              <a:rPr lang="vi-VN" sz="5900" dirty="0" smtClean="0">
                <a:solidFill>
                  <a:schemeClr val="bg1"/>
                </a:solidFill>
                <a:latin typeface="+mj-lt"/>
              </a:rPr>
              <a:t>đ</a:t>
            </a:r>
            <a:r>
              <a:rPr lang="en-US" sz="5900" dirty="0">
                <a:solidFill>
                  <a:schemeClr val="bg1"/>
                </a:solidFill>
                <a:latin typeface="+mj-lt"/>
              </a:rPr>
              <a:t>ó</a:t>
            </a:r>
            <a:r>
              <a:rPr lang="vi-VN" sz="5900" dirty="0" smtClean="0">
                <a:solidFill>
                  <a:schemeClr val="bg1"/>
                </a:solidFill>
                <a:latin typeface="+mj-lt"/>
              </a:rPr>
              <a:t> </a:t>
            </a:r>
            <a:r>
              <a:rPr lang="vi-VN" sz="5900" dirty="0">
                <a:solidFill>
                  <a:schemeClr val="bg1"/>
                </a:solidFill>
                <a:latin typeface="+mj-lt"/>
              </a:rPr>
              <a:t>đi loan </a:t>
            </a:r>
            <a:r>
              <a:rPr lang="vi-VN" sz="5900" dirty="0" smtClean="0">
                <a:solidFill>
                  <a:schemeClr val="bg1"/>
                </a:solidFill>
                <a:latin typeface="+mj-lt"/>
              </a:rPr>
              <a:t>b</a:t>
            </a:r>
            <a:r>
              <a:rPr lang="en-US" sz="5900" dirty="0">
                <a:solidFill>
                  <a:schemeClr val="bg1"/>
                </a:solidFill>
                <a:latin typeface="+mj-lt"/>
              </a:rPr>
              <a:t>á</a:t>
            </a:r>
            <a:r>
              <a:rPr lang="vi-VN" sz="5900" dirty="0" smtClean="0">
                <a:solidFill>
                  <a:schemeClr val="bg1"/>
                </a:solidFill>
                <a:latin typeface="+mj-lt"/>
              </a:rPr>
              <a:t>o </a:t>
            </a:r>
            <a:r>
              <a:rPr lang="vi-VN" sz="5900" dirty="0">
                <a:solidFill>
                  <a:schemeClr val="bg1"/>
                </a:solidFill>
                <a:latin typeface="+mj-lt"/>
              </a:rPr>
              <a:t>tin </a:t>
            </a:r>
            <a:r>
              <a:rPr lang="vi-VN" sz="5900" dirty="0" smtClean="0">
                <a:solidFill>
                  <a:schemeClr val="bg1"/>
                </a:solidFill>
                <a:latin typeface="+mj-lt"/>
              </a:rPr>
              <a:t>m</a:t>
            </a:r>
            <a:r>
              <a:rPr lang="en-US" sz="5900" dirty="0" smtClean="0">
                <a:solidFill>
                  <a:schemeClr val="bg1"/>
                </a:solidFill>
                <a:latin typeface="+mj-lt"/>
              </a:rPr>
              <a:t>ừ</a:t>
            </a:r>
            <a:r>
              <a:rPr lang="vi-VN" sz="5900" dirty="0" smtClean="0">
                <a:solidFill>
                  <a:schemeClr val="bg1"/>
                </a:solidFill>
                <a:latin typeface="+mj-lt"/>
              </a:rPr>
              <a:t>ng</a:t>
            </a:r>
            <a:r>
              <a:rPr lang="vi-VN" sz="5900" dirty="0">
                <a:solidFill>
                  <a:schemeClr val="bg1"/>
                </a:solidFill>
                <a:latin typeface="+mj-lt"/>
              </a:rPr>
              <a:t>. Loan tin </a:t>
            </a:r>
            <a:r>
              <a:rPr lang="en-US" sz="5900" dirty="0" err="1" smtClean="0">
                <a:solidFill>
                  <a:schemeClr val="bg1"/>
                </a:solidFill>
                <a:latin typeface="+mj-lt"/>
              </a:rPr>
              <a:t>mớ</a:t>
            </a:r>
            <a:r>
              <a:rPr lang="vi-VN" sz="5900" dirty="0" smtClean="0">
                <a:solidFill>
                  <a:schemeClr val="bg1"/>
                </a:solidFill>
                <a:latin typeface="+mj-lt"/>
              </a:rPr>
              <a:t>i </a:t>
            </a:r>
            <a:r>
              <a:rPr lang="vi-VN" sz="5900" dirty="0">
                <a:solidFill>
                  <a:schemeClr val="bg1"/>
                </a:solidFill>
                <a:latin typeface="+mj-lt"/>
              </a:rPr>
              <a:t>tin vui </a:t>
            </a:r>
            <a:r>
              <a:rPr lang="vi-VN" sz="5900" dirty="0" smtClean="0">
                <a:solidFill>
                  <a:schemeClr val="bg1"/>
                </a:solidFill>
                <a:latin typeface="+mj-lt"/>
              </a:rPr>
              <a:t>c</a:t>
            </a:r>
            <a:r>
              <a:rPr lang="en-US" sz="5900" dirty="0" err="1" smtClean="0">
                <a:solidFill>
                  <a:schemeClr val="bg1"/>
                </a:solidFill>
                <a:latin typeface="+mj-lt"/>
              </a:rPr>
              <a:t>ủa</a:t>
            </a:r>
            <a:r>
              <a:rPr lang="vi-VN" sz="5900" dirty="0" smtClean="0">
                <a:solidFill>
                  <a:schemeClr val="bg1"/>
                </a:solidFill>
                <a:latin typeface="+mj-lt"/>
              </a:rPr>
              <a:t> Ng</a:t>
            </a:r>
            <a:r>
              <a:rPr lang="en-US" sz="5900" dirty="0" err="1" smtClean="0">
                <a:solidFill>
                  <a:schemeClr val="bg1"/>
                </a:solidFill>
                <a:latin typeface="+mj-lt"/>
              </a:rPr>
              <a:t>ài</a:t>
            </a:r>
            <a:r>
              <a:rPr lang="vi-VN" sz="5900" dirty="0" smtClean="0">
                <a:solidFill>
                  <a:schemeClr val="bg1"/>
                </a:solidFill>
                <a:latin typeface="+mj-lt"/>
              </a:rPr>
              <a:t> r</a:t>
            </a:r>
            <a:r>
              <a:rPr lang="en-US" sz="5900" dirty="0" smtClean="0">
                <a:solidFill>
                  <a:schemeClr val="bg1"/>
                </a:solidFill>
                <a:latin typeface="+mj-lt"/>
              </a:rPr>
              <a:t>ằ</a:t>
            </a:r>
            <a:r>
              <a:rPr lang="vi-VN" sz="5900" dirty="0" smtClean="0">
                <a:solidFill>
                  <a:schemeClr val="bg1"/>
                </a:solidFill>
                <a:latin typeface="+mj-lt"/>
              </a:rPr>
              <a:t>ng </a:t>
            </a:r>
            <a:r>
              <a:rPr lang="vi-VN" sz="5900" dirty="0">
                <a:solidFill>
                  <a:schemeClr val="bg1"/>
                </a:solidFill>
                <a:latin typeface="+mj-lt"/>
              </a:rPr>
              <a:t>Thiên </a:t>
            </a:r>
            <a:r>
              <a:rPr lang="vi-VN" sz="5900" dirty="0" smtClean="0">
                <a:solidFill>
                  <a:schemeClr val="bg1"/>
                </a:solidFill>
                <a:latin typeface="+mj-lt"/>
              </a:rPr>
              <a:t>Ch</a:t>
            </a:r>
            <a:r>
              <a:rPr lang="en-US" sz="5900" dirty="0" err="1" smtClean="0">
                <a:solidFill>
                  <a:schemeClr val="bg1"/>
                </a:solidFill>
                <a:latin typeface="+mj-lt"/>
              </a:rPr>
              <a:t>úa</a:t>
            </a:r>
            <a:r>
              <a:rPr lang="vi-VN" sz="5900" dirty="0" smtClean="0">
                <a:solidFill>
                  <a:schemeClr val="bg1"/>
                </a:solidFill>
                <a:latin typeface="+mj-lt"/>
              </a:rPr>
              <a:t> </a:t>
            </a:r>
            <a:r>
              <a:rPr lang="vi-VN" sz="5900" dirty="0">
                <a:solidFill>
                  <a:schemeClr val="bg1"/>
                </a:solidFill>
                <a:latin typeface="+mj-lt"/>
              </a:rPr>
              <a:t>yêu thương </a:t>
            </a:r>
            <a:r>
              <a:rPr lang="vi-VN" sz="5900" dirty="0" smtClean="0">
                <a:solidFill>
                  <a:schemeClr val="bg1"/>
                </a:solidFill>
                <a:latin typeface="+mj-lt"/>
              </a:rPr>
              <a:t>l</a:t>
            </a:r>
            <a:r>
              <a:rPr lang="en-US" sz="5900" dirty="0" err="1" smtClean="0">
                <a:solidFill>
                  <a:schemeClr val="bg1"/>
                </a:solidFill>
                <a:latin typeface="+mj-lt"/>
              </a:rPr>
              <a:t>oài</a:t>
            </a:r>
            <a:r>
              <a:rPr lang="vi-VN" sz="5900" dirty="0" smtClean="0">
                <a:solidFill>
                  <a:schemeClr val="bg1"/>
                </a:solidFill>
                <a:latin typeface="+mj-lt"/>
              </a:rPr>
              <a:t> </a:t>
            </a:r>
            <a:r>
              <a:rPr lang="en-US" sz="5900" dirty="0" err="1" smtClean="0">
                <a:solidFill>
                  <a:schemeClr val="bg1"/>
                </a:solidFill>
                <a:latin typeface="+mj-lt"/>
              </a:rPr>
              <a:t>người</a:t>
            </a:r>
            <a:r>
              <a:rPr lang="en-US" sz="5900" dirty="0" smtClean="0">
                <a:solidFill>
                  <a:schemeClr val="bg1"/>
                </a:solidFill>
                <a:latin typeface="+mj-lt"/>
              </a:rPr>
              <a:t>.</a:t>
            </a:r>
            <a:endParaRPr lang="en-US" sz="59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6130004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10000"/>
              </a:lnSpc>
            </a:pPr>
            <a:r>
              <a:rPr lang="en-US" sz="5200" u="sng" dirty="0" smtClean="0">
                <a:solidFill>
                  <a:srgbClr val="FFFF00"/>
                </a:solidFill>
                <a:latin typeface="+mj-lt"/>
              </a:rPr>
              <a:t>Tk2:</a:t>
            </a:r>
            <a:r>
              <a:rPr lang="vi-VN" sz="5200" dirty="0" smtClean="0">
                <a:solidFill>
                  <a:schemeClr val="bg1"/>
                </a:solidFill>
                <a:latin typeface="+mj-lt"/>
              </a:rPr>
              <a:t> </a:t>
            </a:r>
            <a:r>
              <a:rPr lang="vi-VN" sz="5200" dirty="0">
                <a:solidFill>
                  <a:schemeClr val="bg1"/>
                </a:solidFill>
                <a:latin typeface="+mj-lt"/>
              </a:rPr>
              <a:t>Ta đừng lo </a:t>
            </a:r>
            <a:r>
              <a:rPr lang="vi-VN" sz="5200" dirty="0" smtClean="0">
                <a:solidFill>
                  <a:schemeClr val="bg1"/>
                </a:solidFill>
                <a:latin typeface="+mj-lt"/>
              </a:rPr>
              <a:t>v</a:t>
            </a:r>
            <a:r>
              <a:rPr lang="en-US" sz="5200" dirty="0">
                <a:solidFill>
                  <a:schemeClr val="bg1"/>
                </a:solidFill>
                <a:latin typeface="+mj-lt"/>
              </a:rPr>
              <a:t>ì</a:t>
            </a:r>
            <a:r>
              <a:rPr lang="vi-VN" sz="5200" dirty="0" smtClean="0">
                <a:solidFill>
                  <a:schemeClr val="bg1"/>
                </a:solidFill>
                <a:latin typeface="+mj-lt"/>
              </a:rPr>
              <a:t> </a:t>
            </a:r>
            <a:r>
              <a:rPr lang="vi-VN" sz="5200" dirty="0">
                <a:solidFill>
                  <a:schemeClr val="bg1"/>
                </a:solidFill>
                <a:latin typeface="+mj-lt"/>
              </a:rPr>
              <a:t>Thiên </a:t>
            </a:r>
            <a:r>
              <a:rPr lang="en-US" sz="5200" dirty="0" err="1" smtClean="0">
                <a:solidFill>
                  <a:schemeClr val="bg1"/>
                </a:solidFill>
                <a:latin typeface="+mj-lt"/>
              </a:rPr>
              <a:t>Chúa</a:t>
            </a:r>
            <a:r>
              <a:rPr lang="vi-VN" sz="5200" dirty="0" smtClean="0">
                <a:solidFill>
                  <a:schemeClr val="bg1"/>
                </a:solidFill>
                <a:latin typeface="+mj-lt"/>
              </a:rPr>
              <a:t> Ng</a:t>
            </a:r>
            <a:r>
              <a:rPr lang="en-US" sz="5200" dirty="0">
                <a:solidFill>
                  <a:schemeClr val="bg1"/>
                </a:solidFill>
                <a:latin typeface="+mj-lt"/>
              </a:rPr>
              <a:t>à</a:t>
            </a:r>
            <a:r>
              <a:rPr lang="vi-VN" sz="5200" dirty="0" smtClean="0">
                <a:solidFill>
                  <a:schemeClr val="bg1"/>
                </a:solidFill>
                <a:latin typeface="+mj-lt"/>
              </a:rPr>
              <a:t>i bi</a:t>
            </a:r>
            <a:r>
              <a:rPr lang="en-US" sz="5200" dirty="0" smtClean="0">
                <a:solidFill>
                  <a:schemeClr val="bg1"/>
                </a:solidFill>
                <a:latin typeface="+mj-lt"/>
              </a:rPr>
              <a:t>ế</a:t>
            </a:r>
            <a:r>
              <a:rPr lang="vi-VN" sz="5200" dirty="0" smtClean="0">
                <a:solidFill>
                  <a:schemeClr val="bg1"/>
                </a:solidFill>
                <a:latin typeface="+mj-lt"/>
              </a:rPr>
              <a:t>t </a:t>
            </a:r>
            <a:r>
              <a:rPr lang="vi-VN" sz="5200" dirty="0">
                <a:solidFill>
                  <a:schemeClr val="bg1"/>
                </a:solidFill>
                <a:latin typeface="+mj-lt"/>
              </a:rPr>
              <a:t>con </a:t>
            </a:r>
            <a:r>
              <a:rPr lang="vi-VN" sz="5200" dirty="0" smtClean="0">
                <a:solidFill>
                  <a:schemeClr val="bg1"/>
                </a:solidFill>
                <a:latin typeface="+mj-lt"/>
              </a:rPr>
              <a:t>ng</a:t>
            </a:r>
            <a:r>
              <a:rPr lang="en-US" sz="5200" dirty="0" err="1" smtClean="0">
                <a:solidFill>
                  <a:schemeClr val="bg1"/>
                </a:solidFill>
                <a:latin typeface="+mj-lt"/>
              </a:rPr>
              <a:t>ười</a:t>
            </a:r>
            <a:r>
              <a:rPr lang="vi-VN" sz="5200" dirty="0" smtClean="0">
                <a:solidFill>
                  <a:schemeClr val="bg1"/>
                </a:solidFill>
                <a:latin typeface="+mj-lt"/>
              </a:rPr>
              <a:t> </a:t>
            </a:r>
            <a:r>
              <a:rPr lang="vi-VN" sz="5200" dirty="0">
                <a:solidFill>
                  <a:schemeClr val="bg1"/>
                </a:solidFill>
                <a:latin typeface="+mj-lt"/>
              </a:rPr>
              <a:t>ta </a:t>
            </a:r>
            <a:r>
              <a:rPr lang="vi-VN" sz="5200" dirty="0" smtClean="0">
                <a:solidFill>
                  <a:schemeClr val="bg1"/>
                </a:solidFill>
                <a:latin typeface="+mj-lt"/>
              </a:rPr>
              <a:t>nhi</a:t>
            </a:r>
            <a:r>
              <a:rPr lang="en-US" sz="5200" dirty="0" smtClean="0">
                <a:solidFill>
                  <a:schemeClr val="bg1"/>
                </a:solidFill>
                <a:latin typeface="+mj-lt"/>
              </a:rPr>
              <a:t>ề</a:t>
            </a:r>
            <a:r>
              <a:rPr lang="vi-VN" sz="5200" dirty="0" smtClean="0">
                <a:solidFill>
                  <a:schemeClr val="bg1"/>
                </a:solidFill>
                <a:latin typeface="+mj-lt"/>
              </a:rPr>
              <a:t>̀u </a:t>
            </a:r>
            <a:r>
              <a:rPr lang="en-US" sz="5200" dirty="0" err="1" smtClean="0">
                <a:solidFill>
                  <a:schemeClr val="bg1"/>
                </a:solidFill>
                <a:latin typeface="+mj-lt"/>
              </a:rPr>
              <a:t>yếu</a:t>
            </a:r>
            <a:r>
              <a:rPr lang="en-US" sz="5200" dirty="0" smtClean="0">
                <a:solidFill>
                  <a:schemeClr val="bg1"/>
                </a:solidFill>
                <a:latin typeface="+mj-lt"/>
              </a:rPr>
              <a:t> </a:t>
            </a:r>
            <a:r>
              <a:rPr lang="en-US" sz="5200" dirty="0" err="1" smtClean="0">
                <a:solidFill>
                  <a:schemeClr val="bg1"/>
                </a:solidFill>
                <a:latin typeface="+mj-lt"/>
              </a:rPr>
              <a:t>đuối</a:t>
            </a:r>
            <a:r>
              <a:rPr lang="en-US" sz="5200" dirty="0" smtClean="0">
                <a:solidFill>
                  <a:schemeClr val="bg1"/>
                </a:solidFill>
                <a:latin typeface="+mj-lt"/>
              </a:rPr>
              <a:t> </a:t>
            </a:r>
            <a:r>
              <a:rPr lang="en-US" sz="5200" dirty="0" err="1" smtClean="0">
                <a:solidFill>
                  <a:schemeClr val="bg1"/>
                </a:solidFill>
                <a:latin typeface="+mj-lt"/>
              </a:rPr>
              <a:t>lỗi</a:t>
            </a:r>
            <a:r>
              <a:rPr lang="en-US" sz="5200" dirty="0" smtClean="0">
                <a:solidFill>
                  <a:schemeClr val="bg1"/>
                </a:solidFill>
                <a:latin typeface="+mj-lt"/>
              </a:rPr>
              <a:t> </a:t>
            </a:r>
            <a:r>
              <a:rPr lang="en-US" sz="5200" dirty="0" err="1" smtClean="0">
                <a:solidFill>
                  <a:schemeClr val="bg1"/>
                </a:solidFill>
                <a:latin typeface="+mj-lt"/>
              </a:rPr>
              <a:t>lầm</a:t>
            </a:r>
            <a:r>
              <a:rPr lang="vi-VN" sz="5200" dirty="0" smtClean="0">
                <a:solidFill>
                  <a:schemeClr val="bg1"/>
                </a:solidFill>
                <a:latin typeface="+mj-lt"/>
              </a:rPr>
              <a:t>. </a:t>
            </a:r>
            <a:r>
              <a:rPr lang="vi-VN" sz="5200" dirty="0">
                <a:solidFill>
                  <a:schemeClr val="bg1"/>
                </a:solidFill>
                <a:latin typeface="+mj-lt"/>
              </a:rPr>
              <a:t>Nên </a:t>
            </a:r>
            <a:r>
              <a:rPr lang="vi-VN" sz="5200" dirty="0" smtClean="0">
                <a:solidFill>
                  <a:schemeClr val="bg1"/>
                </a:solidFill>
                <a:latin typeface="+mj-lt"/>
              </a:rPr>
              <a:t>Ng</a:t>
            </a:r>
            <a:r>
              <a:rPr lang="en-US" sz="5200" dirty="0" err="1" smtClean="0">
                <a:solidFill>
                  <a:schemeClr val="bg1"/>
                </a:solidFill>
                <a:latin typeface="+mj-lt"/>
              </a:rPr>
              <a:t>ài</a:t>
            </a:r>
            <a:r>
              <a:rPr lang="en-US" sz="5200" dirty="0" smtClean="0">
                <a:solidFill>
                  <a:schemeClr val="bg1"/>
                </a:solidFill>
                <a:latin typeface="+mj-lt"/>
              </a:rPr>
              <a:t> </a:t>
            </a:r>
            <a:r>
              <a:rPr lang="vi-VN" sz="5200" dirty="0" smtClean="0">
                <a:solidFill>
                  <a:schemeClr val="bg1"/>
                </a:solidFill>
                <a:latin typeface="+mj-lt"/>
              </a:rPr>
              <a:t>th</a:t>
            </a:r>
            <a:r>
              <a:rPr lang="en-US" sz="5200" dirty="0" err="1" smtClean="0">
                <a:solidFill>
                  <a:schemeClr val="bg1"/>
                </a:solidFill>
                <a:latin typeface="+mj-lt"/>
              </a:rPr>
              <a:t>ươ</a:t>
            </a:r>
            <a:r>
              <a:rPr lang="vi-VN" sz="5200" dirty="0" smtClean="0">
                <a:solidFill>
                  <a:schemeClr val="bg1"/>
                </a:solidFill>
                <a:latin typeface="+mj-lt"/>
              </a:rPr>
              <a:t>ng </a:t>
            </a:r>
            <a:r>
              <a:rPr lang="vi-VN" sz="5200" dirty="0">
                <a:solidFill>
                  <a:schemeClr val="bg1"/>
                </a:solidFill>
                <a:latin typeface="+mj-lt"/>
              </a:rPr>
              <a:t>ban ơn </a:t>
            </a:r>
            <a:r>
              <a:rPr lang="vi-VN" sz="5200" dirty="0" smtClean="0">
                <a:solidFill>
                  <a:schemeClr val="bg1"/>
                </a:solidFill>
                <a:latin typeface="+mj-lt"/>
              </a:rPr>
              <a:t>t</a:t>
            </a:r>
            <a:r>
              <a:rPr lang="en-US" sz="5200" dirty="0" err="1" smtClean="0">
                <a:solidFill>
                  <a:schemeClr val="bg1"/>
                </a:solidFill>
                <a:latin typeface="+mj-lt"/>
              </a:rPr>
              <a:t>há</a:t>
            </a:r>
            <a:r>
              <a:rPr lang="vi-VN" sz="5200" dirty="0" smtClean="0">
                <a:solidFill>
                  <a:schemeClr val="bg1"/>
                </a:solidFill>
                <a:latin typeface="+mj-lt"/>
              </a:rPr>
              <a:t>nh tri</a:t>
            </a:r>
            <a:r>
              <a:rPr lang="en-US" sz="5200" dirty="0" smtClean="0">
                <a:solidFill>
                  <a:schemeClr val="bg1"/>
                </a:solidFill>
                <a:latin typeface="+mj-lt"/>
              </a:rPr>
              <a:t>ề</a:t>
            </a:r>
            <a:r>
              <a:rPr lang="vi-VN" sz="5200" dirty="0" smtClean="0">
                <a:solidFill>
                  <a:schemeClr val="bg1"/>
                </a:solidFill>
                <a:latin typeface="+mj-lt"/>
              </a:rPr>
              <a:t>n </a:t>
            </a:r>
            <a:r>
              <a:rPr lang="vi-VN" sz="5200" dirty="0">
                <a:solidFill>
                  <a:schemeClr val="bg1"/>
                </a:solidFill>
                <a:latin typeface="+mj-lt"/>
              </a:rPr>
              <a:t>miên ta </a:t>
            </a:r>
            <a:r>
              <a:rPr lang="vi-VN" sz="5200" dirty="0" smtClean="0">
                <a:solidFill>
                  <a:schemeClr val="bg1"/>
                </a:solidFill>
                <a:latin typeface="+mj-lt"/>
              </a:rPr>
              <a:t>s</a:t>
            </a:r>
            <a:r>
              <a:rPr lang="en-US" sz="5200" dirty="0" smtClean="0">
                <a:solidFill>
                  <a:schemeClr val="bg1"/>
                </a:solidFill>
                <a:latin typeface="+mj-lt"/>
              </a:rPr>
              <a:t>ố</a:t>
            </a:r>
            <a:r>
              <a:rPr lang="vi-VN" sz="5200" dirty="0" smtClean="0">
                <a:solidFill>
                  <a:schemeClr val="bg1"/>
                </a:solidFill>
                <a:latin typeface="+mj-lt"/>
              </a:rPr>
              <a:t>́ng </a:t>
            </a:r>
            <a:r>
              <a:rPr lang="vi-VN" sz="5200" dirty="0">
                <a:solidFill>
                  <a:schemeClr val="bg1"/>
                </a:solidFill>
                <a:latin typeface="+mj-lt"/>
              </a:rPr>
              <a:t>sao </a:t>
            </a:r>
            <a:r>
              <a:rPr lang="vi-VN" sz="5200" dirty="0" smtClean="0">
                <a:solidFill>
                  <a:schemeClr val="bg1"/>
                </a:solidFill>
                <a:latin typeface="+mj-lt"/>
              </a:rPr>
              <a:t>đ</a:t>
            </a:r>
            <a:r>
              <a:rPr lang="en-US" sz="5200" dirty="0" smtClean="0">
                <a:solidFill>
                  <a:schemeClr val="bg1"/>
                </a:solidFill>
                <a:latin typeface="+mj-lt"/>
              </a:rPr>
              <a:t>ể</a:t>
            </a:r>
            <a:r>
              <a:rPr lang="vi-VN" sz="5200" dirty="0" smtClean="0">
                <a:solidFill>
                  <a:schemeClr val="bg1"/>
                </a:solidFill>
                <a:latin typeface="+mj-lt"/>
              </a:rPr>
              <a:t> th</a:t>
            </a:r>
            <a:r>
              <a:rPr lang="en-US" sz="5200" dirty="0" err="1" smtClean="0">
                <a:solidFill>
                  <a:schemeClr val="bg1"/>
                </a:solidFill>
                <a:latin typeface="+mj-lt"/>
              </a:rPr>
              <a:t>ành</a:t>
            </a:r>
            <a:r>
              <a:rPr lang="vi-VN" sz="5200" dirty="0" smtClean="0">
                <a:solidFill>
                  <a:schemeClr val="bg1"/>
                </a:solidFill>
                <a:latin typeface="+mj-lt"/>
              </a:rPr>
              <a:t> ch</a:t>
            </a:r>
            <a:r>
              <a:rPr lang="en-US" sz="5200" dirty="0" err="1" smtClean="0">
                <a:solidFill>
                  <a:schemeClr val="bg1"/>
                </a:solidFill>
                <a:latin typeface="+mj-lt"/>
              </a:rPr>
              <a:t>ứng</a:t>
            </a:r>
            <a:r>
              <a:rPr lang="en-US" sz="5200" dirty="0" smtClean="0">
                <a:solidFill>
                  <a:schemeClr val="bg1"/>
                </a:solidFill>
                <a:latin typeface="+mj-lt"/>
              </a:rPr>
              <a:t> </a:t>
            </a:r>
            <a:r>
              <a:rPr lang="vi-VN" sz="5200" dirty="0" smtClean="0">
                <a:solidFill>
                  <a:schemeClr val="bg1"/>
                </a:solidFill>
                <a:latin typeface="+mj-lt"/>
              </a:rPr>
              <a:t>nhân</a:t>
            </a:r>
            <a:r>
              <a:rPr lang="vi-VN" sz="5200" dirty="0" smtClean="0">
                <a:solidFill>
                  <a:schemeClr val="bg1"/>
                </a:solidFill>
                <a:latin typeface="+mj-lt"/>
              </a:rPr>
              <a:t>.</a:t>
            </a:r>
            <a:endParaRPr lang="en-US" sz="52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12956390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10000"/>
              </a:lnSpc>
            </a:pPr>
            <a:r>
              <a:rPr lang="en-US" sz="5900" u="sng" dirty="0" err="1" smtClean="0">
                <a:solidFill>
                  <a:srgbClr val="FFFF00"/>
                </a:solidFill>
                <a:latin typeface="+mj-lt"/>
              </a:rPr>
              <a:t>Đk</a:t>
            </a:r>
            <a:r>
              <a:rPr lang="en-US" sz="5900" u="sng" dirty="0" smtClean="0">
                <a:solidFill>
                  <a:srgbClr val="FFFF00"/>
                </a:solidFill>
                <a:latin typeface="+mj-lt"/>
              </a:rPr>
              <a:t>:</a:t>
            </a:r>
            <a:r>
              <a:rPr lang="vi-VN" sz="5900" dirty="0" smtClean="0">
                <a:solidFill>
                  <a:schemeClr val="bg1"/>
                </a:solidFill>
                <a:latin typeface="+mj-lt"/>
              </a:rPr>
              <a:t> N</a:t>
            </a:r>
            <a:r>
              <a:rPr lang="en-US" sz="5900" dirty="0" err="1" smtClean="0">
                <a:solidFill>
                  <a:schemeClr val="bg1"/>
                </a:solidFill>
                <a:latin typeface="+mj-lt"/>
              </a:rPr>
              <a:t>ày</a:t>
            </a:r>
            <a:r>
              <a:rPr lang="vi-VN" sz="5900" dirty="0" smtClean="0">
                <a:solidFill>
                  <a:schemeClr val="bg1"/>
                </a:solidFill>
                <a:latin typeface="+mj-lt"/>
              </a:rPr>
              <a:t> Ng</a:t>
            </a:r>
            <a:r>
              <a:rPr lang="en-US" sz="5900" dirty="0" err="1" smtClean="0">
                <a:solidFill>
                  <a:schemeClr val="bg1"/>
                </a:solidFill>
                <a:latin typeface="+mj-lt"/>
              </a:rPr>
              <a:t>ài</a:t>
            </a:r>
            <a:r>
              <a:rPr lang="vi-VN" sz="5900" dirty="0" smtClean="0">
                <a:solidFill>
                  <a:schemeClr val="bg1"/>
                </a:solidFill>
                <a:latin typeface="+mj-lt"/>
              </a:rPr>
              <a:t> sai ta đi đây đ</a:t>
            </a:r>
            <a:r>
              <a:rPr lang="en-US" sz="5900" dirty="0" smtClean="0">
                <a:solidFill>
                  <a:schemeClr val="bg1"/>
                </a:solidFill>
                <a:latin typeface="+mj-lt"/>
              </a:rPr>
              <a:t>ó</a:t>
            </a:r>
            <a:r>
              <a:rPr lang="vi-VN" sz="5900" dirty="0" smtClean="0">
                <a:solidFill>
                  <a:schemeClr val="bg1"/>
                </a:solidFill>
                <a:latin typeface="+mj-lt"/>
              </a:rPr>
              <a:t>. S</a:t>
            </a:r>
            <a:r>
              <a:rPr lang="en-US" sz="5900" dirty="0" smtClean="0">
                <a:solidFill>
                  <a:schemeClr val="bg1"/>
                </a:solidFill>
                <a:latin typeface="+mj-lt"/>
              </a:rPr>
              <a:t>ố</a:t>
            </a:r>
            <a:r>
              <a:rPr lang="vi-VN" sz="5900" dirty="0" smtClean="0">
                <a:solidFill>
                  <a:schemeClr val="bg1"/>
                </a:solidFill>
                <a:latin typeface="+mj-lt"/>
              </a:rPr>
              <a:t>́ng ch</a:t>
            </a:r>
            <a:r>
              <a:rPr lang="en-US" sz="5900" dirty="0" smtClean="0">
                <a:solidFill>
                  <a:schemeClr val="bg1"/>
                </a:solidFill>
                <a:latin typeface="+mj-lt"/>
              </a:rPr>
              <a:t>ứ</a:t>
            </a:r>
            <a:r>
              <a:rPr lang="vi-VN" sz="5900" dirty="0" smtClean="0">
                <a:solidFill>
                  <a:schemeClr val="bg1"/>
                </a:solidFill>
                <a:latin typeface="+mj-lt"/>
              </a:rPr>
              <a:t>ng nhân ph</a:t>
            </a:r>
            <a:r>
              <a:rPr lang="en-US" sz="5900" dirty="0" smtClean="0">
                <a:solidFill>
                  <a:schemeClr val="bg1"/>
                </a:solidFill>
                <a:latin typeface="+mj-lt"/>
              </a:rPr>
              <a:t>ú</a:t>
            </a:r>
            <a:r>
              <a:rPr lang="vi-VN" sz="5900" dirty="0" smtClean="0">
                <a:solidFill>
                  <a:schemeClr val="bg1"/>
                </a:solidFill>
                <a:latin typeface="+mj-lt"/>
              </a:rPr>
              <a:t>c âm. L</a:t>
            </a:r>
            <a:r>
              <a:rPr lang="en-US" sz="5900" dirty="0" smtClean="0">
                <a:solidFill>
                  <a:schemeClr val="bg1"/>
                </a:solidFill>
                <a:latin typeface="+mj-lt"/>
              </a:rPr>
              <a:t>ã</a:t>
            </a:r>
            <a:r>
              <a:rPr lang="vi-VN" sz="5900" dirty="0" smtClean="0">
                <a:solidFill>
                  <a:schemeClr val="bg1"/>
                </a:solidFill>
                <a:latin typeface="+mj-lt"/>
              </a:rPr>
              <a:t>nh s</a:t>
            </a:r>
            <a:r>
              <a:rPr lang="en-US" sz="5900" dirty="0" smtClean="0">
                <a:solidFill>
                  <a:schemeClr val="bg1"/>
                </a:solidFill>
                <a:latin typeface="+mj-lt"/>
              </a:rPr>
              <a:t>ứ</a:t>
            </a:r>
            <a:r>
              <a:rPr lang="vi-VN" sz="5900" dirty="0" smtClean="0">
                <a:solidFill>
                  <a:schemeClr val="bg1"/>
                </a:solidFill>
                <a:latin typeface="+mj-lt"/>
              </a:rPr>
              <a:t> m</a:t>
            </a:r>
            <a:r>
              <a:rPr lang="en-US" sz="5900" dirty="0" smtClean="0">
                <a:solidFill>
                  <a:schemeClr val="bg1"/>
                </a:solidFill>
                <a:latin typeface="+mj-lt"/>
              </a:rPr>
              <a:t>ạ</a:t>
            </a:r>
            <a:r>
              <a:rPr lang="vi-VN" sz="5900" dirty="0" smtClean="0">
                <a:solidFill>
                  <a:schemeClr val="bg1"/>
                </a:solidFill>
                <a:latin typeface="+mj-lt"/>
              </a:rPr>
              <a:t>ng Ch</a:t>
            </a:r>
            <a:r>
              <a:rPr lang="en-US" sz="5900" dirty="0" err="1" smtClean="0">
                <a:solidFill>
                  <a:schemeClr val="bg1"/>
                </a:solidFill>
                <a:latin typeface="+mj-lt"/>
              </a:rPr>
              <a:t>úa</a:t>
            </a:r>
            <a:r>
              <a:rPr lang="vi-VN" sz="5900" dirty="0" smtClean="0">
                <a:solidFill>
                  <a:schemeClr val="bg1"/>
                </a:solidFill>
                <a:latin typeface="+mj-lt"/>
              </a:rPr>
              <a:t> trao hôm n</a:t>
            </a:r>
            <a:r>
              <a:rPr lang="en-US" sz="5900" dirty="0" err="1" smtClean="0">
                <a:solidFill>
                  <a:schemeClr val="bg1"/>
                </a:solidFill>
                <a:latin typeface="+mj-lt"/>
              </a:rPr>
              <a:t>ào</a:t>
            </a:r>
            <a:r>
              <a:rPr lang="vi-VN" sz="5900" dirty="0" smtClean="0">
                <a:solidFill>
                  <a:schemeClr val="bg1"/>
                </a:solidFill>
                <a:latin typeface="+mj-lt"/>
              </a:rPr>
              <a:t> v</a:t>
            </a:r>
            <a:r>
              <a:rPr lang="en-US" sz="5900" dirty="0" smtClean="0">
                <a:solidFill>
                  <a:schemeClr val="bg1"/>
                </a:solidFill>
                <a:latin typeface="+mj-lt"/>
              </a:rPr>
              <a:t>ì</a:t>
            </a:r>
            <a:r>
              <a:rPr lang="vi-VN" sz="5900" dirty="0" smtClean="0">
                <a:solidFill>
                  <a:schemeClr val="bg1"/>
                </a:solidFill>
                <a:latin typeface="+mj-lt"/>
              </a:rPr>
              <a:t> l</a:t>
            </a:r>
            <a:r>
              <a:rPr lang="en-US" sz="5900" dirty="0" smtClean="0">
                <a:solidFill>
                  <a:schemeClr val="bg1"/>
                </a:solidFill>
                <a:latin typeface="+mj-lt"/>
              </a:rPr>
              <a:t>à</a:t>
            </a:r>
            <a:r>
              <a:rPr lang="vi-VN" sz="5900" dirty="0" smtClean="0">
                <a:solidFill>
                  <a:schemeClr val="bg1"/>
                </a:solidFill>
                <a:latin typeface="+mj-lt"/>
              </a:rPr>
              <a:t> con Thiên Ch</a:t>
            </a:r>
            <a:r>
              <a:rPr lang="en-US" sz="5900" dirty="0" err="1" smtClean="0">
                <a:solidFill>
                  <a:schemeClr val="bg1"/>
                </a:solidFill>
                <a:latin typeface="+mj-lt"/>
              </a:rPr>
              <a:t>úa</a:t>
            </a:r>
            <a:r>
              <a:rPr lang="en-US" sz="5900" dirty="0" smtClean="0">
                <a:solidFill>
                  <a:srgbClr val="FFFF00"/>
                </a:solidFill>
                <a:latin typeface="+mj-lt"/>
              </a:rPr>
              <a:t>…</a:t>
            </a:r>
            <a:endParaRPr lang="en-US" sz="5900" b="0"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6327122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10000"/>
              </a:lnSpc>
            </a:pPr>
            <a:r>
              <a:rPr lang="en-US" sz="5900" dirty="0" smtClean="0">
                <a:solidFill>
                  <a:srgbClr val="FFFF00"/>
                </a:solidFill>
                <a:latin typeface="+mj-lt"/>
              </a:rPr>
              <a:t>… </a:t>
            </a:r>
            <a:r>
              <a:rPr lang="vi-VN" sz="5900" dirty="0" smtClean="0">
                <a:solidFill>
                  <a:schemeClr val="bg1"/>
                </a:solidFill>
                <a:latin typeface="+mj-lt"/>
              </a:rPr>
              <a:t>N</a:t>
            </a:r>
            <a:r>
              <a:rPr lang="en-US" sz="5900" dirty="0">
                <a:solidFill>
                  <a:schemeClr val="bg1"/>
                </a:solidFill>
                <a:latin typeface="+mj-lt"/>
              </a:rPr>
              <a:t>à</a:t>
            </a:r>
            <a:r>
              <a:rPr lang="vi-VN" sz="5900" dirty="0" smtClean="0">
                <a:solidFill>
                  <a:schemeClr val="bg1"/>
                </a:solidFill>
                <a:latin typeface="+mj-lt"/>
              </a:rPr>
              <a:t>y Ng</a:t>
            </a:r>
            <a:r>
              <a:rPr lang="en-US" sz="5900" dirty="0" err="1" smtClean="0">
                <a:solidFill>
                  <a:schemeClr val="bg1"/>
                </a:solidFill>
                <a:latin typeface="+mj-lt"/>
              </a:rPr>
              <a:t>ài</a:t>
            </a:r>
            <a:r>
              <a:rPr lang="vi-VN" sz="5900" dirty="0" smtClean="0">
                <a:solidFill>
                  <a:schemeClr val="bg1"/>
                </a:solidFill>
                <a:latin typeface="+mj-lt"/>
              </a:rPr>
              <a:t> </a:t>
            </a:r>
            <a:r>
              <a:rPr lang="vi-VN" sz="5900" dirty="0">
                <a:solidFill>
                  <a:schemeClr val="bg1"/>
                </a:solidFill>
                <a:latin typeface="+mj-lt"/>
              </a:rPr>
              <a:t>sai ta đi đây </a:t>
            </a:r>
            <a:r>
              <a:rPr lang="vi-VN" sz="5900" dirty="0" smtClean="0">
                <a:solidFill>
                  <a:schemeClr val="bg1"/>
                </a:solidFill>
                <a:latin typeface="+mj-lt"/>
              </a:rPr>
              <a:t>đ</a:t>
            </a:r>
            <a:r>
              <a:rPr lang="en-US" sz="5900" dirty="0">
                <a:solidFill>
                  <a:schemeClr val="bg1"/>
                </a:solidFill>
                <a:latin typeface="+mj-lt"/>
              </a:rPr>
              <a:t>ó</a:t>
            </a:r>
            <a:r>
              <a:rPr lang="vi-VN" sz="5900" dirty="0" smtClean="0">
                <a:solidFill>
                  <a:schemeClr val="bg1"/>
                </a:solidFill>
                <a:latin typeface="+mj-lt"/>
              </a:rPr>
              <a:t> </a:t>
            </a:r>
            <a:r>
              <a:rPr lang="vi-VN" sz="5900" dirty="0">
                <a:solidFill>
                  <a:schemeClr val="bg1"/>
                </a:solidFill>
                <a:latin typeface="+mj-lt"/>
              </a:rPr>
              <a:t>đi loan </a:t>
            </a:r>
            <a:r>
              <a:rPr lang="vi-VN" sz="5900" dirty="0" smtClean="0">
                <a:solidFill>
                  <a:schemeClr val="bg1"/>
                </a:solidFill>
                <a:latin typeface="+mj-lt"/>
              </a:rPr>
              <a:t>b</a:t>
            </a:r>
            <a:r>
              <a:rPr lang="en-US" sz="5900" dirty="0">
                <a:solidFill>
                  <a:schemeClr val="bg1"/>
                </a:solidFill>
                <a:latin typeface="+mj-lt"/>
              </a:rPr>
              <a:t>á</a:t>
            </a:r>
            <a:r>
              <a:rPr lang="vi-VN" sz="5900" dirty="0" smtClean="0">
                <a:solidFill>
                  <a:schemeClr val="bg1"/>
                </a:solidFill>
                <a:latin typeface="+mj-lt"/>
              </a:rPr>
              <a:t>o </a:t>
            </a:r>
            <a:r>
              <a:rPr lang="vi-VN" sz="5900" dirty="0">
                <a:solidFill>
                  <a:schemeClr val="bg1"/>
                </a:solidFill>
                <a:latin typeface="+mj-lt"/>
              </a:rPr>
              <a:t>tin </a:t>
            </a:r>
            <a:r>
              <a:rPr lang="vi-VN" sz="5900" dirty="0" smtClean="0">
                <a:solidFill>
                  <a:schemeClr val="bg1"/>
                </a:solidFill>
                <a:latin typeface="+mj-lt"/>
              </a:rPr>
              <a:t>m</a:t>
            </a:r>
            <a:r>
              <a:rPr lang="en-US" sz="5900" dirty="0" smtClean="0">
                <a:solidFill>
                  <a:schemeClr val="bg1"/>
                </a:solidFill>
                <a:latin typeface="+mj-lt"/>
              </a:rPr>
              <a:t>ừ</a:t>
            </a:r>
            <a:r>
              <a:rPr lang="vi-VN" sz="5900" dirty="0" smtClean="0">
                <a:solidFill>
                  <a:schemeClr val="bg1"/>
                </a:solidFill>
                <a:latin typeface="+mj-lt"/>
              </a:rPr>
              <a:t>ng</a:t>
            </a:r>
            <a:r>
              <a:rPr lang="vi-VN" sz="5900" dirty="0">
                <a:solidFill>
                  <a:schemeClr val="bg1"/>
                </a:solidFill>
                <a:latin typeface="+mj-lt"/>
              </a:rPr>
              <a:t>. Loan tin </a:t>
            </a:r>
            <a:r>
              <a:rPr lang="en-US" sz="5900" dirty="0" err="1" smtClean="0">
                <a:solidFill>
                  <a:schemeClr val="bg1"/>
                </a:solidFill>
                <a:latin typeface="+mj-lt"/>
              </a:rPr>
              <a:t>mớ</a:t>
            </a:r>
            <a:r>
              <a:rPr lang="vi-VN" sz="5900" dirty="0" smtClean="0">
                <a:solidFill>
                  <a:schemeClr val="bg1"/>
                </a:solidFill>
                <a:latin typeface="+mj-lt"/>
              </a:rPr>
              <a:t>i </a:t>
            </a:r>
            <a:r>
              <a:rPr lang="vi-VN" sz="5900" dirty="0">
                <a:solidFill>
                  <a:schemeClr val="bg1"/>
                </a:solidFill>
                <a:latin typeface="+mj-lt"/>
              </a:rPr>
              <a:t>tin vui </a:t>
            </a:r>
            <a:r>
              <a:rPr lang="vi-VN" sz="5900" dirty="0" smtClean="0">
                <a:solidFill>
                  <a:schemeClr val="bg1"/>
                </a:solidFill>
                <a:latin typeface="+mj-lt"/>
              </a:rPr>
              <a:t>c</a:t>
            </a:r>
            <a:r>
              <a:rPr lang="en-US" sz="5900" dirty="0" err="1" smtClean="0">
                <a:solidFill>
                  <a:schemeClr val="bg1"/>
                </a:solidFill>
                <a:latin typeface="+mj-lt"/>
              </a:rPr>
              <a:t>ủa</a:t>
            </a:r>
            <a:r>
              <a:rPr lang="vi-VN" sz="5900" dirty="0" smtClean="0">
                <a:solidFill>
                  <a:schemeClr val="bg1"/>
                </a:solidFill>
                <a:latin typeface="+mj-lt"/>
              </a:rPr>
              <a:t> Ng</a:t>
            </a:r>
            <a:r>
              <a:rPr lang="en-US" sz="5900" dirty="0" err="1" smtClean="0">
                <a:solidFill>
                  <a:schemeClr val="bg1"/>
                </a:solidFill>
                <a:latin typeface="+mj-lt"/>
              </a:rPr>
              <a:t>ài</a:t>
            </a:r>
            <a:r>
              <a:rPr lang="vi-VN" sz="5900" dirty="0" smtClean="0">
                <a:solidFill>
                  <a:schemeClr val="bg1"/>
                </a:solidFill>
                <a:latin typeface="+mj-lt"/>
              </a:rPr>
              <a:t> r</a:t>
            </a:r>
            <a:r>
              <a:rPr lang="en-US" sz="5900" dirty="0" smtClean="0">
                <a:solidFill>
                  <a:schemeClr val="bg1"/>
                </a:solidFill>
                <a:latin typeface="+mj-lt"/>
              </a:rPr>
              <a:t>ằ</a:t>
            </a:r>
            <a:r>
              <a:rPr lang="vi-VN" sz="5900" dirty="0" smtClean="0">
                <a:solidFill>
                  <a:schemeClr val="bg1"/>
                </a:solidFill>
                <a:latin typeface="+mj-lt"/>
              </a:rPr>
              <a:t>ng </a:t>
            </a:r>
            <a:r>
              <a:rPr lang="vi-VN" sz="5900" dirty="0">
                <a:solidFill>
                  <a:schemeClr val="bg1"/>
                </a:solidFill>
                <a:latin typeface="+mj-lt"/>
              </a:rPr>
              <a:t>Thiên </a:t>
            </a:r>
            <a:r>
              <a:rPr lang="vi-VN" sz="5900" dirty="0" smtClean="0">
                <a:solidFill>
                  <a:schemeClr val="bg1"/>
                </a:solidFill>
                <a:latin typeface="+mj-lt"/>
              </a:rPr>
              <a:t>Ch</a:t>
            </a:r>
            <a:r>
              <a:rPr lang="en-US" sz="5900" dirty="0" err="1" smtClean="0">
                <a:solidFill>
                  <a:schemeClr val="bg1"/>
                </a:solidFill>
                <a:latin typeface="+mj-lt"/>
              </a:rPr>
              <a:t>úa</a:t>
            </a:r>
            <a:r>
              <a:rPr lang="vi-VN" sz="5900" dirty="0" smtClean="0">
                <a:solidFill>
                  <a:schemeClr val="bg1"/>
                </a:solidFill>
                <a:latin typeface="+mj-lt"/>
              </a:rPr>
              <a:t> </a:t>
            </a:r>
            <a:r>
              <a:rPr lang="vi-VN" sz="5900" dirty="0">
                <a:solidFill>
                  <a:schemeClr val="bg1"/>
                </a:solidFill>
                <a:latin typeface="+mj-lt"/>
              </a:rPr>
              <a:t>yêu thương </a:t>
            </a:r>
            <a:r>
              <a:rPr lang="vi-VN" sz="5900" dirty="0" smtClean="0">
                <a:solidFill>
                  <a:schemeClr val="bg1"/>
                </a:solidFill>
                <a:latin typeface="+mj-lt"/>
              </a:rPr>
              <a:t>l</a:t>
            </a:r>
            <a:r>
              <a:rPr lang="en-US" sz="5900" dirty="0" err="1" smtClean="0">
                <a:solidFill>
                  <a:schemeClr val="bg1"/>
                </a:solidFill>
                <a:latin typeface="+mj-lt"/>
              </a:rPr>
              <a:t>oài</a:t>
            </a:r>
            <a:r>
              <a:rPr lang="vi-VN" sz="5900" dirty="0" smtClean="0">
                <a:solidFill>
                  <a:schemeClr val="bg1"/>
                </a:solidFill>
                <a:latin typeface="+mj-lt"/>
              </a:rPr>
              <a:t> </a:t>
            </a:r>
            <a:r>
              <a:rPr lang="en-US" sz="5900" dirty="0" err="1" smtClean="0">
                <a:solidFill>
                  <a:schemeClr val="bg1"/>
                </a:solidFill>
                <a:latin typeface="+mj-lt"/>
              </a:rPr>
              <a:t>người</a:t>
            </a:r>
            <a:r>
              <a:rPr lang="en-US" sz="5900" dirty="0" smtClean="0">
                <a:solidFill>
                  <a:schemeClr val="bg1"/>
                </a:solidFill>
                <a:latin typeface="+mj-lt"/>
              </a:rPr>
              <a:t>.</a:t>
            </a:r>
            <a:endParaRPr lang="en-US" sz="59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8972084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spTree>
    <p:extLst>
      <p:ext uri="{BB962C8B-B14F-4D97-AF65-F5344CB8AC3E}">
        <p14:creationId xmlns:p14="http://schemas.microsoft.com/office/powerpoint/2010/main" val="3490508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7"/>
          </a:xfrm>
        </p:spPr>
        <p:txBody>
          <a:bodyPr>
            <a:noAutofit/>
          </a:bodyPr>
          <a:lstStyle/>
          <a:p>
            <a:pPr algn="just"/>
            <a:r>
              <a:rPr lang="vi-VN" sz="5600" b="0" dirty="0">
                <a:solidFill>
                  <a:schemeClr val="bg1"/>
                </a:solidFill>
                <a:effectLst/>
                <a:latin typeface="+mj-lt"/>
              </a:rPr>
              <a:t>thái độ tham gia và lòng nhiệt thành trong sứ vụ của </a:t>
            </a:r>
            <a:r>
              <a:rPr lang="vi-VN" sz="5600" b="0" dirty="0" smtClean="0">
                <a:solidFill>
                  <a:schemeClr val="bg1"/>
                </a:solidFill>
                <a:effectLst/>
                <a:latin typeface="+mj-lt"/>
              </a:rPr>
              <a:t>Hội</a:t>
            </a:r>
            <a:r>
              <a:rPr lang="en-US" sz="5600" b="0" dirty="0" smtClean="0">
                <a:solidFill>
                  <a:schemeClr val="bg1"/>
                </a:solidFill>
                <a:effectLst/>
                <a:latin typeface="+mj-lt"/>
              </a:rPr>
              <a:t> </a:t>
            </a:r>
            <a:r>
              <a:rPr lang="vi-VN" sz="5600" b="0" dirty="0" smtClean="0">
                <a:solidFill>
                  <a:schemeClr val="bg1"/>
                </a:solidFill>
                <a:effectLst/>
                <a:latin typeface="+mj-lt"/>
              </a:rPr>
              <a:t>Thánh</a:t>
            </a:r>
            <a:r>
              <a:rPr lang="vi-VN" sz="5600" b="0" dirty="0">
                <a:solidFill>
                  <a:schemeClr val="bg1"/>
                </a:solidFill>
                <a:effectLst/>
                <a:latin typeface="+mj-lt"/>
              </a:rPr>
              <a:t>, </a:t>
            </a:r>
            <a:r>
              <a:rPr lang="en-US" sz="5600" b="0" dirty="0" smtClean="0">
                <a:solidFill>
                  <a:schemeClr val="bg1"/>
                </a:solidFill>
                <a:effectLst/>
                <a:latin typeface="+mj-lt"/>
              </a:rPr>
              <a:t>n</a:t>
            </a:r>
            <a:r>
              <a:rPr lang="vi-VN" sz="5600" b="0" dirty="0" smtClean="0">
                <a:solidFill>
                  <a:schemeClr val="bg1"/>
                </a:solidFill>
                <a:effectLst/>
                <a:latin typeface="+mj-lt"/>
              </a:rPr>
              <a:t>hờ </a:t>
            </a:r>
            <a:r>
              <a:rPr lang="vi-VN" sz="5600" b="0" dirty="0">
                <a:solidFill>
                  <a:schemeClr val="bg1"/>
                </a:solidFill>
                <a:effectLst/>
                <a:latin typeface="+mj-lt"/>
              </a:rPr>
              <a:t>lời chuyển cầu của Đức Trinh Nữ Maria, Nữ Vương các Tông đồ và là Mẹ của Hội Thánh,</a:t>
            </a:r>
            <a:endParaRPr lang="en-US" sz="5600" b="0" dirty="0">
              <a:solidFill>
                <a:schemeClr val="bg1"/>
              </a:solidFill>
              <a:effectLst/>
              <a:latin typeface="+mj-lt"/>
            </a:endParaRPr>
          </a:p>
        </p:txBody>
      </p:sp>
    </p:spTree>
    <p:extLst>
      <p:ext uri="{BB962C8B-B14F-4D97-AF65-F5344CB8AC3E}">
        <p14:creationId xmlns:p14="http://schemas.microsoft.com/office/powerpoint/2010/main" val="4187899393"/>
      </p:ext>
    </p:extLst>
  </p:cSld>
  <p:clrMapOvr>
    <a:masterClrMapping/>
  </p:clrMapOvr>
  <p:transition spd="slow"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600" b="0" dirty="0">
                <a:solidFill>
                  <a:schemeClr val="bg1"/>
                </a:solidFill>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vi-VN" sz="5600" b="0" dirty="0">
                <a:solidFill>
                  <a:srgbClr val="FFFF00"/>
                </a:solidFill>
                <a:effectLst/>
                <a:latin typeface="+mj-lt"/>
                <a:cs typeface="Times New Roman" pitchFamily="18" charset="0"/>
              </a:rPr>
              <a:t>Amen.</a:t>
            </a:r>
            <a:endParaRPr lang="en-US" sz="5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84773265"/>
      </p:ext>
    </p:extLst>
  </p:cSld>
  <p:clrMapOvr>
    <a:masterClrMapping/>
  </p:clrMapOvr>
  <p:transition spd="slow" advClick="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1189</TotalTime>
  <Words>1495</Words>
  <Application>Microsoft Office PowerPoint</Application>
  <PresentationFormat>On-screen Show (16:9)</PresentationFormat>
  <Paragraphs>102</Paragraphs>
  <Slides>75</Slides>
  <Notes>0</Notes>
  <HiddenSlides>0</HiddenSlides>
  <MMClips>0</MMClips>
  <ScaleCrop>false</ScaleCrop>
  <HeadingPairs>
    <vt:vector size="4" baseType="variant">
      <vt:variant>
        <vt:lpstr>Theme</vt:lpstr>
      </vt:variant>
      <vt:variant>
        <vt:i4>11</vt:i4>
      </vt:variant>
      <vt:variant>
        <vt:lpstr>Slide Titles</vt:lpstr>
      </vt:variant>
      <vt:variant>
        <vt:i4>75</vt:i4>
      </vt:variant>
    </vt:vector>
  </HeadingPairs>
  <TitlesOfParts>
    <vt:vector size="86" baseType="lpstr">
      <vt:lpstr>Office Theme</vt:lpstr>
      <vt:lpstr>12_Office Theme</vt:lpstr>
      <vt:lpstr>36_Default Design</vt:lpstr>
      <vt:lpstr>10_Office Theme</vt:lpstr>
      <vt:lpstr>37_Default Design</vt:lpstr>
      <vt:lpstr>6_Office Theme</vt:lpstr>
      <vt:lpstr>7_Office Theme</vt:lpstr>
      <vt:lpstr>8_Office Theme</vt:lpstr>
      <vt:lpstr>2_Office Theme</vt:lpstr>
      <vt:lpstr>1_Office Theme</vt:lpstr>
      <vt:lpstr>4_Office Theme</vt:lpstr>
      <vt:lpstr>PowerPoint Presentation</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Ca Nhập Lễ CON TIẾN VÀO ĐỀN THÁNH Hải Nguyễn</vt:lpstr>
      <vt:lpstr> </vt:lpstr>
      <vt:lpstr> </vt:lpstr>
      <vt:lpstr> </vt:lpstr>
      <vt:lpstr> </vt:lpstr>
      <vt:lpstr> </vt:lpstr>
      <vt:lpstr>PowerPoint Presentation</vt:lpstr>
      <vt:lpstr> </vt:lpstr>
      <vt:lpstr> </vt:lpstr>
      <vt:lpstr> </vt:lpstr>
      <vt:lpstr> </vt:lpstr>
      <vt:lpstr> </vt:lpstr>
      <vt:lpstr> </vt:lpstr>
      <vt:lpstr> </vt:lpstr>
      <vt:lpstr>PowerPoint Presentation</vt:lpstr>
      <vt:lpstr>PowerPoint Presentation</vt:lpstr>
      <vt:lpstr>Thánh Vịnh 137 Chúa Nhật XXI Thường Niên Năm A Lm. Kim Long 03 Câu</vt:lpstr>
      <vt:lpstr>Đk: Lạy Chúa, ngàn đời Chúa trọn tình thương, xin đừng bỏ dở dang trong việc tay Chúa làm.</vt:lpstr>
      <vt:lpstr>Tk1: Con xin hết lòng cảm tạ Chúa, vì Ngài đã nghe tiếng con kêu. Đàn ca kính Ngài giữa muôn thần thánh Ngài. Hướng về đền thánh con phủ phục kính thờ.</vt:lpstr>
      <vt:lpstr>Đk: Lạy Chúa, ngàn đời Chúa trọn tình thương, xin đừng bỏ dở dang trong việc tay Chúa làm.</vt:lpstr>
      <vt:lpstr>Tk2: Con xin cảm tạ bởi vì Chúa một lòng thành tín, mãi yêu thương. Ngày con khấn nài Chúa thương tình đáp lời. Hỗ trợ hồn con, Chúa tăng cường dũng lực.</vt:lpstr>
      <vt:lpstr>Đk: Lạy Chúa, ngàn đời Chúa trọn tình thương, xin đừng bỏ dở dang trong việc tay Chúa làm.</vt:lpstr>
      <vt:lpstr>Tk3: Cao quang Chúa nhìn kẻ hèn yếu, còn bọn tự kiêu Chúa coi khinh. Tình thương của Ngài đến muôn đời vững bền, chớ bỏ dở dang những công việc Chúa làm.</vt:lpstr>
      <vt:lpstr>Đk: Lạy Chúa, ngàn đời Chúa trọn tình thương, xin đừng bỏ dở dang trong việc tay Chúa làm.</vt:lpstr>
      <vt:lpstr>PowerPoint Presentation</vt:lpstr>
      <vt:lpstr>Con là Phê-rô, nghĩa là Đá, và trên Đá này Thầy sẽ xây Hội Thánh của Thầy và cửa địa ngục sẽ không thắng được.</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 </vt:lpstr>
      <vt:lpstr> </vt:lpstr>
      <vt:lpstr> </vt:lpstr>
      <vt:lpstr>PowerPoint Presentation</vt:lpstr>
      <vt:lpstr>PowerPoint Presentation</vt:lpstr>
      <vt:lpstr>Ca Nguyện Hiệp Lễ BÀN TAY NGÀI Thái Nguyên</vt:lpstr>
      <vt:lpstr> </vt:lpstr>
      <vt:lpstr> </vt:lpstr>
      <vt:lpstr> </vt:lpstr>
      <vt:lpstr> </vt:lpstr>
      <vt:lpstr> </vt:lpstr>
      <vt:lpstr> </vt:lpstr>
      <vt:lpstr>PowerPoint Presentation</vt:lpstr>
      <vt:lpstr>Chúa Nhật XX TN Năm A </vt:lpstr>
      <vt:lpstr>Ca Kết Lễ NHÂN CHỨNG PHÚC ÂM Lm. Thành Tâm</vt:lpstr>
      <vt:lpstr> </vt:lpstr>
      <vt:lpstr> </vt:lpstr>
      <vt:lpstr> </vt:lpstr>
      <vt:lpstr> </vt:lpstr>
      <vt:lpstr> </vt:lpstr>
      <vt:lpstr> </vt:lpstr>
      <vt:lpstr>Chúa Nhật XX TN Năm A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Mong Dung</cp:lastModifiedBy>
  <cp:revision>222</cp:revision>
  <dcterms:created xsi:type="dcterms:W3CDTF">2023-05-21T07:25:42Z</dcterms:created>
  <dcterms:modified xsi:type="dcterms:W3CDTF">2023-08-24T05:58:03Z</dcterms:modified>
</cp:coreProperties>
</file>