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928" r:id="rId5"/>
    <p:sldMasterId id="2147484024" r:id="rId6"/>
    <p:sldMasterId id="2147484084" r:id="rId7"/>
    <p:sldMasterId id="2147484096" r:id="rId8"/>
    <p:sldMasterId id="2147484108" r:id="rId9"/>
    <p:sldMasterId id="2147484120" r:id="rId10"/>
  </p:sldMasterIdLst>
  <p:notesMasterIdLst>
    <p:notesMasterId r:id="rId86"/>
  </p:notesMasterIdLst>
  <p:sldIdLst>
    <p:sldId id="739" r:id="rId11"/>
    <p:sldId id="507" r:id="rId12"/>
    <p:sldId id="376" r:id="rId13"/>
    <p:sldId id="718" r:id="rId14"/>
    <p:sldId id="720" r:id="rId15"/>
    <p:sldId id="701" r:id="rId16"/>
    <p:sldId id="553" r:id="rId17"/>
    <p:sldId id="443" r:id="rId18"/>
    <p:sldId id="585" r:id="rId19"/>
    <p:sldId id="706" r:id="rId20"/>
    <p:sldId id="676" r:id="rId21"/>
    <p:sldId id="707" r:id="rId22"/>
    <p:sldId id="702" r:id="rId23"/>
    <p:sldId id="384" r:id="rId24"/>
    <p:sldId id="708" r:id="rId25"/>
    <p:sldId id="709" r:id="rId26"/>
    <p:sldId id="710" r:id="rId27"/>
    <p:sldId id="711" r:id="rId28"/>
    <p:sldId id="712" r:id="rId29"/>
    <p:sldId id="713" r:id="rId30"/>
    <p:sldId id="740" r:id="rId31"/>
    <p:sldId id="649" r:id="rId32"/>
    <p:sldId id="683" r:id="rId33"/>
    <p:sldId id="684" r:id="rId34"/>
    <p:sldId id="685" r:id="rId35"/>
    <p:sldId id="714" r:id="rId36"/>
    <p:sldId id="687" r:id="rId37"/>
    <p:sldId id="715" r:id="rId38"/>
    <p:sldId id="689" r:id="rId39"/>
    <p:sldId id="716" r:id="rId40"/>
    <p:sldId id="691" r:id="rId41"/>
    <p:sldId id="719" r:id="rId42"/>
    <p:sldId id="693" r:id="rId43"/>
    <p:sldId id="717" r:id="rId44"/>
    <p:sldId id="653" r:id="rId45"/>
    <p:sldId id="698" r:id="rId46"/>
    <p:sldId id="704" r:id="rId47"/>
    <p:sldId id="549" r:id="rId48"/>
    <p:sldId id="400" r:id="rId49"/>
    <p:sldId id="721" r:id="rId50"/>
    <p:sldId id="722" r:id="rId51"/>
    <p:sldId id="723" r:id="rId52"/>
    <p:sldId id="724" r:id="rId53"/>
    <p:sldId id="725" r:id="rId54"/>
    <p:sldId id="726" r:id="rId55"/>
    <p:sldId id="727" r:id="rId56"/>
    <p:sldId id="728" r:id="rId57"/>
    <p:sldId id="729" r:id="rId58"/>
    <p:sldId id="730" r:id="rId59"/>
    <p:sldId id="731" r:id="rId60"/>
    <p:sldId id="732" r:id="rId61"/>
    <p:sldId id="550" r:id="rId62"/>
    <p:sldId id="558" r:id="rId63"/>
    <p:sldId id="559" r:id="rId64"/>
    <p:sldId id="561" r:id="rId65"/>
    <p:sldId id="733" r:id="rId66"/>
    <p:sldId id="614" r:id="rId67"/>
    <p:sldId id="734" r:id="rId68"/>
    <p:sldId id="276" r:id="rId69"/>
    <p:sldId id="674" r:id="rId70"/>
    <p:sldId id="277" r:id="rId71"/>
    <p:sldId id="278" r:id="rId72"/>
    <p:sldId id="279" r:id="rId73"/>
    <p:sldId id="290" r:id="rId74"/>
    <p:sldId id="735" r:id="rId75"/>
    <p:sldId id="291" r:id="rId76"/>
    <p:sldId id="736" r:id="rId77"/>
    <p:sldId id="292" r:id="rId78"/>
    <p:sldId id="705" r:id="rId79"/>
    <p:sldId id="293" r:id="rId80"/>
    <p:sldId id="563" r:id="rId81"/>
    <p:sldId id="564" r:id="rId82"/>
    <p:sldId id="741" r:id="rId83"/>
    <p:sldId id="737" r:id="rId84"/>
    <p:sldId id="675"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73" autoAdjust="0"/>
    <p:restoredTop sz="94693" autoAdjust="0"/>
  </p:normalViewPr>
  <p:slideViewPr>
    <p:cSldViewPr>
      <p:cViewPr>
        <p:scale>
          <a:sx n="75" d="100"/>
          <a:sy n="75" d="100"/>
        </p:scale>
        <p:origin x="-748" y="-256"/>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sorterViewPr>
    <p:cViewPr>
      <p:scale>
        <a:sx n="100" d="100"/>
        <a:sy n="100" d="100"/>
      </p:scale>
      <p:origin x="0" y="123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tableStyles" Target="tableStyles.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EB0A7-AB1D-4D04-B523-39A6F4B83193}" type="slidenum">
              <a:rPr lang="en-US" smtClean="0"/>
              <a:t>33</a:t>
            </a:fld>
            <a:endParaRPr lang="en-US"/>
          </a:p>
        </p:txBody>
      </p:sp>
    </p:spTree>
    <p:extLst>
      <p:ext uri="{BB962C8B-B14F-4D97-AF65-F5344CB8AC3E}">
        <p14:creationId xmlns:p14="http://schemas.microsoft.com/office/powerpoint/2010/main" val="143455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66</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705288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8495154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26132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6504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8315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9581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3998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0778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9589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55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5349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0271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9800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72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622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7959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8618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798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179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41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56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2322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9238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314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7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622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7959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8618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798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17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4107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560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2322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9238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314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7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075629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6076479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048850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110238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4.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610872124"/>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963265"/>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2268"/>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2268"/>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6.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1.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800" b="0" dirty="0">
                <a:solidFill>
                  <a:srgbClr val="FFFF00"/>
                </a:solidFill>
                <a:effectLst/>
              </a:rPr>
              <a:t>CHÚA NHẬT </a:t>
            </a:r>
            <a:r>
              <a:rPr lang="en-US" sz="4800" b="0" dirty="0" smtClean="0">
                <a:solidFill>
                  <a:srgbClr val="FFFF00"/>
                </a:solidFill>
                <a:effectLst/>
              </a:rPr>
              <a:t>XXI </a:t>
            </a:r>
            <a:r>
              <a:rPr lang="en-US" sz="4800" b="0" dirty="0">
                <a:solidFill>
                  <a:srgbClr val="FFFF00"/>
                </a:solidFill>
                <a:effectLst/>
              </a:rPr>
              <a:t>THƯỜNG NIÊN NĂM B</a:t>
            </a:r>
          </a:p>
        </p:txBody>
      </p:sp>
      <p:pic>
        <p:nvPicPr>
          <p:cNvPr id="4" name="Picture 3">
            <a:extLst>
              <a:ext uri="{FF2B5EF4-FFF2-40B4-BE49-F238E27FC236}">
                <a16:creationId xmlns:a16="http://schemas.microsoft.com/office/drawing/2014/main" xmlns="" id="{060886A4-F141-BA94-8406-31D9569E3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1950"/>
            <a:ext cx="9144000" cy="1349350"/>
          </a:xfrm>
          <a:prstGeom prst="rect">
            <a:avLst/>
          </a:prstGeom>
        </p:spPr>
      </p:pic>
      <p:sp>
        <p:nvSpPr>
          <p:cNvPr id="6" name="TextBox 5">
            <a:extLst>
              <a:ext uri="{FF2B5EF4-FFF2-40B4-BE49-F238E27FC236}">
                <a16:creationId xmlns:a16="http://schemas.microsoft.com/office/drawing/2014/main" xmlns="" id="{7AF50687-2214-5AF5-C9C1-6CE89762D497}"/>
              </a:ext>
            </a:extLst>
          </p:cNvPr>
          <p:cNvSpPr txBox="1"/>
          <p:nvPr/>
        </p:nvSpPr>
        <p:spPr>
          <a:xfrm>
            <a:off x="2209800" y="590550"/>
            <a:ext cx="4620768" cy="954107"/>
          </a:xfrm>
          <a:prstGeom prst="rect">
            <a:avLst/>
          </a:prstGeom>
          <a:noFill/>
        </p:spPr>
        <p:txBody>
          <a:bodyPr wrap="square">
            <a:spAutoFit/>
          </a:bodyPr>
          <a:lstStyle/>
          <a:p>
            <a:pPr algn="ctr"/>
            <a:r>
              <a:rPr lang="en-US" sz="2800" dirty="0">
                <a:solidFill>
                  <a:srgbClr val="FFFF00"/>
                </a:solidFill>
              </a:rPr>
              <a:t>CA ĐOÀN PHANXICO XAVIE</a:t>
            </a:r>
          </a:p>
          <a:p>
            <a:pPr algn="ctr"/>
            <a:r>
              <a:rPr lang="en-US" sz="2800" dirty="0">
                <a:solidFill>
                  <a:srgbClr val="FFFF00"/>
                </a:solidFill>
              </a:rPr>
              <a:t>GIÁO XỨ THIÊN ÂN</a:t>
            </a:r>
          </a:p>
        </p:txBody>
      </p:sp>
    </p:spTree>
    <p:extLst>
      <p:ext uri="{BB962C8B-B14F-4D97-AF65-F5344CB8AC3E}">
        <p14:creationId xmlns:p14="http://schemas.microsoft.com/office/powerpoint/2010/main" val="138815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200" b="0" u="sng" dirty="0" err="1" smtClean="0">
                <a:solidFill>
                  <a:srgbClr val="FFFF00"/>
                </a:solidFill>
                <a:effectLst/>
                <a:latin typeface="+mj-lt"/>
              </a:rPr>
              <a:t>Đk</a:t>
            </a:r>
            <a:r>
              <a:rPr lang="vi-VN" sz="5200" b="0" u="sng" dirty="0" smtClean="0">
                <a:solidFill>
                  <a:srgbClr val="FFFF00"/>
                </a:solidFill>
                <a:effectLst/>
                <a:latin typeface="+mj-lt"/>
              </a:rPr>
              <a:t>:</a:t>
            </a:r>
            <a:r>
              <a:rPr lang="vi-VN" sz="5200" b="0" dirty="0" smtClean="0">
                <a:solidFill>
                  <a:schemeClr val="bg1"/>
                </a:solidFill>
                <a:effectLst/>
                <a:latin typeface="+mj-lt"/>
              </a:rPr>
              <a:t> </a:t>
            </a:r>
            <a:r>
              <a:rPr lang="vi-VN" sz="5200" dirty="0">
                <a:solidFill>
                  <a:schemeClr val="bg1"/>
                </a:solidFill>
                <a:latin typeface="+mj-lt"/>
              </a:rPr>
              <a:t>Tiến về nhà Chúa lòng ngây ngất bao niềm sướng vui. Nơi ta luôn sớm hôm trông đợi. Nơi Cha ta vẫn đang kêu mời. Tiến về nhà Chúa là chốn tâm hồn được nghỉ ngơi</a:t>
            </a:r>
            <a:r>
              <a:rPr lang="vi-VN" sz="5200" dirty="0" smtClean="0">
                <a:solidFill>
                  <a:schemeClr val="bg1"/>
                </a:solidFill>
                <a:latin typeface="+mj-lt"/>
              </a:rPr>
              <a:t>.</a:t>
            </a:r>
            <a:endParaRPr lang="vi-VN" sz="5200" b="0" dirty="0">
              <a:solidFill>
                <a:schemeClr val="bg1"/>
              </a:solidFill>
              <a:effectLst/>
              <a:latin typeface="+mj-lt"/>
            </a:endParaRPr>
          </a:p>
        </p:txBody>
      </p:sp>
    </p:spTree>
    <p:extLst>
      <p:ext uri="{BB962C8B-B14F-4D97-AF65-F5344CB8AC3E}">
        <p14:creationId xmlns:p14="http://schemas.microsoft.com/office/powerpoint/2010/main" val="13160720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200" b="0" u="sng" dirty="0" smtClean="0">
                <a:solidFill>
                  <a:srgbClr val="FFFF00"/>
                </a:solidFill>
                <a:effectLst/>
                <a:latin typeface="+mj-lt"/>
              </a:rPr>
              <a:t>Tk2</a:t>
            </a:r>
            <a:r>
              <a:rPr lang="vi-VN" sz="5200" b="0" u="sng" dirty="0" smtClean="0">
                <a:solidFill>
                  <a:srgbClr val="FFFF00"/>
                </a:solidFill>
                <a:effectLst/>
                <a:latin typeface="+mj-lt"/>
              </a:rPr>
              <a:t>:</a:t>
            </a:r>
            <a:r>
              <a:rPr lang="en-US" sz="5200" dirty="0" smtClean="0">
                <a:solidFill>
                  <a:schemeClr val="bg1"/>
                </a:solidFill>
                <a:latin typeface="+mj-lt"/>
              </a:rPr>
              <a:t> </a:t>
            </a:r>
            <a:r>
              <a:rPr lang="vi-VN" sz="5200" dirty="0">
                <a:solidFill>
                  <a:schemeClr val="bg1"/>
                </a:solidFill>
                <a:latin typeface="+mj-lt"/>
              </a:rPr>
              <a:t>Cùng tụ họp về đây để lên tiếng ca ngợi tình Chúa. Ôi Người đỡ nâng đời ta tháng </a:t>
            </a:r>
            <a:r>
              <a:rPr lang="vi-VN" sz="5200" dirty="0" smtClean="0">
                <a:solidFill>
                  <a:schemeClr val="bg1"/>
                </a:solidFill>
                <a:latin typeface="+mj-lt"/>
              </a:rPr>
              <a:t>ngày</a:t>
            </a:r>
            <a:r>
              <a:rPr lang="en-US" sz="5200" dirty="0" smtClean="0">
                <a:solidFill>
                  <a:schemeClr val="bg1"/>
                </a:solidFill>
                <a:latin typeface="+mj-lt"/>
              </a:rPr>
              <a:t> t</a:t>
            </a:r>
            <a:r>
              <a:rPr lang="vi-VN" sz="5200" dirty="0" smtClean="0">
                <a:solidFill>
                  <a:schemeClr val="bg1"/>
                </a:solidFill>
                <a:latin typeface="+mj-lt"/>
              </a:rPr>
              <a:t>ín </a:t>
            </a:r>
            <a:r>
              <a:rPr lang="vi-VN" sz="5200" dirty="0">
                <a:solidFill>
                  <a:schemeClr val="bg1"/>
                </a:solidFill>
                <a:latin typeface="+mj-lt"/>
              </a:rPr>
              <a:t>trung nào đổi thay.</a:t>
            </a: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200" b="0" u="sng" dirty="0" err="1" smtClean="0">
                <a:solidFill>
                  <a:srgbClr val="FFFF00"/>
                </a:solidFill>
                <a:effectLst/>
                <a:latin typeface="+mj-lt"/>
              </a:rPr>
              <a:t>Đk</a:t>
            </a:r>
            <a:r>
              <a:rPr lang="vi-VN" sz="5200" b="0" u="sng" dirty="0" smtClean="0">
                <a:solidFill>
                  <a:srgbClr val="FFFF00"/>
                </a:solidFill>
                <a:effectLst/>
                <a:latin typeface="+mj-lt"/>
              </a:rPr>
              <a:t>:</a:t>
            </a:r>
            <a:r>
              <a:rPr lang="vi-VN" sz="5200" b="0" dirty="0" smtClean="0">
                <a:solidFill>
                  <a:schemeClr val="bg1"/>
                </a:solidFill>
                <a:effectLst/>
                <a:latin typeface="+mj-lt"/>
              </a:rPr>
              <a:t> </a:t>
            </a:r>
            <a:r>
              <a:rPr lang="vi-VN" sz="5200" dirty="0">
                <a:solidFill>
                  <a:schemeClr val="bg1"/>
                </a:solidFill>
                <a:latin typeface="+mj-lt"/>
              </a:rPr>
              <a:t>Tiến về nhà Chúa lòng ngây ngất bao niềm sướng vui. Nơi ta luôn sớm hôm trông đợi. Nơi Cha ta vẫn đang kêu mời. Tiến về nhà Chúa là chốn tâm hồn được nghỉ ngơi</a:t>
            </a:r>
            <a:r>
              <a:rPr lang="vi-VN" sz="5200" dirty="0" smtClean="0">
                <a:solidFill>
                  <a:schemeClr val="bg1"/>
                </a:solidFill>
                <a:latin typeface="+mj-lt"/>
              </a:rPr>
              <a:t>.</a:t>
            </a:r>
            <a:endParaRPr lang="vi-VN" sz="5200" b="0" dirty="0">
              <a:solidFill>
                <a:schemeClr val="bg1"/>
              </a:solidFill>
              <a:effectLst/>
              <a:latin typeface="+mj-lt"/>
            </a:endParaRPr>
          </a:p>
        </p:txBody>
      </p:sp>
    </p:spTree>
    <p:extLst>
      <p:ext uri="{BB962C8B-B14F-4D97-AF65-F5344CB8AC3E}">
        <p14:creationId xmlns:p14="http://schemas.microsoft.com/office/powerpoint/2010/main" val="209638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8490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r>
              <a:rPr lang="vi-VN" sz="6600" b="0" i="1" u="sng" dirty="0">
                <a:solidFill>
                  <a:srgbClr val="FFFF00"/>
                </a:solidFill>
                <a:effectLst/>
                <a:latin typeface="+mj-lt"/>
                <a:cs typeface="Times New Roman" panose="02020603050405020304" pitchFamily="18" charset="0"/>
              </a:rPr>
              <a:t>Chủ tế</a:t>
            </a:r>
            <a:r>
              <a:rPr lang="vi-VN" sz="6600" b="0" i="1" dirty="0">
                <a:solidFill>
                  <a:srgbClr val="FFFF00"/>
                </a:solidFill>
                <a:effectLst/>
                <a:latin typeface="+mj-lt"/>
                <a:cs typeface="Times New Roman" panose="02020603050405020304" pitchFamily="18" charset="0"/>
              </a:rPr>
              <a:t>: Vinh danh Thiên Chúa trên các tầng trời. </a:t>
            </a:r>
            <a:r>
              <a:rPr lang="vi-VN" sz="6600" b="0" dirty="0" smtClean="0">
                <a:solidFill>
                  <a:schemeClr val="bg1"/>
                </a:solidFill>
                <a:effectLst/>
                <a:latin typeface="+mj-lt"/>
                <a:cs typeface="Times New Roman" panose="02020603050405020304" pitchFamily="18" charset="0"/>
              </a:rPr>
              <a:t>Và </a:t>
            </a:r>
            <a:r>
              <a:rPr lang="vi-VN" sz="6600" b="0" dirty="0">
                <a:solidFill>
                  <a:schemeClr val="bg1"/>
                </a:solidFill>
                <a:effectLst/>
                <a:latin typeface="+mj-lt"/>
                <a:cs typeface="Times New Roman" panose="02020603050405020304" pitchFamily="18" charset="0"/>
              </a:rPr>
              <a:t>bình an dưới thế, bình an dưới thế cho người thiện tâm. </a:t>
            </a:r>
          </a:p>
        </p:txBody>
      </p:sp>
    </p:spTree>
    <p:extLst>
      <p:ext uri="{BB962C8B-B14F-4D97-AF65-F5344CB8AC3E}">
        <p14:creationId xmlns:p14="http://schemas.microsoft.com/office/powerpoint/2010/main" val="13607390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95250"/>
            <a:ext cx="9144000" cy="5143500"/>
          </a:xfrm>
        </p:spPr>
        <p:txBody>
          <a:bodyPr/>
          <a:lstStyle/>
          <a:p>
            <a:pPr algn="just" eaLnBrk="1" hangingPunct="1"/>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ca </a:t>
            </a:r>
            <a:r>
              <a:rPr lang="en-US" sz="5600" b="0" dirty="0" err="1">
                <a:solidFill>
                  <a:schemeClr val="bg1"/>
                </a:solidFill>
                <a:effectLst/>
                <a:latin typeface="+mj-lt"/>
                <a:cs typeface="Times New Roman" panose="02020603050405020304" pitchFamily="18" charset="0"/>
              </a:rPr>
              <a:t>ngợi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chúc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tụng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smtClean="0">
                <a:solidFill>
                  <a:schemeClr val="bg1"/>
                </a:solidFill>
                <a:effectLst/>
                <a:latin typeface="+mj-lt"/>
                <a:cs typeface="Times New Roman" panose="02020603050405020304" pitchFamily="18" charset="0"/>
              </a:rPr>
              <a:t>Chúng</a:t>
            </a:r>
            <a:r>
              <a:rPr lang="en-US" sz="5600" dirty="0">
                <a:solidFill>
                  <a:schemeClr val="bg1"/>
                </a:solidFill>
                <a:latin typeface="+mj-lt"/>
                <a:cs typeface="Times New Roman" panose="02020603050405020304" pitchFamily="18" charset="0"/>
              </a:rPr>
              <a:t> </a:t>
            </a:r>
            <a:r>
              <a:rPr lang="en-US" sz="5600" b="0" dirty="0" smtClean="0">
                <a:solidFill>
                  <a:schemeClr val="bg1"/>
                </a:solidFill>
                <a:effectLst/>
                <a:latin typeface="+mj-lt"/>
                <a:cs typeface="Times New Roman" panose="02020603050405020304" pitchFamily="18" charset="0"/>
              </a:rPr>
              <a:t>con </a:t>
            </a:r>
            <a:r>
              <a:rPr lang="en-US" sz="5600" b="0" dirty="0" err="1">
                <a:solidFill>
                  <a:schemeClr val="bg1"/>
                </a:solidFill>
                <a:effectLst/>
                <a:latin typeface="+mj-lt"/>
                <a:cs typeface="Times New Roman" panose="02020603050405020304" pitchFamily="18" charset="0"/>
              </a:rPr>
              <a:t>thờ</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lạy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tôn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cảm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tạ</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vì</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quang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cao</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cả</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9796720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2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2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485776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488808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Chúa xoá tội trần gian, </a:t>
            </a:r>
            <a:r>
              <a:rPr lang="en-US" sz="5600" b="0" dirty="0" smtClean="0">
                <a:solidFill>
                  <a:schemeClr val="bg1"/>
                </a:solidFill>
                <a:effectLst/>
                <a:latin typeface="+mj-lt"/>
                <a:cs typeface="Times New Roman" panose="02020603050405020304" pitchFamily="18" charset="0"/>
              </a:rPr>
              <a:t>x</a:t>
            </a:r>
            <a:r>
              <a:rPr lang="vi-VN" sz="5600" b="0" dirty="0" smtClean="0">
                <a:solidFill>
                  <a:schemeClr val="bg1"/>
                </a:solidFill>
                <a:effectLst/>
                <a:latin typeface="+mj-lt"/>
                <a:cs typeface="Times New Roman" panose="02020603050405020304" pitchFamily="18" charset="0"/>
              </a:rPr>
              <a:t>in </a:t>
            </a:r>
            <a:r>
              <a:rPr lang="vi-VN" sz="5600" b="0" dirty="0">
                <a:solidFill>
                  <a:schemeClr val="bg1"/>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5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254638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500" b="0" dirty="0" err="1">
                <a:solidFill>
                  <a:schemeClr val="bg1"/>
                </a:solidFill>
                <a:effectLst/>
                <a:latin typeface="+mj-lt"/>
                <a:cs typeface="Times New Roman" panose="02020603050405020304" pitchFamily="18" charset="0"/>
              </a:rPr>
              <a:t>Vì</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lạy</a:t>
            </a:r>
            <a:r>
              <a:rPr lang="en-US" sz="5500" b="0" dirty="0">
                <a:solidFill>
                  <a:schemeClr val="bg1"/>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Chúa</a:t>
            </a:r>
            <a:r>
              <a:rPr lang="en-US" sz="5500" b="0" dirty="0">
                <a:solidFill>
                  <a:srgbClr val="FFFF00"/>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Giê-su</a:t>
            </a:r>
            <a:r>
              <a:rPr lang="en-US" sz="5500" b="0" dirty="0">
                <a:solidFill>
                  <a:srgbClr val="FFFF00"/>
                </a:solidFill>
                <a:effectLst/>
                <a:latin typeface="+mj-lt"/>
                <a:cs typeface="Times New Roman" panose="02020603050405020304" pitchFamily="18" charset="0"/>
              </a:rPr>
              <a:t> Ki-</a:t>
            </a:r>
            <a:r>
              <a:rPr lang="en-US" sz="5500" b="0" dirty="0" err="1">
                <a:solidFill>
                  <a:srgbClr val="FFFF00"/>
                </a:solidFill>
                <a:effectLst/>
                <a:latin typeface="+mj-lt"/>
                <a:cs typeface="Times New Roman" panose="02020603050405020304" pitchFamily="18" charset="0"/>
              </a:rPr>
              <a:t>tô</a:t>
            </a:r>
            <a:r>
              <a:rPr lang="en-US" sz="5500" b="0" dirty="0">
                <a:solidFill>
                  <a:srgbClr val="FFFF00"/>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Tối</a:t>
            </a:r>
            <a:r>
              <a:rPr lang="en-US" sz="5500" b="0" dirty="0">
                <a:solidFill>
                  <a:schemeClr val="bg1"/>
                </a:solidFill>
                <a:effectLst/>
                <a:latin typeface="+mj-lt"/>
                <a:cs typeface="Times New Roman" panose="02020603050405020304" pitchFamily="18" charset="0"/>
              </a:rPr>
              <a:t> Cao, </a:t>
            </a:r>
            <a:r>
              <a:rPr lang="en-US" sz="5500" b="0" dirty="0" err="1">
                <a:solidFill>
                  <a:schemeClr val="bg1"/>
                </a:solidFill>
                <a:effectLst/>
                <a:latin typeface="+mj-lt"/>
                <a:cs typeface="Times New Roman" panose="02020603050405020304" pitchFamily="18" charset="0"/>
              </a:rPr>
              <a:t>cùng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Thần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trong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vinh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quang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Cha. </a:t>
            </a:r>
            <a:r>
              <a:rPr lang="en-US" sz="5500" b="0" u="sng" dirty="0">
                <a:solidFill>
                  <a:srgbClr val="FFFF00"/>
                </a:solidFill>
                <a:effectLst/>
                <a:latin typeface="+mj-lt"/>
                <a:cs typeface="Times New Roman" panose="02020603050405020304" pitchFamily="18" charset="0"/>
              </a:rPr>
              <a:t>A-men. A-men. </a:t>
            </a:r>
            <a:endParaRPr lang="vi-VN" sz="55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796801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4610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u="sng" dirty="0" smtClean="0">
                <a:ln w="1905"/>
                <a:solidFill>
                  <a:srgbClr val="A50021"/>
                </a:solidFill>
                <a:effectLst>
                  <a:innerShdw blurRad="69850" dist="43180" dir="5400000">
                    <a:srgbClr val="000000">
                      <a:alpha val="65000"/>
                    </a:srgbClr>
                  </a:innerShdw>
                </a:effectLst>
              </a:rPr>
              <a:t>Bài </a:t>
            </a:r>
            <a:r>
              <a:rPr lang="vi-VN" sz="3200" b="1" u="sng" dirty="0">
                <a:ln w="1905"/>
                <a:solidFill>
                  <a:srgbClr val="A50021"/>
                </a:solidFill>
                <a:effectLst>
                  <a:innerShdw blurRad="69850" dist="43180" dir="5400000">
                    <a:srgbClr val="000000">
                      <a:alpha val="65000"/>
                    </a:srgbClr>
                  </a:innerShdw>
                </a:effectLst>
              </a:rPr>
              <a:t>đọc </a:t>
            </a:r>
            <a:r>
              <a:rPr lang="vi-VN" sz="3200" b="1" u="sng" dirty="0" smtClean="0">
                <a:ln w="1905"/>
                <a:solidFill>
                  <a:srgbClr val="A50021"/>
                </a:solidFill>
                <a:effectLst>
                  <a:innerShdw blurRad="69850" dist="43180" dir="5400000">
                    <a:srgbClr val="000000">
                      <a:alpha val="65000"/>
                    </a:srgbClr>
                  </a:innerShdw>
                </a:effectLst>
              </a:rPr>
              <a:t>1</a:t>
            </a:r>
            <a:endParaRPr lang="vi-VN" sz="3200" b="1" u="sng" dirty="0">
              <a:ln w="1905"/>
              <a:solidFill>
                <a:srgbClr val="A50021"/>
              </a:solidFill>
              <a:effectLst>
                <a:innerShdw blurRad="69850" dist="43180" dir="5400000">
                  <a:srgbClr val="000000">
                    <a:alpha val="65000"/>
                  </a:srgbClr>
                </a:innerShdw>
              </a:effectLst>
            </a:endParaRPr>
          </a:p>
          <a:p>
            <a:r>
              <a:rPr lang="vi-VN" sz="3200" b="1" i="1" dirty="0">
                <a:ln w="1905"/>
                <a:solidFill>
                  <a:srgbClr val="A50021"/>
                </a:solidFill>
                <a:effectLst>
                  <a:innerShdw blurRad="69850" dist="43180" dir="5400000">
                    <a:srgbClr val="000000">
                      <a:alpha val="65000"/>
                    </a:srgbClr>
                  </a:innerShdw>
                </a:effectLst>
              </a:rPr>
              <a:t>Chúng tôi sẽ phụng thờ Đức Chúa, vì Người là Thiên Chúa của chúng tôi</a:t>
            </a:r>
            <a:r>
              <a:rPr lang="vi-VN" sz="3200" b="1" i="1" dirty="0" smtClean="0">
                <a:ln w="1905"/>
                <a:solidFill>
                  <a:srgbClr val="A50021"/>
                </a:solidFill>
                <a:effectLst>
                  <a:innerShdw blurRad="69850" dist="43180" dir="5400000">
                    <a:srgbClr val="000000">
                      <a:alpha val="65000"/>
                    </a:srgbClr>
                  </a:innerShdw>
                </a:effectLst>
              </a:rPr>
              <a:t>.</a:t>
            </a:r>
            <a:endParaRPr lang="vi-VN" sz="3200" b="1" i="1" dirty="0">
              <a:ln w="1905"/>
              <a:solidFill>
                <a:srgbClr val="A50021"/>
              </a:solidFill>
              <a:effectLst>
                <a:innerShdw blurRad="69850" dist="43180" dir="5400000">
                  <a:srgbClr val="000000">
                    <a:alpha val="65000"/>
                  </a:srgbClr>
                </a:innerShdw>
              </a:effectLst>
            </a:endParaRPr>
          </a:p>
          <a:p>
            <a:r>
              <a:rPr lang="vi-VN" sz="3200" b="1" dirty="0">
                <a:ln w="1905"/>
                <a:solidFill>
                  <a:srgbClr val="A50021"/>
                </a:solidFill>
                <a:effectLst>
                  <a:innerShdw blurRad="69850" dist="43180" dir="5400000">
                    <a:srgbClr val="000000">
                      <a:alpha val="65000"/>
                    </a:srgbClr>
                  </a:innerShdw>
                </a:effectLst>
              </a:rPr>
              <a:t>Bài trích sách Giô-suê.</a:t>
            </a:r>
          </a:p>
        </p:txBody>
      </p:sp>
    </p:spTree>
    <p:extLst>
      <p:ext uri="{BB962C8B-B14F-4D97-AF65-F5344CB8AC3E}">
        <p14:creationId xmlns:p14="http://schemas.microsoft.com/office/powerpoint/2010/main" val="3450100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33</a:t>
            </a:r>
            <a:br>
              <a:rPr lang="en-US" dirty="0" smtClean="0">
                <a:solidFill>
                  <a:srgbClr val="FFFF00"/>
                </a:solidFill>
              </a:rPr>
            </a:br>
            <a:r>
              <a:rPr lang="en-US" dirty="0" smtClean="0">
                <a:solidFill>
                  <a:srgbClr val="FFFF00"/>
                </a:solidFill>
              </a:rPr>
              <a:t>CHÚA NHẬT XXI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sz="4200" i="1" dirty="0" smtClean="0">
                <a:solidFill>
                  <a:schemeClr val="bg1"/>
                </a:solidFill>
              </a:rPr>
              <a:t>Lm. Kim Long</a:t>
            </a:r>
            <a:br>
              <a:rPr lang="en-US" sz="4200" i="1" dirty="0" smtClean="0">
                <a:solidFill>
                  <a:schemeClr val="bg1"/>
                </a:solidFill>
              </a:rPr>
            </a:br>
            <a:r>
              <a:rPr lang="en-US" sz="4200" i="1" dirty="0" smtClean="0">
                <a:solidFill>
                  <a:schemeClr val="bg1"/>
                </a:solidFill>
              </a:rPr>
              <a:t>05 </a:t>
            </a:r>
            <a:r>
              <a:rPr lang="en-US" sz="4200" i="1" dirty="0" err="1" smtClean="0">
                <a:solidFill>
                  <a:schemeClr val="bg1"/>
                </a:solidFill>
              </a:rPr>
              <a:t>Câu</a:t>
            </a:r>
            <a:endParaRPr lang="en-US" sz="4200" i="1" dirty="0">
              <a:solidFill>
                <a:schemeClr val="bg1"/>
              </a:solidFill>
            </a:endParaRPr>
          </a:p>
        </p:txBody>
      </p:sp>
      <p:pic>
        <p:nvPicPr>
          <p:cNvPr id="3" name="Picture 2">
            <a:extLst>
              <a:ext uri="{FF2B5EF4-FFF2-40B4-BE49-F238E27FC236}">
                <a16:creationId xmlns:a16="http://schemas.microsoft.com/office/drawing/2014/main" xmlns="" id="{DBDF7B92-C9F5-6539-6BEF-BB3944C52644}"/>
              </a:ext>
            </a:extLst>
          </p:cNvPr>
          <p:cNvPicPr>
            <a:picLocks noChangeAspect="1"/>
          </p:cNvPicPr>
          <p:nvPr/>
        </p:nvPicPr>
        <p:blipFill>
          <a:blip r:embed="rId3"/>
          <a:stretch>
            <a:fillRect/>
          </a:stretch>
        </p:blipFill>
        <p:spPr>
          <a:xfrm>
            <a:off x="1828800" y="4248150"/>
            <a:ext cx="5486400" cy="914400"/>
          </a:xfrm>
          <a:prstGeom prst="rect">
            <a:avLst/>
          </a:prstGeom>
        </p:spPr>
      </p:pic>
    </p:spTree>
    <p:extLst>
      <p:ext uri="{BB962C8B-B14F-4D97-AF65-F5344CB8AC3E}">
        <p14:creationId xmlns:p14="http://schemas.microsoft.com/office/powerpoint/2010/main" val="3472607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500" u="sng" dirty="0" err="1" smtClean="0">
                <a:solidFill>
                  <a:srgbClr val="FFFF00"/>
                </a:solidFill>
              </a:rPr>
              <a:t>Đk</a:t>
            </a:r>
            <a:r>
              <a:rPr lang="en-US" sz="7500" u="sng" dirty="0" smtClean="0">
                <a:solidFill>
                  <a:srgbClr val="FFFF00"/>
                </a:solidFill>
              </a:rPr>
              <a:t>:</a:t>
            </a:r>
            <a:r>
              <a:rPr lang="en-US" sz="7500" dirty="0">
                <a:solidFill>
                  <a:schemeClr val="bg1"/>
                </a:solidFill>
              </a:rPr>
              <a:t> </a:t>
            </a:r>
            <a:r>
              <a:rPr lang="vi-VN" sz="7500" dirty="0">
                <a:solidFill>
                  <a:schemeClr val="bg1"/>
                </a:solidFill>
              </a:rPr>
              <a:t>Hãy nếm thử mà coi cho biết Chúa thiện hảo dường bao.</a:t>
            </a:r>
            <a:endParaRPr lang="en-US" sz="7500" dirty="0">
              <a:solidFill>
                <a:schemeClr val="bg1"/>
              </a:solidFill>
            </a:endParaRPr>
          </a:p>
        </p:txBody>
      </p:sp>
    </p:spTree>
    <p:extLst>
      <p:ext uri="{BB962C8B-B14F-4D97-AF65-F5344CB8AC3E}">
        <p14:creationId xmlns:p14="http://schemas.microsoft.com/office/powerpoint/2010/main" val="3269807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smtClean="0">
                <a:solidFill>
                  <a:srgbClr val="FFFF00"/>
                </a:solidFill>
              </a:rPr>
              <a:t>Tk1:</a:t>
            </a:r>
            <a:r>
              <a:rPr lang="en-US" sz="5500" dirty="0">
                <a:solidFill>
                  <a:schemeClr val="bg1"/>
                </a:solidFill>
              </a:rPr>
              <a:t> </a:t>
            </a:r>
            <a:r>
              <a:rPr lang="vi-VN" sz="5500" dirty="0">
                <a:solidFill>
                  <a:schemeClr val="bg1"/>
                </a:solidFill>
              </a:rPr>
              <a:t>Tôi luôn luôn ca tụng Chúa, câu hát mừng Ngài chẳng ngớt trên môi. Chúa đã làm tôi hãnh diện, xin các bạn nghèo nghe nói mà vui lên.</a:t>
            </a:r>
            <a:endParaRPr lang="en-US" sz="5500" dirty="0">
              <a:solidFill>
                <a:schemeClr val="bg1"/>
              </a:solidFill>
            </a:endParaRPr>
          </a:p>
        </p:txBody>
      </p:sp>
    </p:spTree>
    <p:extLst>
      <p:ext uri="{BB962C8B-B14F-4D97-AF65-F5344CB8AC3E}">
        <p14:creationId xmlns:p14="http://schemas.microsoft.com/office/powerpoint/2010/main" val="3050352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500" u="sng" dirty="0" err="1" smtClean="0">
                <a:solidFill>
                  <a:srgbClr val="FFFF00"/>
                </a:solidFill>
              </a:rPr>
              <a:t>Đk</a:t>
            </a:r>
            <a:r>
              <a:rPr lang="en-US" sz="7500" u="sng" dirty="0" smtClean="0">
                <a:solidFill>
                  <a:srgbClr val="FFFF00"/>
                </a:solidFill>
              </a:rPr>
              <a:t>:</a:t>
            </a:r>
            <a:r>
              <a:rPr lang="en-US" sz="7500" dirty="0">
                <a:solidFill>
                  <a:schemeClr val="bg1"/>
                </a:solidFill>
              </a:rPr>
              <a:t> </a:t>
            </a:r>
            <a:r>
              <a:rPr lang="vi-VN" sz="7500" dirty="0">
                <a:solidFill>
                  <a:schemeClr val="bg1"/>
                </a:solidFill>
              </a:rPr>
              <a:t>Hãy nếm thử mà coi cho biết Chúa thiện hảo dường bao.</a:t>
            </a:r>
            <a:endParaRPr lang="en-US" sz="7500" dirty="0">
              <a:solidFill>
                <a:schemeClr val="bg1"/>
              </a:solidFill>
            </a:endParaRPr>
          </a:p>
        </p:txBody>
      </p:sp>
    </p:spTree>
    <p:extLst>
      <p:ext uri="{BB962C8B-B14F-4D97-AF65-F5344CB8AC3E}">
        <p14:creationId xmlns:p14="http://schemas.microsoft.com/office/powerpoint/2010/main" val="2675170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smtClean="0">
                <a:solidFill>
                  <a:srgbClr val="FFFF00"/>
                </a:solidFill>
              </a:rPr>
              <a:t>Tk2:</a:t>
            </a:r>
            <a:r>
              <a:rPr lang="en-US" sz="5500">
                <a:solidFill>
                  <a:schemeClr val="bg1"/>
                </a:solidFill>
              </a:rPr>
              <a:t> </a:t>
            </a:r>
            <a:r>
              <a:rPr lang="vi-VN" sz="5500">
                <a:solidFill>
                  <a:schemeClr val="bg1"/>
                </a:solidFill>
              </a:rPr>
              <a:t>Bôi tên luôn nơi trần thế, bao lũ bạo tàn bị Chúa tru di. Chúa đoái nhìn ai chính trực, Luôn lắng tai mà nghe tiếng họ kêu van.</a:t>
            </a:r>
            <a:endParaRPr lang="en-US" sz="5500">
              <a:solidFill>
                <a:schemeClr val="bg1"/>
              </a:solidFill>
            </a:endParaRPr>
          </a:p>
        </p:txBody>
      </p:sp>
    </p:spTree>
    <p:extLst>
      <p:ext uri="{BB962C8B-B14F-4D97-AF65-F5344CB8AC3E}">
        <p14:creationId xmlns:p14="http://schemas.microsoft.com/office/powerpoint/2010/main" val="4240951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500" u="sng" dirty="0" err="1" smtClean="0">
                <a:solidFill>
                  <a:srgbClr val="FFFF00"/>
                </a:solidFill>
              </a:rPr>
              <a:t>Đk</a:t>
            </a:r>
            <a:r>
              <a:rPr lang="en-US" sz="7500" u="sng" dirty="0" smtClean="0">
                <a:solidFill>
                  <a:srgbClr val="FFFF00"/>
                </a:solidFill>
              </a:rPr>
              <a:t>:</a:t>
            </a:r>
            <a:r>
              <a:rPr lang="en-US" sz="7500" dirty="0">
                <a:solidFill>
                  <a:schemeClr val="bg1"/>
                </a:solidFill>
              </a:rPr>
              <a:t> </a:t>
            </a:r>
            <a:r>
              <a:rPr lang="vi-VN" sz="7500" dirty="0">
                <a:solidFill>
                  <a:schemeClr val="bg1"/>
                </a:solidFill>
              </a:rPr>
              <a:t>Hãy nếm thử mà coi cho biết Chúa thiện hảo dường bao.</a:t>
            </a:r>
            <a:endParaRPr lang="en-US" sz="7500" dirty="0">
              <a:solidFill>
                <a:schemeClr val="bg1"/>
              </a:solidFill>
            </a:endParaRPr>
          </a:p>
        </p:txBody>
      </p:sp>
    </p:spTree>
    <p:extLst>
      <p:ext uri="{BB962C8B-B14F-4D97-AF65-F5344CB8AC3E}">
        <p14:creationId xmlns:p14="http://schemas.microsoft.com/office/powerpoint/2010/main" val="3521242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smtClean="0">
                <a:solidFill>
                  <a:srgbClr val="FFFF00"/>
                </a:solidFill>
              </a:rPr>
              <a:t>Tk3:</a:t>
            </a:r>
            <a:r>
              <a:rPr lang="en-US" sz="5500" dirty="0" smtClean="0">
                <a:solidFill>
                  <a:schemeClr val="bg1"/>
                </a:solidFill>
              </a:rPr>
              <a:t> </a:t>
            </a:r>
            <a:r>
              <a:rPr lang="vi-VN" sz="5500" dirty="0">
                <a:solidFill>
                  <a:schemeClr val="bg1"/>
                </a:solidFill>
              </a:rPr>
              <a:t>Khi nguy nan kêu cầu Chúa, nên Chúa </a:t>
            </a:r>
            <a:r>
              <a:rPr lang="vi-VN" sz="5500" dirty="0" smtClean="0">
                <a:solidFill>
                  <a:schemeClr val="bg1"/>
                </a:solidFill>
              </a:rPr>
              <a:t>nhậ</a:t>
            </a:r>
            <a:r>
              <a:rPr lang="en-US" sz="5500" dirty="0" smtClean="0">
                <a:solidFill>
                  <a:schemeClr val="bg1"/>
                </a:solidFill>
              </a:rPr>
              <a:t>n</a:t>
            </a:r>
            <a:r>
              <a:rPr lang="vi-VN" sz="5500" dirty="0" smtClean="0">
                <a:solidFill>
                  <a:schemeClr val="bg1"/>
                </a:solidFill>
              </a:rPr>
              <a:t> </a:t>
            </a:r>
            <a:r>
              <a:rPr lang="vi-VN" sz="5500" dirty="0">
                <a:solidFill>
                  <a:schemeClr val="bg1"/>
                </a:solidFill>
              </a:rPr>
              <a:t>lời giải thoát khang an. Chúa ở gần bao tấm lòng tan vỡ ê chề để cứu độ cho luôn.</a:t>
            </a:r>
            <a:endParaRPr lang="en-US" sz="5500" dirty="0">
              <a:solidFill>
                <a:schemeClr val="bg1"/>
              </a:solidFill>
            </a:endParaRPr>
          </a:p>
        </p:txBody>
      </p:sp>
    </p:spTree>
    <p:extLst>
      <p:ext uri="{BB962C8B-B14F-4D97-AF65-F5344CB8AC3E}">
        <p14:creationId xmlns:p14="http://schemas.microsoft.com/office/powerpoint/2010/main" val="171510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pic>
        <p:nvPicPr>
          <p:cNvPr id="3" name="Picture 2">
            <a:extLst>
              <a:ext uri="{FF2B5EF4-FFF2-40B4-BE49-F238E27FC236}">
                <a16:creationId xmlns:a16="http://schemas.microsoft.com/office/drawing/2014/main" xmlns="" id="{E4935AE2-04A3-F300-6798-3DD4B1B550D0}"/>
              </a:ext>
            </a:extLst>
          </p:cNvPr>
          <p:cNvPicPr>
            <a:picLocks noChangeAspect="1"/>
          </p:cNvPicPr>
          <p:nvPr/>
        </p:nvPicPr>
        <p:blipFill>
          <a:blip r:embed="rId2"/>
          <a:stretch>
            <a:fillRect/>
          </a:stretch>
        </p:blipFill>
        <p:spPr>
          <a:xfrm>
            <a:off x="0" y="590550"/>
            <a:ext cx="9144000" cy="1353312"/>
          </a:xfrm>
          <a:prstGeom prst="rect">
            <a:avLst/>
          </a:prstGeom>
        </p:spPr>
      </p:pic>
    </p:spTree>
    <p:extLst>
      <p:ext uri="{BB962C8B-B14F-4D97-AF65-F5344CB8AC3E}">
        <p14:creationId xmlns:p14="http://schemas.microsoft.com/office/powerpoint/2010/main" val="60241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500" u="sng" dirty="0" err="1" smtClean="0">
                <a:solidFill>
                  <a:srgbClr val="FFFF00"/>
                </a:solidFill>
              </a:rPr>
              <a:t>Đk</a:t>
            </a:r>
            <a:r>
              <a:rPr lang="en-US" sz="7500" u="sng" dirty="0" smtClean="0">
                <a:solidFill>
                  <a:srgbClr val="FFFF00"/>
                </a:solidFill>
              </a:rPr>
              <a:t>:</a:t>
            </a:r>
            <a:r>
              <a:rPr lang="en-US" sz="7500" dirty="0">
                <a:solidFill>
                  <a:schemeClr val="bg1"/>
                </a:solidFill>
              </a:rPr>
              <a:t> </a:t>
            </a:r>
            <a:r>
              <a:rPr lang="vi-VN" sz="7500" dirty="0">
                <a:solidFill>
                  <a:schemeClr val="bg1"/>
                </a:solidFill>
              </a:rPr>
              <a:t>Hãy nếm thử mà coi cho biết Chúa thiện hảo dường bao.</a:t>
            </a:r>
            <a:endParaRPr lang="en-US" sz="7500" dirty="0">
              <a:solidFill>
                <a:schemeClr val="bg1"/>
              </a:solidFill>
            </a:endParaRPr>
          </a:p>
        </p:txBody>
      </p:sp>
    </p:spTree>
    <p:extLst>
      <p:ext uri="{BB962C8B-B14F-4D97-AF65-F5344CB8AC3E}">
        <p14:creationId xmlns:p14="http://schemas.microsoft.com/office/powerpoint/2010/main" val="1113372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smtClean="0">
                <a:solidFill>
                  <a:srgbClr val="FFFF00"/>
                </a:solidFill>
              </a:rPr>
              <a:t>Tk4:</a:t>
            </a:r>
            <a:r>
              <a:rPr lang="en-US" sz="5500" smtClean="0">
                <a:solidFill>
                  <a:schemeClr val="bg1"/>
                </a:solidFill>
              </a:rPr>
              <a:t> </a:t>
            </a:r>
            <a:r>
              <a:rPr lang="vi-VN" sz="5500">
                <a:solidFill>
                  <a:schemeClr val="bg1"/>
                </a:solidFill>
              </a:rPr>
              <a:t>Ai công minh luôn gặp khó, nhưng Chúa dủ tình hằng cứu thoát cho. Chúa giữ gìn xương cốt họ, không để khúc nào bị gẫy dập chi đâu.</a:t>
            </a:r>
            <a:endParaRPr lang="en-US" sz="5500">
              <a:solidFill>
                <a:schemeClr val="bg1"/>
              </a:solidFill>
            </a:endParaRPr>
          </a:p>
        </p:txBody>
      </p:sp>
    </p:spTree>
    <p:extLst>
      <p:ext uri="{BB962C8B-B14F-4D97-AF65-F5344CB8AC3E}">
        <p14:creationId xmlns:p14="http://schemas.microsoft.com/office/powerpoint/2010/main" val="2328611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500" u="sng" dirty="0" err="1" smtClean="0">
                <a:solidFill>
                  <a:srgbClr val="FFFF00"/>
                </a:solidFill>
              </a:rPr>
              <a:t>Đk</a:t>
            </a:r>
            <a:r>
              <a:rPr lang="en-US" sz="7500" u="sng" dirty="0" smtClean="0">
                <a:solidFill>
                  <a:srgbClr val="FFFF00"/>
                </a:solidFill>
              </a:rPr>
              <a:t>:</a:t>
            </a:r>
            <a:r>
              <a:rPr lang="en-US" sz="7500" dirty="0">
                <a:solidFill>
                  <a:schemeClr val="bg1"/>
                </a:solidFill>
              </a:rPr>
              <a:t> </a:t>
            </a:r>
            <a:r>
              <a:rPr lang="vi-VN" sz="7500" dirty="0">
                <a:solidFill>
                  <a:schemeClr val="bg1"/>
                </a:solidFill>
              </a:rPr>
              <a:t>Hãy nếm thử mà coi cho biết Chúa thiện hảo dường bao.</a:t>
            </a:r>
            <a:endParaRPr lang="en-US" sz="7500" dirty="0">
              <a:solidFill>
                <a:schemeClr val="bg1"/>
              </a:solidFill>
            </a:endParaRPr>
          </a:p>
        </p:txBody>
      </p:sp>
    </p:spTree>
    <p:extLst>
      <p:ext uri="{BB962C8B-B14F-4D97-AF65-F5344CB8AC3E}">
        <p14:creationId xmlns:p14="http://schemas.microsoft.com/office/powerpoint/2010/main" val="2283220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smtClean="0">
                <a:solidFill>
                  <a:srgbClr val="FFFF00"/>
                </a:solidFill>
              </a:rPr>
              <a:t>Tk5:</a:t>
            </a:r>
            <a:r>
              <a:rPr lang="en-US" sz="5500" dirty="0" smtClean="0">
                <a:solidFill>
                  <a:schemeClr val="bg1"/>
                </a:solidFill>
              </a:rPr>
              <a:t> </a:t>
            </a:r>
            <a:r>
              <a:rPr lang="vi-VN" sz="5500" dirty="0">
                <a:solidFill>
                  <a:schemeClr val="bg1"/>
                </a:solidFill>
              </a:rPr>
              <a:t>Quân gian manh gây tội lỗi, kẻ ghét người lành bị án tiêu vong. Chúa cứu mạng tôi tớ Ngài, </a:t>
            </a:r>
            <a:r>
              <a:rPr lang="en-US" sz="5500" dirty="0" smtClean="0">
                <a:solidFill>
                  <a:schemeClr val="bg1"/>
                </a:solidFill>
              </a:rPr>
              <a:t>n</a:t>
            </a:r>
            <a:r>
              <a:rPr lang="vi-VN" sz="5500" dirty="0" smtClean="0">
                <a:solidFill>
                  <a:schemeClr val="bg1"/>
                </a:solidFill>
              </a:rPr>
              <a:t>ương </a:t>
            </a:r>
            <a:r>
              <a:rPr lang="vi-VN" sz="5500" dirty="0">
                <a:solidFill>
                  <a:schemeClr val="bg1"/>
                </a:solidFill>
              </a:rPr>
              <a:t>náu bên Ngài không lãnh phạt khi nao.</a:t>
            </a:r>
            <a:endParaRPr lang="en-US" sz="5500" dirty="0">
              <a:solidFill>
                <a:schemeClr val="bg1"/>
              </a:solidFill>
            </a:endParaRPr>
          </a:p>
        </p:txBody>
      </p:sp>
    </p:spTree>
    <p:extLst>
      <p:ext uri="{BB962C8B-B14F-4D97-AF65-F5344CB8AC3E}">
        <p14:creationId xmlns:p14="http://schemas.microsoft.com/office/powerpoint/2010/main" val="3680811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500" u="sng" dirty="0" err="1" smtClean="0">
                <a:solidFill>
                  <a:srgbClr val="FFFF00"/>
                </a:solidFill>
              </a:rPr>
              <a:t>Đk</a:t>
            </a:r>
            <a:r>
              <a:rPr lang="en-US" sz="7500" u="sng" dirty="0" smtClean="0">
                <a:solidFill>
                  <a:srgbClr val="FFFF00"/>
                </a:solidFill>
              </a:rPr>
              <a:t>:</a:t>
            </a:r>
            <a:r>
              <a:rPr lang="en-US" sz="7500" dirty="0">
                <a:solidFill>
                  <a:schemeClr val="bg1"/>
                </a:solidFill>
              </a:rPr>
              <a:t> </a:t>
            </a:r>
            <a:r>
              <a:rPr lang="vi-VN" sz="7500" dirty="0">
                <a:solidFill>
                  <a:schemeClr val="bg1"/>
                </a:solidFill>
              </a:rPr>
              <a:t>Hãy nếm thử mà coi cho biết Chúa thiện hảo dường bao.</a:t>
            </a:r>
            <a:endParaRPr lang="en-US" sz="7500" dirty="0">
              <a:solidFill>
                <a:schemeClr val="bg1"/>
              </a:solidFill>
            </a:endParaRPr>
          </a:p>
        </p:txBody>
      </p:sp>
    </p:spTree>
    <p:extLst>
      <p:ext uri="{BB962C8B-B14F-4D97-AF65-F5344CB8AC3E}">
        <p14:creationId xmlns:p14="http://schemas.microsoft.com/office/powerpoint/2010/main" val="32849691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708434"/>
          </a:xfrm>
          <a:prstGeom prst="rect">
            <a:avLst/>
          </a:prstGeom>
        </p:spPr>
        <p:txBody>
          <a:bodyPr wrap="square">
            <a:spAutoFit/>
          </a:bodyPr>
          <a:lstStyle/>
          <a:p>
            <a:r>
              <a:rPr lang="vi-VN" sz="3400" b="1" u="sng" dirty="0">
                <a:solidFill>
                  <a:srgbClr val="A50021"/>
                </a:solidFill>
              </a:rPr>
              <a:t>Bài đọc </a:t>
            </a:r>
            <a:r>
              <a:rPr lang="vi-VN" sz="3400" b="1" u="sng" dirty="0" smtClean="0">
                <a:solidFill>
                  <a:srgbClr val="A50021"/>
                </a:solidFill>
              </a:rPr>
              <a:t>2</a:t>
            </a:r>
            <a:endParaRPr lang="vi-VN" sz="3400" b="1" u="sng" dirty="0">
              <a:solidFill>
                <a:srgbClr val="A50021"/>
              </a:solidFill>
            </a:endParaRPr>
          </a:p>
          <a:p>
            <a:r>
              <a:rPr lang="vi-VN" sz="3400" b="1" i="1" dirty="0">
                <a:solidFill>
                  <a:srgbClr val="A50021"/>
                </a:solidFill>
              </a:rPr>
              <a:t>Mầu nhiệm này thật là cao cả. Tôi muốn nói về Đức Ki-tô và Hội Thánh</a:t>
            </a:r>
            <a:r>
              <a:rPr lang="vi-VN" sz="3400" b="1" i="1" dirty="0" smtClean="0">
                <a:solidFill>
                  <a:srgbClr val="A50021"/>
                </a:solidFill>
              </a:rPr>
              <a:t>.</a:t>
            </a:r>
            <a:endParaRPr lang="vi-VN" sz="3400" b="1" i="1" dirty="0">
              <a:solidFill>
                <a:srgbClr val="A50021"/>
              </a:solidFill>
            </a:endParaRPr>
          </a:p>
          <a:p>
            <a:r>
              <a:rPr lang="vi-VN" sz="3400" b="1" dirty="0">
                <a:solidFill>
                  <a:srgbClr val="A50021"/>
                </a:solidFill>
              </a:rPr>
              <a:t>Bài trích thư của thánh Phao-lô tông đồ gửi tín hữu Ê-phê-xô.</a:t>
            </a:r>
          </a:p>
        </p:txBody>
      </p:sp>
    </p:spTree>
    <p:extLst>
      <p:ext uri="{BB962C8B-B14F-4D97-AF65-F5344CB8AC3E}">
        <p14:creationId xmlns:p14="http://schemas.microsoft.com/office/powerpoint/2010/main" val="1076586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19150"/>
            <a:ext cx="9144000" cy="3581400"/>
          </a:xfrm>
        </p:spPr>
        <p:txBody>
          <a:bodyPr>
            <a:noAutofit/>
          </a:bodyPr>
          <a:lstStyle/>
          <a:p>
            <a:pPr algn="just"/>
            <a:r>
              <a:rPr lang="vi-VN" sz="6400" dirty="0">
                <a:solidFill>
                  <a:schemeClr val="bg1"/>
                </a:solidFill>
              </a:rPr>
              <a:t>Lạy Chúa, Lời Chúa là thần trí và là sự sống, Chúa mới có những lời ban phúc trường </a:t>
            </a:r>
            <a:r>
              <a:rPr lang="vi-VN" sz="6400" dirty="0" smtClean="0">
                <a:solidFill>
                  <a:schemeClr val="bg1"/>
                </a:solidFill>
              </a:rPr>
              <a:t>sinh</a:t>
            </a:r>
            <a:r>
              <a:rPr lang="en-US" sz="6400" dirty="0" smtClean="0">
                <a:solidFill>
                  <a:schemeClr val="bg1"/>
                </a:solidFill>
              </a:rPr>
              <a:t>.</a:t>
            </a:r>
            <a:endParaRPr lang="vi-VN" sz="6400" dirty="0">
              <a:solidFill>
                <a:schemeClr val="bg1"/>
              </a:solidFill>
            </a:endParaRPr>
          </a:p>
        </p:txBody>
      </p:sp>
      <p:sp>
        <p:nvSpPr>
          <p:cNvPr id="3" name="Rectangle 2"/>
          <p:cNvSpPr/>
          <p:nvPr/>
        </p:nvSpPr>
        <p:spPr>
          <a:xfrm>
            <a:off x="0" y="35064"/>
            <a:ext cx="6477000" cy="707886"/>
          </a:xfrm>
          <a:prstGeom prst="rect">
            <a:avLst/>
          </a:prstGeom>
        </p:spPr>
        <p:txBody>
          <a:bodyPr wrap="square">
            <a:spAutoFit/>
          </a:bodyPr>
          <a:lstStyle/>
          <a:p>
            <a:r>
              <a:rPr lang="en-US" sz="4000" u="sng" dirty="0" smtClean="0">
                <a:solidFill>
                  <a:srgbClr val="FFFF00"/>
                </a:solidFill>
              </a:rPr>
              <a:t>Alleluia-Alleluia</a:t>
            </a:r>
            <a:endParaRPr lang="en-US" sz="4000" u="sng" dirty="0">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u="sng" dirty="0" smtClean="0">
                <a:solidFill>
                  <a:srgbClr val="FFFF00"/>
                </a:solidFill>
              </a:rPr>
              <a:t>Alleluia…</a:t>
            </a:r>
            <a:endParaRPr lang="en-US" sz="4000" u="sng" dirty="0">
              <a:solidFill>
                <a:srgbClr val="FFFF00"/>
              </a:solidFill>
            </a:endParaRPr>
          </a:p>
        </p:txBody>
      </p:sp>
    </p:spTree>
    <p:extLst>
      <p:ext uri="{BB962C8B-B14F-4D97-AF65-F5344CB8AC3E}">
        <p14:creationId xmlns:p14="http://schemas.microsoft.com/office/powerpoint/2010/main" val="2923004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993162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500" u="sng" dirty="0" err="1" smtClean="0">
                <a:solidFill>
                  <a:srgbClr val="FFFF00"/>
                </a:solidFill>
              </a:rPr>
              <a:t>Đk</a:t>
            </a:r>
            <a:r>
              <a:rPr lang="en-US" sz="7500" u="sng" dirty="0" smtClean="0">
                <a:solidFill>
                  <a:srgbClr val="FFFF00"/>
                </a:solidFill>
              </a:rPr>
              <a:t>:</a:t>
            </a:r>
            <a:r>
              <a:rPr lang="en-US" sz="7500" dirty="0">
                <a:solidFill>
                  <a:schemeClr val="bg1"/>
                </a:solidFill>
              </a:rPr>
              <a:t> </a:t>
            </a:r>
            <a:r>
              <a:rPr lang="vi-VN" sz="7500" dirty="0">
                <a:solidFill>
                  <a:schemeClr val="bg1"/>
                </a:solidFill>
              </a:rPr>
              <a:t>Hãy nếm thử mà coi cho biết Chúa thiện hảo dường bao.</a:t>
            </a:r>
            <a:endParaRPr lang="en-US" sz="7500" dirty="0">
              <a:solidFill>
                <a:schemeClr val="bg1"/>
              </a:solidFill>
            </a:endParaRPr>
          </a:p>
        </p:txBody>
      </p:sp>
    </p:spTree>
    <p:extLst>
      <p:ext uri="{BB962C8B-B14F-4D97-AF65-F5344CB8AC3E}">
        <p14:creationId xmlns:p14="http://schemas.microsoft.com/office/powerpoint/2010/main" val="41585323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FFFF00"/>
                </a:solidFill>
                <a:effectLst/>
                <a:latin typeface="+mj-lt"/>
                <a:cs typeface="Times New Roman" pitchFamily="18" charset="0"/>
              </a:rPr>
              <a:t>Tôi tin kính một Thiên Chúa là Cha toàn năng, </a:t>
            </a:r>
            <a:r>
              <a:rPr lang="vi-VN" sz="6900" b="0" dirty="0">
                <a:solidFill>
                  <a:schemeClr val="bg1"/>
                </a:solidFill>
                <a:effectLst/>
                <a:latin typeface="+mj-lt"/>
                <a:cs typeface="Times New Roman" pitchFamily="18" charset="0"/>
              </a:rPr>
              <a:t>Đấng tạo thành trời đất, muôn vật hữu hình và vô hình.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001690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bg1"/>
                </a:solidFill>
                <a:effectLst/>
                <a:latin typeface="+mj-lt"/>
                <a:cs typeface="Times New Roman" pitchFamily="18" charset="0"/>
              </a:rPr>
              <a:t>Tôi</a:t>
            </a:r>
            <a:r>
              <a:rPr lang="en-US" sz="6900" b="0" dirty="0">
                <a:solidFill>
                  <a:schemeClr val="bg1"/>
                </a:solidFill>
                <a:effectLst/>
                <a:latin typeface="+mj-lt"/>
                <a:cs typeface="Times New Roman" pitchFamily="18" charset="0"/>
              </a:rPr>
              <a:t> tin </a:t>
            </a:r>
            <a:r>
              <a:rPr lang="en-US" sz="6900" b="0" dirty="0" err="1">
                <a:solidFill>
                  <a:schemeClr val="bg1"/>
                </a:solidFill>
                <a:effectLst/>
                <a:latin typeface="+mj-lt"/>
                <a:cs typeface="Times New Roman" pitchFamily="18" charset="0"/>
              </a:rPr>
              <a:t>kính</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Giêsu</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Kitô</a:t>
            </a:r>
            <a:r>
              <a:rPr lang="en-US" sz="6900" b="0" dirty="0">
                <a:solidFill>
                  <a:schemeClr val="bg1"/>
                </a:solidFill>
                <a:effectLst/>
                <a:latin typeface="+mj-lt"/>
                <a:cs typeface="Times New Roman" pitchFamily="18" charset="0"/>
              </a:rPr>
              <a:t>, Con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dirty="0">
                <a:solidFill>
                  <a:schemeClr val="bg1"/>
                </a:solidFill>
                <a:cs typeface="Times New Roman" pitchFamily="18" charset="0"/>
              </a:rPr>
              <a:t>s</a:t>
            </a:r>
            <a:r>
              <a:rPr lang="vi-VN" sz="6900" b="0" dirty="0" smtClean="0">
                <a:solidFill>
                  <a:schemeClr val="bg1"/>
                </a:solidFill>
                <a:effectLst/>
                <a:latin typeface="+mj-lt"/>
                <a:cs typeface="Times New Roman" pitchFamily="18" charset="0"/>
              </a:rPr>
              <a:t>inh </a:t>
            </a:r>
            <a:r>
              <a:rPr lang="vi-VN" sz="6900" b="0" dirty="0">
                <a:solidFill>
                  <a:schemeClr val="bg1"/>
                </a:solidFill>
                <a:effectLst/>
                <a:latin typeface="+mj-lt"/>
                <a:cs typeface="Times New Roman" pitchFamily="18" charset="0"/>
              </a:rPr>
              <a:t>bởi Đức Chúa Cha từ trước muôn đời.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348728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chemeClr val="bg1"/>
                </a:solidFill>
                <a:effectLst/>
                <a:latin typeface="+mj-lt"/>
                <a:cs typeface="Times New Roman" pitchFamily="18" charset="0"/>
              </a:rPr>
              <a:t>Người là Thiên Chúa bởi Thiên Chúa, Ánh Sáng bởi Ánh Sáng,</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bởi</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08952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05000"/>
              </a:lnSpc>
            </a:pPr>
            <a:r>
              <a:rPr lang="vi-VN" sz="6400" b="0" dirty="0">
                <a:solidFill>
                  <a:schemeClr val="bg1"/>
                </a:solidFill>
                <a:effectLst/>
                <a:latin typeface="+mj-lt"/>
              </a:rPr>
              <a:t>được sinh ra mà không phải được tạo thành, đồng bản thể với Đức Chúa </a:t>
            </a:r>
            <a:r>
              <a:rPr lang="vi-VN" sz="6400" b="0" dirty="0" smtClean="0">
                <a:solidFill>
                  <a:schemeClr val="bg1"/>
                </a:solidFill>
                <a:effectLst/>
                <a:latin typeface="+mj-lt"/>
              </a:rPr>
              <a:t>Cha</a:t>
            </a:r>
            <a:r>
              <a:rPr lang="en-US" sz="6400" b="0" dirty="0" smtClean="0">
                <a:solidFill>
                  <a:schemeClr val="bg1"/>
                </a:solidFill>
                <a:effectLst/>
                <a:latin typeface="+mj-lt"/>
              </a:rPr>
              <a:t>,</a:t>
            </a:r>
            <a:r>
              <a:rPr lang="vi-VN" sz="6400" b="0" dirty="0" smtClean="0">
                <a:solidFill>
                  <a:schemeClr val="bg1"/>
                </a:solidFill>
                <a:effectLst/>
                <a:latin typeface="+mj-lt"/>
              </a:rPr>
              <a:t> </a:t>
            </a:r>
            <a:r>
              <a:rPr lang="vi-VN" sz="6400" b="0" dirty="0">
                <a:solidFill>
                  <a:schemeClr val="bg1"/>
                </a:solidFill>
                <a:effectLst/>
                <a:latin typeface="+mj-lt"/>
              </a:rPr>
              <a:t>nhờ Người mà muôn vật được tạo thành. </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847467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400" b="0" dirty="0">
                <a:solidFill>
                  <a:schemeClr val="bg1"/>
                </a:solidFill>
                <a:effectLst/>
                <a:latin typeface="+mj-lt"/>
              </a:rPr>
              <a:t>Vì loài người chúng ta và để cứu độ chúng ta,</a:t>
            </a:r>
            <a:r>
              <a:rPr lang="en-US" sz="7400" b="0" dirty="0">
                <a:solidFill>
                  <a:schemeClr val="bg1"/>
                </a:solidFill>
                <a:effectLst/>
                <a:latin typeface="+mj-lt"/>
              </a:rPr>
              <a:t> </a:t>
            </a:r>
            <a:r>
              <a:rPr lang="vi-VN" sz="7400" b="0" dirty="0">
                <a:solidFill>
                  <a:schemeClr val="bg1"/>
                </a:solidFill>
                <a:effectLst/>
                <a:latin typeface="+mj-lt"/>
                <a:cs typeface="Times New Roman" pitchFamily="18" charset="0"/>
              </a:rPr>
              <a:t>Người đã từ trời xuống thế. </a:t>
            </a:r>
            <a:endParaRPr lang="en-US" sz="7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860782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721677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chemeClr val="bg1"/>
                </a:solidFill>
                <a:effectLst/>
                <a:latin typeface="+mj-lt"/>
                <a:cs typeface="Times New Roman" pitchFamily="18" charset="0"/>
              </a:rPr>
              <a:t>Người chịu đóng đinh vào thập giá vì chúng ta, thời quan Phongxiô </a:t>
            </a:r>
            <a:r>
              <a:rPr lang="vi-VN" sz="5600" b="0" dirty="0" smtClean="0">
                <a:solidFill>
                  <a:schemeClr val="bg1"/>
                </a:solidFill>
                <a:effectLst/>
                <a:latin typeface="+mj-lt"/>
                <a:cs typeface="Times New Roman" pitchFamily="18" charset="0"/>
              </a:rPr>
              <a:t>Philatô</a:t>
            </a:r>
            <a:r>
              <a:rPr lang="en-US" sz="5600" b="0" dirty="0" smtClean="0">
                <a:solidFill>
                  <a:schemeClr val="bg1"/>
                </a:solidFill>
                <a:effectLst/>
                <a:latin typeface="+mj-lt"/>
                <a:cs typeface="Times New Roman" pitchFamily="18" charset="0"/>
              </a:rPr>
              <a:t>.</a:t>
            </a:r>
            <a:r>
              <a:rPr lang="vi-VN" sz="5600" b="0" dirty="0" smtClean="0">
                <a:solidFill>
                  <a:schemeClr val="bg1"/>
                </a:solidFill>
                <a:effectLst/>
                <a:latin typeface="+mj-lt"/>
                <a:cs typeface="Times New Roman" pitchFamily="18" charset="0"/>
              </a:rPr>
              <a:t> </a:t>
            </a:r>
            <a:r>
              <a:rPr lang="vi-VN" sz="5600" b="0" dirty="0">
                <a:solidFill>
                  <a:schemeClr val="bg1"/>
                </a:solidFill>
                <a:effectLst/>
                <a:latin typeface="+mj-lt"/>
                <a:cs typeface="Times New Roman" pitchFamily="18" charset="0"/>
              </a:rPr>
              <a:t>Người chịu khổ hình và mai táng, ngày thứ ba Người sống lại như lời Thánh Kinh.</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933840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6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03089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3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54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rPr>
              <a:t>Người được phụng thờ và tôn vinh cùng với Đức Chúa Cha và Đức Chúa </a:t>
            </a:r>
            <a:r>
              <a:rPr lang="vi-VN" sz="6600" b="0" dirty="0" smtClean="0">
                <a:solidFill>
                  <a:schemeClr val="bg1"/>
                </a:solidFill>
                <a:effectLst/>
                <a:latin typeface="+mj-lt"/>
              </a:rPr>
              <a:t>Con</a:t>
            </a:r>
            <a:r>
              <a:rPr lang="en-US" sz="6600" b="0" dirty="0" smtClean="0">
                <a:solidFill>
                  <a:schemeClr val="bg1"/>
                </a:solidFill>
                <a:effectLst/>
                <a:latin typeface="+mj-lt"/>
              </a:rPr>
              <a:t>.</a:t>
            </a:r>
            <a:r>
              <a:rPr lang="vi-VN" sz="6600" b="0" dirty="0" smtClean="0">
                <a:solidFill>
                  <a:schemeClr val="bg1"/>
                </a:solidFill>
                <a:effectLst/>
                <a:latin typeface="+mj-lt"/>
              </a:rPr>
              <a:t> </a:t>
            </a:r>
            <a:r>
              <a:rPr lang="vi-VN" sz="6600" b="0" dirty="0">
                <a:solidFill>
                  <a:schemeClr val="bg1"/>
                </a:solidFill>
                <a:effectLst/>
                <a:latin typeface="+mj-lt"/>
              </a:rPr>
              <a:t>Người đã dùng các tiên tri mà phán dạy.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694967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19150"/>
            <a:ext cx="9144000" cy="3581400"/>
          </a:xfrm>
        </p:spPr>
        <p:txBody>
          <a:bodyPr>
            <a:noAutofit/>
          </a:bodyPr>
          <a:lstStyle/>
          <a:p>
            <a:pPr algn="just"/>
            <a:r>
              <a:rPr lang="vi-VN" sz="6400" dirty="0">
                <a:solidFill>
                  <a:schemeClr val="bg1"/>
                </a:solidFill>
              </a:rPr>
              <a:t>Lạy Chúa, Lời Chúa là thần trí và là sự sống, Chúa mới có những lời ban phúc trường </a:t>
            </a:r>
            <a:r>
              <a:rPr lang="vi-VN" sz="6400" dirty="0" smtClean="0">
                <a:solidFill>
                  <a:schemeClr val="bg1"/>
                </a:solidFill>
              </a:rPr>
              <a:t>sinh</a:t>
            </a:r>
            <a:r>
              <a:rPr lang="en-US" sz="6400" dirty="0" smtClean="0">
                <a:solidFill>
                  <a:schemeClr val="bg1"/>
                </a:solidFill>
              </a:rPr>
              <a:t>.</a:t>
            </a:r>
            <a:endParaRPr lang="vi-VN" sz="6400" dirty="0">
              <a:solidFill>
                <a:schemeClr val="bg1"/>
              </a:solidFill>
            </a:endParaRPr>
          </a:p>
        </p:txBody>
      </p:sp>
      <p:sp>
        <p:nvSpPr>
          <p:cNvPr id="3" name="Rectangle 2"/>
          <p:cNvSpPr/>
          <p:nvPr/>
        </p:nvSpPr>
        <p:spPr>
          <a:xfrm>
            <a:off x="0" y="35064"/>
            <a:ext cx="6477000" cy="707886"/>
          </a:xfrm>
          <a:prstGeom prst="rect">
            <a:avLst/>
          </a:prstGeom>
        </p:spPr>
        <p:txBody>
          <a:bodyPr wrap="square">
            <a:spAutoFit/>
          </a:bodyPr>
          <a:lstStyle/>
          <a:p>
            <a:r>
              <a:rPr lang="en-US" sz="4000" u="sng" dirty="0" smtClean="0">
                <a:solidFill>
                  <a:srgbClr val="FFFF00"/>
                </a:solidFill>
              </a:rPr>
              <a:t>Alleluia-Alleluia</a:t>
            </a:r>
            <a:endParaRPr lang="en-US" sz="4000" u="sng" dirty="0">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u="sng" dirty="0" smtClean="0">
                <a:solidFill>
                  <a:srgbClr val="FFFF00"/>
                </a:solidFill>
              </a:rPr>
              <a:t>Alleluia…</a:t>
            </a:r>
            <a:endParaRPr lang="en-US" sz="4000" u="sng" dirty="0">
              <a:solidFill>
                <a:srgbClr val="FFFF00"/>
              </a:solidFill>
            </a:endParaRPr>
          </a:p>
        </p:txBody>
      </p:sp>
    </p:spTree>
    <p:extLst>
      <p:ext uri="{BB962C8B-B14F-4D97-AF65-F5344CB8AC3E}">
        <p14:creationId xmlns:p14="http://schemas.microsoft.com/office/powerpoint/2010/main" val="17269541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chemeClr val="bg1"/>
                </a:solidFill>
                <a:effectLst/>
                <a:latin typeface="+mj-lt"/>
              </a:rPr>
              <a:t>Tôi tin Hội Thánh duy nhất thánh thiện công giáo và tông truyền.</a:t>
            </a:r>
            <a:endParaRPr lang="en-US" sz="8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578110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6431128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1079033"/>
            <a:ext cx="6553200" cy="3416320"/>
          </a:xfrm>
          <a:prstGeom prst="rect">
            <a:avLst/>
          </a:prstGeom>
        </p:spPr>
        <p:txBody>
          <a:bodyPr wrap="square">
            <a:spAutoFit/>
          </a:bodyPr>
          <a:lstStyle/>
          <a:p>
            <a:pPr algn="just"/>
            <a:r>
              <a:rPr lang="en-US" sz="3600" dirty="0" err="1" smtClean="0"/>
              <a:t>Anh</a:t>
            </a:r>
            <a:r>
              <a:rPr lang="en-US" sz="3600" dirty="0" smtClean="0"/>
              <a:t> </a:t>
            </a:r>
            <a:r>
              <a:rPr lang="en-US" sz="3600" dirty="0" err="1" smtClean="0"/>
              <a:t>chị</a:t>
            </a:r>
            <a:r>
              <a:rPr lang="en-US" sz="3600" dirty="0" smtClean="0"/>
              <a:t> </a:t>
            </a:r>
            <a:r>
              <a:rPr lang="en-US" sz="3600" dirty="0" err="1" smtClean="0"/>
              <a:t>em</a:t>
            </a:r>
            <a:r>
              <a:rPr lang="en-US" sz="3600" dirty="0" smtClean="0"/>
              <a:t> </a:t>
            </a:r>
            <a:r>
              <a:rPr lang="en-US" sz="3600" dirty="0" err="1" smtClean="0"/>
              <a:t>thân</a:t>
            </a:r>
            <a:r>
              <a:rPr lang="en-US" sz="3600" dirty="0" smtClean="0"/>
              <a:t> </a:t>
            </a:r>
            <a:r>
              <a:rPr lang="en-US" sz="3600" dirty="0" err="1" smtClean="0"/>
              <a:t>mến</a:t>
            </a:r>
            <a:r>
              <a:rPr lang="en-US" sz="3600" dirty="0" smtClean="0"/>
              <a:t>, </a:t>
            </a:r>
            <a:r>
              <a:rPr lang="en-US" sz="3600" dirty="0" err="1" smtClean="0"/>
              <a:t>Đức</a:t>
            </a:r>
            <a:r>
              <a:rPr lang="en-US" sz="3600" dirty="0" smtClean="0"/>
              <a:t> Ki-</a:t>
            </a:r>
            <a:r>
              <a:rPr lang="en-US" sz="3600" dirty="0" err="1" smtClean="0"/>
              <a:t>tô</a:t>
            </a:r>
            <a:r>
              <a:rPr lang="en-US" sz="3600" dirty="0" smtClean="0"/>
              <a:t> </a:t>
            </a:r>
            <a:r>
              <a:rPr lang="en-US" sz="3600" dirty="0" err="1" smtClean="0"/>
              <a:t>là</a:t>
            </a:r>
            <a:r>
              <a:rPr lang="en-US" sz="3600" dirty="0" smtClean="0"/>
              <a:t> </a:t>
            </a:r>
            <a:r>
              <a:rPr lang="en-US" sz="3600" dirty="0" err="1"/>
              <a:t>N</a:t>
            </a:r>
            <a:r>
              <a:rPr lang="en-US" sz="3600" dirty="0" err="1" smtClean="0"/>
              <a:t>gôi</a:t>
            </a:r>
            <a:r>
              <a:rPr lang="en-US" sz="3600" dirty="0" smtClean="0"/>
              <a:t> </a:t>
            </a:r>
            <a:r>
              <a:rPr lang="en-US" sz="3600" dirty="0" err="1"/>
              <a:t>L</a:t>
            </a:r>
            <a:r>
              <a:rPr lang="en-US" sz="3600" dirty="0" err="1" smtClean="0"/>
              <a:t>ời</a:t>
            </a:r>
            <a:r>
              <a:rPr lang="en-US" sz="3600" dirty="0" smtClean="0"/>
              <a:t> </a:t>
            </a:r>
            <a:r>
              <a:rPr lang="en-US" sz="3600" dirty="0" err="1" smtClean="0"/>
              <a:t>của</a:t>
            </a:r>
            <a:r>
              <a:rPr lang="en-US" sz="3600" dirty="0" smtClean="0"/>
              <a:t> </a:t>
            </a:r>
            <a:r>
              <a:rPr lang="en-US" sz="3600" dirty="0" err="1" smtClean="0"/>
              <a:t>Thiên</a:t>
            </a:r>
            <a:r>
              <a:rPr lang="en-US" sz="3600" dirty="0" smtClean="0"/>
              <a:t> </a:t>
            </a:r>
            <a:r>
              <a:rPr lang="en-US" sz="3600" dirty="0" err="1" smtClean="0"/>
              <a:t>Chúa</a:t>
            </a:r>
            <a:r>
              <a:rPr lang="en-US" sz="3600" dirty="0" smtClean="0"/>
              <a:t>, </a:t>
            </a:r>
            <a:r>
              <a:rPr lang="en-US" sz="3600" dirty="0" err="1" smtClean="0"/>
              <a:t>và</a:t>
            </a:r>
            <a:r>
              <a:rPr lang="en-US" sz="3600" dirty="0" smtClean="0"/>
              <a:t> </a:t>
            </a:r>
            <a:r>
              <a:rPr lang="en-US" sz="3600" dirty="0" err="1" smtClean="0"/>
              <a:t>chỉ</a:t>
            </a:r>
            <a:r>
              <a:rPr lang="en-US" sz="3600" dirty="0" smtClean="0"/>
              <a:t> </a:t>
            </a:r>
            <a:r>
              <a:rPr lang="en-US" sz="3600" dirty="0" err="1" smtClean="0"/>
              <a:t>có</a:t>
            </a:r>
            <a:r>
              <a:rPr lang="en-US" sz="3600" dirty="0" smtClean="0"/>
              <a:t> </a:t>
            </a:r>
            <a:r>
              <a:rPr lang="en-US" sz="3600" dirty="0" err="1" smtClean="0"/>
              <a:t>một</a:t>
            </a:r>
            <a:r>
              <a:rPr lang="en-US" sz="3600" dirty="0" smtClean="0"/>
              <a:t> </a:t>
            </a:r>
            <a:r>
              <a:rPr lang="en-US" sz="3600" dirty="0" err="1" smtClean="0"/>
              <a:t>mình</a:t>
            </a:r>
            <a:r>
              <a:rPr lang="en-US" sz="3600" dirty="0" smtClean="0"/>
              <a:t> </a:t>
            </a:r>
            <a:r>
              <a:rPr lang="en-US" sz="3600" dirty="0" err="1" smtClean="0"/>
              <a:t>Người</a:t>
            </a:r>
            <a:r>
              <a:rPr lang="en-US" sz="3600" dirty="0" smtClean="0"/>
              <a:t> </a:t>
            </a:r>
            <a:r>
              <a:rPr lang="en-US" sz="3600" dirty="0" err="1" smtClean="0"/>
              <a:t>mới</a:t>
            </a:r>
            <a:r>
              <a:rPr lang="en-US" sz="3600" dirty="0" smtClean="0"/>
              <a:t> </a:t>
            </a:r>
            <a:r>
              <a:rPr lang="en-US" sz="3600" dirty="0" err="1" smtClean="0"/>
              <a:t>có</a:t>
            </a:r>
            <a:r>
              <a:rPr lang="en-US" sz="3600" dirty="0" smtClean="0"/>
              <a:t> </a:t>
            </a:r>
            <a:r>
              <a:rPr lang="en-US" sz="3600" dirty="0" err="1" smtClean="0"/>
              <a:t>lời</a:t>
            </a:r>
            <a:r>
              <a:rPr lang="en-US" sz="3600" dirty="0" smtClean="0"/>
              <a:t> ban </a:t>
            </a:r>
            <a:r>
              <a:rPr lang="en-US" sz="3600" dirty="0" err="1" smtClean="0"/>
              <a:t>phúc</a:t>
            </a:r>
            <a:r>
              <a:rPr lang="en-US" sz="3600" dirty="0" smtClean="0"/>
              <a:t> </a:t>
            </a:r>
            <a:r>
              <a:rPr lang="en-US" sz="3600" dirty="0" err="1" smtClean="0"/>
              <a:t>trường</a:t>
            </a:r>
            <a:r>
              <a:rPr lang="en-US" sz="3600" dirty="0" smtClean="0"/>
              <a:t> </a:t>
            </a:r>
            <a:r>
              <a:rPr lang="en-US" sz="3600" dirty="0" err="1" smtClean="0"/>
              <a:t>sinh</a:t>
            </a:r>
            <a:r>
              <a:rPr lang="en-US" sz="3600" dirty="0" smtClean="0"/>
              <a:t>. </a:t>
            </a:r>
            <a:r>
              <a:rPr lang="en-US" sz="3600" dirty="0" err="1" smtClean="0"/>
              <a:t>Với</a:t>
            </a:r>
            <a:r>
              <a:rPr lang="en-US" sz="3600" dirty="0" smtClean="0"/>
              <a:t> </a:t>
            </a:r>
            <a:r>
              <a:rPr lang="en-US" sz="3600" dirty="0" err="1" smtClean="0"/>
              <a:t>tâm</a:t>
            </a:r>
            <a:r>
              <a:rPr lang="en-US" sz="3600" dirty="0" smtClean="0"/>
              <a:t> </a:t>
            </a:r>
            <a:r>
              <a:rPr lang="en-US" sz="3600" dirty="0" err="1" smtClean="0"/>
              <a:t>tình</a:t>
            </a:r>
            <a:r>
              <a:rPr lang="en-US" sz="3600" dirty="0" smtClean="0"/>
              <a:t> </a:t>
            </a:r>
            <a:r>
              <a:rPr lang="en-US" sz="3600" dirty="0" err="1" smtClean="0"/>
              <a:t>mến</a:t>
            </a:r>
            <a:r>
              <a:rPr lang="en-US" sz="3600" dirty="0" smtClean="0"/>
              <a:t> </a:t>
            </a:r>
            <a:r>
              <a:rPr lang="en-US" sz="3600" dirty="0" err="1" smtClean="0"/>
              <a:t>yêu</a:t>
            </a:r>
            <a:r>
              <a:rPr lang="en-US" sz="3600" dirty="0" smtClean="0"/>
              <a:t> </a:t>
            </a:r>
            <a:r>
              <a:rPr lang="en-US" sz="3600" dirty="0" err="1"/>
              <a:t>L</a:t>
            </a:r>
            <a:r>
              <a:rPr lang="en-US" sz="3600" dirty="0" err="1" smtClean="0"/>
              <a:t>ời</a:t>
            </a:r>
            <a:r>
              <a:rPr lang="en-US" sz="3600" dirty="0" smtClean="0"/>
              <a:t> </a:t>
            </a:r>
            <a:r>
              <a:rPr lang="en-US" sz="3600" dirty="0" err="1" smtClean="0"/>
              <a:t>Chúa</a:t>
            </a:r>
            <a:r>
              <a:rPr lang="en-US" sz="3600" dirty="0" smtClean="0"/>
              <a:t>, </a:t>
            </a:r>
            <a:r>
              <a:rPr lang="en-US" sz="3600" dirty="0" err="1" smtClean="0"/>
              <a:t>chúng</a:t>
            </a:r>
            <a:r>
              <a:rPr lang="en-US" sz="3600" dirty="0" smtClean="0"/>
              <a:t> ta </a:t>
            </a:r>
            <a:r>
              <a:rPr lang="en-US" sz="3600" dirty="0" err="1" smtClean="0"/>
              <a:t>cùng</a:t>
            </a:r>
            <a:r>
              <a:rPr lang="en-US" sz="3600" dirty="0" smtClean="0"/>
              <a:t> </a:t>
            </a:r>
            <a:r>
              <a:rPr lang="en-US" sz="3600" dirty="0" err="1" smtClean="0"/>
              <a:t>dâng</a:t>
            </a:r>
            <a:r>
              <a:rPr lang="en-US" sz="3600" dirty="0" smtClean="0"/>
              <a:t> </a:t>
            </a:r>
            <a:r>
              <a:rPr lang="en-US" sz="3600" dirty="0" err="1" smtClean="0"/>
              <a:t>lời</a:t>
            </a:r>
            <a:r>
              <a:rPr lang="en-US" sz="3600" dirty="0" smtClean="0"/>
              <a:t> </a:t>
            </a:r>
            <a:r>
              <a:rPr lang="en-US" sz="3600" dirty="0" err="1" smtClean="0"/>
              <a:t>cầu</a:t>
            </a:r>
            <a:r>
              <a:rPr lang="en-US" sz="3600" dirty="0" smtClean="0"/>
              <a:t> </a:t>
            </a:r>
            <a:r>
              <a:rPr lang="en-US" sz="3600" dirty="0" err="1" smtClean="0"/>
              <a:t>xin</a:t>
            </a:r>
            <a:r>
              <a:rPr lang="en-US" sz="3600" dirty="0" smtClean="0"/>
              <a:t>.</a:t>
            </a:r>
            <a:endParaRPr lang="en-US" sz="3600" dirty="0"/>
          </a:p>
        </p:txBody>
      </p:sp>
    </p:spTree>
    <p:extLst>
      <p:ext uri="{BB962C8B-B14F-4D97-AF65-F5344CB8AC3E}">
        <p14:creationId xmlns:p14="http://schemas.microsoft.com/office/powerpoint/2010/main" val="4205098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200400" y="2619167"/>
            <a:ext cx="6172200" cy="1400383"/>
          </a:xfrm>
          <a:prstGeom prst="rect">
            <a:avLst/>
          </a:prstGeom>
        </p:spPr>
        <p:txBody>
          <a:bodyPr wrap="square">
            <a:spAutoFit/>
          </a:bodyPr>
          <a:lstStyle/>
          <a:p>
            <a:pPr algn="ctr"/>
            <a:r>
              <a:rPr lang="en-US" sz="4500" dirty="0" smtClean="0">
                <a:solidFill>
                  <a:srgbClr val="FFFF00"/>
                </a:solidFill>
              </a:rPr>
              <a:t>BÁNH RƯỢU TIẾN CHÚA</a:t>
            </a:r>
          </a:p>
          <a:p>
            <a:pPr algn="ctr"/>
            <a:r>
              <a:rPr lang="en-US" sz="4000" i="1" dirty="0" err="1" smtClean="0">
                <a:solidFill>
                  <a:schemeClr val="bg1"/>
                </a:solidFill>
              </a:rPr>
              <a:t>Tường</a:t>
            </a:r>
            <a:r>
              <a:rPr lang="en-US" sz="4000" i="1" dirty="0" smtClean="0">
                <a:solidFill>
                  <a:schemeClr val="bg1"/>
                </a:solidFill>
              </a:rPr>
              <a:t> </a:t>
            </a:r>
            <a:r>
              <a:rPr lang="en-US" sz="4000" i="1" dirty="0" err="1" smtClean="0">
                <a:solidFill>
                  <a:schemeClr val="bg1"/>
                </a:solidFill>
              </a:rPr>
              <a:t>Ân</a:t>
            </a:r>
            <a:endParaRPr lang="en-US" sz="4000" i="1" dirty="0">
              <a:solidFill>
                <a:schemeClr val="bg1"/>
              </a:solidFill>
            </a:endParaRPr>
          </a:p>
        </p:txBody>
      </p:sp>
      <p:pic>
        <p:nvPicPr>
          <p:cNvPr id="5" name="Picture 4">
            <a:extLst>
              <a:ext uri="{FF2B5EF4-FFF2-40B4-BE49-F238E27FC236}">
                <a16:creationId xmlns:a16="http://schemas.microsoft.com/office/drawing/2014/main" xmlns="" id="{DBDF7B92-C9F5-6539-6BEF-BB3944C52644}"/>
              </a:ext>
            </a:extLst>
          </p:cNvPr>
          <p:cNvPicPr>
            <a:picLocks noChangeAspect="1"/>
          </p:cNvPicPr>
          <p:nvPr/>
        </p:nvPicPr>
        <p:blipFill>
          <a:blip r:embed="rId3"/>
          <a:stretch>
            <a:fillRect/>
          </a:stretch>
        </p:blipFill>
        <p:spPr>
          <a:xfrm>
            <a:off x="4318000" y="4019550"/>
            <a:ext cx="4292600" cy="914400"/>
          </a:xfrm>
          <a:prstGeom prst="rect">
            <a:avLst/>
          </a:prstGeom>
        </p:spPr>
      </p:pic>
    </p:spTree>
    <p:extLst>
      <p:ext uri="{BB962C8B-B14F-4D97-AF65-F5344CB8AC3E}">
        <p14:creationId xmlns:p14="http://schemas.microsoft.com/office/powerpoint/2010/main" val="12358554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smtClean="0">
                <a:solidFill>
                  <a:schemeClr val="bg1"/>
                </a:solidFill>
              </a:rPr>
              <a:t>Này </a:t>
            </a:r>
            <a:r>
              <a:rPr lang="vi-VN" sz="5200" dirty="0">
                <a:solidFill>
                  <a:schemeClr val="bg1"/>
                </a:solidFill>
              </a:rPr>
              <a:t>đây bánh thơm, ly rượu nồng hương xin dâng lên như lễ vật trước thiên đường. Sẽ trở thành của ăn dưỡng nuôi, là Thịt Máu cứu độ muôn người.</a:t>
            </a:r>
            <a:endParaRPr lang="en-US" sz="52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Tk1:</a:t>
            </a:r>
            <a:r>
              <a:rPr lang="en-US" sz="4800" b="0" dirty="0">
                <a:solidFill>
                  <a:schemeClr val="bg1"/>
                </a:solidFill>
                <a:effectLst/>
              </a:rPr>
              <a:t> </a:t>
            </a:r>
            <a:r>
              <a:rPr lang="vi-VN" sz="4800" dirty="0">
                <a:solidFill>
                  <a:schemeClr val="bg1"/>
                </a:solidFill>
              </a:rPr>
              <a:t>Chúa không cần lễ vật bù đắp sai lầm, không nhận hy lễ toàn thiêu. Thì </a:t>
            </a:r>
            <a:r>
              <a:rPr lang="vi-VN" sz="4800" dirty="0" smtClean="0">
                <a:solidFill>
                  <a:schemeClr val="bg1"/>
                </a:solidFill>
              </a:rPr>
              <a:t>tiến </a:t>
            </a:r>
            <a:r>
              <a:rPr lang="vi-VN" sz="4800" dirty="0">
                <a:solidFill>
                  <a:schemeClr val="bg1"/>
                </a:solidFill>
              </a:rPr>
              <a:t>Chúa trót tâm hồn con và tim con nay đã hao mòn, vì yêu Chúa biết yêu chưa trọn Chúa nhận cho tình mến sắt son.</a:t>
            </a:r>
            <a:endParaRPr lang="en-US" sz="48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smtClean="0">
                <a:solidFill>
                  <a:schemeClr val="bg1"/>
                </a:solidFill>
              </a:rPr>
              <a:t>Này </a:t>
            </a:r>
            <a:r>
              <a:rPr lang="vi-VN" sz="5200" dirty="0">
                <a:solidFill>
                  <a:schemeClr val="bg1"/>
                </a:solidFill>
              </a:rPr>
              <a:t>đây bánh thơm, ly rượu nồng hương xin dâng lên như lễ vật trước thiên đường. Sẽ trở thành của ăn dưỡng nuôi, là Thịt Máu cứu độ muôn người.</a:t>
            </a:r>
            <a:endParaRPr lang="en-US" sz="5200" b="0" dirty="0">
              <a:solidFill>
                <a:schemeClr val="bg1"/>
              </a:solidFill>
              <a:effectLst/>
            </a:endParaRPr>
          </a:p>
        </p:txBody>
      </p:sp>
    </p:spTree>
    <p:extLst>
      <p:ext uri="{BB962C8B-B14F-4D97-AF65-F5344CB8AC3E}">
        <p14:creationId xmlns:p14="http://schemas.microsoft.com/office/powerpoint/2010/main" val="34039704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FFFF00"/>
                </a:solidFill>
                <a:effectLst/>
              </a:rPr>
              <a:t>Tk2:</a:t>
            </a:r>
            <a:r>
              <a:rPr lang="en-US" sz="4700" b="0" dirty="0">
                <a:solidFill>
                  <a:srgbClr val="FFFF00"/>
                </a:solidFill>
                <a:effectLst/>
              </a:rPr>
              <a:t> </a:t>
            </a:r>
            <a:r>
              <a:rPr lang="en-US" sz="4700" b="0" dirty="0" smtClean="0">
                <a:solidFill>
                  <a:schemeClr val="bg1"/>
                </a:solidFill>
                <a:effectLst/>
              </a:rPr>
              <a:t>T</a:t>
            </a:r>
            <a:r>
              <a:rPr lang="vi-VN" sz="4700" dirty="0" smtClean="0">
                <a:solidFill>
                  <a:schemeClr val="bg1"/>
                </a:solidFill>
              </a:rPr>
              <a:t>iến </a:t>
            </a:r>
            <a:r>
              <a:rPr lang="vi-VN" sz="4700" dirty="0">
                <a:solidFill>
                  <a:schemeClr val="bg1"/>
                </a:solidFill>
              </a:rPr>
              <a:t>dâng Ngài kiếp người nhiều nỗi phong </a:t>
            </a:r>
            <a:r>
              <a:rPr lang="vi-VN" sz="4700" dirty="0" smtClean="0">
                <a:solidFill>
                  <a:schemeClr val="bg1"/>
                </a:solidFill>
              </a:rPr>
              <a:t>trần,</a:t>
            </a:r>
            <a:r>
              <a:rPr lang="en-US" sz="4700" dirty="0" smtClean="0">
                <a:solidFill>
                  <a:schemeClr val="bg1"/>
                </a:solidFill>
              </a:rPr>
              <a:t> </a:t>
            </a:r>
            <a:r>
              <a:rPr lang="vi-VN" sz="4700" dirty="0" smtClean="0">
                <a:solidFill>
                  <a:schemeClr val="bg1"/>
                </a:solidFill>
              </a:rPr>
              <a:t>có </a:t>
            </a:r>
            <a:r>
              <a:rPr lang="vi-VN" sz="4700" dirty="0">
                <a:solidFill>
                  <a:schemeClr val="bg1"/>
                </a:solidFill>
              </a:rPr>
              <a:t>Ngài nhưng thiếu niềm tin. Nguyện tiến Chúa trước ngai tòa cao cầu ban ơn tuôn đổ dạt dào, để ơn thánh giúp con tin vào Chúa và con một mối thông giao.</a:t>
            </a:r>
          </a:p>
        </p:txBody>
      </p:sp>
    </p:spTree>
    <p:extLst>
      <p:ext uri="{BB962C8B-B14F-4D97-AF65-F5344CB8AC3E}">
        <p14:creationId xmlns:p14="http://schemas.microsoft.com/office/powerpoint/2010/main" val="2199709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smtClean="0">
                <a:solidFill>
                  <a:schemeClr val="bg1"/>
                </a:solidFill>
              </a:rPr>
              <a:t>Này </a:t>
            </a:r>
            <a:r>
              <a:rPr lang="vi-VN" sz="5200" dirty="0">
                <a:solidFill>
                  <a:schemeClr val="bg1"/>
                </a:solidFill>
              </a:rPr>
              <a:t>đây bánh thơm, ly rượu nồng hương xin dâng lên như lễ vật trước thiên đường. Sẽ trở thành của ăn dưỡng nuôi, là Thịt Máu cứu độ muôn người.</a:t>
            </a:r>
            <a:endParaRPr lang="en-US" sz="5200" b="0" dirty="0">
              <a:solidFill>
                <a:schemeClr val="bg1"/>
              </a:solidFill>
              <a:effectLst/>
            </a:endParaRPr>
          </a:p>
        </p:txBody>
      </p:sp>
    </p:spTree>
    <p:extLst>
      <p:ext uri="{BB962C8B-B14F-4D97-AF65-F5344CB8AC3E}">
        <p14:creationId xmlns:p14="http://schemas.microsoft.com/office/powerpoint/2010/main" val="2729730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84901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Ca </a:t>
            </a:r>
            <a:r>
              <a:rPr lang="en-US" sz="6000" b="0" dirty="0" err="1">
                <a:solidFill>
                  <a:srgbClr val="FFFF00"/>
                </a:solidFill>
                <a:effectLst/>
                <a:latin typeface="+mj-lt"/>
              </a:rPr>
              <a:t>Nguyện</a:t>
            </a:r>
            <a:r>
              <a:rPr lang="en-US" sz="6000" b="0" dirty="0">
                <a:solidFill>
                  <a:srgbClr val="FFFF00"/>
                </a:solidFill>
                <a:effectLst/>
                <a:latin typeface="+mj-lt"/>
              </a:rPr>
              <a:t> </a:t>
            </a:r>
            <a:r>
              <a:rPr lang="en-US" sz="6000" b="0" dirty="0" err="1">
                <a:solidFill>
                  <a:srgbClr val="FFFF00"/>
                </a:solidFill>
                <a:effectLst/>
                <a:latin typeface="+mj-lt"/>
              </a:rPr>
              <a:t>Hiệp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dirty="0">
                <a:solidFill>
                  <a:srgbClr val="FFFF00"/>
                </a:solidFill>
                <a:effectLst/>
                <a:latin typeface="+mj-lt"/>
              </a:rPr>
              <a:t/>
            </a:r>
            <a:br>
              <a:rPr lang="en-US" sz="6000" b="0" dirty="0">
                <a:solidFill>
                  <a:srgbClr val="FFFF00"/>
                </a:solidFill>
                <a:effectLst/>
                <a:latin typeface="+mj-lt"/>
              </a:rPr>
            </a:br>
            <a:r>
              <a:rPr lang="en-US" sz="7500" b="0" dirty="0" smtClean="0">
                <a:solidFill>
                  <a:srgbClr val="FFFF00"/>
                </a:solidFill>
                <a:effectLst/>
                <a:latin typeface="+mj-lt"/>
              </a:rPr>
              <a:t>VÌ NGOÀI CHÚA RA</a:t>
            </a:r>
            <a:br>
              <a:rPr lang="en-US" sz="7500" b="0" dirty="0" smtClean="0">
                <a:solidFill>
                  <a:srgbClr val="FFFF00"/>
                </a:solidFill>
                <a:effectLst/>
                <a:latin typeface="+mj-lt"/>
              </a:rPr>
            </a:br>
            <a:r>
              <a:rPr lang="en-US" sz="5500" b="0" i="1" dirty="0" err="1" smtClean="0">
                <a:solidFill>
                  <a:schemeClr val="bg1"/>
                </a:solidFill>
                <a:effectLst/>
                <a:latin typeface="+mj-lt"/>
              </a:rPr>
              <a:t>Phùng</a:t>
            </a:r>
            <a:r>
              <a:rPr lang="en-US" sz="5500" b="0" i="1" dirty="0" smtClean="0">
                <a:solidFill>
                  <a:schemeClr val="bg1"/>
                </a:solidFill>
                <a:effectLst/>
                <a:latin typeface="+mj-lt"/>
              </a:rPr>
              <a:t> Minh </a:t>
            </a:r>
            <a:r>
              <a:rPr lang="en-US" sz="5500" b="0" i="1" dirty="0" err="1" smtClean="0">
                <a:solidFill>
                  <a:schemeClr val="bg1"/>
                </a:solidFill>
                <a:effectLst/>
                <a:latin typeface="+mj-lt"/>
              </a:rPr>
              <a:t>Mẫn</a:t>
            </a:r>
            <a:endParaRPr lang="en-US" sz="5500" b="0" i="1" dirty="0">
              <a:solidFill>
                <a:schemeClr val="bg1"/>
              </a:solidFill>
              <a:effectLst/>
              <a:latin typeface="+mj-lt"/>
            </a:endParaRPr>
          </a:p>
        </p:txBody>
      </p:sp>
      <p:pic>
        <p:nvPicPr>
          <p:cNvPr id="3" name="Picture 2">
            <a:extLst>
              <a:ext uri="{FF2B5EF4-FFF2-40B4-BE49-F238E27FC236}">
                <a16:creationId xmlns:a16="http://schemas.microsoft.com/office/drawing/2014/main" xmlns="" id="{DBDF7B92-C9F5-6539-6BEF-BB3944C52644}"/>
              </a:ext>
            </a:extLst>
          </p:cNvPr>
          <p:cNvPicPr>
            <a:picLocks noChangeAspect="1"/>
          </p:cNvPicPr>
          <p:nvPr/>
        </p:nvPicPr>
        <p:blipFill>
          <a:blip r:embed="rId2"/>
          <a:stretch>
            <a:fillRect/>
          </a:stretch>
        </p:blipFill>
        <p:spPr>
          <a:xfrm>
            <a:off x="1828800" y="4095750"/>
            <a:ext cx="5486400" cy="914400"/>
          </a:xfrm>
          <a:prstGeom prst="rect">
            <a:avLst/>
          </a:prstGeom>
        </p:spPr>
      </p:pic>
    </p:spTree>
    <p:extLst>
      <p:ext uri="{BB962C8B-B14F-4D97-AF65-F5344CB8AC3E}">
        <p14:creationId xmlns:p14="http://schemas.microsoft.com/office/powerpoint/2010/main" val="35387842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200" b="0" u="sng" dirty="0">
                <a:solidFill>
                  <a:srgbClr val="FFFF00"/>
                </a:solidFill>
                <a:effectLst/>
              </a:rPr>
              <a:t>Tk1:</a:t>
            </a:r>
            <a:r>
              <a:rPr lang="en-US" sz="5200" b="0" dirty="0">
                <a:solidFill>
                  <a:srgbClr val="FFFF00"/>
                </a:solidFill>
                <a:effectLst/>
              </a:rPr>
              <a:t> </a:t>
            </a:r>
            <a:r>
              <a:rPr lang="vi-VN" sz="5200" dirty="0">
                <a:solidFill>
                  <a:schemeClr val="bg1"/>
                </a:solidFill>
              </a:rPr>
              <a:t>Chỉ có mình Chúa là chốn con tựa nương, là thành lũy vững bền chở che con yên hàn. Dù có cuồng phong dù bão </a:t>
            </a:r>
            <a:r>
              <a:rPr lang="vi-VN" sz="5200" dirty="0" smtClean="0">
                <a:solidFill>
                  <a:schemeClr val="bg1"/>
                </a:solidFill>
              </a:rPr>
              <a:t>g</a:t>
            </a:r>
            <a:r>
              <a:rPr lang="en-US" sz="5200" dirty="0" err="1" smtClean="0">
                <a:solidFill>
                  <a:schemeClr val="bg1"/>
                </a:solidFill>
              </a:rPr>
              <a:t>iô</a:t>
            </a:r>
            <a:r>
              <a:rPr lang="vi-VN" sz="5200" dirty="0" smtClean="0">
                <a:solidFill>
                  <a:schemeClr val="bg1"/>
                </a:solidFill>
              </a:rPr>
              <a:t>ng</a:t>
            </a:r>
            <a:r>
              <a:rPr lang="en-US" sz="5200" dirty="0" smtClean="0">
                <a:solidFill>
                  <a:schemeClr val="bg1"/>
                </a:solidFill>
              </a:rPr>
              <a:t> </a:t>
            </a:r>
            <a:r>
              <a:rPr lang="vi-VN" sz="5200" dirty="0" smtClean="0">
                <a:solidFill>
                  <a:schemeClr val="bg1"/>
                </a:solidFill>
              </a:rPr>
              <a:t>giăng </a:t>
            </a:r>
            <a:r>
              <a:rPr lang="vi-VN" sz="5200" dirty="0">
                <a:solidFill>
                  <a:schemeClr val="bg1"/>
                </a:solidFill>
              </a:rPr>
              <a:t>đầy, con vẫn không lo gì khi đời có </a:t>
            </a:r>
            <a:r>
              <a:rPr lang="vi-VN" sz="5200" dirty="0" smtClean="0">
                <a:solidFill>
                  <a:schemeClr val="bg1"/>
                </a:solidFill>
              </a:rPr>
              <a:t>Ngài</a:t>
            </a:r>
            <a:r>
              <a:rPr lang="en-US" sz="5200" dirty="0" smtClean="0">
                <a:solidFill>
                  <a:schemeClr val="bg1"/>
                </a:solidFill>
              </a:rPr>
              <a:t>.</a:t>
            </a:r>
            <a:endParaRPr lang="vi-VN" sz="52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smtClean="0">
                <a:solidFill>
                  <a:schemeClr val="bg1"/>
                </a:solidFill>
              </a:rPr>
              <a:t>Vì </a:t>
            </a:r>
            <a:r>
              <a:rPr lang="vi-VN" sz="5200" dirty="0">
                <a:solidFill>
                  <a:schemeClr val="bg1"/>
                </a:solidFill>
              </a:rPr>
              <a:t>ngoài Ngài ra con tìm đâu thấy bình an, </a:t>
            </a:r>
            <a:r>
              <a:rPr lang="en-US" sz="5200" dirty="0" smtClean="0">
                <a:solidFill>
                  <a:schemeClr val="bg1"/>
                </a:solidFill>
              </a:rPr>
              <a:t>n</a:t>
            </a:r>
            <a:r>
              <a:rPr lang="vi-VN" sz="5200" dirty="0" smtClean="0">
                <a:solidFill>
                  <a:schemeClr val="bg1"/>
                </a:solidFill>
              </a:rPr>
              <a:t>ào </a:t>
            </a:r>
            <a:r>
              <a:rPr lang="vi-VN" sz="5200" dirty="0">
                <a:solidFill>
                  <a:schemeClr val="bg1"/>
                </a:solidFill>
              </a:rPr>
              <a:t>có chi lâu bền ở nơi dương trần. Vì ngoài Ngài ra ai là chốn con nương nhờ, từ nay đến muôn đời xin Ngài bảo toàn thân </a:t>
            </a:r>
            <a:r>
              <a:rPr lang="vi-VN" sz="5200" dirty="0" smtClean="0">
                <a:solidFill>
                  <a:schemeClr val="bg1"/>
                </a:solidFill>
              </a:rPr>
              <a:t>con</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150" b="0" u="sng" dirty="0">
                <a:solidFill>
                  <a:srgbClr val="FFFF00"/>
                </a:solidFill>
                <a:effectLst/>
              </a:rPr>
              <a:t>Tk2:</a:t>
            </a:r>
            <a:r>
              <a:rPr lang="en-US" sz="5150" b="0" dirty="0">
                <a:solidFill>
                  <a:schemeClr val="bg1"/>
                </a:solidFill>
                <a:effectLst/>
              </a:rPr>
              <a:t> </a:t>
            </a:r>
            <a:r>
              <a:rPr lang="vi-VN" sz="5150" dirty="0">
                <a:solidFill>
                  <a:schemeClr val="bg1"/>
                </a:solidFill>
              </a:rPr>
              <a:t>Tựa nép vào bên lòng Chúa con thảnh thơi, như em bé thơ dại ngủ ngon trong tay mẹ. Nguyện ước đời con được Chúa yêu thương hoài, thao thức suốt canh dài con tưởng nhớ </a:t>
            </a:r>
            <a:r>
              <a:rPr lang="vi-VN" sz="5150" dirty="0" smtClean="0">
                <a:solidFill>
                  <a:schemeClr val="bg1"/>
                </a:solidFill>
              </a:rPr>
              <a:t>Ngài</a:t>
            </a:r>
            <a:r>
              <a:rPr lang="en-US" sz="5150" dirty="0" smtClean="0">
                <a:solidFill>
                  <a:schemeClr val="bg1"/>
                </a:solidFill>
              </a:rPr>
              <a:t>.</a:t>
            </a:r>
            <a:endParaRPr lang="en-US" sz="515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smtClean="0">
                <a:solidFill>
                  <a:schemeClr val="bg1"/>
                </a:solidFill>
              </a:rPr>
              <a:t>Vì </a:t>
            </a:r>
            <a:r>
              <a:rPr lang="vi-VN" sz="5200" dirty="0">
                <a:solidFill>
                  <a:schemeClr val="bg1"/>
                </a:solidFill>
              </a:rPr>
              <a:t>ngoài Ngài ra con tìm đâu thấy bình an, </a:t>
            </a:r>
            <a:r>
              <a:rPr lang="en-US" sz="5200" dirty="0" smtClean="0">
                <a:solidFill>
                  <a:schemeClr val="bg1"/>
                </a:solidFill>
              </a:rPr>
              <a:t>n</a:t>
            </a:r>
            <a:r>
              <a:rPr lang="vi-VN" sz="5200" dirty="0" smtClean="0">
                <a:solidFill>
                  <a:schemeClr val="bg1"/>
                </a:solidFill>
              </a:rPr>
              <a:t>ào </a:t>
            </a:r>
            <a:r>
              <a:rPr lang="vi-VN" sz="5200" dirty="0">
                <a:solidFill>
                  <a:schemeClr val="bg1"/>
                </a:solidFill>
              </a:rPr>
              <a:t>có chi lâu bền ở nơi dương trần. Vì ngoài Ngài ra ai là chốn con nương nhờ, từ nay đến muôn đời xin Ngài bảo toàn thân </a:t>
            </a:r>
            <a:r>
              <a:rPr lang="vi-VN" sz="5200" dirty="0" smtClean="0">
                <a:solidFill>
                  <a:schemeClr val="bg1"/>
                </a:solidFill>
              </a:rPr>
              <a:t>con</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23218389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a:solidFill>
                  <a:srgbClr val="FFFF00"/>
                </a:solidFill>
                <a:effectLst/>
              </a:rPr>
              <a:t>Tk3:</a:t>
            </a:r>
            <a:r>
              <a:rPr lang="en-US" sz="5200" b="0" dirty="0">
                <a:solidFill>
                  <a:schemeClr val="bg1"/>
                </a:solidFill>
                <a:effectLst/>
              </a:rPr>
              <a:t> </a:t>
            </a:r>
            <a:r>
              <a:rPr lang="vi-VN" sz="5200" dirty="0">
                <a:solidFill>
                  <a:schemeClr val="bg1"/>
                </a:solidFill>
              </a:rPr>
              <a:t>Quyền quý lợi danh tựa cánh hoa mỏng manh, một cơn gió vô tình làm hoa kia xa cành. Hạnh phúc đời con là Chúa luôn ở cùng, là phúc vinh thiên đàng muôn đời bất </a:t>
            </a:r>
            <a:r>
              <a:rPr lang="vi-VN" sz="5200" dirty="0" smtClean="0">
                <a:solidFill>
                  <a:schemeClr val="bg1"/>
                </a:solidFill>
              </a:rPr>
              <a:t>tận</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smtClean="0">
                <a:solidFill>
                  <a:schemeClr val="bg1"/>
                </a:solidFill>
              </a:rPr>
              <a:t>Vì </a:t>
            </a:r>
            <a:r>
              <a:rPr lang="vi-VN" sz="5200" dirty="0">
                <a:solidFill>
                  <a:schemeClr val="bg1"/>
                </a:solidFill>
              </a:rPr>
              <a:t>ngoài Ngài ra con tìm đâu thấy bình an, </a:t>
            </a:r>
            <a:r>
              <a:rPr lang="en-US" sz="5200" dirty="0" smtClean="0">
                <a:solidFill>
                  <a:schemeClr val="bg1"/>
                </a:solidFill>
              </a:rPr>
              <a:t>n</a:t>
            </a:r>
            <a:r>
              <a:rPr lang="vi-VN" sz="5200" dirty="0" smtClean="0">
                <a:solidFill>
                  <a:schemeClr val="bg1"/>
                </a:solidFill>
              </a:rPr>
              <a:t>ào </a:t>
            </a:r>
            <a:r>
              <a:rPr lang="vi-VN" sz="5200" dirty="0">
                <a:solidFill>
                  <a:schemeClr val="bg1"/>
                </a:solidFill>
              </a:rPr>
              <a:t>có chi lâu bền ở nơi dương trần. Vì ngoài Ngài ra ai là chốn con nương nhờ, từ nay đến muôn đời xin Ngài bảo toàn thân </a:t>
            </a:r>
            <a:r>
              <a:rPr lang="vi-VN" sz="5200" dirty="0" smtClean="0">
                <a:solidFill>
                  <a:schemeClr val="bg1"/>
                </a:solidFill>
              </a:rPr>
              <a:t>con</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38234318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7192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7800" b="0" dirty="0">
                <a:solidFill>
                  <a:srgbClr val="FFFF00"/>
                </a:solidFill>
                <a:effectLst/>
              </a:rPr>
              <a:t>Ca </a:t>
            </a:r>
            <a:r>
              <a:rPr lang="en-US" sz="7800" b="0" dirty="0" err="1">
                <a:solidFill>
                  <a:srgbClr val="FFFF00"/>
                </a:solidFill>
                <a:effectLst/>
              </a:rPr>
              <a:t>Nhập</a:t>
            </a:r>
            <a:r>
              <a:rPr lang="en-US" sz="7800" b="0" dirty="0">
                <a:solidFill>
                  <a:srgbClr val="FFFF00"/>
                </a:solidFill>
                <a:effectLst/>
              </a:rPr>
              <a:t> </a:t>
            </a:r>
            <a:r>
              <a:rPr lang="en-US" sz="7800" b="0" dirty="0" err="1">
                <a:solidFill>
                  <a:srgbClr val="FFFF00"/>
                </a:solidFill>
                <a:effectLst/>
              </a:rPr>
              <a:t>Lễ</a:t>
            </a:r>
            <a:r>
              <a:rPr lang="en-US" sz="7800" b="0" dirty="0">
                <a:solidFill>
                  <a:srgbClr val="FFFF00"/>
                </a:solidFill>
                <a:effectLst/>
              </a:rPr>
              <a:t/>
            </a:r>
            <a:br>
              <a:rPr lang="en-US" sz="7800" b="0" dirty="0">
                <a:solidFill>
                  <a:srgbClr val="FFFF00"/>
                </a:solidFill>
                <a:effectLst/>
              </a:rPr>
            </a:br>
            <a:r>
              <a:rPr lang="en-US" sz="7800" b="0" dirty="0" smtClean="0">
                <a:solidFill>
                  <a:srgbClr val="FFFF00"/>
                </a:solidFill>
                <a:effectLst/>
              </a:rPr>
              <a:t>TIẾN VỀ NHÀ CHÚA</a:t>
            </a:r>
            <a:r>
              <a:rPr lang="en-US" sz="7800" b="0" dirty="0">
                <a:solidFill>
                  <a:srgbClr val="FFFF00"/>
                </a:solidFill>
                <a:effectLst/>
              </a:rPr>
              <a:t/>
            </a:r>
            <a:br>
              <a:rPr lang="en-US" sz="7800" b="0" dirty="0">
                <a:solidFill>
                  <a:srgbClr val="FFFF00"/>
                </a:solidFill>
                <a:effectLst/>
              </a:rPr>
            </a:br>
            <a:r>
              <a:rPr lang="en-US" sz="6100" i="1" dirty="0" err="1" smtClean="0">
                <a:solidFill>
                  <a:schemeClr val="bg1"/>
                </a:solidFill>
              </a:rPr>
              <a:t>Viết</a:t>
            </a:r>
            <a:r>
              <a:rPr lang="en-US" sz="6100" i="1" dirty="0" smtClean="0">
                <a:solidFill>
                  <a:schemeClr val="bg1"/>
                </a:solidFill>
              </a:rPr>
              <a:t> Chung</a:t>
            </a:r>
            <a:r>
              <a:rPr lang="en-US" sz="7800" b="0" i="1" dirty="0">
                <a:solidFill>
                  <a:schemeClr val="bg1"/>
                </a:solidFill>
                <a:effectLst/>
              </a:rPr>
              <a:t/>
            </a:r>
            <a:br>
              <a:rPr lang="en-US" sz="7800" b="0" i="1" dirty="0">
                <a:solidFill>
                  <a:schemeClr val="bg1"/>
                </a:solidFill>
                <a:effectLst/>
              </a:rPr>
            </a:br>
            <a:endParaRPr lang="en-US" sz="7800" b="0" i="1" dirty="0">
              <a:solidFill>
                <a:schemeClr val="bg1"/>
              </a:solidFill>
              <a:effectLst/>
            </a:endParaRPr>
          </a:p>
        </p:txBody>
      </p:sp>
      <p:pic>
        <p:nvPicPr>
          <p:cNvPr id="3" name="Picture 2">
            <a:extLst>
              <a:ext uri="{FF2B5EF4-FFF2-40B4-BE49-F238E27FC236}">
                <a16:creationId xmlns:a16="http://schemas.microsoft.com/office/drawing/2014/main" xmlns="" id="{DBDF7B92-C9F5-6539-6BEF-BB3944C52644}"/>
              </a:ext>
            </a:extLst>
          </p:cNvPr>
          <p:cNvPicPr>
            <a:picLocks noChangeAspect="1"/>
          </p:cNvPicPr>
          <p:nvPr/>
        </p:nvPicPr>
        <p:blipFill>
          <a:blip r:embed="rId2"/>
          <a:stretch>
            <a:fillRect/>
          </a:stretch>
        </p:blipFill>
        <p:spPr>
          <a:xfrm>
            <a:off x="1981200" y="4095750"/>
            <a:ext cx="5486400" cy="914400"/>
          </a:xfrm>
          <a:prstGeom prst="rect">
            <a:avLst/>
          </a:prstGeom>
        </p:spPr>
      </p:pic>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7500" b="0" dirty="0">
                <a:solidFill>
                  <a:srgbClr val="FFFF00"/>
                </a:solidFill>
                <a:effectLst/>
                <a:latin typeface="+mj-lt"/>
              </a:rPr>
              <a:t>Ca </a:t>
            </a:r>
            <a:r>
              <a:rPr lang="en-US" sz="7500" b="0" dirty="0" err="1">
                <a:solidFill>
                  <a:srgbClr val="FFFF00"/>
                </a:solidFill>
                <a:effectLst/>
                <a:latin typeface="+mj-lt"/>
              </a:rPr>
              <a:t>Kết</a:t>
            </a:r>
            <a:r>
              <a:rPr lang="en-US" sz="7500" b="0" dirty="0">
                <a:solidFill>
                  <a:srgbClr val="FFFF00"/>
                </a:solidFill>
                <a:effectLst/>
                <a:latin typeface="+mj-lt"/>
              </a:rPr>
              <a:t> </a:t>
            </a:r>
            <a:r>
              <a:rPr lang="en-US" sz="7500" b="0" dirty="0" err="1">
                <a:solidFill>
                  <a:srgbClr val="FFFF00"/>
                </a:solidFill>
                <a:effectLst/>
                <a:latin typeface="+mj-lt"/>
              </a:rPr>
              <a:t>Lễ</a:t>
            </a:r>
            <a:r>
              <a:rPr lang="en-US" sz="7500" b="0" dirty="0">
                <a:solidFill>
                  <a:srgbClr val="FFFF00"/>
                </a:solidFill>
                <a:effectLst/>
                <a:latin typeface="+mj-lt"/>
              </a:rPr>
              <a:t/>
            </a:r>
            <a:br>
              <a:rPr lang="en-US" sz="7500" b="0" dirty="0">
                <a:solidFill>
                  <a:srgbClr val="FFFF00"/>
                </a:solidFill>
                <a:effectLst/>
                <a:latin typeface="+mj-lt"/>
              </a:rPr>
            </a:br>
            <a:r>
              <a:rPr lang="en-US" sz="7500" b="0" dirty="0" smtClean="0">
                <a:solidFill>
                  <a:srgbClr val="FFFF00"/>
                </a:solidFill>
                <a:effectLst/>
                <a:latin typeface="+mj-lt"/>
              </a:rPr>
              <a:t>KINH TẠ LỄ</a:t>
            </a:r>
            <a:r>
              <a:rPr lang="en-US" sz="7500" b="0" dirty="0">
                <a:solidFill>
                  <a:srgbClr val="FFFF00"/>
                </a:solidFill>
                <a:effectLst/>
                <a:latin typeface="+mj-lt"/>
              </a:rPr>
              <a:t/>
            </a:r>
            <a:br>
              <a:rPr lang="en-US" sz="7500" b="0" dirty="0">
                <a:solidFill>
                  <a:srgbClr val="FFFF00"/>
                </a:solidFill>
                <a:effectLst/>
                <a:latin typeface="+mj-lt"/>
              </a:rPr>
            </a:br>
            <a:r>
              <a:rPr lang="en-US" sz="5000" b="0" i="1" dirty="0" smtClean="0">
                <a:solidFill>
                  <a:schemeClr val="bg1"/>
                </a:solidFill>
                <a:effectLst/>
                <a:latin typeface="+mj-lt"/>
              </a:rPr>
              <a:t>Lm. </a:t>
            </a:r>
            <a:r>
              <a:rPr lang="en-US" sz="5000" b="0" i="1" dirty="0" err="1" smtClean="0">
                <a:solidFill>
                  <a:schemeClr val="bg1"/>
                </a:solidFill>
                <a:effectLst/>
                <a:latin typeface="+mj-lt"/>
              </a:rPr>
              <a:t>Nguyễn</a:t>
            </a:r>
            <a:r>
              <a:rPr lang="en-US" sz="5000" b="0" i="1" dirty="0" smtClean="0">
                <a:solidFill>
                  <a:schemeClr val="bg1"/>
                </a:solidFill>
                <a:effectLst/>
                <a:latin typeface="+mj-lt"/>
              </a:rPr>
              <a:t> </a:t>
            </a:r>
            <a:r>
              <a:rPr lang="en-US" sz="5000" b="0" i="1" dirty="0" err="1" smtClean="0">
                <a:solidFill>
                  <a:schemeClr val="bg1"/>
                </a:solidFill>
                <a:effectLst/>
                <a:latin typeface="+mj-lt"/>
              </a:rPr>
              <a:t>Hùng</a:t>
            </a:r>
            <a:r>
              <a:rPr lang="en-US" sz="5000" b="0" i="1" dirty="0" smtClean="0">
                <a:solidFill>
                  <a:schemeClr val="bg1"/>
                </a:solidFill>
                <a:effectLst/>
                <a:latin typeface="+mj-lt"/>
              </a:rPr>
              <a:t> </a:t>
            </a:r>
            <a:r>
              <a:rPr lang="en-US" sz="5000" b="0" i="1" dirty="0" err="1" smtClean="0">
                <a:solidFill>
                  <a:schemeClr val="bg1"/>
                </a:solidFill>
                <a:effectLst/>
                <a:latin typeface="+mj-lt"/>
              </a:rPr>
              <a:t>Cường</a:t>
            </a:r>
            <a:endParaRPr lang="en-US" sz="5000" b="0" i="1" dirty="0">
              <a:solidFill>
                <a:schemeClr val="bg1"/>
              </a:solidFill>
              <a:effectLst/>
              <a:latin typeface="+mj-lt"/>
            </a:endParaRPr>
          </a:p>
        </p:txBody>
      </p:sp>
      <p:pic>
        <p:nvPicPr>
          <p:cNvPr id="3" name="Picture 2">
            <a:extLst>
              <a:ext uri="{FF2B5EF4-FFF2-40B4-BE49-F238E27FC236}">
                <a16:creationId xmlns:a16="http://schemas.microsoft.com/office/drawing/2014/main" xmlns="" id="{DBDF7B92-C9F5-6539-6BEF-BB3944C52644}"/>
              </a:ext>
            </a:extLst>
          </p:cNvPr>
          <p:cNvPicPr>
            <a:picLocks noChangeAspect="1"/>
          </p:cNvPicPr>
          <p:nvPr/>
        </p:nvPicPr>
        <p:blipFill>
          <a:blip r:embed="rId2"/>
          <a:stretch>
            <a:fillRect/>
          </a:stretch>
        </p:blipFill>
        <p:spPr>
          <a:xfrm>
            <a:off x="1905000" y="3790950"/>
            <a:ext cx="5486400" cy="914400"/>
          </a:xfrm>
          <a:prstGeom prst="rect">
            <a:avLst/>
          </a:prstGeom>
        </p:spPr>
      </p:pic>
    </p:spTree>
    <p:extLst>
      <p:ext uri="{BB962C8B-B14F-4D97-AF65-F5344CB8AC3E}">
        <p14:creationId xmlns:p14="http://schemas.microsoft.com/office/powerpoint/2010/main" val="3508502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b="0" dirty="0">
                <a:solidFill>
                  <a:schemeClr val="bg1"/>
                </a:solidFill>
                <a:effectLst/>
              </a:rPr>
              <a:t> </a:t>
            </a:r>
            <a:r>
              <a:rPr lang="vi-VN" sz="5500" dirty="0">
                <a:solidFill>
                  <a:schemeClr val="bg1"/>
                </a:solidFill>
              </a:rPr>
              <a:t>Này giờ thánh lễ đã hết rồi, chúng con về trong niềm mến tin. Nguyện cùng đem thực hành lời Chúa đem yêu thương Chúa đến mọi </a:t>
            </a:r>
            <a:r>
              <a:rPr lang="vi-VN" sz="5500" dirty="0" smtClean="0">
                <a:solidFill>
                  <a:schemeClr val="bg1"/>
                </a:solidFill>
              </a:rPr>
              <a:t>nơi</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b="0" u="sng" dirty="0">
                <a:solidFill>
                  <a:srgbClr val="FFFF00"/>
                </a:solidFill>
                <a:effectLst/>
              </a:rPr>
              <a:t>Tk1:</a:t>
            </a:r>
            <a:r>
              <a:rPr lang="en-US" sz="5500" b="0" dirty="0">
                <a:solidFill>
                  <a:schemeClr val="bg1"/>
                </a:solidFill>
                <a:effectLst/>
              </a:rPr>
              <a:t> </a:t>
            </a:r>
            <a:r>
              <a:rPr lang="vi-VN" sz="5500" dirty="0">
                <a:solidFill>
                  <a:schemeClr val="bg1"/>
                </a:solidFill>
              </a:rPr>
              <a:t>Ra đi ta đi vào đời, nên như ánh sáng rạng soi, nơi tối tăm chiếu niềm hy vọng, chốn u sầu thắp sáng niềm </a:t>
            </a:r>
            <a:r>
              <a:rPr lang="vi-VN" sz="5500" dirty="0" smtClean="0">
                <a:solidFill>
                  <a:schemeClr val="bg1"/>
                </a:solidFill>
              </a:rPr>
              <a:t>vui</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b="0" u="sng" dirty="0" smtClean="0">
                <a:solidFill>
                  <a:srgbClr val="FFFF00"/>
                </a:solidFill>
                <a:effectLst/>
              </a:rPr>
              <a:t>Tk3:</a:t>
            </a:r>
            <a:r>
              <a:rPr lang="en-US" sz="5500" b="0" dirty="0" smtClean="0">
                <a:solidFill>
                  <a:schemeClr val="bg1"/>
                </a:solidFill>
                <a:effectLst/>
              </a:rPr>
              <a:t> </a:t>
            </a:r>
            <a:r>
              <a:rPr lang="en-US" sz="5500" dirty="0" err="1" smtClean="0">
                <a:solidFill>
                  <a:schemeClr val="bg1"/>
                </a:solidFill>
              </a:rPr>
              <a:t>Hôm</a:t>
            </a:r>
            <a:r>
              <a:rPr lang="en-US" sz="5500" dirty="0" smtClean="0">
                <a:solidFill>
                  <a:schemeClr val="bg1"/>
                </a:solidFill>
              </a:rPr>
              <a:t> nay </a:t>
            </a:r>
            <a:r>
              <a:rPr lang="en-US" sz="5500" dirty="0" err="1" smtClean="0">
                <a:solidFill>
                  <a:schemeClr val="bg1"/>
                </a:solidFill>
              </a:rPr>
              <a:t>gieo</a:t>
            </a:r>
            <a:r>
              <a:rPr lang="en-US" sz="5500" dirty="0" smtClean="0">
                <a:solidFill>
                  <a:schemeClr val="bg1"/>
                </a:solidFill>
              </a:rPr>
              <a:t>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lệ</a:t>
            </a:r>
            <a:r>
              <a:rPr lang="en-US" sz="5500" dirty="0" smtClean="0">
                <a:solidFill>
                  <a:schemeClr val="bg1"/>
                </a:solidFill>
              </a:rPr>
              <a:t> </a:t>
            </a:r>
            <a:r>
              <a:rPr lang="en-US" sz="5500" dirty="0" err="1" smtClean="0">
                <a:solidFill>
                  <a:schemeClr val="bg1"/>
                </a:solidFill>
              </a:rPr>
              <a:t>sầu</a:t>
            </a:r>
            <a:r>
              <a:rPr lang="en-US" sz="5500" dirty="0" smtClean="0">
                <a:solidFill>
                  <a:schemeClr val="bg1"/>
                </a:solidFill>
              </a:rPr>
              <a:t>, </a:t>
            </a:r>
            <a:r>
              <a:rPr lang="en-US" sz="5500" dirty="0" err="1" smtClean="0">
                <a:solidFill>
                  <a:schemeClr val="bg1"/>
                </a:solidFill>
              </a:rPr>
              <a:t>hân</a:t>
            </a:r>
            <a:r>
              <a:rPr lang="en-US" sz="5500" dirty="0" smtClean="0">
                <a:solidFill>
                  <a:schemeClr val="bg1"/>
                </a:solidFill>
              </a:rPr>
              <a:t> </a:t>
            </a:r>
            <a:r>
              <a:rPr lang="en-US" sz="5500" dirty="0" err="1" smtClean="0">
                <a:solidFill>
                  <a:schemeClr val="bg1"/>
                </a:solidFill>
              </a:rPr>
              <a:t>hoan</a:t>
            </a:r>
            <a:r>
              <a:rPr lang="en-US" sz="5500" dirty="0" smtClean="0">
                <a:solidFill>
                  <a:schemeClr val="bg1"/>
                </a:solidFill>
              </a:rPr>
              <a:t> </a:t>
            </a:r>
            <a:r>
              <a:rPr lang="en-US" sz="5500" dirty="0" err="1" smtClean="0">
                <a:solidFill>
                  <a:schemeClr val="bg1"/>
                </a:solidFill>
              </a:rPr>
              <a:t>tiếng</a:t>
            </a:r>
            <a:r>
              <a:rPr lang="en-US" sz="5500" dirty="0" smtClean="0">
                <a:solidFill>
                  <a:schemeClr val="bg1"/>
                </a:solidFill>
              </a:rPr>
              <a:t> </a:t>
            </a:r>
            <a:r>
              <a:rPr lang="en-US" sz="5500" dirty="0" err="1" smtClean="0">
                <a:solidFill>
                  <a:schemeClr val="bg1"/>
                </a:solidFill>
              </a:rPr>
              <a:t>hát</a:t>
            </a:r>
            <a:r>
              <a:rPr lang="en-US" sz="5500" dirty="0" smtClean="0">
                <a:solidFill>
                  <a:schemeClr val="bg1"/>
                </a:solidFill>
              </a:rPr>
              <a:t> </a:t>
            </a:r>
            <a:r>
              <a:rPr lang="en-US" sz="5500" dirty="0" err="1" smtClean="0">
                <a:solidFill>
                  <a:schemeClr val="bg1"/>
                </a:solidFill>
              </a:rPr>
              <a:t>ngày</a:t>
            </a:r>
            <a:r>
              <a:rPr lang="en-US" sz="5500" dirty="0" smtClean="0">
                <a:solidFill>
                  <a:schemeClr val="bg1"/>
                </a:solidFill>
              </a:rPr>
              <a:t> </a:t>
            </a:r>
            <a:r>
              <a:rPr lang="en-US" sz="5500" dirty="0" err="1" smtClean="0">
                <a:solidFill>
                  <a:schemeClr val="bg1"/>
                </a:solidFill>
              </a:rPr>
              <a:t>mai</a:t>
            </a:r>
            <a:r>
              <a:rPr lang="en-US" sz="5500" dirty="0" smtClean="0">
                <a:solidFill>
                  <a:schemeClr val="bg1"/>
                </a:solidFill>
              </a:rPr>
              <a:t>. </a:t>
            </a:r>
            <a:r>
              <a:rPr lang="en-US" sz="5500" dirty="0" err="1" smtClean="0">
                <a:solidFill>
                  <a:schemeClr val="bg1"/>
                </a:solidFill>
              </a:rPr>
              <a:t>Hạt</a:t>
            </a:r>
            <a:r>
              <a:rPr lang="en-US" sz="5500" dirty="0" smtClean="0">
                <a:solidFill>
                  <a:schemeClr val="bg1"/>
                </a:solidFill>
              </a:rPr>
              <a:t> </a:t>
            </a:r>
            <a:r>
              <a:rPr lang="en-US" sz="5500" dirty="0" err="1" smtClean="0">
                <a:solidFill>
                  <a:schemeClr val="bg1"/>
                </a:solidFill>
              </a:rPr>
              <a:t>lúa</a:t>
            </a:r>
            <a:r>
              <a:rPr lang="en-US" sz="5500" dirty="0" smtClean="0">
                <a:solidFill>
                  <a:schemeClr val="bg1"/>
                </a:solidFill>
              </a:rPr>
              <a:t> </a:t>
            </a:r>
            <a:r>
              <a:rPr lang="en-US" sz="5500" dirty="0" err="1" smtClean="0">
                <a:solidFill>
                  <a:schemeClr val="bg1"/>
                </a:solidFill>
              </a:rPr>
              <a:t>gieo</a:t>
            </a:r>
            <a:r>
              <a:rPr lang="en-US" sz="5500" dirty="0" smtClean="0">
                <a:solidFill>
                  <a:schemeClr val="bg1"/>
                </a:solidFill>
              </a:rPr>
              <a:t> </a:t>
            </a:r>
            <a:r>
              <a:rPr lang="en-US" sz="5500" dirty="0" err="1" smtClean="0">
                <a:solidFill>
                  <a:schemeClr val="bg1"/>
                </a:solidFill>
              </a:rPr>
              <a:t>xuống</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cơ</a:t>
            </a:r>
            <a:r>
              <a:rPr lang="en-US" sz="5500" dirty="0" smtClean="0">
                <a:solidFill>
                  <a:schemeClr val="bg1"/>
                </a:solidFill>
              </a:rPr>
              <a:t> </a:t>
            </a:r>
            <a:r>
              <a:rPr lang="en-US" sz="5500" dirty="0" err="1" smtClean="0">
                <a:solidFill>
                  <a:schemeClr val="bg1"/>
                </a:solidFill>
              </a:rPr>
              <a:t>cực</a:t>
            </a:r>
            <a:r>
              <a:rPr lang="en-US" sz="5500" dirty="0" smtClean="0">
                <a:solidFill>
                  <a:schemeClr val="bg1"/>
                </a:solidFill>
              </a:rPr>
              <a:t> </a:t>
            </a:r>
            <a:r>
              <a:rPr lang="en-US" sz="5500" dirty="0" err="1" smtClean="0">
                <a:solidFill>
                  <a:schemeClr val="bg1"/>
                </a:solidFill>
              </a:rPr>
              <a:t>sẽ</a:t>
            </a:r>
            <a:r>
              <a:rPr lang="en-US" sz="5500" dirty="0" smtClean="0">
                <a:solidFill>
                  <a:schemeClr val="bg1"/>
                </a:solidFill>
              </a:rPr>
              <a:t> </a:t>
            </a:r>
            <a:r>
              <a:rPr lang="en-US" sz="5500" dirty="0" err="1" smtClean="0">
                <a:solidFill>
                  <a:schemeClr val="bg1"/>
                </a:solidFill>
              </a:rPr>
              <a:t>trổ</a:t>
            </a:r>
            <a:r>
              <a:rPr lang="en-US" sz="5500" dirty="0" smtClean="0">
                <a:solidFill>
                  <a:schemeClr val="bg1"/>
                </a:solidFill>
              </a:rPr>
              <a:t> </a:t>
            </a:r>
            <a:r>
              <a:rPr lang="en-US" sz="5500" dirty="0" err="1" smtClean="0">
                <a:solidFill>
                  <a:schemeClr val="bg1"/>
                </a:solidFill>
              </a:rPr>
              <a:t>ngàn</a:t>
            </a:r>
            <a:r>
              <a:rPr lang="en-US" sz="5500" dirty="0" smtClean="0">
                <a:solidFill>
                  <a:schemeClr val="bg1"/>
                </a:solidFill>
              </a:rPr>
              <a:t> </a:t>
            </a:r>
            <a:r>
              <a:rPr lang="en-US" sz="5500" dirty="0" err="1" smtClean="0">
                <a:solidFill>
                  <a:schemeClr val="bg1"/>
                </a:solidFill>
              </a:rPr>
              <a:t>bông</a:t>
            </a:r>
            <a:r>
              <a:rPr lang="en-US" sz="5500" dirty="0" smtClean="0">
                <a:solidFill>
                  <a:schemeClr val="bg1"/>
                </a:solidFill>
              </a:rPr>
              <a:t> </a:t>
            </a:r>
            <a:r>
              <a:rPr lang="en-US" sz="5500" dirty="0" err="1" smtClean="0">
                <a:solidFill>
                  <a:schemeClr val="bg1"/>
                </a:solidFill>
              </a:rPr>
              <a:t>lúa</a:t>
            </a:r>
            <a:r>
              <a:rPr lang="en-US" sz="5500" dirty="0" smtClean="0">
                <a:solidFill>
                  <a:schemeClr val="bg1"/>
                </a:solidFill>
              </a:rPr>
              <a:t> </a:t>
            </a:r>
            <a:r>
              <a:rPr lang="en-US" sz="5500" dirty="0" err="1" smtClean="0">
                <a:solidFill>
                  <a:schemeClr val="bg1"/>
                </a:solidFill>
              </a:rPr>
              <a:t>vàng</a:t>
            </a:r>
            <a:r>
              <a:rPr lang="en-US" sz="5500" dirty="0" smtClean="0">
                <a:solidFill>
                  <a:schemeClr val="bg1"/>
                </a:solidFill>
              </a:rPr>
              <a:t> </a:t>
            </a:r>
            <a:r>
              <a:rPr lang="en-US" sz="5500" dirty="0" err="1" smtClean="0">
                <a:solidFill>
                  <a:schemeClr val="bg1"/>
                </a:solidFill>
              </a:rPr>
              <a:t>tươi</a:t>
            </a:r>
            <a:r>
              <a:rPr lang="en-US" sz="5500" dirty="0" smtClean="0">
                <a:solidFill>
                  <a:schemeClr val="bg1"/>
                </a:solidFill>
              </a:rPr>
              <a:t>.</a:t>
            </a:r>
            <a:endParaRPr lang="vi-VN" sz="5500" dirty="0">
              <a:solidFill>
                <a:schemeClr val="bg1"/>
              </a:solidFill>
            </a:endParaRPr>
          </a:p>
        </p:txBody>
      </p:sp>
    </p:spTree>
    <p:extLst>
      <p:ext uri="{BB962C8B-B14F-4D97-AF65-F5344CB8AC3E}">
        <p14:creationId xmlns:p14="http://schemas.microsoft.com/office/powerpoint/2010/main" val="23680151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b="0" dirty="0">
                <a:solidFill>
                  <a:schemeClr val="bg1"/>
                </a:solidFill>
                <a:effectLst/>
              </a:rPr>
              <a:t> </a:t>
            </a:r>
            <a:r>
              <a:rPr lang="vi-VN" sz="5500" dirty="0">
                <a:solidFill>
                  <a:schemeClr val="bg1"/>
                </a:solidFill>
              </a:rPr>
              <a:t>Này giờ thánh lễ đã hết rồi, chúng con về trong niềm mến tin. Nguyện cùng đem thực hành lời Chúa đem yêu thương Chúa đến mọi </a:t>
            </a:r>
            <a:r>
              <a:rPr lang="vi-VN" sz="5500" dirty="0" smtClean="0">
                <a:solidFill>
                  <a:schemeClr val="bg1"/>
                </a:solidFill>
              </a:rPr>
              <a:t>nơi</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13592379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200" b="0" u="sng" dirty="0" err="1" smtClean="0">
                <a:solidFill>
                  <a:srgbClr val="FFFF00"/>
                </a:solidFill>
                <a:effectLst/>
                <a:latin typeface="+mj-lt"/>
              </a:rPr>
              <a:t>Đk</a:t>
            </a:r>
            <a:r>
              <a:rPr lang="vi-VN" sz="5200" b="0" u="sng" dirty="0" smtClean="0">
                <a:solidFill>
                  <a:srgbClr val="FFFF00"/>
                </a:solidFill>
                <a:effectLst/>
                <a:latin typeface="+mj-lt"/>
              </a:rPr>
              <a:t>:</a:t>
            </a:r>
            <a:r>
              <a:rPr lang="vi-VN" sz="5200" b="0" dirty="0" smtClean="0">
                <a:solidFill>
                  <a:schemeClr val="bg1"/>
                </a:solidFill>
                <a:effectLst/>
                <a:latin typeface="+mj-lt"/>
              </a:rPr>
              <a:t> </a:t>
            </a:r>
            <a:r>
              <a:rPr lang="vi-VN" sz="5200" dirty="0">
                <a:solidFill>
                  <a:schemeClr val="bg1"/>
                </a:solidFill>
                <a:latin typeface="+mj-lt"/>
              </a:rPr>
              <a:t>Tiến về nhà Chúa lòng ngây ngất bao niềm sướng vui. Nơi ta luôn sớm hôm trông đợi. Nơi Cha ta vẫn đang kêu mời. Tiến về nhà Chúa là chốn tâm hồn được nghỉ ngơi</a:t>
            </a:r>
            <a:r>
              <a:rPr lang="vi-VN" sz="5200" dirty="0" smtClean="0">
                <a:solidFill>
                  <a:schemeClr val="bg1"/>
                </a:solidFill>
                <a:latin typeface="+mj-lt"/>
              </a:rPr>
              <a:t>.</a:t>
            </a:r>
            <a:endParaRPr lang="vi-VN" sz="52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200" b="0" u="sng" dirty="0" smtClean="0">
                <a:solidFill>
                  <a:srgbClr val="FFFF00"/>
                </a:solidFill>
                <a:effectLst/>
                <a:latin typeface="+mj-lt"/>
              </a:rPr>
              <a:t>Tk1</a:t>
            </a:r>
            <a:r>
              <a:rPr lang="vi-VN" sz="5200" b="0" u="sng" dirty="0">
                <a:solidFill>
                  <a:srgbClr val="FFFF00"/>
                </a:solidFill>
                <a:effectLst/>
                <a:latin typeface="+mj-lt"/>
              </a:rPr>
              <a:t>:</a:t>
            </a:r>
            <a:r>
              <a:rPr lang="vi-VN" sz="5200" b="0" dirty="0">
                <a:solidFill>
                  <a:schemeClr val="bg1"/>
                </a:solidFill>
                <a:effectLst/>
                <a:latin typeface="+mj-lt"/>
              </a:rPr>
              <a:t> </a:t>
            </a:r>
            <a:r>
              <a:rPr lang="vi-VN" sz="5200" dirty="0">
                <a:solidFill>
                  <a:schemeClr val="bg1"/>
                </a:solidFill>
                <a:latin typeface="+mj-lt"/>
              </a:rPr>
              <a:t>Cùng tụ họp về đây để chia sớt bao </a:t>
            </a:r>
            <a:r>
              <a:rPr lang="vi-VN" sz="5200" dirty="0" smtClean="0">
                <a:solidFill>
                  <a:schemeClr val="bg1"/>
                </a:solidFill>
                <a:latin typeface="+mj-lt"/>
              </a:rPr>
              <a:t>chuy</a:t>
            </a:r>
            <a:r>
              <a:rPr lang="en-US" sz="5200" dirty="0" smtClean="0">
                <a:solidFill>
                  <a:schemeClr val="bg1"/>
                </a:solidFill>
                <a:latin typeface="+mj-lt"/>
              </a:rPr>
              <a:t>ệ</a:t>
            </a:r>
            <a:r>
              <a:rPr lang="vi-VN" sz="5200" dirty="0" smtClean="0">
                <a:solidFill>
                  <a:schemeClr val="bg1"/>
                </a:solidFill>
                <a:latin typeface="+mj-lt"/>
              </a:rPr>
              <a:t>n </a:t>
            </a:r>
            <a:r>
              <a:rPr lang="vi-VN" sz="5200" dirty="0">
                <a:solidFill>
                  <a:schemeClr val="bg1"/>
                </a:solidFill>
                <a:latin typeface="+mj-lt"/>
              </a:rPr>
              <a:t>buồn vui. Bao thử thánh vây phủ trên kiếp người, khiến ta chẳng lẻ loi.</a:t>
            </a: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TotalTime>
  <Words>1736</Words>
  <Application>Microsoft Office PowerPoint</Application>
  <PresentationFormat>On-screen Show (16:9)</PresentationFormat>
  <Paragraphs>87</Paragraphs>
  <Slides>75</Slides>
  <Notes>2</Notes>
  <HiddenSlides>0</HiddenSlides>
  <MMClips>0</MMClips>
  <ScaleCrop>false</ScaleCrop>
  <HeadingPairs>
    <vt:vector size="4" baseType="variant">
      <vt:variant>
        <vt:lpstr>Theme</vt:lpstr>
      </vt:variant>
      <vt:variant>
        <vt:i4>10</vt:i4>
      </vt:variant>
      <vt:variant>
        <vt:lpstr>Slide Titles</vt:lpstr>
      </vt:variant>
      <vt:variant>
        <vt:i4>75</vt:i4>
      </vt:variant>
    </vt:vector>
  </HeadingPairs>
  <TitlesOfParts>
    <vt:vector size="85" baseType="lpstr">
      <vt:lpstr>Office Theme</vt:lpstr>
      <vt:lpstr>12_Office Theme</vt:lpstr>
      <vt:lpstr>36_Default Design</vt:lpstr>
      <vt:lpstr>10_Office Theme</vt:lpstr>
      <vt:lpstr>6_Office Theme</vt:lpstr>
      <vt:lpstr>8_Office Theme</vt:lpstr>
      <vt:lpstr>5_Office Theme</vt:lpstr>
      <vt:lpstr>2_Office Theme</vt:lpstr>
      <vt:lpstr>1_Office Theme</vt:lpstr>
      <vt:lpstr>37_Default Design</vt:lpstr>
      <vt:lpstr>CHÚA NHẬT XXI THƯỜNG NIÊN NĂM B</vt:lpstr>
      <vt:lpstr>PowerPoint Presentation</vt:lpstr>
      <vt:lpstr>TẬP HÁT CỘNG ĐOÀN</vt:lpstr>
      <vt:lpstr>Đk: Hãy nếm thử mà coi cho biết Chúa thiện hảo dường bao.</vt:lpstr>
      <vt:lpstr>Lạy Chúa, Lời Chúa là thần trí và là sự sống, Chúa mới có những lời ban phúc trường sinh.</vt:lpstr>
      <vt:lpstr>PowerPoint Presentation</vt:lpstr>
      <vt:lpstr> Ca Nhập Lễ TIẾN VỀ NHÀ CHÚA Viết Chung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33 CHÚA NHẬT XXI THƯỜNG NIÊN NĂM B  Lm. Kim Long 05 Câu</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Bôi tên luôn nơi trần thế, bao lũ bạo tàn bị Chúa tru di. Chúa đoái nhìn ai chính trực, Luôn lắng tai mà nghe tiếng họ kêu van.</vt:lpstr>
      <vt:lpstr>Đk: Hãy nếm thử mà coi cho biết Chúa thiện hảo dường bao.</vt:lpstr>
      <vt:lpstr>Tk3: Khi nguy nan kêu cầu Chúa, nên Chúa nhận lời giải thoát khang an. Chúa ở gần bao tấm lòng tan vỡ ê chề để cứu độ cho luôn.</vt:lpstr>
      <vt:lpstr>Đk: Hãy nếm thử mà coi cho biết Chúa thiện hảo dường bao.</vt:lpstr>
      <vt:lpstr>Tk4: Ai công minh luôn gặp khó, nhưng Chúa dủ tình hằng cứu thoát cho. Chúa giữ gìn xương cốt họ, không để khúc nào bị gẫy dập chi đâu.</vt:lpstr>
      <vt:lpstr>Đk: Hãy nếm thử mà coi cho biết Chúa thiện hảo dường bao.</vt:lpstr>
      <vt:lpstr>Tk5: Quân gian manh gây tội lỗi, kẻ ghét người lành bị án tiêu vong. Chúa cứu mạng tôi tớ Ngài, nương náu bên Ngài không lãnh phạt khi nao.</vt:lpstr>
      <vt:lpstr>Đk: Hãy nếm thử mà coi cho biết Chúa thiện hảo dường bao.</vt:lpstr>
      <vt:lpstr>PowerPoint Presentation</vt:lpstr>
      <vt:lpstr>Lạy Chúa, Lời Chúa là thần trí và là sự sống, Chúa mới có những lời ban phúc trường sinh.</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Này đây bánh thơm, ly rượu nồng hương xin dâng lên như lễ vật trước thiên đường. Sẽ trở thành của ăn dưỡng nuôi, là Thịt Máu cứu độ muôn người.</vt:lpstr>
      <vt:lpstr>Tk1: Chúa không cần lễ vật bù đắp sai lầm, không nhận hy lễ toàn thiêu. Thì tiến Chúa trót tâm hồn con và tim con nay đã hao mòn, vì yêu Chúa biết yêu chưa trọn Chúa nhận cho tình mến sắt son.</vt:lpstr>
      <vt:lpstr>Đk: Này đây bánh thơm, ly rượu nồng hương xin dâng lên như lễ vật trước thiên đường. Sẽ trở thành của ăn dưỡng nuôi, là Thịt Máu cứu độ muôn người.</vt:lpstr>
      <vt:lpstr>Tk2: Tiến dâng Ngài kiếp người nhiều nỗi phong trần, có Ngài nhưng thiếu niềm tin. Nguyện tiến Chúa trước ngai tòa cao cầu ban ơn tuôn đổ dạt dào, để ơn thánh giúp con tin vào Chúa và con một mối thông giao.</vt:lpstr>
      <vt:lpstr>Đk: Này đây bánh thơm, ly rượu nồng hương xin dâng lên như lễ vật trước thiên đường. Sẽ trở thành của ăn dưỡng nuôi, là Thịt Máu cứu độ muôn người.</vt:lpstr>
      <vt:lpstr>PowerPoint Presentation</vt:lpstr>
      <vt:lpstr>PowerPoint Presentation</vt:lpstr>
      <vt:lpstr>Ca Nguyện Hiệp Lễ VÌ NGOÀI CHÚA RA Phùng Minh Mẫn</vt:lpstr>
      <vt:lpstr>Tk1: Chỉ có mình Chúa là chốn con tựa nương, là thành lũy vững bền chở che con yên hàn. Dù có cuồng phong dù bão giông giăng đầy, con vẫn không lo gì khi đời có Ngài.</vt:lpstr>
      <vt:lpstr>Đk: Vì ngoài Ngài ra con tìm đâu thấy bình an, nào có chi lâu bền ở nơi dương trần. Vì ngoài Ngài ra ai là chốn con nương nhờ, từ nay đến muôn đời xin Ngài bảo toàn thân con.</vt:lpstr>
      <vt:lpstr>Tk2: Tựa nép vào bên lòng Chúa con thảnh thơi, như em bé thơ dại ngủ ngon trong tay mẹ. Nguyện ước đời con được Chúa yêu thương hoài, thao thức suốt canh dài con tưởng nhớ Ngài.</vt:lpstr>
      <vt:lpstr>Đk: Vì ngoài Ngài ra con tìm đâu thấy bình an, nào có chi lâu bền ở nơi dương trần. Vì ngoài Ngài ra ai là chốn con nương nhờ, từ nay đến muôn đời xin Ngài bảo toàn thân con.</vt:lpstr>
      <vt:lpstr>Tk3: Quyền quý lợi danh tựa cánh hoa mỏng manh, một cơn gió vô tình làm hoa kia xa cành. Hạnh phúc đời con là Chúa luôn ở cùng, là phúc vinh thiên đàng muôn đời bất tận.</vt:lpstr>
      <vt:lpstr>Đk: Vì ngoài Ngài ra con tìm đâu thấy bình an, nào có chi lâu bền ở nơi dương trần. Vì ngoài Ngài ra ai là chốn con nương nhờ, từ nay đến muôn đời xin Ngài bảo toàn thân con.</vt:lpstr>
      <vt:lpstr>PowerPoint Presentation</vt:lpstr>
      <vt:lpstr>PowerPoint Presentation</vt:lpstr>
      <vt:lpstr>Ca Kết Lễ KINH TẠ LỄ Lm. Nguyễn Hùng Cường</vt:lpstr>
      <vt:lpstr>Đk:  Này giờ thánh lễ đã hết rồi, chúng con về trong niềm mến tin. Nguyện cùng đem thực hành lời Chúa đem yêu thương Chúa đến mọi nơi.</vt:lpstr>
      <vt:lpstr>Tk1: Ra đi ta đi vào đời, nên như ánh sáng rạng soi, nơi tối tăm chiếu niềm hy vọng, chốn u sầu thắp sáng niềm vui.</vt:lpstr>
      <vt:lpstr>Tk3: Hôm nay gieo trong lệ sầu, hân hoan tiếng hát ngày mai. Hạt lúa gieo xuống đời cơ cực sẽ trổ ngàn bông lúa vàng tươi.</vt:lpstr>
      <vt:lpstr>Đk:  Này giờ thánh lễ đã hết rồi, chúng con về trong niềm mến tin. Nguyện cùng đem thực hành lời Chúa đem yêu thương Chúa đến mọi nơi.</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ismail - [2010]</cp:lastModifiedBy>
  <cp:revision>165</cp:revision>
  <dcterms:created xsi:type="dcterms:W3CDTF">2023-05-21T07:25:42Z</dcterms:created>
  <dcterms:modified xsi:type="dcterms:W3CDTF">2024-08-22T18:11:17Z</dcterms:modified>
</cp:coreProperties>
</file>