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072" r:id="rId8"/>
    <p:sldMasterId id="2147484084" r:id="rId9"/>
    <p:sldMasterId id="2147484096" r:id="rId10"/>
    <p:sldMasterId id="2147484104" r:id="rId11"/>
  </p:sldMasterIdLst>
  <p:notesMasterIdLst>
    <p:notesMasterId r:id="rId88"/>
  </p:notesMasterIdLst>
  <p:sldIdLst>
    <p:sldId id="507" r:id="rId12"/>
    <p:sldId id="367" r:id="rId13"/>
    <p:sldId id="705" r:id="rId14"/>
    <p:sldId id="706" r:id="rId15"/>
    <p:sldId id="707" r:id="rId16"/>
    <p:sldId id="708" r:id="rId17"/>
    <p:sldId id="709" r:id="rId18"/>
    <p:sldId id="710" r:id="rId19"/>
    <p:sldId id="711" r:id="rId20"/>
    <p:sldId id="761" r:id="rId21"/>
    <p:sldId id="553" r:id="rId22"/>
    <p:sldId id="737" r:id="rId23"/>
    <p:sldId id="738" r:id="rId24"/>
    <p:sldId id="745" r:id="rId25"/>
    <p:sldId id="753" r:id="rId26"/>
    <p:sldId id="672" r:id="rId27"/>
    <p:sldId id="384" r:id="rId28"/>
    <p:sldId id="719" r:id="rId29"/>
    <p:sldId id="720" r:id="rId30"/>
    <p:sldId id="721" r:id="rId31"/>
    <p:sldId id="722" r:id="rId32"/>
    <p:sldId id="723" r:id="rId33"/>
    <p:sldId id="724" r:id="rId34"/>
    <p:sldId id="647" r:id="rId35"/>
    <p:sldId id="649" r:id="rId36"/>
    <p:sldId id="683" r:id="rId37"/>
    <p:sldId id="684" r:id="rId38"/>
    <p:sldId id="685" r:id="rId39"/>
    <p:sldId id="693" r:id="rId40"/>
    <p:sldId id="686" r:id="rId41"/>
    <p:sldId id="694" r:id="rId42"/>
    <p:sldId id="687" r:id="rId43"/>
    <p:sldId id="695" r:id="rId44"/>
    <p:sldId id="688" r:id="rId45"/>
    <p:sldId id="696" r:id="rId46"/>
    <p:sldId id="653" r:id="rId47"/>
    <p:sldId id="689" r:id="rId48"/>
    <p:sldId id="698" r:id="rId49"/>
    <p:sldId id="549" r:id="rId50"/>
    <p:sldId id="400"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550" r:id="rId64"/>
    <p:sldId id="558" r:id="rId65"/>
    <p:sldId id="754" r:id="rId66"/>
    <p:sldId id="755" r:id="rId67"/>
    <p:sldId id="756" r:id="rId68"/>
    <p:sldId id="757" r:id="rId69"/>
    <p:sldId id="276" r:id="rId70"/>
    <p:sldId id="674" r:id="rId71"/>
    <p:sldId id="277" r:id="rId72"/>
    <p:sldId id="746" r:id="rId73"/>
    <p:sldId id="758" r:id="rId74"/>
    <p:sldId id="747" r:id="rId75"/>
    <p:sldId id="748" r:id="rId76"/>
    <p:sldId id="759" r:id="rId77"/>
    <p:sldId id="760" r:id="rId78"/>
    <p:sldId id="292" r:id="rId79"/>
    <p:sldId id="651" r:id="rId80"/>
    <p:sldId id="699" r:id="rId81"/>
    <p:sldId id="700" r:id="rId82"/>
    <p:sldId id="701" r:id="rId83"/>
    <p:sldId id="702" r:id="rId84"/>
    <p:sldId id="703" r:id="rId85"/>
    <p:sldId id="704" r:id="rId86"/>
    <p:sldId id="675"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66" d="100"/>
          <a:sy n="66" d="100"/>
        </p:scale>
        <p:origin x="-1272" y="-534"/>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8/30/2023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719915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439153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412162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60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566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0362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8407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3455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188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17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140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434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367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0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69601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245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533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9870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63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4652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496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2257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3588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4222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387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51065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1602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39820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4120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8/30/2023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82076328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14961"/>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8/30/2023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7433"/>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840630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dirty="0">
                <a:solidFill>
                  <a:srgbClr val="FFFF00"/>
                </a:solidFill>
                <a:effectLst/>
                <a:latin typeface="+mj-lt"/>
              </a:rPr>
              <a:t/>
            </a:r>
            <a:br>
              <a:rPr lang="en-US" sz="6000" b="0" dirty="0">
                <a:solidFill>
                  <a:srgbClr val="FFFF00"/>
                </a:solidFill>
                <a:effectLst/>
                <a:latin typeface="+mj-lt"/>
              </a:rPr>
            </a:br>
            <a:r>
              <a:rPr lang="en-US" sz="6000" b="0" dirty="0" smtClean="0">
                <a:solidFill>
                  <a:srgbClr val="FFFF00"/>
                </a:solidFill>
                <a:effectLst/>
                <a:latin typeface="+mj-lt"/>
              </a:rPr>
              <a:t>KHÚC </a:t>
            </a:r>
            <a:r>
              <a:rPr lang="en-US" sz="6000" dirty="0" smtClean="0">
                <a:solidFill>
                  <a:srgbClr val="FFFF00"/>
                </a:solidFill>
              </a:rPr>
              <a:t>CA LÊN ĐỀN 3</a:t>
            </a:r>
            <a:br>
              <a:rPr lang="en-US" sz="6000" dirty="0" smtClean="0">
                <a:solidFill>
                  <a:srgbClr val="FFFF00"/>
                </a:solidFill>
              </a:rPr>
            </a:br>
            <a:r>
              <a:rPr lang="en-US" sz="5400" b="0" i="1" dirty="0" err="1" smtClean="0">
                <a:solidFill>
                  <a:schemeClr val="bg1"/>
                </a:solidFill>
                <a:effectLst/>
                <a:latin typeface="+mj-lt"/>
              </a:rPr>
              <a:t>Giang</a:t>
            </a:r>
            <a:r>
              <a:rPr lang="en-US" sz="5400" b="0" i="1" dirty="0" smtClean="0">
                <a:solidFill>
                  <a:schemeClr val="bg1"/>
                </a:solidFill>
                <a:effectLst/>
                <a:latin typeface="+mj-lt"/>
              </a:rPr>
              <a:t> </a:t>
            </a:r>
            <a:r>
              <a:rPr lang="en-US" sz="5400" b="0" i="1" dirty="0" err="1" smtClean="0">
                <a:solidFill>
                  <a:schemeClr val="bg1"/>
                </a:solidFill>
                <a:effectLst/>
                <a:latin typeface="+mj-lt"/>
              </a:rPr>
              <a:t>Tâm</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en-US" sz="5500" u="sng" dirty="0" smtClean="0">
                <a:solidFill>
                  <a:srgbClr val="FFFF00"/>
                </a:solidFill>
              </a:rPr>
              <a:t>Tk1:</a:t>
            </a:r>
            <a:r>
              <a:rPr lang="vi-VN" sz="5500" dirty="0" smtClean="0">
                <a:solidFill>
                  <a:schemeClr val="bg1"/>
                </a:solidFill>
              </a:rPr>
              <a:t> </a:t>
            </a:r>
            <a:r>
              <a:rPr lang="vi-VN" sz="5500" dirty="0">
                <a:solidFill>
                  <a:schemeClr val="bg1"/>
                </a:solidFill>
              </a:rPr>
              <a:t>Nào cùng nhau ta đi lên thánh điện. Nhà của Chúa thánh thiện ôi sáng ngời. Hát vang câu tân ca mừng Chúa trời, Đấng đã làm nên những kì công.</a:t>
            </a:r>
            <a:endParaRPr lang="en-US" sz="5500" b="0" dirty="0">
              <a:solidFill>
                <a:schemeClr val="bg1"/>
              </a:solidFill>
              <a:effectLst/>
            </a:endParaRPr>
          </a:p>
        </p:txBody>
      </p:sp>
    </p:spTree>
    <p:extLst>
      <p:ext uri="{BB962C8B-B14F-4D97-AF65-F5344CB8AC3E}">
        <p14:creationId xmlns:p14="http://schemas.microsoft.com/office/powerpoint/2010/main" val="1978420507"/>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smtClean="0">
                <a:solidFill>
                  <a:schemeClr val="bg1"/>
                </a:solidFill>
              </a:rPr>
              <a:t> </a:t>
            </a:r>
            <a:r>
              <a:rPr lang="vi-VN" sz="5000" dirty="0">
                <a:solidFill>
                  <a:schemeClr val="bg1"/>
                </a:solidFill>
              </a:rPr>
              <a:t>Thật vui sướng khi muôn người nói với tôi: Nào cùng nhau ta đi về đền thánh Chúa Trời. Hãy đến đây reo mừng, trước thánh nhan cửu trùng, cùng tung hô theo khúc hát cung đàn</a:t>
            </a:r>
            <a:r>
              <a:rPr lang="vi-VN" sz="5000" dirty="0" smtClean="0">
                <a:solidFill>
                  <a:schemeClr val="bg1"/>
                </a:solidFill>
              </a:rPr>
              <a:t>.</a:t>
            </a:r>
            <a:endParaRPr lang="en-US" sz="5000" dirty="0">
              <a:solidFill>
                <a:schemeClr val="bg1"/>
              </a:solidFill>
              <a:effectLst/>
            </a:endParaRPr>
          </a:p>
        </p:txBody>
      </p:sp>
    </p:spTree>
    <p:extLst>
      <p:ext uri="{BB962C8B-B14F-4D97-AF65-F5344CB8AC3E}">
        <p14:creationId xmlns:p14="http://schemas.microsoft.com/office/powerpoint/2010/main" val="3346912359"/>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fontScale="90000"/>
          </a:bodyPr>
          <a:lstStyle/>
          <a:p>
            <a:pPr algn="just"/>
            <a:r>
              <a:rPr lang="en-US" sz="6000" u="sng" dirty="0" smtClean="0">
                <a:solidFill>
                  <a:srgbClr val="FFFF00"/>
                </a:solidFill>
              </a:rPr>
              <a:t>Tk2:</a:t>
            </a:r>
            <a:r>
              <a:rPr lang="en-US" sz="6000" dirty="0" smtClean="0">
                <a:solidFill>
                  <a:schemeClr val="bg1"/>
                </a:solidFill>
              </a:rPr>
              <a:t> </a:t>
            </a:r>
            <a:r>
              <a:rPr lang="vi-VN" sz="6000" dirty="0" smtClean="0">
                <a:solidFill>
                  <a:schemeClr val="bg1"/>
                </a:solidFill>
              </a:rPr>
              <a:t>Tựa </a:t>
            </a:r>
            <a:r>
              <a:rPr lang="vi-VN" sz="6000" dirty="0">
                <a:solidFill>
                  <a:schemeClr val="bg1"/>
                </a:solidFill>
              </a:rPr>
              <a:t>đàn nai hằng trông mong suối nguồn, này hồn con mong gần bên Chúa luôn. Tấm thân này khát khao đợi trông hoài, những ước mong bước tới đền vàng.</a:t>
            </a:r>
            <a:endParaRPr lang="en-US" sz="5500" b="0" dirty="0">
              <a:solidFill>
                <a:schemeClr val="bg1"/>
              </a:solidFill>
              <a:effectLst/>
            </a:endParaRPr>
          </a:p>
        </p:txBody>
      </p:sp>
    </p:spTree>
    <p:extLst>
      <p:ext uri="{BB962C8B-B14F-4D97-AF65-F5344CB8AC3E}">
        <p14:creationId xmlns:p14="http://schemas.microsoft.com/office/powerpoint/2010/main" val="1030870474"/>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5000" u="sng" dirty="0" err="1" smtClean="0">
                <a:solidFill>
                  <a:srgbClr val="FFFF00"/>
                </a:solidFill>
              </a:rPr>
              <a:t>Đk</a:t>
            </a:r>
            <a:r>
              <a:rPr lang="en-US" sz="5000" u="sng" dirty="0" smtClean="0">
                <a:solidFill>
                  <a:srgbClr val="FFFF00"/>
                </a:solidFill>
              </a:rPr>
              <a:t>:</a:t>
            </a:r>
            <a:r>
              <a:rPr lang="vi-VN" sz="5000" dirty="0" smtClean="0">
                <a:solidFill>
                  <a:schemeClr val="bg1"/>
                </a:solidFill>
              </a:rPr>
              <a:t> </a:t>
            </a:r>
            <a:r>
              <a:rPr lang="vi-VN" sz="5000" dirty="0">
                <a:solidFill>
                  <a:schemeClr val="bg1"/>
                </a:solidFill>
              </a:rPr>
              <a:t>Thật vui sướng khi muôn người nói với tôi: Nào cùng nhau ta đi về đền thánh Chúa Trời. Hãy đến đây reo mừng, trước thánh nhan cửu trùng, cùng tung hô theo khúc hát cung đàn</a:t>
            </a:r>
            <a:r>
              <a:rPr lang="vi-VN" sz="5000" dirty="0" smtClean="0">
                <a:solidFill>
                  <a:schemeClr val="bg1"/>
                </a:solidFill>
              </a:rPr>
              <a:t>.</a:t>
            </a:r>
            <a:endParaRPr lang="en-US" sz="5000" dirty="0">
              <a:solidFill>
                <a:schemeClr val="bg1"/>
              </a:solidFill>
              <a:effectLst/>
            </a:endParaRPr>
          </a:p>
        </p:txBody>
      </p:sp>
    </p:spTree>
    <p:extLst>
      <p:ext uri="{BB962C8B-B14F-4D97-AF65-F5344CB8AC3E}">
        <p14:creationId xmlns:p14="http://schemas.microsoft.com/office/powerpoint/2010/main" val="310634396"/>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6274939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290877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64904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6519814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a:t>
            </a:r>
            <a:r>
              <a:rPr lang="en-US" sz="5200" b="0" dirty="0" smtClean="0">
                <a:solidFill>
                  <a:schemeClr val="bg1"/>
                </a:solidFill>
                <a:effectLst/>
                <a:latin typeface="+mj-lt"/>
                <a:cs typeface="Times New Roman" panose="02020603050405020304" pitchFamily="18" charset="0"/>
              </a:rPr>
              <a:t>x</a:t>
            </a:r>
            <a:r>
              <a:rPr lang="vi-VN" sz="5200" b="0" dirty="0" smtClean="0">
                <a:solidFill>
                  <a:schemeClr val="bg1"/>
                </a:solidFill>
                <a:effectLst/>
                <a:latin typeface="+mj-lt"/>
                <a:cs typeface="Times New Roman" panose="02020603050405020304" pitchFamily="18" charset="0"/>
              </a:rPr>
              <a:t>in </a:t>
            </a:r>
            <a:r>
              <a:rPr lang="vi-VN" sz="52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73714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dirty="0" err="1">
                <a:solidFill>
                  <a:schemeClr val="bg1"/>
                </a:solidFill>
                <a:effectLst/>
                <a:latin typeface="+mj-lt"/>
                <a:cs typeface="Times New Roman" panose="02020603050405020304" pitchFamily="18" charset="0"/>
              </a:rPr>
              <a:t>Vì</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lạy</a:t>
            </a:r>
            <a:r>
              <a:rPr lang="en-US" sz="5100" b="0" dirty="0">
                <a:solidFill>
                  <a:schemeClr val="bg1"/>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Chúa</a:t>
            </a:r>
            <a:r>
              <a:rPr lang="en-US" sz="5100" b="0" dirty="0">
                <a:solidFill>
                  <a:srgbClr val="FFFF00"/>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Giê-su</a:t>
            </a:r>
            <a:r>
              <a:rPr lang="en-US" sz="5100" b="0" dirty="0">
                <a:solidFill>
                  <a:srgbClr val="FFFF00"/>
                </a:solidFill>
                <a:effectLst/>
                <a:latin typeface="+mj-lt"/>
                <a:cs typeface="Times New Roman" panose="02020603050405020304" pitchFamily="18" charset="0"/>
              </a:rPr>
              <a:t> Ki-</a:t>
            </a:r>
            <a:r>
              <a:rPr lang="en-US" sz="5100" b="0" dirty="0" err="1">
                <a:solidFill>
                  <a:srgbClr val="FFFF00"/>
                </a:solidFill>
                <a:effectLst/>
                <a:latin typeface="+mj-lt"/>
                <a:cs typeface="Times New Roman" panose="02020603050405020304" pitchFamily="18" charset="0"/>
              </a:rPr>
              <a:t>tô</a:t>
            </a:r>
            <a:r>
              <a:rPr lang="en-US" sz="5100" b="0" dirty="0">
                <a:solidFill>
                  <a:srgbClr val="FFFF00"/>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Tối</a:t>
            </a:r>
            <a:r>
              <a:rPr lang="en-US" sz="5100" b="0" dirty="0">
                <a:solidFill>
                  <a:schemeClr val="bg1"/>
                </a:solidFill>
                <a:effectLst/>
                <a:latin typeface="+mj-lt"/>
                <a:cs typeface="Times New Roman" panose="02020603050405020304" pitchFamily="18" charset="0"/>
              </a:rPr>
              <a:t> Cao, </a:t>
            </a:r>
            <a:r>
              <a:rPr lang="en-US" sz="5100" b="0" dirty="0" err="1">
                <a:solidFill>
                  <a:schemeClr val="bg1"/>
                </a:solidFill>
                <a:effectLst/>
                <a:latin typeface="+mj-lt"/>
                <a:cs typeface="Times New Roman" panose="02020603050405020304" pitchFamily="18" charset="0"/>
              </a:rPr>
              <a:t>cùng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Thần</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trong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vinh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quang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Cha. </a:t>
            </a:r>
            <a:r>
              <a:rPr lang="en-US" sz="5100" b="0" u="sng" dirty="0">
                <a:solidFill>
                  <a:srgbClr val="FFFF00"/>
                </a:solidFill>
                <a:effectLst/>
                <a:latin typeface="+mj-lt"/>
                <a:cs typeface="Times New Roman" panose="02020603050405020304" pitchFamily="18" charset="0"/>
              </a:rPr>
              <a:t>A-men. A-men. </a:t>
            </a:r>
            <a:endParaRPr lang="vi-VN" sz="51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188685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754326"/>
          </a:xfrm>
          <a:prstGeom prst="rect">
            <a:avLst/>
          </a:prstGeom>
          <a:noFill/>
        </p:spPr>
        <p:txBody>
          <a:bodyPr wrap="square" rtlCol="0">
            <a:spAutoFit/>
          </a:bodyPr>
          <a:lstStyle/>
          <a:p>
            <a:r>
              <a:rPr lang="vi-VN" sz="3600" b="1" dirty="0">
                <a:ln w="1905"/>
                <a:solidFill>
                  <a:srgbClr val="C00000"/>
                </a:solidFill>
                <a:effectLst>
                  <a:innerShdw blurRad="69850" dist="43180" dir="5400000">
                    <a:srgbClr val="000000">
                      <a:alpha val="65000"/>
                    </a:srgbClr>
                  </a:innerShdw>
                </a:effectLst>
              </a:rPr>
              <a:t>Bài đọc </a:t>
            </a:r>
            <a:r>
              <a:rPr lang="en-US" sz="3600" b="1" dirty="0" smtClean="0">
                <a:ln w="1905"/>
                <a:solidFill>
                  <a:srgbClr val="C00000"/>
                </a:solidFill>
                <a:effectLst>
                  <a:innerShdw blurRad="69850" dist="43180" dir="5400000">
                    <a:srgbClr val="000000">
                      <a:alpha val="65000"/>
                    </a:srgbClr>
                  </a:innerShdw>
                </a:effectLst>
              </a:rPr>
              <a:t>1</a:t>
            </a:r>
            <a:r>
              <a:rPr lang="vi-VN" sz="3600" b="1" dirty="0" smtClean="0">
                <a:ln w="1905"/>
                <a:solidFill>
                  <a:srgbClr val="C00000"/>
                </a:solidFill>
                <a:effectLst>
                  <a:innerShdw blurRad="69850" dist="43180" dir="5400000">
                    <a:srgbClr val="000000">
                      <a:alpha val="65000"/>
                    </a:srgbClr>
                  </a:innerShdw>
                </a:effectLst>
              </a:rPr>
              <a:t>.</a:t>
            </a:r>
            <a:endParaRPr lang="vi-VN" sz="3600" b="1" dirty="0">
              <a:ln w="1905"/>
              <a:solidFill>
                <a:srgbClr val="C00000"/>
              </a:solidFill>
              <a:effectLst>
                <a:innerShdw blurRad="69850" dist="43180" dir="5400000">
                  <a:srgbClr val="000000">
                    <a:alpha val="65000"/>
                  </a:srgbClr>
                </a:innerShdw>
              </a:effectLst>
            </a:endParaRPr>
          </a:p>
          <a:p>
            <a:r>
              <a:rPr lang="vi-VN" sz="3600" b="1" dirty="0">
                <a:ln w="1905"/>
                <a:solidFill>
                  <a:srgbClr val="C00000"/>
                </a:solidFill>
                <a:effectLst>
                  <a:innerShdw blurRad="69850" dist="43180" dir="5400000">
                    <a:srgbClr val="000000">
                      <a:alpha val="65000"/>
                    </a:srgbClr>
                  </a:innerShdw>
                </a:effectLst>
              </a:rPr>
              <a:t>Bài trích sách ngôn sứ </a:t>
            </a:r>
            <a:r>
              <a:rPr lang="en-US" sz="3600" b="1" dirty="0" err="1" smtClean="0">
                <a:ln w="1905"/>
                <a:solidFill>
                  <a:srgbClr val="C00000"/>
                </a:solidFill>
                <a:effectLst>
                  <a:innerShdw blurRad="69850" dist="43180" dir="5400000">
                    <a:srgbClr val="000000">
                      <a:alpha val="65000"/>
                    </a:srgbClr>
                  </a:innerShdw>
                </a:effectLst>
              </a:rPr>
              <a:t>Giê</a:t>
            </a:r>
            <a:r>
              <a:rPr lang="en-US" sz="3600" b="1" dirty="0" smtClean="0">
                <a:ln w="1905"/>
                <a:solidFill>
                  <a:srgbClr val="C00000"/>
                </a:solidFill>
                <a:effectLst>
                  <a:innerShdw blurRad="69850" dist="43180" dir="5400000">
                    <a:srgbClr val="000000">
                      <a:alpha val="65000"/>
                    </a:srgbClr>
                  </a:innerShdw>
                </a:effectLst>
              </a:rPr>
              <a:t>-</a:t>
            </a:r>
            <a:r>
              <a:rPr lang="en-US" sz="3600" b="1" dirty="0" err="1" smtClean="0">
                <a:ln w="1905"/>
                <a:solidFill>
                  <a:srgbClr val="C00000"/>
                </a:solidFill>
                <a:effectLst>
                  <a:innerShdw blurRad="69850" dist="43180" dir="5400000">
                    <a:srgbClr val="000000">
                      <a:alpha val="65000"/>
                    </a:srgbClr>
                  </a:innerShdw>
                </a:effectLst>
              </a:rPr>
              <a:t>rê</a:t>
            </a:r>
            <a:r>
              <a:rPr lang="en-US" sz="3600" b="1" dirty="0" smtClean="0">
                <a:ln w="1905"/>
                <a:solidFill>
                  <a:srgbClr val="C00000"/>
                </a:solidFill>
                <a:effectLst>
                  <a:innerShdw blurRad="69850" dist="43180" dir="5400000">
                    <a:srgbClr val="000000">
                      <a:alpha val="65000"/>
                    </a:srgbClr>
                  </a:innerShdw>
                </a:effectLst>
              </a:rPr>
              <a:t>-mi-a</a:t>
            </a:r>
            <a:r>
              <a:rPr lang="vi-VN" sz="3600" b="1" dirty="0" smtClean="0">
                <a:ln w="1905"/>
                <a:solidFill>
                  <a:srgbClr val="C00000"/>
                </a:solidFill>
                <a:effectLst>
                  <a:innerShdw blurRad="69850" dist="43180" dir="5400000">
                    <a:srgbClr val="000000">
                      <a:alpha val="65000"/>
                    </a:srgbClr>
                  </a:innerShdw>
                </a:effectLst>
              </a:rPr>
              <a:t>.</a:t>
            </a:r>
            <a:endParaRPr lang="vi-VN" sz="3600" b="1" dirty="0">
              <a:ln w="1905"/>
              <a:solidFill>
                <a:srgbClr val="C00000"/>
              </a:solidFill>
              <a:effectLst>
                <a:innerShdw blurRad="69850" dist="43180" dir="5400000">
                  <a:srgbClr val="000000">
                    <a:alpha val="65000"/>
                  </a:srgbClr>
                </a:innerShdw>
              </a:effectLst>
            </a:endParaRPr>
          </a:p>
          <a:p>
            <a:r>
              <a:rPr lang="en-US" sz="3600" b="1" dirty="0" err="1" smtClean="0">
                <a:ln w="1905"/>
                <a:solidFill>
                  <a:srgbClr val="C00000"/>
                </a:solidFill>
                <a:effectLst>
                  <a:innerShdw blurRad="69850" dist="43180" dir="5400000">
                    <a:srgbClr val="000000">
                      <a:alpha val="65000"/>
                    </a:srgbClr>
                  </a:innerShdw>
                </a:effectLst>
              </a:rPr>
              <a:t>Vì</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lời</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Đức</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Chúa</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mà</a:t>
            </a:r>
            <a:r>
              <a:rPr lang="en-US" sz="3600" b="1" dirty="0" smtClean="0">
                <a:ln w="1905"/>
                <a:solidFill>
                  <a:srgbClr val="C00000"/>
                </a:solidFill>
                <a:effectLst>
                  <a:innerShdw blurRad="69850" dist="43180" dir="5400000">
                    <a:srgbClr val="000000">
                      <a:alpha val="65000"/>
                    </a:srgbClr>
                  </a:innerShdw>
                </a:effectLst>
              </a:rPr>
              <a:t> con </a:t>
            </a:r>
            <a:r>
              <a:rPr lang="en-US" sz="3600" b="1" dirty="0" err="1" smtClean="0">
                <a:ln w="1905"/>
                <a:solidFill>
                  <a:srgbClr val="C00000"/>
                </a:solidFill>
                <a:effectLst>
                  <a:innerShdw blurRad="69850" dist="43180" dir="5400000">
                    <a:srgbClr val="000000">
                      <a:alpha val="65000"/>
                    </a:srgbClr>
                  </a:innerShdw>
                </a:effectLst>
              </a:rPr>
              <a:t>đây</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bị</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sỉ</a:t>
            </a:r>
            <a:r>
              <a:rPr lang="en-US" sz="3600" b="1" dirty="0" smtClean="0">
                <a:ln w="1905"/>
                <a:solidFill>
                  <a:srgbClr val="C00000"/>
                </a:solidFill>
                <a:effectLst>
                  <a:innerShdw blurRad="69850" dist="43180" dir="5400000">
                    <a:srgbClr val="000000">
                      <a:alpha val="65000"/>
                    </a:srgbClr>
                  </a:innerShdw>
                </a:effectLst>
              </a:rPr>
              <a:t> </a:t>
            </a:r>
            <a:r>
              <a:rPr lang="en-US" sz="3600" b="1" dirty="0" err="1" smtClean="0">
                <a:ln w="1905"/>
                <a:solidFill>
                  <a:srgbClr val="C00000"/>
                </a:solidFill>
                <a:effectLst>
                  <a:innerShdw blurRad="69850" dist="43180" dir="5400000">
                    <a:srgbClr val="000000">
                      <a:alpha val="65000"/>
                    </a:srgbClr>
                  </a:innerShdw>
                </a:effectLst>
              </a:rPr>
              <a:t>nhục</a:t>
            </a:r>
            <a:r>
              <a:rPr lang="vi-VN" sz="3600" b="1" dirty="0" smtClean="0">
                <a:ln w="1905"/>
                <a:solidFill>
                  <a:srgbClr val="C00000"/>
                </a:solidFill>
                <a:effectLst>
                  <a:innerShdw blurRad="69850" dist="43180" dir="5400000">
                    <a:srgbClr val="000000">
                      <a:alpha val="65000"/>
                    </a:srgbClr>
                  </a:innerShdw>
                </a:effectLst>
              </a:rPr>
              <a:t>.</a:t>
            </a:r>
            <a:endParaRPr lang="vi-VN" sz="3600"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62</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t>
            </a:r>
            <a:r>
              <a:rPr lang="en-US" dirty="0" smtClean="0">
                <a:solidFill>
                  <a:srgbClr val="FFFF00"/>
                </a:solidFill>
              </a:rPr>
              <a:t>A</a:t>
            </a:r>
            <a:br>
              <a:rPr lang="en-US" dirty="0" smtClean="0">
                <a:solidFill>
                  <a:srgbClr val="FFFF00"/>
                </a:solidFill>
              </a:rPr>
            </a:br>
            <a:r>
              <a:rPr lang="en-US" dirty="0" smtClean="0">
                <a:solidFill>
                  <a:schemeClr val="bg1"/>
                </a:solidFill>
              </a:rPr>
              <a:t>Kim Long</a:t>
            </a:r>
            <a:br>
              <a:rPr lang="en-US" dirty="0" smtClean="0">
                <a:solidFill>
                  <a:schemeClr val="bg1"/>
                </a:solidFill>
              </a:rPr>
            </a:br>
            <a:r>
              <a:rPr lang="en-US" i="1" dirty="0" smtClean="0">
                <a:solidFill>
                  <a:schemeClr val="bg1"/>
                </a:solidFill>
              </a:rPr>
              <a:t>(4 </a:t>
            </a:r>
            <a:r>
              <a:rPr lang="en-US" i="1" dirty="0" err="1">
                <a:solidFill>
                  <a:schemeClr val="bg1"/>
                </a:solidFill>
              </a:rPr>
              <a:t>c</a:t>
            </a:r>
            <a:r>
              <a:rPr lang="en-US" i="1" dirty="0" err="1" smtClean="0">
                <a:solidFill>
                  <a:schemeClr val="bg1"/>
                </a:solidFill>
              </a:rPr>
              <a:t>âu</a:t>
            </a:r>
            <a:r>
              <a:rPr lang="en-US" i="1" dirty="0" smtClean="0">
                <a:solidFill>
                  <a:schemeClr val="bg1"/>
                </a:solidFill>
              </a:rPr>
              <a:t>)</a:t>
            </a:r>
            <a:endParaRPr lang="en-US" i="1" dirty="0">
              <a:solidFill>
                <a:schemeClr val="bg1"/>
              </a:solidFill>
            </a:endParaRPr>
          </a:p>
        </p:txBody>
      </p:sp>
    </p:spTree>
    <p:extLst>
      <p:ext uri="{BB962C8B-B14F-4D97-AF65-F5344CB8AC3E}">
        <p14:creationId xmlns:p14="http://schemas.microsoft.com/office/powerpoint/2010/main" val="711019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a:t>
            </a:r>
            <a:r>
              <a:rPr lang="vi-VN" sz="7200" dirty="0" smtClean="0">
                <a:solidFill>
                  <a:schemeClr val="bg1"/>
                </a:solidFill>
              </a:rPr>
              <a:t>Thiên </a:t>
            </a:r>
            <a:r>
              <a:rPr lang="vi-VN" sz="7200" dirty="0" smtClean="0">
                <a:solidFill>
                  <a:schemeClr val="bg1"/>
                </a:solidFill>
              </a:rPr>
              <a:t>Chúa con tôn thờ, linh hồn con luôn khao khát Ngài.</a:t>
            </a:r>
          </a:p>
        </p:txBody>
      </p:sp>
    </p:spTree>
    <p:extLst>
      <p:ext uri="{BB962C8B-B14F-4D97-AF65-F5344CB8AC3E}">
        <p14:creationId xmlns:p14="http://schemas.microsoft.com/office/powerpoint/2010/main" val="36466810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vi-VN" sz="5400" dirty="0" smtClean="0">
                <a:solidFill>
                  <a:schemeClr val="bg1"/>
                </a:solidFill>
              </a:rPr>
              <a:t>Thân lạy Chúa, Đấng con tôn thờ, này con nao nao trông tìm Chúa, linh hồn con khát khao, thân xác con hao mòn, như đất khô cằn hằng trông mong nước nguồn.</a:t>
            </a:r>
            <a:endParaRPr lang="en-US" sz="5400" dirty="0">
              <a:solidFill>
                <a:schemeClr val="bg1"/>
              </a:solidFill>
            </a:endParaRPr>
          </a:p>
        </p:txBody>
      </p:sp>
    </p:spTree>
    <p:extLst>
      <p:ext uri="{BB962C8B-B14F-4D97-AF65-F5344CB8AC3E}">
        <p14:creationId xmlns:p14="http://schemas.microsoft.com/office/powerpoint/2010/main" val="800203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vi-VN" sz="7200" dirty="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2823245788"/>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FFFF00"/>
                </a:solidFill>
              </a:rPr>
              <a:t>Tk2:</a:t>
            </a:r>
            <a:r>
              <a:rPr lang="en-US" sz="5400" dirty="0" smtClean="0">
                <a:solidFill>
                  <a:schemeClr val="bg1"/>
                </a:solidFill>
              </a:rPr>
              <a:t> </a:t>
            </a:r>
            <a:r>
              <a:rPr lang="vi-VN" sz="5400" dirty="0" smtClean="0">
                <a:solidFill>
                  <a:schemeClr val="bg1"/>
                </a:solidFill>
              </a:rPr>
              <a:t> Mong được tới ngắm tôn nhan Ngài, nhìn xem vinh quang uy lực Chúa. Ân tình của Chúa luôn cao quý hơn sinh mạng, con muốn vang lời mà ca khen suốt đời.</a:t>
            </a:r>
            <a:endParaRPr lang="en-US" sz="5400" dirty="0">
              <a:solidFill>
                <a:schemeClr val="bg1"/>
              </a:solidFill>
            </a:endParaRPr>
          </a:p>
        </p:txBody>
      </p:sp>
    </p:spTree>
    <p:extLst>
      <p:ext uri="{BB962C8B-B14F-4D97-AF65-F5344CB8AC3E}">
        <p14:creationId xmlns:p14="http://schemas.microsoft.com/office/powerpoint/2010/main" val="3802108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a:solidFill>
                  <a:schemeClr val="bg1"/>
                </a:solidFill>
              </a:rPr>
              <a:t> </a:t>
            </a:r>
            <a:r>
              <a:rPr lang="vi-VN" sz="6000" smtClean="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31935744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Tk4:</a:t>
            </a:r>
            <a:r>
              <a:rPr lang="en-US" sz="6000">
                <a:solidFill>
                  <a:schemeClr val="bg1"/>
                </a:solidFill>
              </a:rPr>
              <a:t> </a:t>
            </a:r>
            <a:r>
              <a:rPr lang="vi-VN" sz="6000" smtClean="0">
                <a:solidFill>
                  <a:schemeClr val="bg1"/>
                </a:solidFill>
              </a:rPr>
              <a:t>Con được Chúa cứu nguy hộ phù, miệng con luôn reo vui mừng hát, tâm tình con Chúa ơi xin kết liên trong Ngài, tay Chúa uy quyền hằng nâng niu dắt dìu.</a:t>
            </a:r>
          </a:p>
        </p:txBody>
      </p:sp>
    </p:spTree>
    <p:extLst>
      <p:ext uri="{BB962C8B-B14F-4D97-AF65-F5344CB8AC3E}">
        <p14:creationId xmlns:p14="http://schemas.microsoft.com/office/powerpoint/2010/main" val="1328375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Thiên Chúa con tôn thờ, linh hồn con luôn khao khát Ngài.</a:t>
            </a:r>
          </a:p>
        </p:txBody>
      </p:sp>
    </p:spTree>
    <p:extLst>
      <p:ext uri="{BB962C8B-B14F-4D97-AF65-F5344CB8AC3E}">
        <p14:creationId xmlns:p14="http://schemas.microsoft.com/office/powerpoint/2010/main" val="1489996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Phao-lô</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a:t>
            </a:r>
            <a:r>
              <a:rPr lang="en-US" sz="3600" dirty="0" err="1" smtClean="0">
                <a:solidFill>
                  <a:srgbClr val="A50021"/>
                </a:solidFill>
              </a:rPr>
              <a:t>Rô</a:t>
            </a:r>
            <a:r>
              <a:rPr lang="en-US" sz="3600" dirty="0" smtClean="0">
                <a:solidFill>
                  <a:srgbClr val="A50021"/>
                </a:solidFill>
              </a:rPr>
              <a:t>-ma</a:t>
            </a:r>
            <a:r>
              <a:rPr lang="vi-VN" sz="3600" dirty="0" smtClean="0">
                <a:solidFill>
                  <a:srgbClr val="A50021"/>
                </a:solidFill>
              </a:rPr>
              <a:t>.</a:t>
            </a:r>
            <a:endParaRPr lang="vi-VN" sz="3600" dirty="0">
              <a:solidFill>
                <a:srgbClr val="A50021"/>
              </a:solidFill>
            </a:endParaRPr>
          </a:p>
          <a:p>
            <a:r>
              <a:rPr lang="en-US" sz="3600" dirty="0" smtClean="0">
                <a:solidFill>
                  <a:srgbClr val="A50021"/>
                </a:solidFill>
              </a:rPr>
              <a:t>Anh </a:t>
            </a:r>
            <a:r>
              <a:rPr lang="en-US" sz="3600" dirty="0" err="1" smtClean="0">
                <a:solidFill>
                  <a:srgbClr val="A50021"/>
                </a:solidFill>
              </a:rPr>
              <a:t>em</a:t>
            </a:r>
            <a:r>
              <a:rPr lang="en-US" sz="3600" dirty="0" smtClean="0">
                <a:solidFill>
                  <a:srgbClr val="A50021"/>
                </a:solidFill>
              </a:rPr>
              <a:t> </a:t>
            </a:r>
            <a:r>
              <a:rPr lang="en-US" sz="3600" dirty="0" err="1" smtClean="0">
                <a:solidFill>
                  <a:srgbClr val="A50021"/>
                </a:solidFill>
              </a:rPr>
              <a:t>hãy</a:t>
            </a:r>
            <a:r>
              <a:rPr lang="en-US" sz="3600" dirty="0" smtClean="0">
                <a:solidFill>
                  <a:srgbClr val="A50021"/>
                </a:solidFill>
              </a:rPr>
              <a:t> </a:t>
            </a:r>
            <a:r>
              <a:rPr lang="en-US" sz="3600" dirty="0" err="1" smtClean="0">
                <a:solidFill>
                  <a:srgbClr val="A50021"/>
                </a:solidFill>
              </a:rPr>
              <a:t>hiến</a:t>
            </a:r>
            <a:r>
              <a:rPr lang="en-US" sz="3600" dirty="0" smtClean="0">
                <a:solidFill>
                  <a:srgbClr val="A50021"/>
                </a:solidFill>
              </a:rPr>
              <a:t> </a:t>
            </a:r>
            <a:r>
              <a:rPr lang="en-US" sz="3600" dirty="0" err="1" smtClean="0">
                <a:solidFill>
                  <a:srgbClr val="A50021"/>
                </a:solidFill>
              </a:rPr>
              <a:t>dâng</a:t>
            </a:r>
            <a:r>
              <a:rPr lang="en-US" sz="3600" dirty="0" smtClean="0">
                <a:solidFill>
                  <a:srgbClr val="A50021"/>
                </a:solidFill>
              </a:rPr>
              <a:t> </a:t>
            </a:r>
            <a:r>
              <a:rPr lang="en-US" sz="3600" dirty="0" err="1" smtClean="0">
                <a:solidFill>
                  <a:srgbClr val="A50021"/>
                </a:solidFill>
              </a:rPr>
              <a:t>thân</a:t>
            </a:r>
            <a:r>
              <a:rPr lang="en-US" sz="3600" dirty="0" smtClean="0">
                <a:solidFill>
                  <a:srgbClr val="A50021"/>
                </a:solidFill>
              </a:rPr>
              <a:t> </a:t>
            </a:r>
            <a:r>
              <a:rPr lang="en-US" sz="3600" dirty="0" err="1" smtClean="0">
                <a:solidFill>
                  <a:srgbClr val="A50021"/>
                </a:solidFill>
              </a:rPr>
              <a:t>mình</a:t>
            </a:r>
            <a:r>
              <a:rPr lang="en-US" sz="3600" dirty="0" smtClean="0">
                <a:solidFill>
                  <a:srgbClr val="A50021"/>
                </a:solidFill>
              </a:rPr>
              <a:t> </a:t>
            </a:r>
            <a:r>
              <a:rPr lang="en-US" sz="3600" dirty="0" err="1" smtClean="0">
                <a:solidFill>
                  <a:srgbClr val="A50021"/>
                </a:solidFill>
              </a:rPr>
              <a:t>làm</a:t>
            </a:r>
            <a:r>
              <a:rPr lang="en-US" sz="3600" dirty="0" smtClean="0">
                <a:solidFill>
                  <a:srgbClr val="A50021"/>
                </a:solidFill>
              </a:rPr>
              <a:t> </a:t>
            </a:r>
            <a:r>
              <a:rPr lang="en-US" sz="3600" dirty="0" err="1" smtClean="0">
                <a:solidFill>
                  <a:srgbClr val="A50021"/>
                </a:solidFill>
              </a:rPr>
              <a:t>của</a:t>
            </a:r>
            <a:r>
              <a:rPr lang="en-US" sz="3600" dirty="0" smtClean="0">
                <a:solidFill>
                  <a:srgbClr val="A50021"/>
                </a:solidFill>
              </a:rPr>
              <a:t> </a:t>
            </a:r>
            <a:r>
              <a:rPr lang="en-US" sz="3600" dirty="0" err="1" smtClean="0">
                <a:solidFill>
                  <a:srgbClr val="A50021"/>
                </a:solidFill>
              </a:rPr>
              <a:t>lễ</a:t>
            </a:r>
            <a:r>
              <a:rPr lang="en-US" sz="3600" dirty="0" smtClean="0">
                <a:solidFill>
                  <a:srgbClr val="A50021"/>
                </a:solidFill>
              </a:rPr>
              <a:t> </a:t>
            </a:r>
            <a:r>
              <a:rPr lang="en-US" sz="3600" dirty="0" err="1" smtClean="0">
                <a:solidFill>
                  <a:srgbClr val="A50021"/>
                </a:solidFill>
              </a:rPr>
              <a:t>sống</a:t>
            </a:r>
            <a:r>
              <a:rPr lang="en-US" sz="3600" dirty="0" smtClean="0">
                <a:solidFill>
                  <a:srgbClr val="A50021"/>
                </a:solidFill>
              </a:rPr>
              <a:t> </a:t>
            </a:r>
            <a:r>
              <a:rPr lang="en-US" sz="3600" dirty="0" err="1" smtClean="0">
                <a:solidFill>
                  <a:srgbClr val="A50021"/>
                </a:solidFill>
              </a:rPr>
              <a:t>động</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4600" dirty="0" smtClean="0">
                <a:solidFill>
                  <a:schemeClr val="bg1"/>
                </a:solidFill>
              </a:rPr>
              <a:t>Xin Thiên Chúa là Thân Phụ Đức Giê-su Ki-tô Chúa chúng ta, soi mắt tâm hồn chúng ta. Cho chúng ta nhận rõ đâu là niềm hy vọng mà ơn Ngài kêu gọi mang lại cho chúng ta.</a:t>
            </a:r>
            <a:endParaRPr lang="en-US" sz="46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731776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207429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287015385"/>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140362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5233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61428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7049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17880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937958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17131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8235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17753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82515602"/>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37200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43618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801564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343400" y="1079033"/>
            <a:ext cx="4572000" cy="3539430"/>
          </a:xfrm>
          <a:prstGeom prst="rect">
            <a:avLst/>
          </a:prstGeom>
        </p:spPr>
        <p:txBody>
          <a:bodyPr>
            <a:spAutoFit/>
          </a:bodyPr>
          <a:lstStyle/>
          <a:p>
            <a:pPr algn="just"/>
            <a:r>
              <a:rPr lang="en-US" sz="3200" dirty="0" smtClean="0"/>
              <a:t>T</a:t>
            </a:r>
            <a:r>
              <a:rPr lang="vi-VN" sz="3200" dirty="0" smtClean="0"/>
              <a:t>in </a:t>
            </a:r>
            <a:r>
              <a:rPr lang="vi-VN" sz="3200" dirty="0"/>
              <a:t>tưởng mãnh liệt vào sự quan phòng kỳ diệu của Thiên Chúa, và hân hoan sống trọn vẹn niềm tin đã lãnh nhận, phải là quyết tâm của từng người kitô hữu.</a:t>
            </a:r>
            <a:endParaRPr lang="en-US" sz="3200" dirty="0"/>
          </a:p>
        </p:txBody>
      </p:sp>
    </p:spTree>
    <p:extLst>
      <p:ext uri="{BB962C8B-B14F-4D97-AF65-F5344CB8AC3E}">
        <p14:creationId xmlns:p14="http://schemas.microsoft.com/office/powerpoint/2010/main" val="4205098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352800" y="2570911"/>
            <a:ext cx="6019800" cy="1846659"/>
          </a:xfrm>
          <a:prstGeom prst="rect">
            <a:avLst/>
          </a:prstGeom>
        </p:spPr>
        <p:txBody>
          <a:bodyPr wrap="square">
            <a:spAutoFit/>
          </a:bodyPr>
          <a:lstStyle/>
          <a:p>
            <a:pPr algn="ctr"/>
            <a:r>
              <a:rPr lang="en-US" sz="6300" dirty="0" smtClean="0">
                <a:solidFill>
                  <a:srgbClr val="FFFF00"/>
                </a:solidFill>
              </a:rPr>
              <a:t>CON XIN DÂNG</a:t>
            </a:r>
            <a:endParaRPr lang="en-US" sz="6300" dirty="0">
              <a:solidFill>
                <a:srgbClr val="FFFF00"/>
              </a:solidFill>
            </a:endParaRPr>
          </a:p>
          <a:p>
            <a:pPr algn="ctr"/>
            <a:r>
              <a:rPr lang="en-US" sz="4800" b="1" i="1" dirty="0" smtClean="0">
                <a:solidFill>
                  <a:schemeClr val="bg1"/>
                </a:solidFill>
              </a:rPr>
              <a:t>Lan Thanh</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700" b="0" u="sng" dirty="0" smtClean="0">
                <a:solidFill>
                  <a:srgbClr val="FFFF00"/>
                </a:solidFill>
                <a:effectLst/>
              </a:rPr>
              <a:t>Tk1:</a:t>
            </a:r>
            <a:r>
              <a:rPr lang="en-US" sz="4700" b="0" dirty="0" smtClean="0">
                <a:solidFill>
                  <a:schemeClr val="bg1"/>
                </a:solidFill>
                <a:effectLst/>
              </a:rPr>
              <a:t> </a:t>
            </a:r>
            <a:r>
              <a:rPr lang="en-US" sz="4700" b="0" dirty="0" err="1" smtClean="0">
                <a:solidFill>
                  <a:schemeClr val="bg1"/>
                </a:solidFill>
                <a:effectLst/>
              </a:rPr>
              <a:t>Lúa</a:t>
            </a:r>
            <a:r>
              <a:rPr lang="en-US" sz="4700" b="0" dirty="0" smtClean="0">
                <a:solidFill>
                  <a:schemeClr val="bg1"/>
                </a:solidFill>
                <a:effectLst/>
              </a:rPr>
              <a:t> </a:t>
            </a:r>
            <a:r>
              <a:rPr lang="en-US" sz="4700" b="0" dirty="0" err="1" smtClean="0">
                <a:solidFill>
                  <a:schemeClr val="bg1"/>
                </a:solidFill>
                <a:effectLst/>
              </a:rPr>
              <a:t>miến</a:t>
            </a:r>
            <a:r>
              <a:rPr lang="en-US" sz="4700" b="0" dirty="0" smtClean="0">
                <a:solidFill>
                  <a:schemeClr val="bg1"/>
                </a:solidFill>
                <a:effectLst/>
              </a:rPr>
              <a:t> </a:t>
            </a:r>
            <a:r>
              <a:rPr lang="en-US" sz="4700" b="0" dirty="0" err="1" smtClean="0">
                <a:solidFill>
                  <a:schemeClr val="bg1"/>
                </a:solidFill>
                <a:effectLst/>
              </a:rPr>
              <a:t>từ</a:t>
            </a:r>
            <a:r>
              <a:rPr lang="en-US" sz="4700" b="0" dirty="0" smtClean="0">
                <a:solidFill>
                  <a:schemeClr val="bg1"/>
                </a:solidFill>
                <a:effectLst/>
              </a:rPr>
              <a:t> </a:t>
            </a:r>
            <a:r>
              <a:rPr lang="en-US" sz="4700" b="0" dirty="0" err="1" smtClean="0">
                <a:solidFill>
                  <a:schemeClr val="bg1"/>
                </a:solidFill>
                <a:effectLst/>
              </a:rPr>
              <a:t>đồng</a:t>
            </a:r>
            <a:r>
              <a:rPr lang="en-US" sz="4700" b="0" dirty="0" smtClean="0">
                <a:solidFill>
                  <a:schemeClr val="bg1"/>
                </a:solidFill>
                <a:effectLst/>
              </a:rPr>
              <a:t> </a:t>
            </a:r>
            <a:r>
              <a:rPr lang="en-US" sz="4700" b="0" dirty="0" err="1" smtClean="0">
                <a:solidFill>
                  <a:schemeClr val="bg1"/>
                </a:solidFill>
                <a:effectLst/>
              </a:rPr>
              <a:t>xanh</a:t>
            </a:r>
            <a:r>
              <a:rPr lang="en-US" sz="4700" b="0" dirty="0" smtClean="0">
                <a:solidFill>
                  <a:schemeClr val="bg1"/>
                </a:solidFill>
                <a:effectLst/>
              </a:rPr>
              <a:t> </a:t>
            </a:r>
            <a:r>
              <a:rPr lang="en-US" sz="4700" b="0" dirty="0" err="1" smtClean="0">
                <a:solidFill>
                  <a:schemeClr val="bg1"/>
                </a:solidFill>
                <a:effectLst/>
              </a:rPr>
              <a:t>bao</a:t>
            </a:r>
            <a:r>
              <a:rPr lang="en-US" sz="4700" b="0" dirty="0" smtClean="0">
                <a:solidFill>
                  <a:schemeClr val="bg1"/>
                </a:solidFill>
                <a:effectLst/>
              </a:rPr>
              <a:t> la </a:t>
            </a:r>
            <a:r>
              <a:rPr lang="en-US" sz="4700" b="0" dirty="0" err="1" smtClean="0">
                <a:solidFill>
                  <a:schemeClr val="bg1"/>
                </a:solidFill>
                <a:effectLst/>
              </a:rPr>
              <a:t>đưa</a:t>
            </a:r>
            <a:r>
              <a:rPr lang="en-US" sz="4700" b="0" dirty="0" smtClean="0">
                <a:solidFill>
                  <a:schemeClr val="bg1"/>
                </a:solidFill>
                <a:effectLst/>
              </a:rPr>
              <a:t> </a:t>
            </a:r>
            <a:r>
              <a:rPr lang="en-US" sz="4700" b="0" dirty="0" err="1" smtClean="0">
                <a:solidFill>
                  <a:schemeClr val="bg1"/>
                </a:solidFill>
                <a:effectLst/>
              </a:rPr>
              <a:t>về</a:t>
            </a:r>
            <a:r>
              <a:rPr lang="en-US" sz="4700" b="0" dirty="0" smtClean="0">
                <a:solidFill>
                  <a:schemeClr val="bg1"/>
                </a:solidFill>
                <a:effectLst/>
              </a:rPr>
              <a:t>, </a:t>
            </a:r>
            <a:r>
              <a:rPr lang="en-US" sz="4700" b="0" dirty="0" err="1" smtClean="0">
                <a:solidFill>
                  <a:schemeClr val="bg1"/>
                </a:solidFill>
                <a:effectLst/>
              </a:rPr>
              <a:t>trái</a:t>
            </a:r>
            <a:r>
              <a:rPr lang="en-US" sz="4700" b="0" dirty="0" smtClean="0">
                <a:solidFill>
                  <a:schemeClr val="bg1"/>
                </a:solidFill>
                <a:effectLst/>
              </a:rPr>
              <a:t> </a:t>
            </a:r>
            <a:r>
              <a:rPr lang="en-US" sz="4700" b="0" dirty="0" err="1" smtClean="0">
                <a:solidFill>
                  <a:schemeClr val="bg1"/>
                </a:solidFill>
                <a:effectLst/>
              </a:rPr>
              <a:t>nho</a:t>
            </a:r>
            <a:r>
              <a:rPr lang="en-US" sz="4700" b="0" dirty="0" smtClean="0">
                <a:solidFill>
                  <a:schemeClr val="bg1"/>
                </a:solidFill>
                <a:effectLst/>
              </a:rPr>
              <a:t> </a:t>
            </a:r>
            <a:r>
              <a:rPr lang="en-US" sz="4700" b="0" dirty="0" err="1" smtClean="0">
                <a:solidFill>
                  <a:schemeClr val="bg1"/>
                </a:solidFill>
                <a:effectLst/>
              </a:rPr>
              <a:t>từ</a:t>
            </a:r>
            <a:r>
              <a:rPr lang="en-US" sz="4700" b="0" dirty="0" smtClean="0">
                <a:solidFill>
                  <a:schemeClr val="bg1"/>
                </a:solidFill>
                <a:effectLst/>
              </a:rPr>
              <a:t> </a:t>
            </a:r>
            <a:r>
              <a:rPr lang="en-US" sz="4700" b="0" dirty="0" err="1" smtClean="0">
                <a:solidFill>
                  <a:schemeClr val="bg1"/>
                </a:solidFill>
                <a:effectLst/>
              </a:rPr>
              <a:t>vườn</a:t>
            </a:r>
            <a:r>
              <a:rPr lang="en-US" sz="4700" b="0" dirty="0" smtClean="0">
                <a:solidFill>
                  <a:schemeClr val="bg1"/>
                </a:solidFill>
                <a:effectLst/>
              </a:rPr>
              <a:t> </a:t>
            </a:r>
            <a:r>
              <a:rPr lang="en-US" sz="4700" b="0" dirty="0" err="1" smtClean="0">
                <a:solidFill>
                  <a:schemeClr val="bg1"/>
                </a:solidFill>
                <a:effectLst/>
              </a:rPr>
              <a:t>kín</a:t>
            </a:r>
            <a:r>
              <a:rPr lang="en-US" sz="4700" b="0" dirty="0" smtClean="0">
                <a:solidFill>
                  <a:schemeClr val="bg1"/>
                </a:solidFill>
                <a:effectLst/>
              </a:rPr>
              <a:t> </a:t>
            </a:r>
            <a:r>
              <a:rPr lang="en-US" sz="4700" b="0" dirty="0" err="1" smtClean="0">
                <a:solidFill>
                  <a:schemeClr val="bg1"/>
                </a:solidFill>
                <a:effectLst/>
              </a:rPr>
              <a:t>ôm</a:t>
            </a:r>
            <a:r>
              <a:rPr lang="en-US" sz="4700" b="0" dirty="0" smtClean="0">
                <a:solidFill>
                  <a:schemeClr val="bg1"/>
                </a:solidFill>
                <a:effectLst/>
              </a:rPr>
              <a:t> </a:t>
            </a:r>
            <a:r>
              <a:rPr lang="en-US" sz="4700" b="0" dirty="0" err="1" smtClean="0">
                <a:solidFill>
                  <a:schemeClr val="bg1"/>
                </a:solidFill>
                <a:effectLst/>
              </a:rPr>
              <a:t>đưa</a:t>
            </a:r>
            <a:r>
              <a:rPr lang="en-US" sz="4700" b="0" dirty="0" smtClean="0">
                <a:solidFill>
                  <a:schemeClr val="bg1"/>
                </a:solidFill>
                <a:effectLst/>
              </a:rPr>
              <a:t> </a:t>
            </a:r>
            <a:r>
              <a:rPr lang="en-US" sz="4700" b="0" dirty="0" err="1" smtClean="0">
                <a:solidFill>
                  <a:schemeClr val="bg1"/>
                </a:solidFill>
                <a:effectLst/>
              </a:rPr>
              <a:t>nặng</a:t>
            </a:r>
            <a:r>
              <a:rPr lang="en-US" sz="4700" b="0" dirty="0" smtClean="0">
                <a:solidFill>
                  <a:schemeClr val="bg1"/>
                </a:solidFill>
                <a:effectLst/>
              </a:rPr>
              <a:t> </a:t>
            </a:r>
            <a:r>
              <a:rPr lang="en-US" sz="4700" b="0" dirty="0" err="1" smtClean="0">
                <a:solidFill>
                  <a:schemeClr val="bg1"/>
                </a:solidFill>
                <a:effectLst/>
              </a:rPr>
              <a:t>nề</a:t>
            </a:r>
            <a:r>
              <a:rPr lang="en-US" sz="4700" b="0" dirty="0" smtClean="0">
                <a:solidFill>
                  <a:schemeClr val="bg1"/>
                </a:solidFill>
                <a:effectLst/>
              </a:rPr>
              <a:t>. </a:t>
            </a:r>
            <a:r>
              <a:rPr lang="en-US" sz="4700" b="0" dirty="0" err="1" smtClean="0">
                <a:solidFill>
                  <a:schemeClr val="bg1"/>
                </a:solidFill>
                <a:effectLst/>
              </a:rPr>
              <a:t>Bánh</a:t>
            </a:r>
            <a:r>
              <a:rPr lang="en-US" sz="4700" b="0" dirty="0" smtClean="0">
                <a:solidFill>
                  <a:schemeClr val="bg1"/>
                </a:solidFill>
                <a:effectLst/>
              </a:rPr>
              <a:t> </a:t>
            </a:r>
            <a:r>
              <a:rPr lang="en-US" sz="4700" b="0" dirty="0" err="1" smtClean="0">
                <a:solidFill>
                  <a:schemeClr val="bg1"/>
                </a:solidFill>
                <a:effectLst/>
              </a:rPr>
              <a:t>và</a:t>
            </a:r>
            <a:r>
              <a:rPr lang="en-US" sz="4700" b="0" dirty="0" smtClean="0">
                <a:solidFill>
                  <a:schemeClr val="bg1"/>
                </a:solidFill>
                <a:effectLst/>
              </a:rPr>
              <a:t> </a:t>
            </a:r>
            <a:r>
              <a:rPr lang="en-US" sz="4700" b="0" dirty="0" err="1" smtClean="0">
                <a:solidFill>
                  <a:schemeClr val="bg1"/>
                </a:solidFill>
                <a:effectLst/>
              </a:rPr>
              <a:t>rượu</a:t>
            </a:r>
            <a:r>
              <a:rPr lang="en-US" sz="4700" b="0" dirty="0" smtClean="0">
                <a:solidFill>
                  <a:schemeClr val="bg1"/>
                </a:solidFill>
                <a:effectLst/>
              </a:rPr>
              <a:t> </a:t>
            </a:r>
            <a:r>
              <a:rPr lang="en-US" sz="4700" b="0" dirty="0" err="1" smtClean="0">
                <a:solidFill>
                  <a:schemeClr val="bg1"/>
                </a:solidFill>
                <a:effectLst/>
              </a:rPr>
              <a:t>đoàn</a:t>
            </a:r>
            <a:r>
              <a:rPr lang="en-US" sz="4700" b="0" dirty="0" smtClean="0">
                <a:solidFill>
                  <a:schemeClr val="bg1"/>
                </a:solidFill>
                <a:effectLst/>
              </a:rPr>
              <a:t> con </a:t>
            </a:r>
            <a:r>
              <a:rPr lang="en-US" sz="4700" b="0" dirty="0" err="1" smtClean="0">
                <a:solidFill>
                  <a:schemeClr val="bg1"/>
                </a:solidFill>
                <a:effectLst/>
              </a:rPr>
              <a:t>dâng</a:t>
            </a:r>
            <a:r>
              <a:rPr lang="en-US" sz="4700" b="0" dirty="0" smtClean="0">
                <a:solidFill>
                  <a:schemeClr val="bg1"/>
                </a:solidFill>
                <a:effectLst/>
              </a:rPr>
              <a:t> </a:t>
            </a:r>
            <a:r>
              <a:rPr lang="en-US" sz="4700" b="0" dirty="0" err="1" smtClean="0">
                <a:solidFill>
                  <a:schemeClr val="bg1"/>
                </a:solidFill>
                <a:effectLst/>
              </a:rPr>
              <a:t>tiến</a:t>
            </a:r>
            <a:r>
              <a:rPr lang="en-US" sz="4700" b="0" dirty="0" smtClean="0">
                <a:solidFill>
                  <a:schemeClr val="bg1"/>
                </a:solidFill>
                <a:effectLst/>
              </a:rPr>
              <a:t> </a:t>
            </a:r>
            <a:r>
              <a:rPr lang="en-US" sz="4700" b="0" dirty="0" err="1" smtClean="0">
                <a:solidFill>
                  <a:schemeClr val="bg1"/>
                </a:solidFill>
                <a:effectLst/>
              </a:rPr>
              <a:t>từ</a:t>
            </a:r>
            <a:r>
              <a:rPr lang="en-US" sz="4700" b="0" dirty="0" smtClean="0">
                <a:solidFill>
                  <a:schemeClr val="bg1"/>
                </a:solidFill>
                <a:effectLst/>
              </a:rPr>
              <a:t> </a:t>
            </a:r>
            <a:r>
              <a:rPr lang="en-US" sz="4700" b="0" dirty="0" err="1" smtClean="0">
                <a:solidFill>
                  <a:schemeClr val="bg1"/>
                </a:solidFill>
                <a:effectLst/>
              </a:rPr>
              <a:t>đồng</a:t>
            </a:r>
            <a:r>
              <a:rPr lang="en-US" sz="4700" b="0" dirty="0" smtClean="0">
                <a:solidFill>
                  <a:schemeClr val="bg1"/>
                </a:solidFill>
                <a:effectLst/>
              </a:rPr>
              <a:t> </a:t>
            </a:r>
            <a:r>
              <a:rPr lang="en-US" sz="4700" b="0" dirty="0" err="1" smtClean="0">
                <a:solidFill>
                  <a:schemeClr val="bg1"/>
                </a:solidFill>
                <a:effectLst/>
              </a:rPr>
              <a:t>xanh</a:t>
            </a:r>
            <a:r>
              <a:rPr lang="en-US" sz="4700" b="0" dirty="0" smtClean="0">
                <a:solidFill>
                  <a:schemeClr val="bg1"/>
                </a:solidFill>
                <a:effectLst/>
              </a:rPr>
              <a:t> </a:t>
            </a:r>
            <a:r>
              <a:rPr lang="en-US" sz="4700" b="0" dirty="0" err="1" smtClean="0">
                <a:solidFill>
                  <a:schemeClr val="bg1"/>
                </a:solidFill>
                <a:effectLst/>
              </a:rPr>
              <a:t>nương</a:t>
            </a:r>
            <a:r>
              <a:rPr lang="en-US" sz="4700" b="0" dirty="0" smtClean="0">
                <a:solidFill>
                  <a:schemeClr val="bg1"/>
                </a:solidFill>
                <a:effectLst/>
              </a:rPr>
              <a:t> </a:t>
            </a:r>
            <a:r>
              <a:rPr lang="en-US" sz="4700" b="0" dirty="0" err="1" smtClean="0">
                <a:solidFill>
                  <a:schemeClr val="bg1"/>
                </a:solidFill>
                <a:effectLst/>
              </a:rPr>
              <a:t>cao</a:t>
            </a:r>
            <a:r>
              <a:rPr lang="en-US" sz="4700" b="0" dirty="0" smtClean="0">
                <a:solidFill>
                  <a:schemeClr val="bg1"/>
                </a:solidFill>
                <a:effectLst/>
              </a:rPr>
              <a:t> </a:t>
            </a:r>
            <a:r>
              <a:rPr lang="en-US" sz="4700" b="0" dirty="0" err="1" smtClean="0">
                <a:solidFill>
                  <a:schemeClr val="bg1"/>
                </a:solidFill>
                <a:effectLst/>
              </a:rPr>
              <a:t>bao</a:t>
            </a:r>
            <a:r>
              <a:rPr lang="en-US" sz="4700" b="0" dirty="0" smtClean="0">
                <a:solidFill>
                  <a:schemeClr val="bg1"/>
                </a:solidFill>
                <a:effectLst/>
              </a:rPr>
              <a:t> </a:t>
            </a:r>
            <a:r>
              <a:rPr lang="en-US" sz="4700" b="0" dirty="0" err="1" smtClean="0">
                <a:solidFill>
                  <a:schemeClr val="bg1"/>
                </a:solidFill>
                <a:effectLst/>
              </a:rPr>
              <a:t>miền</a:t>
            </a:r>
            <a:r>
              <a:rPr lang="en-US" sz="4700" dirty="0" smtClean="0">
                <a:solidFill>
                  <a:schemeClr val="bg1"/>
                </a:solidFill>
              </a:rPr>
              <a:t>, </a:t>
            </a:r>
            <a:r>
              <a:rPr lang="en-US" sz="4700" dirty="0" err="1" smtClean="0">
                <a:solidFill>
                  <a:schemeClr val="bg1"/>
                </a:solidFill>
              </a:rPr>
              <a:t>chung</a:t>
            </a:r>
            <a:r>
              <a:rPr lang="en-US" sz="4700" dirty="0" smtClean="0">
                <a:solidFill>
                  <a:schemeClr val="bg1"/>
                </a:solidFill>
              </a:rPr>
              <a:t> </a:t>
            </a:r>
            <a:r>
              <a:rPr lang="en-US" sz="4700" dirty="0" err="1" smtClean="0">
                <a:solidFill>
                  <a:schemeClr val="bg1"/>
                </a:solidFill>
              </a:rPr>
              <a:t>góp</a:t>
            </a:r>
            <a:r>
              <a:rPr lang="en-US" sz="4700" dirty="0" smtClean="0">
                <a:solidFill>
                  <a:schemeClr val="bg1"/>
                </a:solidFill>
              </a:rPr>
              <a:t> </a:t>
            </a:r>
            <a:r>
              <a:rPr lang="en-US" sz="4700" dirty="0" err="1" smtClean="0">
                <a:solidFill>
                  <a:schemeClr val="bg1"/>
                </a:solidFill>
              </a:rPr>
              <a:t>đây</a:t>
            </a:r>
            <a:r>
              <a:rPr lang="en-US" sz="4700" dirty="0" smtClean="0">
                <a:solidFill>
                  <a:schemeClr val="bg1"/>
                </a:solidFill>
              </a:rPr>
              <a:t> </a:t>
            </a:r>
            <a:r>
              <a:rPr lang="en-US" sz="4700" dirty="0" err="1" smtClean="0">
                <a:solidFill>
                  <a:schemeClr val="bg1"/>
                </a:solidFill>
              </a:rPr>
              <a:t>cùng</a:t>
            </a:r>
            <a:r>
              <a:rPr lang="en-US" sz="4700" dirty="0" smtClean="0">
                <a:solidFill>
                  <a:schemeClr val="bg1"/>
                </a:solidFill>
              </a:rPr>
              <a:t> </a:t>
            </a:r>
            <a:r>
              <a:rPr lang="en-US" sz="4700" dirty="0" err="1" smtClean="0">
                <a:solidFill>
                  <a:schemeClr val="bg1"/>
                </a:solidFill>
              </a:rPr>
              <a:t>tấm</a:t>
            </a:r>
            <a:r>
              <a:rPr lang="en-US" sz="4700" dirty="0" smtClean="0">
                <a:solidFill>
                  <a:schemeClr val="bg1"/>
                </a:solidFill>
              </a:rPr>
              <a:t> </a:t>
            </a:r>
            <a:r>
              <a:rPr lang="en-US" sz="4700" dirty="0" err="1" smtClean="0">
                <a:solidFill>
                  <a:schemeClr val="bg1"/>
                </a:solidFill>
              </a:rPr>
              <a:t>lòng</a:t>
            </a:r>
            <a:r>
              <a:rPr lang="en-US" sz="4700" dirty="0" smtClean="0">
                <a:solidFill>
                  <a:schemeClr val="bg1"/>
                </a:solidFill>
              </a:rPr>
              <a:t> </a:t>
            </a:r>
            <a:r>
              <a:rPr lang="en-US" sz="4700" dirty="0" err="1" smtClean="0">
                <a:solidFill>
                  <a:schemeClr val="bg1"/>
                </a:solidFill>
              </a:rPr>
              <a:t>yêu</a:t>
            </a:r>
            <a:r>
              <a:rPr lang="en-US" sz="4700" dirty="0" smtClean="0">
                <a:solidFill>
                  <a:schemeClr val="bg1"/>
                </a:solidFill>
              </a:rPr>
              <a:t> </a:t>
            </a:r>
            <a:r>
              <a:rPr lang="en-US" sz="4700" dirty="0" err="1" smtClean="0">
                <a:solidFill>
                  <a:schemeClr val="bg1"/>
                </a:solidFill>
              </a:rPr>
              <a:t>mến</a:t>
            </a:r>
            <a:r>
              <a:rPr lang="en-US" sz="4700" dirty="0" smtClean="0">
                <a:solidFill>
                  <a:schemeClr val="bg1"/>
                </a:solidFill>
              </a:rPr>
              <a:t> </a:t>
            </a:r>
            <a:r>
              <a:rPr lang="en-US" sz="4700" dirty="0" err="1" smtClean="0">
                <a:solidFill>
                  <a:schemeClr val="bg1"/>
                </a:solidFill>
              </a:rPr>
              <a:t>chân</a:t>
            </a:r>
            <a:r>
              <a:rPr lang="en-US" sz="4700" dirty="0" smtClean="0">
                <a:solidFill>
                  <a:schemeClr val="bg1"/>
                </a:solidFill>
              </a:rPr>
              <a:t> </a:t>
            </a:r>
            <a:r>
              <a:rPr lang="en-US" sz="4700" dirty="0" err="1" smtClean="0">
                <a:solidFill>
                  <a:schemeClr val="bg1"/>
                </a:solidFill>
              </a:rPr>
              <a:t>thành</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506385289"/>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trọn</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con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tháng</a:t>
            </a:r>
            <a:r>
              <a:rPr lang="en-US" sz="5800" dirty="0" smtClean="0">
                <a:solidFill>
                  <a:schemeClr val="bg1"/>
                </a:solidFill>
              </a:rPr>
              <a:t> qua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mỏi</a:t>
            </a:r>
            <a:r>
              <a:rPr lang="en-US" sz="5800" dirty="0" smtClean="0">
                <a:solidFill>
                  <a:schemeClr val="bg1"/>
                </a:solidFill>
              </a:rPr>
              <a:t> </a:t>
            </a:r>
            <a:r>
              <a:rPr lang="en-US" sz="5800" dirty="0" err="1" smtClean="0">
                <a:solidFill>
                  <a:schemeClr val="bg1"/>
                </a:solidFill>
              </a:rPr>
              <a:t>mòn</a:t>
            </a:r>
            <a:r>
              <a:rPr lang="en-US" sz="5800" dirty="0" smtClean="0">
                <a:solidFill>
                  <a:schemeClr val="bg1"/>
                </a:solidFill>
              </a:rPr>
              <a:t>. </a:t>
            </a:r>
            <a:r>
              <a:rPr lang="en-US" sz="5800" dirty="0" err="1" smtClean="0">
                <a:solidFill>
                  <a:schemeClr val="bg1"/>
                </a:solidFill>
              </a:rPr>
              <a:t>Đây</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ước</a:t>
            </a:r>
            <a:r>
              <a:rPr lang="en-US" sz="5800" dirty="0" smtClean="0">
                <a:solidFill>
                  <a:schemeClr val="bg1"/>
                </a:solidFill>
              </a:rPr>
              <a:t> </a:t>
            </a:r>
            <a:r>
              <a:rPr lang="en-US" sz="5800" dirty="0" err="1" smtClean="0">
                <a:solidFill>
                  <a:schemeClr val="bg1"/>
                </a:solidFill>
              </a:rPr>
              <a:t>muốn</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gìn</a:t>
            </a:r>
            <a:r>
              <a:rPr lang="en-US" sz="5800" dirty="0" smtClean="0">
                <a:solidFill>
                  <a:schemeClr val="bg1"/>
                </a:solidFill>
              </a:rPr>
              <a:t> </a:t>
            </a:r>
            <a:r>
              <a:rPr lang="en-US" sz="5800" dirty="0" err="1" smtClean="0">
                <a:solidFill>
                  <a:schemeClr val="bg1"/>
                </a:solidFill>
              </a:rPr>
              <a:t>giữ</a:t>
            </a:r>
            <a:r>
              <a:rPr lang="en-US" sz="5800" dirty="0" smtClean="0">
                <a:solidFill>
                  <a:schemeClr val="bg1"/>
                </a:solidFill>
              </a:rPr>
              <a:t> con </a:t>
            </a:r>
            <a:r>
              <a:rPr lang="en-US" sz="5800" dirty="0" err="1" smtClean="0">
                <a:solidFill>
                  <a:schemeClr val="bg1"/>
                </a:solidFill>
              </a:rPr>
              <a:t>vẹn</a:t>
            </a:r>
            <a:r>
              <a:rPr lang="en-US" sz="5800" dirty="0" smtClean="0">
                <a:solidFill>
                  <a:schemeClr val="bg1"/>
                </a:solidFill>
              </a:rPr>
              <a:t> </a:t>
            </a:r>
            <a:r>
              <a:rPr lang="en-US" sz="5800" dirty="0" err="1" smtClean="0">
                <a:solidFill>
                  <a:schemeClr val="bg1"/>
                </a:solidFill>
              </a:rPr>
              <a:t>chữ</a:t>
            </a:r>
            <a:r>
              <a:rPr lang="en-US" sz="5800" dirty="0" smtClean="0">
                <a:solidFill>
                  <a:schemeClr val="bg1"/>
                </a:solidFill>
              </a:rPr>
              <a:t> </a:t>
            </a:r>
            <a:r>
              <a:rPr lang="en-US" sz="5800" dirty="0" err="1" smtClean="0">
                <a:solidFill>
                  <a:schemeClr val="bg1"/>
                </a:solidFill>
              </a:rPr>
              <a:t>trung</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2802418701"/>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en-US" sz="4700" b="0" u="sng" dirty="0" smtClean="0">
                <a:solidFill>
                  <a:srgbClr val="FFFF00"/>
                </a:solidFill>
                <a:effectLst/>
                <a:latin typeface="+mj-lt"/>
              </a:rPr>
              <a:t>Tk2:</a:t>
            </a:r>
            <a:r>
              <a:rPr lang="en-US" sz="4700" b="0" dirty="0" smtClean="0">
                <a:solidFill>
                  <a:schemeClr val="bg1"/>
                </a:solidFill>
                <a:effectLst/>
                <a:latin typeface="+mj-lt"/>
              </a:rPr>
              <a:t> </a:t>
            </a:r>
            <a:r>
              <a:rPr lang="en-US" sz="4700" b="0" dirty="0" err="1" smtClean="0">
                <a:solidFill>
                  <a:schemeClr val="bg1"/>
                </a:solidFill>
                <a:effectLst/>
                <a:latin typeface="+mj-lt"/>
              </a:rPr>
              <a:t>Tiếng</a:t>
            </a:r>
            <a:r>
              <a:rPr lang="en-US" sz="4700" b="0" dirty="0" smtClean="0">
                <a:solidFill>
                  <a:schemeClr val="bg1"/>
                </a:solidFill>
                <a:effectLst/>
                <a:latin typeface="+mj-lt"/>
              </a:rPr>
              <a:t> </a:t>
            </a:r>
            <a:r>
              <a:rPr lang="en-US" sz="4700" b="0" dirty="0" err="1" smtClean="0">
                <a:solidFill>
                  <a:schemeClr val="bg1"/>
                </a:solidFill>
                <a:effectLst/>
                <a:latin typeface="+mj-lt"/>
              </a:rPr>
              <a:t>hát</a:t>
            </a:r>
            <a:r>
              <a:rPr lang="en-US" sz="4700" b="0" dirty="0" smtClean="0">
                <a:solidFill>
                  <a:schemeClr val="bg1"/>
                </a:solidFill>
                <a:effectLst/>
                <a:latin typeface="+mj-lt"/>
              </a:rPr>
              <a:t> </a:t>
            </a:r>
            <a:r>
              <a:rPr lang="en-US" sz="4700" b="0" dirty="0" err="1" smtClean="0">
                <a:solidFill>
                  <a:schemeClr val="bg1"/>
                </a:solidFill>
                <a:effectLst/>
                <a:latin typeface="+mj-lt"/>
              </a:rPr>
              <a:t>này</a:t>
            </a:r>
            <a:r>
              <a:rPr lang="en-US" sz="4700" b="0" dirty="0" smtClean="0">
                <a:solidFill>
                  <a:schemeClr val="bg1"/>
                </a:solidFill>
                <a:effectLst/>
                <a:latin typeface="+mj-lt"/>
              </a:rPr>
              <a:t> </a:t>
            </a:r>
            <a:r>
              <a:rPr lang="en-US" sz="4700" b="0" dirty="0" err="1" smtClean="0">
                <a:solidFill>
                  <a:schemeClr val="bg1"/>
                </a:solidFill>
                <a:effectLst/>
                <a:latin typeface="+mj-lt"/>
              </a:rPr>
              <a:t>đoàn</a:t>
            </a:r>
            <a:r>
              <a:rPr lang="en-US" sz="4700" b="0" dirty="0" smtClean="0">
                <a:solidFill>
                  <a:schemeClr val="bg1"/>
                </a:solidFill>
                <a:effectLst/>
                <a:latin typeface="+mj-lt"/>
              </a:rPr>
              <a:t> con </a:t>
            </a:r>
            <a:r>
              <a:rPr lang="en-US" sz="4700" b="0" dirty="0" err="1" smtClean="0">
                <a:solidFill>
                  <a:schemeClr val="bg1"/>
                </a:solidFill>
                <a:effectLst/>
                <a:latin typeface="+mj-lt"/>
              </a:rPr>
              <a:t>dâng</a:t>
            </a:r>
            <a:r>
              <a:rPr lang="en-US" sz="4700" b="0" dirty="0" smtClean="0">
                <a:solidFill>
                  <a:schemeClr val="bg1"/>
                </a:solidFill>
                <a:effectLst/>
                <a:latin typeface="+mj-lt"/>
              </a:rPr>
              <a:t> </a:t>
            </a:r>
            <a:r>
              <a:rPr lang="en-US" sz="4700" b="0" dirty="0" err="1" smtClean="0">
                <a:solidFill>
                  <a:schemeClr val="bg1"/>
                </a:solidFill>
                <a:effectLst/>
                <a:latin typeface="+mj-lt"/>
              </a:rPr>
              <a:t>lên</a:t>
            </a:r>
            <a:r>
              <a:rPr lang="en-US" sz="4700" b="0" dirty="0" smtClean="0">
                <a:solidFill>
                  <a:schemeClr val="bg1"/>
                </a:solidFill>
                <a:effectLst/>
                <a:latin typeface="+mj-lt"/>
              </a:rPr>
              <a:t> Cha </a:t>
            </a:r>
            <a:r>
              <a:rPr lang="en-US" sz="4700" b="0" dirty="0" err="1" smtClean="0">
                <a:solidFill>
                  <a:schemeClr val="bg1"/>
                </a:solidFill>
                <a:effectLst/>
                <a:latin typeface="+mj-lt"/>
              </a:rPr>
              <a:t>hiền</a:t>
            </a:r>
            <a:r>
              <a:rPr lang="en-US" sz="4700" b="0" dirty="0" smtClean="0">
                <a:solidFill>
                  <a:schemeClr val="bg1"/>
                </a:solidFill>
                <a:effectLst/>
                <a:latin typeface="+mj-lt"/>
              </a:rPr>
              <a:t>. </a:t>
            </a:r>
            <a:r>
              <a:rPr lang="en-US" sz="4700" b="0" dirty="0" err="1" smtClean="0">
                <a:solidFill>
                  <a:schemeClr val="bg1"/>
                </a:solidFill>
                <a:effectLst/>
                <a:latin typeface="+mj-lt"/>
              </a:rPr>
              <a:t>Vút</a:t>
            </a:r>
            <a:r>
              <a:rPr lang="en-US" sz="4700" b="0" dirty="0" smtClean="0">
                <a:solidFill>
                  <a:schemeClr val="bg1"/>
                </a:solidFill>
                <a:effectLst/>
                <a:latin typeface="+mj-lt"/>
              </a:rPr>
              <a:t> bay </a:t>
            </a:r>
            <a:r>
              <a:rPr lang="en-US" sz="4700" b="0" dirty="0" err="1" smtClean="0">
                <a:solidFill>
                  <a:schemeClr val="bg1"/>
                </a:solidFill>
                <a:effectLst/>
                <a:latin typeface="+mj-lt"/>
              </a:rPr>
              <a:t>tựa</a:t>
            </a:r>
            <a:r>
              <a:rPr lang="en-US" sz="4700" b="0" dirty="0" smtClean="0">
                <a:solidFill>
                  <a:schemeClr val="bg1"/>
                </a:solidFill>
                <a:effectLst/>
                <a:latin typeface="+mj-lt"/>
              </a:rPr>
              <a:t> </a:t>
            </a:r>
            <a:r>
              <a:rPr lang="en-US" sz="4700" b="0" dirty="0" err="1" smtClean="0">
                <a:solidFill>
                  <a:schemeClr val="bg1"/>
                </a:solidFill>
                <a:effectLst/>
                <a:latin typeface="+mj-lt"/>
              </a:rPr>
              <a:t>làn</a:t>
            </a:r>
            <a:r>
              <a:rPr lang="en-US" sz="4700" b="0" dirty="0" smtClean="0">
                <a:solidFill>
                  <a:schemeClr val="bg1"/>
                </a:solidFill>
                <a:effectLst/>
                <a:latin typeface="+mj-lt"/>
              </a:rPr>
              <a:t> </a:t>
            </a:r>
            <a:r>
              <a:rPr lang="en-US" sz="4700" b="0" dirty="0" err="1" smtClean="0">
                <a:solidFill>
                  <a:schemeClr val="bg1"/>
                </a:solidFill>
                <a:effectLst/>
                <a:latin typeface="+mj-lt"/>
              </a:rPr>
              <a:t>khói</a:t>
            </a:r>
            <a:r>
              <a:rPr lang="en-US" sz="4700" b="0" dirty="0" smtClean="0">
                <a:solidFill>
                  <a:schemeClr val="bg1"/>
                </a:solidFill>
                <a:effectLst/>
                <a:latin typeface="+mj-lt"/>
              </a:rPr>
              <a:t> </a:t>
            </a:r>
            <a:r>
              <a:rPr lang="en-US" sz="4700" b="0" dirty="0" err="1" smtClean="0">
                <a:solidFill>
                  <a:schemeClr val="bg1"/>
                </a:solidFill>
                <a:effectLst/>
                <a:latin typeface="+mj-lt"/>
              </a:rPr>
              <a:t>thơm</a:t>
            </a:r>
            <a:r>
              <a:rPr lang="en-US" sz="4700" b="0" dirty="0" smtClean="0">
                <a:solidFill>
                  <a:schemeClr val="bg1"/>
                </a:solidFill>
                <a:effectLst/>
                <a:latin typeface="+mj-lt"/>
              </a:rPr>
              <a:t> </a:t>
            </a:r>
            <a:r>
              <a:rPr lang="en-US" sz="4700" b="0" dirty="0" err="1" smtClean="0">
                <a:solidFill>
                  <a:schemeClr val="bg1"/>
                </a:solidFill>
                <a:effectLst/>
                <a:latin typeface="+mj-lt"/>
              </a:rPr>
              <a:t>hương</a:t>
            </a:r>
            <a:r>
              <a:rPr lang="en-US" sz="4700" b="0" dirty="0" smtClean="0">
                <a:solidFill>
                  <a:schemeClr val="bg1"/>
                </a:solidFill>
                <a:effectLst/>
                <a:latin typeface="+mj-lt"/>
              </a:rPr>
              <a:t> </a:t>
            </a:r>
            <a:r>
              <a:rPr lang="en-US" sz="4700" b="0" dirty="0" err="1" smtClean="0">
                <a:solidFill>
                  <a:schemeClr val="bg1"/>
                </a:solidFill>
                <a:effectLst/>
                <a:latin typeface="+mj-lt"/>
              </a:rPr>
              <a:t>nguyện</a:t>
            </a:r>
            <a:r>
              <a:rPr lang="en-US" sz="4700" b="0" dirty="0" smtClean="0">
                <a:solidFill>
                  <a:schemeClr val="bg1"/>
                </a:solidFill>
                <a:effectLst/>
                <a:latin typeface="+mj-lt"/>
              </a:rPr>
              <a:t> </a:t>
            </a:r>
            <a:r>
              <a:rPr lang="en-US" sz="4700" b="0" dirty="0" err="1" smtClean="0">
                <a:solidFill>
                  <a:schemeClr val="bg1"/>
                </a:solidFill>
                <a:effectLst/>
                <a:latin typeface="+mj-lt"/>
              </a:rPr>
              <a:t>cầu</a:t>
            </a:r>
            <a:r>
              <a:rPr lang="en-US" sz="4700" b="0" dirty="0" smtClean="0">
                <a:solidFill>
                  <a:schemeClr val="bg1"/>
                </a:solidFill>
                <a:effectLst/>
                <a:latin typeface="+mj-lt"/>
              </a:rPr>
              <a:t>. </a:t>
            </a:r>
            <a:r>
              <a:rPr lang="en-US" sz="4700" b="0" dirty="0" err="1" smtClean="0">
                <a:solidFill>
                  <a:schemeClr val="bg1"/>
                </a:solidFill>
                <a:effectLst/>
                <a:latin typeface="+mj-lt"/>
              </a:rPr>
              <a:t>Xác</a:t>
            </a:r>
            <a:r>
              <a:rPr lang="en-US" sz="4700" b="0" dirty="0" smtClean="0">
                <a:solidFill>
                  <a:schemeClr val="bg1"/>
                </a:solidFill>
                <a:effectLst/>
                <a:latin typeface="+mj-lt"/>
              </a:rPr>
              <a:t> </a:t>
            </a:r>
            <a:r>
              <a:rPr lang="en-US" sz="4700" b="0" dirty="0" err="1" smtClean="0">
                <a:solidFill>
                  <a:schemeClr val="bg1"/>
                </a:solidFill>
                <a:effectLst/>
                <a:latin typeface="+mj-lt"/>
              </a:rPr>
              <a:t>và</a:t>
            </a:r>
            <a:r>
              <a:rPr lang="en-US" sz="4700" b="0" dirty="0" smtClean="0">
                <a:solidFill>
                  <a:schemeClr val="bg1"/>
                </a:solidFill>
                <a:effectLst/>
                <a:latin typeface="+mj-lt"/>
              </a:rPr>
              <a:t> </a:t>
            </a:r>
            <a:r>
              <a:rPr lang="en-US" sz="4700" b="0" dirty="0" err="1" smtClean="0">
                <a:solidFill>
                  <a:schemeClr val="bg1"/>
                </a:solidFill>
                <a:effectLst/>
                <a:latin typeface="+mj-lt"/>
              </a:rPr>
              <a:t>hồn</a:t>
            </a:r>
            <a:r>
              <a:rPr lang="en-US" sz="4700" b="0" dirty="0" smtClean="0">
                <a:solidFill>
                  <a:schemeClr val="bg1"/>
                </a:solidFill>
                <a:effectLst/>
                <a:latin typeface="+mj-lt"/>
              </a:rPr>
              <a:t> </a:t>
            </a:r>
            <a:r>
              <a:rPr lang="en-US" sz="4700" b="0" dirty="0" err="1" smtClean="0">
                <a:solidFill>
                  <a:schemeClr val="bg1"/>
                </a:solidFill>
                <a:effectLst/>
                <a:latin typeface="+mj-lt"/>
              </a:rPr>
              <a:t>đoàn</a:t>
            </a:r>
            <a:r>
              <a:rPr lang="en-US" sz="4700" b="0" dirty="0" smtClean="0">
                <a:solidFill>
                  <a:schemeClr val="bg1"/>
                </a:solidFill>
                <a:effectLst/>
                <a:latin typeface="+mj-lt"/>
              </a:rPr>
              <a:t> con </a:t>
            </a:r>
            <a:r>
              <a:rPr lang="en-US" sz="4700" b="0" dirty="0" err="1" smtClean="0">
                <a:solidFill>
                  <a:schemeClr val="bg1"/>
                </a:solidFill>
                <a:effectLst/>
                <a:latin typeface="+mj-lt"/>
              </a:rPr>
              <a:t>kính</a:t>
            </a:r>
            <a:r>
              <a:rPr lang="en-US" sz="4700" b="0" dirty="0" smtClean="0">
                <a:solidFill>
                  <a:schemeClr val="bg1"/>
                </a:solidFill>
                <a:effectLst/>
                <a:latin typeface="+mj-lt"/>
              </a:rPr>
              <a:t> </a:t>
            </a:r>
            <a:r>
              <a:rPr lang="en-US" sz="4700" b="0" dirty="0" err="1" smtClean="0">
                <a:solidFill>
                  <a:schemeClr val="bg1"/>
                </a:solidFill>
                <a:effectLst/>
                <a:latin typeface="+mj-lt"/>
              </a:rPr>
              <a:t>tiến</a:t>
            </a:r>
            <a:r>
              <a:rPr lang="en-US" sz="4700" b="0" dirty="0" smtClean="0">
                <a:solidFill>
                  <a:schemeClr val="bg1"/>
                </a:solidFill>
                <a:effectLst/>
                <a:latin typeface="+mj-lt"/>
              </a:rPr>
              <a:t> </a:t>
            </a:r>
            <a:r>
              <a:rPr lang="en-US" sz="4700" b="0" dirty="0" err="1" smtClean="0">
                <a:solidFill>
                  <a:schemeClr val="bg1"/>
                </a:solidFill>
                <a:effectLst/>
                <a:latin typeface="+mj-lt"/>
              </a:rPr>
              <a:t>cùng</a:t>
            </a:r>
            <a:r>
              <a:rPr lang="en-US" sz="4700" b="0" dirty="0" smtClean="0">
                <a:solidFill>
                  <a:schemeClr val="bg1"/>
                </a:solidFill>
                <a:effectLst/>
                <a:latin typeface="+mj-lt"/>
              </a:rPr>
              <a:t> </a:t>
            </a:r>
            <a:r>
              <a:rPr lang="en-US" sz="4700" b="0" dirty="0" err="1" smtClean="0">
                <a:solidFill>
                  <a:schemeClr val="bg1"/>
                </a:solidFill>
                <a:effectLst/>
                <a:latin typeface="+mj-lt"/>
              </a:rPr>
              <a:t>nhọc</a:t>
            </a:r>
            <a:r>
              <a:rPr lang="en-US" sz="4700" b="0" dirty="0" smtClean="0">
                <a:solidFill>
                  <a:schemeClr val="bg1"/>
                </a:solidFill>
                <a:effectLst/>
                <a:latin typeface="+mj-lt"/>
              </a:rPr>
              <a:t> </a:t>
            </a:r>
            <a:r>
              <a:rPr lang="en-US" sz="4700" b="0" dirty="0" err="1" smtClean="0">
                <a:solidFill>
                  <a:schemeClr val="bg1"/>
                </a:solidFill>
                <a:effectLst/>
                <a:latin typeface="+mj-lt"/>
              </a:rPr>
              <a:t>lao</a:t>
            </a:r>
            <a:r>
              <a:rPr lang="en-US" sz="4700" b="0" dirty="0" smtClean="0">
                <a:solidFill>
                  <a:schemeClr val="bg1"/>
                </a:solidFill>
                <a:effectLst/>
                <a:latin typeface="+mj-lt"/>
              </a:rPr>
              <a:t> </a:t>
            </a:r>
            <a:r>
              <a:rPr lang="en-US" sz="4700" b="0" dirty="0" err="1" smtClean="0">
                <a:solidFill>
                  <a:schemeClr val="bg1"/>
                </a:solidFill>
                <a:effectLst/>
                <a:latin typeface="+mj-lt"/>
              </a:rPr>
              <a:t>ưu</a:t>
            </a:r>
            <a:r>
              <a:rPr lang="en-US" sz="4700" b="0" dirty="0" smtClean="0">
                <a:solidFill>
                  <a:schemeClr val="bg1"/>
                </a:solidFill>
                <a:effectLst/>
                <a:latin typeface="+mj-lt"/>
              </a:rPr>
              <a:t> </a:t>
            </a:r>
            <a:r>
              <a:rPr lang="en-US" sz="4700" b="0" dirty="0" err="1" smtClean="0">
                <a:solidFill>
                  <a:schemeClr val="bg1"/>
                </a:solidFill>
                <a:effectLst/>
                <a:latin typeface="+mj-lt"/>
              </a:rPr>
              <a:t>tư</a:t>
            </a:r>
            <a:r>
              <a:rPr lang="en-US" sz="4700" b="0" dirty="0" smtClean="0">
                <a:solidFill>
                  <a:schemeClr val="bg1"/>
                </a:solidFill>
                <a:effectLst/>
                <a:latin typeface="+mj-lt"/>
              </a:rPr>
              <a:t> </a:t>
            </a:r>
            <a:r>
              <a:rPr lang="en-US" sz="4700" b="0" dirty="0" err="1" smtClean="0">
                <a:solidFill>
                  <a:schemeClr val="bg1"/>
                </a:solidFill>
                <a:effectLst/>
                <a:latin typeface="+mj-lt"/>
              </a:rPr>
              <a:t>bao</a:t>
            </a:r>
            <a:r>
              <a:rPr lang="en-US" sz="4700" b="0" dirty="0" smtClean="0">
                <a:solidFill>
                  <a:schemeClr val="bg1"/>
                </a:solidFill>
                <a:effectLst/>
                <a:latin typeface="+mj-lt"/>
              </a:rPr>
              <a:t> </a:t>
            </a:r>
            <a:r>
              <a:rPr lang="en-US" sz="4700" b="0" dirty="0" err="1" smtClean="0">
                <a:solidFill>
                  <a:schemeClr val="bg1"/>
                </a:solidFill>
                <a:effectLst/>
                <a:latin typeface="+mj-lt"/>
              </a:rPr>
              <a:t>người</a:t>
            </a:r>
            <a:r>
              <a:rPr lang="en-US" sz="4700" b="0" dirty="0" smtClean="0">
                <a:solidFill>
                  <a:schemeClr val="bg1"/>
                </a:solidFill>
                <a:effectLst/>
                <a:latin typeface="+mj-lt"/>
              </a:rPr>
              <a:t>, </a:t>
            </a:r>
            <a:r>
              <a:rPr lang="en-US" sz="4700" b="0" dirty="0" err="1" smtClean="0">
                <a:solidFill>
                  <a:schemeClr val="bg1"/>
                </a:solidFill>
                <a:effectLst/>
                <a:latin typeface="+mj-lt"/>
              </a:rPr>
              <a:t>chung</a:t>
            </a:r>
            <a:r>
              <a:rPr lang="en-US" sz="4700" b="0" dirty="0" smtClean="0">
                <a:solidFill>
                  <a:schemeClr val="bg1"/>
                </a:solidFill>
                <a:effectLst/>
                <a:latin typeface="+mj-lt"/>
              </a:rPr>
              <a:t> </a:t>
            </a:r>
            <a:r>
              <a:rPr lang="en-US" sz="4700" b="0" dirty="0" err="1" smtClean="0">
                <a:solidFill>
                  <a:schemeClr val="bg1"/>
                </a:solidFill>
                <a:effectLst/>
                <a:latin typeface="+mj-lt"/>
              </a:rPr>
              <a:t>góp</a:t>
            </a:r>
            <a:r>
              <a:rPr lang="en-US" sz="4700" b="0" dirty="0" smtClean="0">
                <a:solidFill>
                  <a:schemeClr val="bg1"/>
                </a:solidFill>
                <a:effectLst/>
                <a:latin typeface="+mj-lt"/>
              </a:rPr>
              <a:t> </a:t>
            </a:r>
            <a:r>
              <a:rPr lang="en-US" sz="4700" b="0" dirty="0" err="1" smtClean="0">
                <a:solidFill>
                  <a:schemeClr val="bg1"/>
                </a:solidFill>
                <a:effectLst/>
                <a:latin typeface="+mj-lt"/>
              </a:rPr>
              <a:t>đây</a:t>
            </a:r>
            <a:r>
              <a:rPr lang="en-US" sz="4700" b="0" dirty="0" smtClean="0">
                <a:solidFill>
                  <a:schemeClr val="bg1"/>
                </a:solidFill>
                <a:effectLst/>
                <a:latin typeface="+mj-lt"/>
              </a:rPr>
              <a:t> </a:t>
            </a:r>
            <a:r>
              <a:rPr lang="en-US" sz="4700" b="0" dirty="0" err="1" smtClean="0">
                <a:solidFill>
                  <a:schemeClr val="bg1"/>
                </a:solidFill>
                <a:effectLst/>
                <a:latin typeface="+mj-lt"/>
              </a:rPr>
              <a:t>thành</a:t>
            </a:r>
            <a:r>
              <a:rPr lang="en-US" sz="4700" b="0" dirty="0" smtClean="0">
                <a:solidFill>
                  <a:schemeClr val="bg1"/>
                </a:solidFill>
                <a:effectLst/>
                <a:latin typeface="+mj-lt"/>
              </a:rPr>
              <a:t> </a:t>
            </a:r>
            <a:r>
              <a:rPr lang="en-US" sz="4700" b="0" dirty="0" err="1" smtClean="0">
                <a:solidFill>
                  <a:schemeClr val="bg1"/>
                </a:solidFill>
                <a:effectLst/>
                <a:latin typeface="+mj-lt"/>
              </a:rPr>
              <a:t>hiến</a:t>
            </a:r>
            <a:r>
              <a:rPr lang="en-US" sz="4700" b="0" dirty="0" smtClean="0">
                <a:solidFill>
                  <a:schemeClr val="bg1"/>
                </a:solidFill>
                <a:effectLst/>
                <a:latin typeface="+mj-lt"/>
              </a:rPr>
              <a:t> </a:t>
            </a:r>
            <a:r>
              <a:rPr lang="en-US" sz="4700" b="0" dirty="0" err="1" smtClean="0">
                <a:solidFill>
                  <a:schemeClr val="bg1"/>
                </a:solidFill>
                <a:effectLst/>
                <a:latin typeface="+mj-lt"/>
              </a:rPr>
              <a:t>vật</a:t>
            </a:r>
            <a:r>
              <a:rPr lang="en-US" sz="4700" b="0" dirty="0" smtClean="0">
                <a:solidFill>
                  <a:schemeClr val="bg1"/>
                </a:solidFill>
                <a:effectLst/>
                <a:latin typeface="+mj-lt"/>
              </a:rPr>
              <a:t> </a:t>
            </a:r>
            <a:r>
              <a:rPr lang="en-US" sz="4700" b="0" dirty="0" err="1" smtClean="0">
                <a:solidFill>
                  <a:schemeClr val="bg1"/>
                </a:solidFill>
                <a:effectLst/>
                <a:latin typeface="+mj-lt"/>
              </a:rPr>
              <a:t>dâng</a:t>
            </a:r>
            <a:r>
              <a:rPr lang="en-US" sz="4700" b="0" dirty="0" smtClean="0">
                <a:solidFill>
                  <a:schemeClr val="bg1"/>
                </a:solidFill>
                <a:effectLst/>
                <a:latin typeface="+mj-lt"/>
              </a:rPr>
              <a:t> </a:t>
            </a:r>
            <a:r>
              <a:rPr lang="en-US" sz="4700" b="0" dirty="0" err="1" smtClean="0">
                <a:solidFill>
                  <a:schemeClr val="bg1"/>
                </a:solidFill>
                <a:effectLst/>
                <a:latin typeface="+mj-lt"/>
              </a:rPr>
              <a:t>trước</a:t>
            </a:r>
            <a:r>
              <a:rPr lang="en-US" sz="4700" b="0" dirty="0" smtClean="0">
                <a:solidFill>
                  <a:schemeClr val="bg1"/>
                </a:solidFill>
                <a:effectLst/>
                <a:latin typeface="+mj-lt"/>
              </a:rPr>
              <a:t> </a:t>
            </a:r>
            <a:r>
              <a:rPr lang="en-US" sz="4700" b="0" dirty="0" err="1" smtClean="0">
                <a:solidFill>
                  <a:schemeClr val="bg1"/>
                </a:solidFill>
                <a:effectLst/>
                <a:latin typeface="+mj-lt"/>
              </a:rPr>
              <a:t>thiên</a:t>
            </a:r>
            <a:r>
              <a:rPr lang="en-US" sz="4700" b="0" dirty="0" smtClean="0">
                <a:solidFill>
                  <a:schemeClr val="bg1"/>
                </a:solidFill>
                <a:effectLst/>
                <a:latin typeface="+mj-lt"/>
              </a:rPr>
              <a:t> </a:t>
            </a:r>
            <a:r>
              <a:rPr lang="en-US" sz="4700" b="0" dirty="0" err="1" smtClean="0">
                <a:solidFill>
                  <a:schemeClr val="bg1"/>
                </a:solidFill>
                <a:effectLst/>
                <a:latin typeface="+mj-lt"/>
              </a:rPr>
              <a:t>tòa</a:t>
            </a:r>
            <a:r>
              <a:rPr lang="en-US" sz="4700" b="0" dirty="0" smtClean="0">
                <a:solidFill>
                  <a:schemeClr val="bg1"/>
                </a:solidFill>
                <a:effectLst/>
                <a:latin typeface="+mj-lt"/>
              </a:rPr>
              <a:t>.</a:t>
            </a:r>
            <a:endParaRPr lang="en-US" sz="4700" b="0" dirty="0">
              <a:solidFill>
                <a:schemeClr val="bg1"/>
              </a:solidFill>
              <a:effectLst/>
              <a:latin typeface="+mj-lt"/>
            </a:endParaRPr>
          </a:p>
        </p:txBody>
      </p:sp>
    </p:spTree>
    <p:extLst>
      <p:ext uri="{BB962C8B-B14F-4D97-AF65-F5344CB8AC3E}">
        <p14:creationId xmlns:p14="http://schemas.microsoft.com/office/powerpoint/2010/main" val="2846612616"/>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5800" u="sng" dirty="0" err="1" smtClean="0">
                <a:solidFill>
                  <a:srgbClr val="FFFF00"/>
                </a:solidFill>
              </a:rPr>
              <a:t>Đk</a:t>
            </a:r>
            <a:r>
              <a:rPr lang="en-US" sz="5800" u="sng" dirty="0" smtClean="0">
                <a:solidFill>
                  <a:srgbClr val="FFFF00"/>
                </a:solidFill>
              </a:rPr>
              <a:t>:</a:t>
            </a:r>
            <a:r>
              <a:rPr lang="en-US" sz="5800" dirty="0" smtClean="0">
                <a:solidFill>
                  <a:schemeClr val="bg1"/>
                </a:solidFill>
              </a:rPr>
              <a:t> 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trọn</a:t>
            </a:r>
            <a:r>
              <a:rPr lang="en-US" sz="5800" dirty="0" smtClean="0">
                <a:solidFill>
                  <a:schemeClr val="bg1"/>
                </a:solidFill>
              </a:rPr>
              <a:t> </a:t>
            </a:r>
            <a:r>
              <a:rPr lang="en-US" sz="5800" dirty="0" err="1" smtClean="0">
                <a:solidFill>
                  <a:schemeClr val="bg1"/>
                </a:solidFill>
              </a:rPr>
              <a:t>cuộc</a:t>
            </a:r>
            <a:r>
              <a:rPr lang="en-US" sz="5800" dirty="0" smtClean="0">
                <a:solidFill>
                  <a:schemeClr val="bg1"/>
                </a:solidFill>
              </a:rPr>
              <a:t> </a:t>
            </a:r>
            <a:r>
              <a:rPr lang="en-US" sz="5800" dirty="0" err="1" smtClean="0">
                <a:solidFill>
                  <a:schemeClr val="bg1"/>
                </a:solidFill>
              </a:rPr>
              <a:t>đời</a:t>
            </a:r>
            <a:r>
              <a:rPr lang="en-US" sz="5800" dirty="0" smtClean="0">
                <a:solidFill>
                  <a:schemeClr val="bg1"/>
                </a:solidFill>
              </a:rPr>
              <a:t> con </a:t>
            </a:r>
            <a:r>
              <a:rPr lang="en-US" sz="5800" dirty="0" err="1" smtClean="0">
                <a:solidFill>
                  <a:schemeClr val="bg1"/>
                </a:solidFill>
              </a:rPr>
              <a:t>ngày</a:t>
            </a:r>
            <a:r>
              <a:rPr lang="en-US" sz="5800" dirty="0" smtClean="0">
                <a:solidFill>
                  <a:schemeClr val="bg1"/>
                </a:solidFill>
              </a:rPr>
              <a:t> </a:t>
            </a:r>
            <a:r>
              <a:rPr lang="en-US" sz="5800" dirty="0" err="1" smtClean="0">
                <a:solidFill>
                  <a:schemeClr val="bg1"/>
                </a:solidFill>
              </a:rPr>
              <a:t>tháng</a:t>
            </a:r>
            <a:r>
              <a:rPr lang="en-US" sz="5800" dirty="0" smtClean="0">
                <a:solidFill>
                  <a:schemeClr val="bg1"/>
                </a:solidFill>
              </a:rPr>
              <a:t> qua </a:t>
            </a:r>
            <a:r>
              <a:rPr lang="en-US" sz="5800" dirty="0" err="1" smtClean="0">
                <a:solidFill>
                  <a:schemeClr val="bg1"/>
                </a:solidFill>
              </a:rPr>
              <a:t>bao</a:t>
            </a:r>
            <a:r>
              <a:rPr lang="en-US" sz="5800" dirty="0" smtClean="0">
                <a:solidFill>
                  <a:schemeClr val="bg1"/>
                </a:solidFill>
              </a:rPr>
              <a:t> </a:t>
            </a:r>
            <a:r>
              <a:rPr lang="en-US" sz="5800" dirty="0" err="1" smtClean="0">
                <a:solidFill>
                  <a:schemeClr val="bg1"/>
                </a:solidFill>
              </a:rPr>
              <a:t>nhiêu</a:t>
            </a:r>
            <a:r>
              <a:rPr lang="en-US" sz="5800" dirty="0" smtClean="0">
                <a:solidFill>
                  <a:schemeClr val="bg1"/>
                </a:solidFill>
              </a:rPr>
              <a:t> </a:t>
            </a:r>
            <a:r>
              <a:rPr lang="en-US" sz="5800" dirty="0" err="1" smtClean="0">
                <a:solidFill>
                  <a:schemeClr val="bg1"/>
                </a:solidFill>
              </a:rPr>
              <a:t>mỏi</a:t>
            </a:r>
            <a:r>
              <a:rPr lang="en-US" sz="5800" dirty="0" smtClean="0">
                <a:solidFill>
                  <a:schemeClr val="bg1"/>
                </a:solidFill>
              </a:rPr>
              <a:t> </a:t>
            </a:r>
            <a:r>
              <a:rPr lang="en-US" sz="5800" dirty="0" err="1" smtClean="0">
                <a:solidFill>
                  <a:schemeClr val="bg1"/>
                </a:solidFill>
              </a:rPr>
              <a:t>mòn</a:t>
            </a:r>
            <a:r>
              <a:rPr lang="en-US" sz="5800" dirty="0" smtClean="0">
                <a:solidFill>
                  <a:schemeClr val="bg1"/>
                </a:solidFill>
              </a:rPr>
              <a:t>. </a:t>
            </a:r>
            <a:r>
              <a:rPr lang="en-US" sz="5800" dirty="0" err="1" smtClean="0">
                <a:solidFill>
                  <a:schemeClr val="bg1"/>
                </a:solidFill>
              </a:rPr>
              <a:t>Đây</a:t>
            </a:r>
            <a:r>
              <a:rPr lang="en-US" sz="5800" dirty="0" smtClean="0">
                <a:solidFill>
                  <a:schemeClr val="bg1"/>
                </a:solidFill>
              </a:rPr>
              <a:t> </a:t>
            </a:r>
            <a:r>
              <a:rPr lang="en-US" sz="5800" dirty="0" err="1" smtClean="0">
                <a:solidFill>
                  <a:schemeClr val="bg1"/>
                </a:solidFill>
              </a:rPr>
              <a:t>tâm</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ước</a:t>
            </a:r>
            <a:r>
              <a:rPr lang="en-US" sz="5800" dirty="0" smtClean="0">
                <a:solidFill>
                  <a:schemeClr val="bg1"/>
                </a:solidFill>
              </a:rPr>
              <a:t> </a:t>
            </a:r>
            <a:r>
              <a:rPr lang="en-US" sz="5800" dirty="0" err="1" smtClean="0">
                <a:solidFill>
                  <a:schemeClr val="bg1"/>
                </a:solidFill>
              </a:rPr>
              <a:t>muốn</a:t>
            </a:r>
            <a:r>
              <a:rPr lang="en-US" sz="5800" dirty="0" smtClean="0">
                <a:solidFill>
                  <a:schemeClr val="bg1"/>
                </a:solidFill>
              </a:rPr>
              <a:t>,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gìn</a:t>
            </a:r>
            <a:r>
              <a:rPr lang="en-US" sz="5800" dirty="0" smtClean="0">
                <a:solidFill>
                  <a:schemeClr val="bg1"/>
                </a:solidFill>
              </a:rPr>
              <a:t> </a:t>
            </a:r>
            <a:r>
              <a:rPr lang="en-US" sz="5800" dirty="0" err="1" smtClean="0">
                <a:solidFill>
                  <a:schemeClr val="bg1"/>
                </a:solidFill>
              </a:rPr>
              <a:t>giữ</a:t>
            </a:r>
            <a:r>
              <a:rPr lang="en-US" sz="5800" dirty="0" smtClean="0">
                <a:solidFill>
                  <a:schemeClr val="bg1"/>
                </a:solidFill>
              </a:rPr>
              <a:t> con </a:t>
            </a:r>
            <a:r>
              <a:rPr lang="en-US" sz="5800" dirty="0" err="1" smtClean="0">
                <a:solidFill>
                  <a:schemeClr val="bg1"/>
                </a:solidFill>
              </a:rPr>
              <a:t>vẹn</a:t>
            </a:r>
            <a:r>
              <a:rPr lang="en-US" sz="5800" dirty="0" smtClean="0">
                <a:solidFill>
                  <a:schemeClr val="bg1"/>
                </a:solidFill>
              </a:rPr>
              <a:t> </a:t>
            </a:r>
            <a:r>
              <a:rPr lang="en-US" sz="5800" dirty="0" err="1" smtClean="0">
                <a:solidFill>
                  <a:schemeClr val="bg1"/>
                </a:solidFill>
              </a:rPr>
              <a:t>chữ</a:t>
            </a:r>
            <a:r>
              <a:rPr lang="en-US" sz="5800" dirty="0" smtClean="0">
                <a:solidFill>
                  <a:schemeClr val="bg1"/>
                </a:solidFill>
              </a:rPr>
              <a:t> </a:t>
            </a:r>
            <a:r>
              <a:rPr lang="en-US" sz="5800" dirty="0" err="1" smtClean="0">
                <a:solidFill>
                  <a:schemeClr val="bg1"/>
                </a:solidFill>
              </a:rPr>
              <a:t>trung</a:t>
            </a:r>
            <a:r>
              <a:rPr lang="en-US" sz="5800" dirty="0" smtClean="0">
                <a:solidFill>
                  <a:schemeClr val="bg1"/>
                </a:solidFill>
              </a:rPr>
              <a:t>.</a:t>
            </a:r>
            <a:endParaRPr lang="en-US" sz="5800" b="0" dirty="0">
              <a:solidFill>
                <a:schemeClr val="bg1"/>
              </a:solidFill>
              <a:effectLst/>
            </a:endParaRPr>
          </a:p>
        </p:txBody>
      </p:sp>
    </p:spTree>
    <p:extLst>
      <p:ext uri="{BB962C8B-B14F-4D97-AF65-F5344CB8AC3E}">
        <p14:creationId xmlns:p14="http://schemas.microsoft.com/office/powerpoint/2010/main" val="688323255"/>
      </p:ext>
    </p:extLst>
  </p:cSld>
  <p:clrMapOvr>
    <a:masterClrMapping/>
  </p:clrMapOvr>
  <p:transition spd="slow"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a:solidFill>
                  <a:schemeClr val="bg1"/>
                </a:solidFill>
                <a:effectLst/>
                <a:latin typeface="+mj-lt"/>
              </a:rPr>
              <a:t>để các ngài cùng nhau tìm hiểu những điều đẹp ý</a:t>
            </a:r>
            <a:r>
              <a:rPr lang="en-US" sz="6000" b="0">
                <a:solidFill>
                  <a:schemeClr val="bg1"/>
                </a:solidFill>
                <a:effectLst/>
                <a:latin typeface="+mj-lt"/>
              </a:rPr>
              <a:t> </a:t>
            </a:r>
            <a:r>
              <a:rPr lang="vi-VN" sz="6000" b="0">
                <a:solidFill>
                  <a:schemeClr val="bg1"/>
                </a:solidFill>
                <a:effectLst/>
                <a:latin typeface="+mj-lt"/>
              </a:rPr>
              <a:t>Chúa, và hướng dẫn đoàn Dân Chúa thực thi những điều Chúa truyền dạy</a:t>
            </a:r>
            <a:r>
              <a:rPr lang="en-US" sz="6000" b="0">
                <a:solidFill>
                  <a:schemeClr val="bg1"/>
                </a:solidFill>
                <a:effectLst/>
                <a:latin typeface="+mj-lt"/>
              </a:rPr>
              <a:t>.</a:t>
            </a:r>
          </a:p>
        </p:txBody>
      </p:sp>
    </p:spTree>
    <p:extLst>
      <p:ext uri="{BB962C8B-B14F-4D97-AF65-F5344CB8AC3E}">
        <p14:creationId xmlns:p14="http://schemas.microsoft.com/office/powerpoint/2010/main" val="3083784062"/>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076889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000" b="0" dirty="0" smtClean="0">
                <a:solidFill>
                  <a:srgbClr val="FFFF00"/>
                </a:solidFill>
                <a:effectLst/>
                <a:latin typeface="+mj-lt"/>
              </a:rPr>
              <a:t>TÌNH YÊU CHÚA HỠI</a:t>
            </a:r>
            <a:br>
              <a:rPr lang="en-US" sz="7000" b="0" dirty="0" smtClean="0">
                <a:solidFill>
                  <a:srgbClr val="FFFF00"/>
                </a:solidFill>
                <a:effectLst/>
                <a:latin typeface="+mj-lt"/>
              </a:rPr>
            </a:br>
            <a:r>
              <a:rPr lang="en-US" sz="6000" b="0" i="1" dirty="0" err="1" smtClean="0">
                <a:solidFill>
                  <a:schemeClr val="bg1"/>
                </a:solidFill>
                <a:effectLst/>
                <a:latin typeface="+mj-lt"/>
              </a:rPr>
              <a:t>Phùng</a:t>
            </a:r>
            <a:r>
              <a:rPr lang="en-US" sz="6000" b="0" i="1" dirty="0" smtClean="0">
                <a:solidFill>
                  <a:schemeClr val="bg1"/>
                </a:solidFill>
                <a:effectLst/>
                <a:latin typeface="+mj-lt"/>
              </a:rPr>
              <a:t> Minh </a:t>
            </a:r>
            <a:r>
              <a:rPr lang="en-US" sz="6000" b="0" i="1" dirty="0" err="1" smtClean="0">
                <a:solidFill>
                  <a:schemeClr val="bg1"/>
                </a:solidFill>
                <a:effectLst/>
                <a:latin typeface="+mj-lt"/>
              </a:rPr>
              <a:t>Mẫn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800" u="sng" dirty="0" smtClean="0">
                <a:solidFill>
                  <a:srgbClr val="FFFF00"/>
                </a:solidFill>
              </a:rPr>
              <a:t>Tk1</a:t>
            </a:r>
            <a:r>
              <a:rPr lang="en-US" sz="4800" dirty="0" smtClean="0">
                <a:solidFill>
                  <a:srgbClr val="FFFF00"/>
                </a:solidFill>
              </a:rPr>
              <a:t>:</a:t>
            </a:r>
            <a:r>
              <a:rPr lang="en-US" sz="4800" dirty="0" smtClean="0">
                <a:solidFill>
                  <a:schemeClr val="bg1"/>
                </a:solidFill>
              </a:rPr>
              <a:t> </a:t>
            </a:r>
            <a:r>
              <a:rPr lang="vi-VN" sz="4800" dirty="0" smtClean="0">
                <a:solidFill>
                  <a:schemeClr val="bg1"/>
                </a:solidFill>
              </a:rPr>
              <a:t>Đi </a:t>
            </a:r>
            <a:r>
              <a:rPr lang="vi-VN" sz="4800" dirty="0">
                <a:solidFill>
                  <a:schemeClr val="bg1"/>
                </a:solidFill>
              </a:rPr>
              <a:t>hoài đi </a:t>
            </a:r>
            <a:r>
              <a:rPr lang="en-US" sz="4800" dirty="0" smtClean="0">
                <a:solidFill>
                  <a:schemeClr val="bg1"/>
                </a:solidFill>
              </a:rPr>
              <a:t>m</a:t>
            </a:r>
            <a:r>
              <a:rPr lang="vi-VN" sz="4800" dirty="0" smtClean="0">
                <a:solidFill>
                  <a:schemeClr val="bg1"/>
                </a:solidFill>
              </a:rPr>
              <a:t>ãi </a:t>
            </a:r>
            <a:r>
              <a:rPr lang="vi-VN" sz="4800" dirty="0">
                <a:solidFill>
                  <a:schemeClr val="bg1"/>
                </a:solidFill>
              </a:rPr>
              <a:t>giữa nhân gian con tìm nguồn </a:t>
            </a:r>
            <a:r>
              <a:rPr lang="vi-VN" sz="4800" dirty="0" smtClean="0">
                <a:solidFill>
                  <a:schemeClr val="bg1"/>
                </a:solidFill>
              </a:rPr>
              <a:t>an </a:t>
            </a:r>
            <a:r>
              <a:rPr lang="vi-VN" sz="4800" dirty="0">
                <a:solidFill>
                  <a:schemeClr val="bg1"/>
                </a:solidFill>
              </a:rPr>
              <a:t>ủi phận </a:t>
            </a:r>
            <a:r>
              <a:rPr lang="vi-VN" sz="4800" dirty="0" smtClean="0">
                <a:solidFill>
                  <a:schemeClr val="bg1"/>
                </a:solidFill>
              </a:rPr>
              <a:t>người.</a:t>
            </a:r>
            <a:r>
              <a:rPr lang="en-US" sz="4800" dirty="0">
                <a:solidFill>
                  <a:schemeClr val="bg1"/>
                </a:solidFill>
              </a:rPr>
              <a:t> </a:t>
            </a:r>
            <a:r>
              <a:rPr lang="vi-VN" sz="4800" dirty="0" smtClean="0">
                <a:solidFill>
                  <a:schemeClr val="bg1"/>
                </a:solidFill>
              </a:rPr>
              <a:t>Lắm </a:t>
            </a:r>
            <a:r>
              <a:rPr lang="vi-VN" sz="4800" dirty="0">
                <a:solidFill>
                  <a:schemeClr val="bg1"/>
                </a:solidFill>
              </a:rPr>
              <a:t>lúc chới với đã muốn buông xuôi theo </a:t>
            </a:r>
            <a:r>
              <a:rPr lang="vi-VN" sz="4800" dirty="0" smtClean="0">
                <a:solidFill>
                  <a:schemeClr val="bg1"/>
                </a:solidFill>
              </a:rPr>
              <a:t>dòng </a:t>
            </a:r>
            <a:r>
              <a:rPr lang="vi-VN" sz="4800" dirty="0" smtClean="0">
                <a:solidFill>
                  <a:schemeClr val="bg1"/>
                </a:solidFill>
              </a:rPr>
              <a:t>trôi.</a:t>
            </a:r>
            <a:r>
              <a:rPr lang="en-US" sz="4800" dirty="0" smtClean="0">
                <a:solidFill>
                  <a:schemeClr val="bg1"/>
                </a:solidFill>
              </a:rPr>
              <a:t> </a:t>
            </a:r>
            <a:r>
              <a:rPr lang="vi-VN" sz="4800" dirty="0" smtClean="0">
                <a:solidFill>
                  <a:schemeClr val="bg1"/>
                </a:solidFill>
              </a:rPr>
              <a:t>Vì </a:t>
            </a:r>
            <a:r>
              <a:rPr lang="vi-VN" sz="4800" dirty="0">
                <a:solidFill>
                  <a:schemeClr val="bg1"/>
                </a:solidFill>
              </a:rPr>
              <a:t>đã </a:t>
            </a:r>
            <a:r>
              <a:rPr lang="vi-VN" sz="4800" dirty="0" smtClean="0">
                <a:solidFill>
                  <a:schemeClr val="bg1"/>
                </a:solidFill>
              </a:rPr>
              <a:t>bao</a:t>
            </a:r>
            <a:r>
              <a:rPr lang="en-US" sz="4800" dirty="0" smtClean="0">
                <a:solidFill>
                  <a:schemeClr val="bg1"/>
                </a:solidFill>
              </a:rPr>
              <a:t> </a:t>
            </a:r>
            <a:r>
              <a:rPr lang="vi-VN" sz="4800" dirty="0" smtClean="0">
                <a:solidFill>
                  <a:schemeClr val="bg1"/>
                </a:solidFill>
              </a:rPr>
              <a:t>lần </a:t>
            </a:r>
            <a:r>
              <a:rPr lang="vi-VN" sz="4800" dirty="0">
                <a:solidFill>
                  <a:schemeClr val="bg1"/>
                </a:solidFill>
              </a:rPr>
              <a:t>bội phản, trái tim lạnh </a:t>
            </a:r>
            <a:r>
              <a:rPr lang="en-US" sz="4800" dirty="0" err="1" smtClean="0">
                <a:solidFill>
                  <a:schemeClr val="bg1"/>
                </a:solidFill>
              </a:rPr>
              <a:t>lùng</a:t>
            </a:r>
            <a:r>
              <a:rPr lang="en-US" sz="4800" dirty="0" smtClean="0">
                <a:solidFill>
                  <a:schemeClr val="bg1"/>
                </a:solidFill>
              </a:rPr>
              <a:t> </a:t>
            </a:r>
            <a:r>
              <a:rPr lang="en-US" sz="4800" dirty="0" err="1" smtClean="0">
                <a:solidFill>
                  <a:schemeClr val="bg1"/>
                </a:solidFill>
              </a:rPr>
              <a:t>buồn</a:t>
            </a:r>
            <a:r>
              <a:rPr lang="en-US" sz="4800" dirty="0" smtClean="0">
                <a:solidFill>
                  <a:schemeClr val="bg1"/>
                </a:solidFill>
              </a:rPr>
              <a:t> </a:t>
            </a:r>
            <a:r>
              <a:rPr lang="en-US" sz="4800" dirty="0" err="1" smtClean="0">
                <a:solidFill>
                  <a:schemeClr val="bg1"/>
                </a:solidFill>
              </a:rPr>
              <a:t>chán</a:t>
            </a:r>
            <a:r>
              <a:rPr lang="vi-VN" sz="4800" dirty="0" smtClean="0">
                <a:solidFill>
                  <a:schemeClr val="bg1"/>
                </a:solidFill>
              </a:rPr>
              <a:t>.</a:t>
            </a:r>
            <a:r>
              <a:rPr lang="en-US" sz="4800" dirty="0">
                <a:solidFill>
                  <a:schemeClr val="bg1"/>
                </a:solidFill>
              </a:rPr>
              <a:t> </a:t>
            </a:r>
            <a:r>
              <a:rPr lang="vi-VN" sz="4800" dirty="0" smtClean="0">
                <a:solidFill>
                  <a:schemeClr val="bg1"/>
                </a:solidFill>
              </a:rPr>
              <a:t>Tình </a:t>
            </a:r>
            <a:r>
              <a:rPr lang="vi-VN" sz="4800" dirty="0">
                <a:solidFill>
                  <a:schemeClr val="bg1"/>
                </a:solidFill>
              </a:rPr>
              <a:t>yêu Chúa </a:t>
            </a:r>
            <a:r>
              <a:rPr lang="en-US" sz="4800" dirty="0" err="1" smtClean="0">
                <a:solidFill>
                  <a:schemeClr val="bg1"/>
                </a:solidFill>
              </a:rPr>
              <a:t>hỡi</a:t>
            </a:r>
            <a:r>
              <a:rPr lang="en-US" sz="4800" dirty="0" smtClean="0">
                <a:solidFill>
                  <a:schemeClr val="bg1"/>
                </a:solidFill>
              </a:rPr>
              <a:t> </a:t>
            </a:r>
            <a:r>
              <a:rPr lang="vi-VN" sz="4800" dirty="0" smtClean="0">
                <a:solidFill>
                  <a:schemeClr val="bg1"/>
                </a:solidFill>
              </a:rPr>
              <a:t>linh </a:t>
            </a:r>
            <a:r>
              <a:rPr lang="vi-VN" sz="4800" dirty="0">
                <a:solidFill>
                  <a:schemeClr val="bg1"/>
                </a:solidFill>
              </a:rPr>
              <a:t>hồn </a:t>
            </a:r>
            <a:r>
              <a:rPr lang="en-US" sz="4800" dirty="0" smtClean="0">
                <a:solidFill>
                  <a:schemeClr val="bg1"/>
                </a:solidFill>
              </a:rPr>
              <a:t>con </a:t>
            </a:r>
            <a:r>
              <a:rPr lang="vi-VN" sz="4800" dirty="0" smtClean="0">
                <a:solidFill>
                  <a:schemeClr val="bg1"/>
                </a:solidFill>
              </a:rPr>
              <a:t>đau </a:t>
            </a:r>
            <a:r>
              <a:rPr lang="vi-VN" sz="4800" dirty="0">
                <a:solidFill>
                  <a:schemeClr val="bg1"/>
                </a:solidFill>
              </a:rPr>
              <a:t>rã </a:t>
            </a:r>
            <a:r>
              <a:rPr lang="en-US" sz="4800" dirty="0" err="1" smtClean="0">
                <a:solidFill>
                  <a:schemeClr val="bg1"/>
                </a:solidFill>
              </a:rPr>
              <a:t>rời</a:t>
            </a:r>
            <a:r>
              <a:rPr lang="en-US" sz="4800" dirty="0" smtClean="0">
                <a:solidFill>
                  <a:srgbClr val="FFFF00"/>
                </a:solidFill>
              </a:rPr>
              <a:t>…</a:t>
            </a:r>
            <a:endParaRPr lang="en-US" sz="4800" b="0" dirty="0">
              <a:solidFill>
                <a:srgbClr val="FFFF00"/>
              </a:solidFill>
              <a:effectLst/>
            </a:endParaRPr>
          </a:p>
        </p:txBody>
      </p:sp>
    </p:spTree>
    <p:extLst>
      <p:ext uri="{BB962C8B-B14F-4D97-AF65-F5344CB8AC3E}">
        <p14:creationId xmlns:p14="http://schemas.microsoft.com/office/powerpoint/2010/main" val="254499461"/>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dirty="0" smtClean="0">
                <a:solidFill>
                  <a:srgbClr val="FFFF00"/>
                </a:solidFill>
              </a:rPr>
              <a:t>…</a:t>
            </a:r>
            <a:r>
              <a:rPr lang="en-US" sz="4700" dirty="0" smtClean="0">
                <a:solidFill>
                  <a:schemeClr val="bg1"/>
                </a:solidFill>
              </a:rPr>
              <a:t> </a:t>
            </a:r>
            <a:r>
              <a:rPr lang="vi-VN" sz="4700" dirty="0" smtClean="0">
                <a:solidFill>
                  <a:schemeClr val="bg1"/>
                </a:solidFill>
              </a:rPr>
              <a:t>Xin </a:t>
            </a:r>
            <a:r>
              <a:rPr lang="vi-VN" sz="4700" dirty="0">
                <a:solidFill>
                  <a:schemeClr val="bg1"/>
                </a:solidFill>
              </a:rPr>
              <a:t>Ngài hãy </a:t>
            </a:r>
            <a:r>
              <a:rPr lang="en-US" sz="4700" dirty="0" err="1" smtClean="0">
                <a:solidFill>
                  <a:schemeClr val="bg1"/>
                </a:solidFill>
              </a:rPr>
              <a:t>đến</a:t>
            </a:r>
            <a:r>
              <a:rPr lang="en-US" sz="4700" dirty="0" smtClean="0">
                <a:solidFill>
                  <a:schemeClr val="bg1"/>
                </a:solidFill>
              </a:rPr>
              <a:t> </a:t>
            </a:r>
            <a:r>
              <a:rPr lang="vi-VN" sz="4700" dirty="0" smtClean="0">
                <a:solidFill>
                  <a:schemeClr val="bg1"/>
                </a:solidFill>
              </a:rPr>
              <a:t>bên </a:t>
            </a:r>
            <a:r>
              <a:rPr lang="vi-VN" sz="4700" dirty="0">
                <a:solidFill>
                  <a:schemeClr val="bg1"/>
                </a:solidFill>
              </a:rPr>
              <a:t>con nay đường trần </a:t>
            </a:r>
            <a:r>
              <a:rPr lang="en-US" sz="4700" dirty="0" smtClean="0">
                <a:solidFill>
                  <a:schemeClr val="bg1"/>
                </a:solidFill>
              </a:rPr>
              <a:t>con </a:t>
            </a:r>
            <a:r>
              <a:rPr lang="vi-VN" sz="4700" dirty="0" smtClean="0">
                <a:solidFill>
                  <a:schemeClr val="bg1"/>
                </a:solidFill>
              </a:rPr>
              <a:t>đã mòn.</a:t>
            </a:r>
            <a:r>
              <a:rPr lang="en-US" sz="4700" dirty="0">
                <a:solidFill>
                  <a:schemeClr val="bg1"/>
                </a:solidFill>
              </a:rPr>
              <a:t> </a:t>
            </a:r>
            <a:r>
              <a:rPr lang="vi-VN" sz="4700" dirty="0" smtClean="0">
                <a:solidFill>
                  <a:schemeClr val="bg1"/>
                </a:solidFill>
              </a:rPr>
              <a:t>Giữa </a:t>
            </a:r>
            <a:r>
              <a:rPr lang="vi-VN" sz="4700" dirty="0">
                <a:solidFill>
                  <a:schemeClr val="bg1"/>
                </a:solidFill>
              </a:rPr>
              <a:t>lúc sóng gió có Chúa nâng niu vỗ về </a:t>
            </a:r>
            <a:r>
              <a:rPr lang="en-US" sz="4700" dirty="0" err="1" smtClean="0">
                <a:solidFill>
                  <a:schemeClr val="bg1"/>
                </a:solidFill>
              </a:rPr>
              <a:t>luôn</a:t>
            </a:r>
            <a:r>
              <a:rPr lang="en-US" sz="4700" dirty="0" smtClean="0">
                <a:solidFill>
                  <a:schemeClr val="bg1"/>
                </a:solidFill>
              </a:rPr>
              <a:t>, </a:t>
            </a:r>
            <a:r>
              <a:rPr lang="vi-VN" sz="4700" dirty="0" smtClean="0">
                <a:solidFill>
                  <a:schemeClr val="bg1"/>
                </a:solidFill>
              </a:rPr>
              <a:t>khi </a:t>
            </a:r>
            <a:r>
              <a:rPr lang="vi-VN" sz="4700" dirty="0">
                <a:solidFill>
                  <a:schemeClr val="bg1"/>
                </a:solidFill>
              </a:rPr>
              <a:t>gót chân </a:t>
            </a:r>
            <a:r>
              <a:rPr lang="en-US" sz="4700" dirty="0" err="1" smtClean="0">
                <a:solidFill>
                  <a:schemeClr val="bg1"/>
                </a:solidFill>
              </a:rPr>
              <a:t>này</a:t>
            </a:r>
            <a:r>
              <a:rPr lang="en-US" sz="4700" dirty="0" smtClean="0">
                <a:solidFill>
                  <a:schemeClr val="bg1"/>
                </a:solidFill>
              </a:rPr>
              <a:t> </a:t>
            </a:r>
            <a:r>
              <a:rPr lang="vi-VN" sz="4700" dirty="0" smtClean="0">
                <a:solidFill>
                  <a:schemeClr val="bg1"/>
                </a:solidFill>
              </a:rPr>
              <a:t>rời </a:t>
            </a:r>
            <a:r>
              <a:rPr lang="en-US" sz="4700" dirty="0" err="1" smtClean="0">
                <a:solidFill>
                  <a:schemeClr val="bg1"/>
                </a:solidFill>
              </a:rPr>
              <a:t>rã</a:t>
            </a:r>
            <a:r>
              <a:rPr lang="en-US" sz="4700" dirty="0" smtClean="0">
                <a:solidFill>
                  <a:schemeClr val="bg1"/>
                </a:solidFill>
              </a:rPr>
              <a:t> </a:t>
            </a:r>
            <a:r>
              <a:rPr lang="vi-VN" sz="4700" dirty="0" smtClean="0">
                <a:solidFill>
                  <a:schemeClr val="bg1"/>
                </a:solidFill>
              </a:rPr>
              <a:t>bước </a:t>
            </a:r>
            <a:r>
              <a:rPr lang="vi-VN" sz="4700" dirty="0">
                <a:solidFill>
                  <a:schemeClr val="bg1"/>
                </a:solidFill>
              </a:rPr>
              <a:t>đi âm </a:t>
            </a:r>
            <a:r>
              <a:rPr lang="en-US" sz="4700" dirty="0" err="1" smtClean="0">
                <a:solidFill>
                  <a:schemeClr val="bg1"/>
                </a:solidFill>
              </a:rPr>
              <a:t>thầm</a:t>
            </a:r>
            <a:r>
              <a:rPr lang="en-US" sz="4700" dirty="0" smtClean="0">
                <a:solidFill>
                  <a:schemeClr val="bg1"/>
                </a:solidFill>
              </a:rPr>
              <a:t> </a:t>
            </a:r>
            <a:r>
              <a:rPr lang="vi-VN" sz="4700" dirty="0" smtClean="0">
                <a:solidFill>
                  <a:schemeClr val="bg1"/>
                </a:solidFill>
              </a:rPr>
              <a:t>buồn </a:t>
            </a:r>
            <a:r>
              <a:rPr lang="en-US" sz="4700" dirty="0" err="1" smtClean="0">
                <a:solidFill>
                  <a:schemeClr val="bg1"/>
                </a:solidFill>
              </a:rPr>
              <a:t>bã</a:t>
            </a:r>
            <a:r>
              <a:rPr lang="en-US" sz="4700" dirty="0" smtClean="0">
                <a:solidFill>
                  <a:schemeClr val="bg1"/>
                </a:solidFill>
              </a:rPr>
              <a:t>. </a:t>
            </a:r>
            <a:r>
              <a:rPr lang="vi-VN" sz="4700" dirty="0" smtClean="0">
                <a:solidFill>
                  <a:schemeClr val="bg1"/>
                </a:solidFill>
              </a:rPr>
              <a:t>Tình </a:t>
            </a:r>
            <a:r>
              <a:rPr lang="vi-VN" sz="4700" dirty="0">
                <a:solidFill>
                  <a:schemeClr val="bg1"/>
                </a:solidFill>
              </a:rPr>
              <a:t>yêu </a:t>
            </a:r>
            <a:r>
              <a:rPr lang="en-US" sz="4700" dirty="0" err="1" smtClean="0">
                <a:solidFill>
                  <a:schemeClr val="bg1"/>
                </a:solidFill>
              </a:rPr>
              <a:t>Chúa</a:t>
            </a:r>
            <a:r>
              <a:rPr lang="en-US" sz="4700" dirty="0" smtClean="0">
                <a:solidFill>
                  <a:schemeClr val="bg1"/>
                </a:solidFill>
              </a:rPr>
              <a:t> </a:t>
            </a:r>
            <a:r>
              <a:rPr lang="vi-VN" sz="4700" dirty="0" smtClean="0">
                <a:solidFill>
                  <a:schemeClr val="bg1"/>
                </a:solidFill>
              </a:rPr>
              <a:t>hỡi </a:t>
            </a:r>
            <a:r>
              <a:rPr lang="vi-VN" sz="4700" dirty="0">
                <a:solidFill>
                  <a:schemeClr val="bg1"/>
                </a:solidFill>
              </a:rPr>
              <a:t>nâng hồn </a:t>
            </a:r>
            <a:r>
              <a:rPr lang="en-US" sz="4700" dirty="0" smtClean="0">
                <a:solidFill>
                  <a:schemeClr val="bg1"/>
                </a:solidFill>
              </a:rPr>
              <a:t>con </a:t>
            </a:r>
            <a:r>
              <a:rPr lang="vi-VN" sz="4700" dirty="0" smtClean="0">
                <a:solidFill>
                  <a:schemeClr val="bg1"/>
                </a:solidFill>
              </a:rPr>
              <a:t>lên </a:t>
            </a:r>
            <a:r>
              <a:rPr lang="vi-VN" sz="4700" dirty="0">
                <a:solidFill>
                  <a:schemeClr val="bg1"/>
                </a:solidFill>
              </a:rPr>
              <a:t>với </a:t>
            </a:r>
            <a:r>
              <a:rPr lang="en-US" sz="4700" dirty="0" err="1" smtClean="0">
                <a:solidFill>
                  <a:schemeClr val="bg1"/>
                </a:solidFill>
              </a:rPr>
              <a:t>Ngài</a:t>
            </a:r>
            <a:r>
              <a:rPr lang="vi-VN"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090628628"/>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u="sng" dirty="0" smtClean="0">
                <a:solidFill>
                  <a:srgbClr val="FFFF00"/>
                </a:solidFill>
              </a:rPr>
              <a:t>Đ</a:t>
            </a:r>
            <a:r>
              <a:rPr lang="en-US" sz="4700" u="sng" dirty="0" smtClean="0">
                <a:solidFill>
                  <a:srgbClr val="FFFF00"/>
                </a:solidFill>
              </a:rPr>
              <a:t>k:</a:t>
            </a:r>
            <a:r>
              <a:rPr lang="vi-VN" sz="4700" dirty="0" smtClean="0">
                <a:solidFill>
                  <a:schemeClr val="bg1"/>
                </a:solidFill>
              </a:rPr>
              <a:t> </a:t>
            </a:r>
            <a:r>
              <a:rPr lang="vi-VN" sz="4700" dirty="0">
                <a:solidFill>
                  <a:schemeClr val="bg1"/>
                </a:solidFill>
              </a:rPr>
              <a:t>Tình Ngài còn </a:t>
            </a:r>
            <a:r>
              <a:rPr lang="en-US" sz="4700" dirty="0" err="1" smtClean="0">
                <a:solidFill>
                  <a:schemeClr val="bg1"/>
                </a:solidFill>
              </a:rPr>
              <a:t>đó</a:t>
            </a:r>
            <a:r>
              <a:rPr lang="en-US" sz="4700" dirty="0" smtClean="0">
                <a:solidFill>
                  <a:schemeClr val="bg1"/>
                </a:solidFill>
              </a:rPr>
              <a:t> </a:t>
            </a:r>
            <a:r>
              <a:rPr lang="vi-VN" sz="4700" dirty="0" smtClean="0">
                <a:solidFill>
                  <a:schemeClr val="bg1"/>
                </a:solidFill>
              </a:rPr>
              <a:t>vẫn </a:t>
            </a:r>
            <a:r>
              <a:rPr lang="vi-VN" sz="4700" dirty="0">
                <a:solidFill>
                  <a:schemeClr val="bg1"/>
                </a:solidFill>
              </a:rPr>
              <a:t>thiết tha chờ </a:t>
            </a:r>
            <a:r>
              <a:rPr lang="en-US" sz="4700" dirty="0" err="1" smtClean="0">
                <a:solidFill>
                  <a:schemeClr val="bg1"/>
                </a:solidFill>
              </a:rPr>
              <a:t>đón</a:t>
            </a:r>
            <a:r>
              <a:rPr lang="en-US" sz="4700" dirty="0" smtClean="0">
                <a:solidFill>
                  <a:schemeClr val="bg1"/>
                </a:solidFill>
              </a:rPr>
              <a:t> </a:t>
            </a:r>
            <a:r>
              <a:rPr lang="vi-VN" sz="4700" dirty="0" smtClean="0">
                <a:solidFill>
                  <a:schemeClr val="bg1"/>
                </a:solidFill>
              </a:rPr>
              <a:t>ai </a:t>
            </a:r>
            <a:r>
              <a:rPr lang="vi-VN" sz="4700" dirty="0">
                <a:solidFill>
                  <a:schemeClr val="bg1"/>
                </a:solidFill>
              </a:rPr>
              <a:t>đang lạc </a:t>
            </a:r>
            <a:r>
              <a:rPr lang="en-US" sz="4700" dirty="0" err="1" smtClean="0">
                <a:solidFill>
                  <a:schemeClr val="bg1"/>
                </a:solidFill>
              </a:rPr>
              <a:t>bước</a:t>
            </a:r>
            <a:r>
              <a:rPr lang="vi-VN" sz="4700" dirty="0" smtClean="0">
                <a:solidFill>
                  <a:schemeClr val="bg1"/>
                </a:solidFill>
              </a:rPr>
              <a:t>.</a:t>
            </a:r>
            <a:r>
              <a:rPr lang="en-US" sz="4700" dirty="0" smtClean="0">
                <a:solidFill>
                  <a:schemeClr val="bg1"/>
                </a:solidFill>
              </a:rPr>
              <a:t> </a:t>
            </a:r>
            <a:r>
              <a:rPr lang="vi-VN" sz="4700" dirty="0" smtClean="0">
                <a:solidFill>
                  <a:schemeClr val="bg1"/>
                </a:solidFill>
              </a:rPr>
              <a:t>Tình </a:t>
            </a:r>
            <a:r>
              <a:rPr lang="vi-VN" sz="4700" dirty="0">
                <a:solidFill>
                  <a:schemeClr val="bg1"/>
                </a:solidFill>
              </a:rPr>
              <a:t>Ngài </a:t>
            </a:r>
            <a:r>
              <a:rPr lang="en-US" sz="4700" dirty="0" err="1" smtClean="0">
                <a:solidFill>
                  <a:schemeClr val="bg1"/>
                </a:solidFill>
              </a:rPr>
              <a:t>dịu</a:t>
            </a:r>
            <a:r>
              <a:rPr lang="en-US" sz="4700" dirty="0" smtClean="0">
                <a:solidFill>
                  <a:schemeClr val="bg1"/>
                </a:solidFill>
              </a:rPr>
              <a:t> </a:t>
            </a:r>
            <a:r>
              <a:rPr lang="en-US" sz="4700" dirty="0" err="1" smtClean="0">
                <a:solidFill>
                  <a:schemeClr val="bg1"/>
                </a:solidFill>
              </a:rPr>
              <a:t>êm</a:t>
            </a:r>
            <a:r>
              <a:rPr lang="en-US" sz="4700" dirty="0" smtClean="0">
                <a:solidFill>
                  <a:schemeClr val="bg1"/>
                </a:solidFill>
              </a:rPr>
              <a:t> </a:t>
            </a:r>
            <a:r>
              <a:rPr lang="vi-VN" sz="4700" dirty="0" smtClean="0">
                <a:solidFill>
                  <a:schemeClr val="bg1"/>
                </a:solidFill>
              </a:rPr>
              <a:t>với </a:t>
            </a:r>
            <a:r>
              <a:rPr lang="vi-VN" sz="4700" dirty="0">
                <a:solidFill>
                  <a:schemeClr val="bg1"/>
                </a:solidFill>
              </a:rPr>
              <a:t>những ai </a:t>
            </a:r>
            <a:r>
              <a:rPr lang="en-US" sz="4700" dirty="0" err="1" smtClean="0">
                <a:solidFill>
                  <a:schemeClr val="bg1"/>
                </a:solidFill>
              </a:rPr>
              <a:t>nặng</a:t>
            </a:r>
            <a:r>
              <a:rPr lang="vi-VN" sz="4700" dirty="0" smtClean="0">
                <a:solidFill>
                  <a:schemeClr val="bg1"/>
                </a:solidFill>
              </a:rPr>
              <a:t> </a:t>
            </a:r>
            <a:r>
              <a:rPr lang="vi-VN" sz="4700" dirty="0">
                <a:solidFill>
                  <a:schemeClr val="bg1"/>
                </a:solidFill>
              </a:rPr>
              <a:t>gánh </a:t>
            </a:r>
            <a:r>
              <a:rPr lang="en-US" sz="4700" dirty="0" err="1" smtClean="0">
                <a:solidFill>
                  <a:schemeClr val="bg1"/>
                </a:solidFill>
              </a:rPr>
              <a:t>mang</a:t>
            </a:r>
            <a:r>
              <a:rPr lang="en-US" sz="4700" dirty="0" smtClean="0">
                <a:solidFill>
                  <a:schemeClr val="bg1"/>
                </a:solidFill>
              </a:rPr>
              <a:t> </a:t>
            </a:r>
            <a:r>
              <a:rPr lang="vi-VN" sz="4700" dirty="0" smtClean="0">
                <a:solidFill>
                  <a:schemeClr val="bg1"/>
                </a:solidFill>
              </a:rPr>
              <a:t>bao </a:t>
            </a:r>
            <a:r>
              <a:rPr lang="vi-VN" sz="4700" dirty="0">
                <a:solidFill>
                  <a:schemeClr val="bg1"/>
                </a:solidFill>
              </a:rPr>
              <a:t>sầu </a:t>
            </a:r>
            <a:r>
              <a:rPr lang="en-US" sz="4700" dirty="0" smtClean="0">
                <a:solidFill>
                  <a:schemeClr val="bg1"/>
                </a:solidFill>
              </a:rPr>
              <a:t>lo.</a:t>
            </a:r>
            <a:r>
              <a:rPr lang="en-US" sz="4700" dirty="0">
                <a:solidFill>
                  <a:schemeClr val="bg1"/>
                </a:solidFill>
              </a:rPr>
              <a:t> </a:t>
            </a:r>
            <a:r>
              <a:rPr lang="vi-VN" sz="4700" dirty="0" smtClean="0">
                <a:solidFill>
                  <a:schemeClr val="bg1"/>
                </a:solidFill>
              </a:rPr>
              <a:t>Nguyện </a:t>
            </a:r>
            <a:r>
              <a:rPr lang="vi-VN" sz="4700" dirty="0">
                <a:solidFill>
                  <a:schemeClr val="bg1"/>
                </a:solidFill>
              </a:rPr>
              <a:t>Ngài </a:t>
            </a:r>
            <a:r>
              <a:rPr lang="en-US" sz="4700" dirty="0" err="1" smtClean="0">
                <a:solidFill>
                  <a:schemeClr val="bg1"/>
                </a:solidFill>
              </a:rPr>
              <a:t>dủ</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vi-VN" sz="4700" dirty="0" smtClean="0">
                <a:solidFill>
                  <a:schemeClr val="bg1"/>
                </a:solidFill>
              </a:rPr>
              <a:t>sưởi </a:t>
            </a:r>
            <a:r>
              <a:rPr lang="vi-VN" sz="4700" dirty="0">
                <a:solidFill>
                  <a:schemeClr val="bg1"/>
                </a:solidFill>
              </a:rPr>
              <a:t>ấm tâm </a:t>
            </a:r>
            <a:r>
              <a:rPr lang="en-US" sz="4700" dirty="0" err="1" smtClean="0">
                <a:solidFill>
                  <a:schemeClr val="bg1"/>
                </a:solidFill>
              </a:rPr>
              <a:t>hồn</a:t>
            </a:r>
            <a:r>
              <a:rPr lang="en-US" sz="4700" dirty="0" smtClean="0">
                <a:solidFill>
                  <a:schemeClr val="bg1"/>
                </a:solidFill>
              </a:rPr>
              <a:t> </a:t>
            </a:r>
            <a:r>
              <a:rPr lang="en-US" sz="4700" dirty="0" err="1" smtClean="0">
                <a:solidFill>
                  <a:schemeClr val="bg1"/>
                </a:solidFill>
              </a:rPr>
              <a:t>giá</a:t>
            </a:r>
            <a:r>
              <a:rPr lang="en-US" sz="4700" dirty="0" smtClean="0">
                <a:solidFill>
                  <a:schemeClr val="bg1"/>
                </a:solidFill>
              </a:rPr>
              <a:t> </a:t>
            </a:r>
            <a:r>
              <a:rPr lang="en-US" sz="4700" dirty="0" err="1" smtClean="0">
                <a:solidFill>
                  <a:schemeClr val="bg1"/>
                </a:solidFill>
              </a:rPr>
              <a:t>băng</a:t>
            </a:r>
            <a:r>
              <a:rPr lang="en-US" sz="4700" dirty="0" smtClean="0">
                <a:solidFill>
                  <a:schemeClr val="bg1"/>
                </a:solidFill>
              </a:rPr>
              <a:t> </a:t>
            </a:r>
            <a:r>
              <a:rPr lang="vi-VN" sz="4700" dirty="0" smtClean="0">
                <a:solidFill>
                  <a:schemeClr val="bg1"/>
                </a:solidFill>
              </a:rPr>
              <a:t>trong </a:t>
            </a:r>
            <a:r>
              <a:rPr lang="vi-VN" sz="4700" dirty="0">
                <a:solidFill>
                  <a:schemeClr val="bg1"/>
                </a:solidFill>
              </a:rPr>
              <a:t>mù </a:t>
            </a:r>
            <a:r>
              <a:rPr lang="en-US" sz="4700" dirty="0" err="1" smtClean="0">
                <a:solidFill>
                  <a:schemeClr val="bg1"/>
                </a:solidFill>
              </a:rPr>
              <a:t>tối</a:t>
            </a:r>
            <a:r>
              <a:rPr lang="en-US" sz="4700" dirty="0" smtClean="0">
                <a:solidFill>
                  <a:schemeClr val="bg1"/>
                </a:solidFill>
              </a:rPr>
              <a:t>. </a:t>
            </a:r>
            <a:r>
              <a:rPr lang="vi-VN" sz="4700" dirty="0" smtClean="0">
                <a:solidFill>
                  <a:schemeClr val="bg1"/>
                </a:solidFill>
              </a:rPr>
              <a:t>Chúa </a:t>
            </a:r>
            <a:r>
              <a:rPr lang="en-US" sz="4700" dirty="0" err="1" smtClean="0">
                <a:solidFill>
                  <a:schemeClr val="bg1"/>
                </a:solidFill>
              </a:rPr>
              <a:t>ơi</a:t>
            </a:r>
            <a:r>
              <a:rPr lang="en-US" sz="4700" dirty="0" smtClean="0">
                <a:solidFill>
                  <a:schemeClr val="bg1"/>
                </a:solidFill>
              </a:rPr>
              <a:t> </a:t>
            </a:r>
            <a:r>
              <a:rPr lang="vi-VN" sz="4700" dirty="0" smtClean="0">
                <a:solidFill>
                  <a:schemeClr val="bg1"/>
                </a:solidFill>
              </a:rPr>
              <a:t>xin </a:t>
            </a:r>
            <a:r>
              <a:rPr lang="vi-VN" sz="4700" dirty="0">
                <a:solidFill>
                  <a:schemeClr val="bg1"/>
                </a:solidFill>
              </a:rPr>
              <a:t>tình </a:t>
            </a:r>
            <a:r>
              <a:rPr lang="en-US" sz="4700" dirty="0" err="1" smtClean="0">
                <a:solidFill>
                  <a:schemeClr val="bg1"/>
                </a:solidFill>
              </a:rPr>
              <a:t>yêu</a:t>
            </a:r>
            <a:r>
              <a:rPr lang="en-US" sz="4700" dirty="0" smtClean="0">
                <a:solidFill>
                  <a:schemeClr val="bg1"/>
                </a:solidFill>
              </a:rPr>
              <a:t> </a:t>
            </a:r>
            <a:r>
              <a:rPr lang="vi-VN" sz="4700" dirty="0" smtClean="0">
                <a:solidFill>
                  <a:schemeClr val="bg1"/>
                </a:solidFill>
              </a:rPr>
              <a:t>dẫn </a:t>
            </a:r>
            <a:r>
              <a:rPr lang="vi-VN" sz="4700" dirty="0">
                <a:solidFill>
                  <a:schemeClr val="bg1"/>
                </a:solidFill>
              </a:rPr>
              <a:t>con </a:t>
            </a:r>
            <a:r>
              <a:rPr lang="en-US" sz="4700" dirty="0" err="1" smtClean="0">
                <a:solidFill>
                  <a:schemeClr val="bg1"/>
                </a:solidFill>
              </a:rPr>
              <a:t>về</a:t>
            </a:r>
            <a:r>
              <a:rPr lang="en-US" sz="4700" dirty="0" smtClean="0">
                <a:solidFill>
                  <a:schemeClr val="bg1"/>
                </a:solidFill>
              </a:rPr>
              <a:t> </a:t>
            </a:r>
            <a:r>
              <a:rPr lang="vi-VN" sz="4700" dirty="0" smtClean="0">
                <a:solidFill>
                  <a:schemeClr val="bg1"/>
                </a:solidFill>
              </a:rPr>
              <a:t>cùng</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en-US" sz="4700" dirty="0">
              <a:solidFill>
                <a:schemeClr val="bg1"/>
              </a:solidFill>
              <a:effectLst/>
            </a:endParaRPr>
          </a:p>
        </p:txBody>
      </p:sp>
    </p:spTree>
    <p:extLst>
      <p:ext uri="{BB962C8B-B14F-4D97-AF65-F5344CB8AC3E}">
        <p14:creationId xmlns:p14="http://schemas.microsoft.com/office/powerpoint/2010/main" val="4215955853"/>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smtClean="0">
                <a:solidFill>
                  <a:srgbClr val="FFFF00"/>
                </a:solidFill>
              </a:rPr>
              <a:t>Tk2:</a:t>
            </a:r>
            <a:r>
              <a:rPr lang="vi-VN" sz="4700" dirty="0" smtClean="0">
                <a:solidFill>
                  <a:schemeClr val="bg1"/>
                </a:solidFill>
              </a:rPr>
              <a:t> </a:t>
            </a:r>
            <a:r>
              <a:rPr lang="vi-VN" sz="4700" dirty="0">
                <a:solidFill>
                  <a:schemeClr val="bg1"/>
                </a:solidFill>
              </a:rPr>
              <a:t>Bao lần </a:t>
            </a:r>
            <a:r>
              <a:rPr lang="en-US" sz="4700" dirty="0" err="1" smtClean="0">
                <a:solidFill>
                  <a:schemeClr val="bg1"/>
                </a:solidFill>
              </a:rPr>
              <a:t>gục</a:t>
            </a:r>
            <a:r>
              <a:rPr lang="en-US" sz="4700" dirty="0" smtClean="0">
                <a:solidFill>
                  <a:schemeClr val="bg1"/>
                </a:solidFill>
              </a:rPr>
              <a:t> </a:t>
            </a:r>
            <a:r>
              <a:rPr lang="en-US" sz="4700" dirty="0" err="1" smtClean="0">
                <a:solidFill>
                  <a:schemeClr val="bg1"/>
                </a:solidFill>
              </a:rPr>
              <a:t>ngã</a:t>
            </a:r>
            <a:r>
              <a:rPr lang="en-US" sz="4700" dirty="0" smtClean="0">
                <a:solidFill>
                  <a:schemeClr val="bg1"/>
                </a:solidFill>
              </a:rPr>
              <a:t> </a:t>
            </a:r>
            <a:r>
              <a:rPr lang="vi-VN" sz="4700" dirty="0" smtClean="0">
                <a:solidFill>
                  <a:schemeClr val="bg1"/>
                </a:solidFill>
              </a:rPr>
              <a:t>giữa </a:t>
            </a:r>
            <a:r>
              <a:rPr lang="vi-VN" sz="4700" dirty="0">
                <a:solidFill>
                  <a:schemeClr val="bg1"/>
                </a:solidFill>
              </a:rPr>
              <a:t>đau thương dương trần con </a:t>
            </a:r>
            <a:r>
              <a:rPr lang="en-US" sz="4700" dirty="0">
                <a:solidFill>
                  <a:schemeClr val="bg1"/>
                </a:solidFill>
              </a:rPr>
              <a:t>l</a:t>
            </a:r>
            <a:r>
              <a:rPr lang="vi-VN" sz="4700" dirty="0" smtClean="0">
                <a:solidFill>
                  <a:schemeClr val="bg1"/>
                </a:solidFill>
              </a:rPr>
              <a:t>ê </a:t>
            </a:r>
            <a:r>
              <a:rPr lang="vi-VN" sz="4700" dirty="0">
                <a:solidFill>
                  <a:schemeClr val="bg1"/>
                </a:solidFill>
              </a:rPr>
              <a:t>bước nhọc nhằn, </a:t>
            </a:r>
            <a:r>
              <a:rPr lang="en-US" sz="4700" dirty="0">
                <a:solidFill>
                  <a:schemeClr val="bg1"/>
                </a:solidFill>
              </a:rPr>
              <a:t>l</a:t>
            </a:r>
            <a:r>
              <a:rPr lang="vi-VN" sz="4700" dirty="0" smtClean="0">
                <a:solidFill>
                  <a:schemeClr val="bg1"/>
                </a:solidFill>
              </a:rPr>
              <a:t>ắm </a:t>
            </a:r>
            <a:r>
              <a:rPr lang="vi-VN" sz="4700" dirty="0">
                <a:solidFill>
                  <a:schemeClr val="bg1"/>
                </a:solidFill>
              </a:rPr>
              <a:t>lúc trách móc </a:t>
            </a:r>
            <a:r>
              <a:rPr lang="en-US" sz="4700" dirty="0" smtClean="0">
                <a:solidFill>
                  <a:schemeClr val="bg1"/>
                </a:solidFill>
              </a:rPr>
              <a:t>“</a:t>
            </a:r>
            <a:r>
              <a:rPr lang="vi-VN" sz="4700" dirty="0" smtClean="0">
                <a:solidFill>
                  <a:schemeClr val="bg1"/>
                </a:solidFill>
              </a:rPr>
              <a:t>Chúa </a:t>
            </a:r>
            <a:r>
              <a:rPr lang="vi-VN" sz="4700" dirty="0">
                <a:solidFill>
                  <a:schemeClr val="bg1"/>
                </a:solidFill>
              </a:rPr>
              <a:t>hỡi quên con sao lặng </a:t>
            </a:r>
            <a:r>
              <a:rPr lang="en-US" sz="4700" dirty="0" err="1" smtClean="0">
                <a:solidFill>
                  <a:schemeClr val="bg1"/>
                </a:solidFill>
              </a:rPr>
              <a:t>thinh</a:t>
            </a:r>
            <a:r>
              <a:rPr lang="en-US" sz="4700" dirty="0" smtClean="0">
                <a:solidFill>
                  <a:schemeClr val="bg1"/>
                </a:solidFill>
              </a:rPr>
              <a:t>?” </a:t>
            </a:r>
            <a:r>
              <a:rPr lang="vi-VN" sz="4700" dirty="0" smtClean="0">
                <a:solidFill>
                  <a:schemeClr val="bg1"/>
                </a:solidFill>
              </a:rPr>
              <a:t>Vì </a:t>
            </a:r>
            <a:r>
              <a:rPr lang="vi-VN" sz="4700" dirty="0">
                <a:solidFill>
                  <a:schemeClr val="bg1"/>
                </a:solidFill>
              </a:rPr>
              <a:t>đã </a:t>
            </a:r>
            <a:r>
              <a:rPr lang="en-US" sz="4700" dirty="0" err="1" smtClean="0">
                <a:solidFill>
                  <a:schemeClr val="bg1"/>
                </a:solidFill>
              </a:rPr>
              <a:t>phai</a:t>
            </a:r>
            <a:r>
              <a:rPr lang="en-US" sz="4700" dirty="0" smtClean="0">
                <a:solidFill>
                  <a:schemeClr val="bg1"/>
                </a:solidFill>
              </a:rPr>
              <a:t> </a:t>
            </a:r>
            <a:r>
              <a:rPr lang="en-US" sz="4700" dirty="0" err="1" smtClean="0">
                <a:solidFill>
                  <a:schemeClr val="bg1"/>
                </a:solidFill>
              </a:rPr>
              <a:t>rồi</a:t>
            </a:r>
            <a:r>
              <a:rPr lang="en-US" sz="4700" dirty="0" smtClean="0">
                <a:solidFill>
                  <a:schemeClr val="bg1"/>
                </a:solidFill>
              </a:rPr>
              <a:t> </a:t>
            </a:r>
            <a:r>
              <a:rPr lang="vi-VN" sz="4700" dirty="0" smtClean="0">
                <a:solidFill>
                  <a:schemeClr val="bg1"/>
                </a:solidFill>
              </a:rPr>
              <a:t>lòng </a:t>
            </a:r>
            <a:r>
              <a:rPr lang="en-US" sz="4700" dirty="0" err="1" smtClean="0">
                <a:solidFill>
                  <a:schemeClr val="bg1"/>
                </a:solidFill>
              </a:rPr>
              <a:t>mến</a:t>
            </a:r>
            <a:r>
              <a:rPr lang="en-US" sz="4700" dirty="0" smtClean="0">
                <a:solidFill>
                  <a:schemeClr val="bg1"/>
                </a:solidFill>
              </a:rPr>
              <a:t> </a:t>
            </a:r>
            <a:r>
              <a:rPr lang="vi-VN" sz="4700" dirty="0" smtClean="0">
                <a:solidFill>
                  <a:schemeClr val="bg1"/>
                </a:solidFill>
              </a:rPr>
              <a:t>đức </a:t>
            </a:r>
            <a:r>
              <a:rPr lang="vi-VN" sz="4700" dirty="0">
                <a:solidFill>
                  <a:schemeClr val="bg1"/>
                </a:solidFill>
              </a:rPr>
              <a:t>trông cậy </a:t>
            </a:r>
            <a:r>
              <a:rPr lang="en-US" sz="4700" dirty="0" err="1" smtClean="0">
                <a:solidFill>
                  <a:schemeClr val="bg1"/>
                </a:solidFill>
              </a:rPr>
              <a:t>Ngài</a:t>
            </a:r>
            <a:r>
              <a:rPr lang="en-US" sz="4700" dirty="0" smtClean="0">
                <a:solidFill>
                  <a:schemeClr val="bg1"/>
                </a:solidFill>
              </a:rPr>
              <a:t> </a:t>
            </a:r>
            <a:r>
              <a:rPr lang="vi-VN" sz="4700" dirty="0" smtClean="0">
                <a:solidFill>
                  <a:schemeClr val="bg1"/>
                </a:solidFill>
              </a:rPr>
              <a:t>mòn </a:t>
            </a:r>
            <a:r>
              <a:rPr lang="en-US" sz="4700" dirty="0" err="1" smtClean="0">
                <a:solidFill>
                  <a:schemeClr val="bg1"/>
                </a:solidFill>
              </a:rPr>
              <a:t>mõi</a:t>
            </a:r>
            <a:r>
              <a:rPr lang="en-US" sz="4700" dirty="0" smtClean="0">
                <a:solidFill>
                  <a:schemeClr val="bg1"/>
                </a:solidFill>
              </a:rPr>
              <a:t>. </a:t>
            </a:r>
            <a:r>
              <a:rPr lang="vi-VN" sz="4700" dirty="0" smtClean="0">
                <a:solidFill>
                  <a:schemeClr val="bg1"/>
                </a:solidFill>
              </a:rPr>
              <a:t>Niềm </a:t>
            </a:r>
            <a:r>
              <a:rPr lang="vi-VN" sz="4700" dirty="0">
                <a:solidFill>
                  <a:schemeClr val="bg1"/>
                </a:solidFill>
              </a:rPr>
              <a:t>tin héo </a:t>
            </a:r>
            <a:r>
              <a:rPr lang="en-US" sz="4700" dirty="0" err="1" smtClean="0">
                <a:solidFill>
                  <a:schemeClr val="bg1"/>
                </a:solidFill>
              </a:rPr>
              <a:t>úa</a:t>
            </a:r>
            <a:r>
              <a:rPr lang="en-US" sz="4700" dirty="0" smtClean="0">
                <a:solidFill>
                  <a:schemeClr val="bg1"/>
                </a:solidFill>
              </a:rPr>
              <a:t> </a:t>
            </a:r>
            <a:r>
              <a:rPr lang="vi-VN" sz="4700" dirty="0" smtClean="0">
                <a:solidFill>
                  <a:schemeClr val="bg1"/>
                </a:solidFill>
              </a:rPr>
              <a:t>con </a:t>
            </a:r>
            <a:r>
              <a:rPr lang="vi-VN" sz="4700" dirty="0">
                <a:solidFill>
                  <a:schemeClr val="bg1"/>
                </a:solidFill>
              </a:rPr>
              <a:t>đành </a:t>
            </a:r>
            <a:r>
              <a:rPr lang="en-US" sz="4700" dirty="0" err="1" smtClean="0">
                <a:solidFill>
                  <a:schemeClr val="bg1"/>
                </a:solidFill>
              </a:rPr>
              <a:t>tâ</a:t>
            </a:r>
            <a:r>
              <a:rPr lang="en-US" sz="4700" dirty="0" err="1" smtClean="0">
                <a:solidFill>
                  <a:schemeClr val="bg1"/>
                </a:solidFill>
              </a:rPr>
              <a:t>m</a:t>
            </a:r>
            <a:r>
              <a:rPr lang="en-US" sz="4700" dirty="0" smtClean="0">
                <a:solidFill>
                  <a:schemeClr val="bg1"/>
                </a:solidFill>
              </a:rPr>
              <a:t> </a:t>
            </a:r>
            <a:r>
              <a:rPr lang="vi-VN" sz="4700" dirty="0" smtClean="0">
                <a:solidFill>
                  <a:schemeClr val="bg1"/>
                </a:solidFill>
              </a:rPr>
              <a:t>xa </a:t>
            </a:r>
            <a:r>
              <a:rPr lang="vi-VN" sz="4700" dirty="0">
                <a:solidFill>
                  <a:schemeClr val="bg1"/>
                </a:solidFill>
              </a:rPr>
              <a:t>lìa </a:t>
            </a:r>
            <a:r>
              <a:rPr lang="en-US" sz="4700" dirty="0" err="1" smtClean="0">
                <a:solidFill>
                  <a:schemeClr val="bg1"/>
                </a:solidFill>
              </a:rPr>
              <a:t>Ngài</a:t>
            </a:r>
            <a:r>
              <a:rPr lang="en-US" sz="4700" dirty="0" smtClean="0">
                <a:solidFill>
                  <a:srgbClr val="FFFF00"/>
                </a:solidFill>
              </a:rPr>
              <a:t>…</a:t>
            </a:r>
            <a:endParaRPr lang="en-US" sz="4700" b="0" dirty="0">
              <a:solidFill>
                <a:srgbClr val="FFFF00"/>
              </a:solidFill>
              <a:effectLst/>
            </a:endParaRPr>
          </a:p>
        </p:txBody>
      </p:sp>
    </p:spTree>
    <p:extLst>
      <p:ext uri="{BB962C8B-B14F-4D97-AF65-F5344CB8AC3E}">
        <p14:creationId xmlns:p14="http://schemas.microsoft.com/office/powerpoint/2010/main" val="25122304"/>
      </p:ext>
    </p:extLst>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dirty="0" smtClean="0">
                <a:solidFill>
                  <a:srgbClr val="FFFF00"/>
                </a:solidFill>
              </a:rPr>
              <a:t>…</a:t>
            </a:r>
            <a:r>
              <a:rPr lang="en-US" sz="4700" dirty="0" smtClean="0">
                <a:solidFill>
                  <a:schemeClr val="bg1"/>
                </a:solidFill>
              </a:rPr>
              <a:t> </a:t>
            </a:r>
            <a:r>
              <a:rPr lang="vi-VN" sz="4700" dirty="0" smtClean="0">
                <a:solidFill>
                  <a:schemeClr val="bg1"/>
                </a:solidFill>
              </a:rPr>
              <a:t>Xin </a:t>
            </a:r>
            <a:r>
              <a:rPr lang="vi-VN" sz="4700" dirty="0">
                <a:solidFill>
                  <a:schemeClr val="bg1"/>
                </a:solidFill>
              </a:rPr>
              <a:t>Ngài đừng </a:t>
            </a:r>
            <a:r>
              <a:rPr lang="en-US" sz="4700" dirty="0" err="1" smtClean="0">
                <a:solidFill>
                  <a:schemeClr val="bg1"/>
                </a:solidFill>
              </a:rPr>
              <a:t>lánh</a:t>
            </a:r>
            <a:r>
              <a:rPr lang="en-US" sz="4700" dirty="0" smtClean="0">
                <a:solidFill>
                  <a:schemeClr val="bg1"/>
                </a:solidFill>
              </a:rPr>
              <a:t> </a:t>
            </a:r>
            <a:r>
              <a:rPr lang="vi-VN" sz="4700" dirty="0" smtClean="0">
                <a:solidFill>
                  <a:schemeClr val="bg1"/>
                </a:solidFill>
              </a:rPr>
              <a:t>xa </a:t>
            </a:r>
            <a:r>
              <a:rPr lang="vi-VN" sz="4700" dirty="0">
                <a:solidFill>
                  <a:schemeClr val="bg1"/>
                </a:solidFill>
              </a:rPr>
              <a:t>con, xin đừng buồn </a:t>
            </a:r>
            <a:r>
              <a:rPr lang="en-US" sz="4700" dirty="0" smtClean="0">
                <a:solidFill>
                  <a:schemeClr val="bg1"/>
                </a:solidFill>
              </a:rPr>
              <a:t>con </a:t>
            </a:r>
            <a:r>
              <a:rPr lang="vi-VN" sz="4700" dirty="0" smtClean="0">
                <a:solidFill>
                  <a:schemeClr val="bg1"/>
                </a:solidFill>
              </a:rPr>
              <a:t>yếu hèn.</a:t>
            </a:r>
            <a:r>
              <a:rPr lang="en-US" sz="4700" dirty="0">
                <a:solidFill>
                  <a:schemeClr val="bg1"/>
                </a:solidFill>
              </a:rPr>
              <a:t> </a:t>
            </a:r>
            <a:r>
              <a:rPr lang="en-US" sz="4700" dirty="0" err="1" smtClean="0">
                <a:solidFill>
                  <a:schemeClr val="bg1"/>
                </a:solidFill>
              </a:rPr>
              <a:t>Những</a:t>
            </a:r>
            <a:r>
              <a:rPr lang="en-US" sz="4700" dirty="0" smtClean="0">
                <a:solidFill>
                  <a:schemeClr val="bg1"/>
                </a:solidFill>
              </a:rPr>
              <a:t> </a:t>
            </a:r>
            <a:r>
              <a:rPr lang="vi-VN" sz="4700" dirty="0" smtClean="0">
                <a:solidFill>
                  <a:schemeClr val="bg1"/>
                </a:solidFill>
              </a:rPr>
              <a:t>lúc </a:t>
            </a:r>
            <a:r>
              <a:rPr lang="vi-VN" sz="4700" dirty="0">
                <a:solidFill>
                  <a:schemeClr val="bg1"/>
                </a:solidFill>
              </a:rPr>
              <a:t>sóng gió bủa lấy thân con, con nhờ </a:t>
            </a:r>
            <a:r>
              <a:rPr lang="en-US" sz="4700" dirty="0" err="1" smtClean="0">
                <a:solidFill>
                  <a:schemeClr val="bg1"/>
                </a:solidFill>
              </a:rPr>
              <a:t>ai</a:t>
            </a:r>
            <a:r>
              <a:rPr lang="en-US" sz="4700" dirty="0">
                <a:solidFill>
                  <a:schemeClr val="bg1"/>
                </a:solidFill>
              </a:rPr>
              <a:t>?</a:t>
            </a:r>
            <a:r>
              <a:rPr lang="en-US" sz="4700" dirty="0" smtClean="0">
                <a:solidFill>
                  <a:schemeClr val="bg1"/>
                </a:solidFill>
              </a:rPr>
              <a:t> </a:t>
            </a:r>
            <a:r>
              <a:rPr lang="en-US" sz="4700" dirty="0" err="1" smtClean="0">
                <a:solidFill>
                  <a:schemeClr val="bg1"/>
                </a:solidFill>
              </a:rPr>
              <a:t>Lòng</a:t>
            </a:r>
            <a:r>
              <a:rPr lang="en-US" sz="4700" dirty="0" smtClean="0">
                <a:solidFill>
                  <a:schemeClr val="bg1"/>
                </a:solidFill>
              </a:rPr>
              <a:t> </a:t>
            </a:r>
            <a:r>
              <a:rPr lang="vi-VN" sz="4700" dirty="0" smtClean="0">
                <a:solidFill>
                  <a:schemeClr val="bg1"/>
                </a:solidFill>
              </a:rPr>
              <a:t>Chúa </a:t>
            </a:r>
            <a:r>
              <a:rPr lang="vi-VN" sz="4700" dirty="0">
                <a:solidFill>
                  <a:schemeClr val="bg1"/>
                </a:solidFill>
              </a:rPr>
              <a:t>nhân </a:t>
            </a:r>
            <a:r>
              <a:rPr lang="en-US" sz="4700" dirty="0" err="1" smtClean="0">
                <a:solidFill>
                  <a:schemeClr val="bg1"/>
                </a:solidFill>
              </a:rPr>
              <a:t>từ</a:t>
            </a:r>
            <a:r>
              <a:rPr lang="en-US" sz="4700" dirty="0" smtClean="0">
                <a:solidFill>
                  <a:schemeClr val="bg1"/>
                </a:solidFill>
              </a:rPr>
              <a:t> </a:t>
            </a:r>
            <a:r>
              <a:rPr lang="vi-VN" sz="4700" dirty="0" smtClean="0">
                <a:solidFill>
                  <a:schemeClr val="bg1"/>
                </a:solidFill>
              </a:rPr>
              <a:t>còn </a:t>
            </a:r>
            <a:r>
              <a:rPr lang="en-US" sz="4700" dirty="0" err="1" smtClean="0">
                <a:solidFill>
                  <a:schemeClr val="bg1"/>
                </a:solidFill>
              </a:rPr>
              <a:t>mãi</a:t>
            </a:r>
            <a:r>
              <a:rPr lang="en-US" sz="4700" dirty="0" smtClean="0">
                <a:solidFill>
                  <a:schemeClr val="bg1"/>
                </a:solidFill>
              </a:rPr>
              <a:t> </a:t>
            </a:r>
            <a:r>
              <a:rPr lang="vi-VN" sz="4700" dirty="0" smtClean="0">
                <a:solidFill>
                  <a:schemeClr val="bg1"/>
                </a:solidFill>
              </a:rPr>
              <a:t>sẽ </a:t>
            </a:r>
            <a:r>
              <a:rPr lang="vi-VN" sz="4700" dirty="0">
                <a:solidFill>
                  <a:schemeClr val="bg1"/>
                </a:solidFill>
              </a:rPr>
              <a:t>không quên </a:t>
            </a:r>
            <a:r>
              <a:rPr lang="en-US" sz="4700" dirty="0" err="1" smtClean="0">
                <a:solidFill>
                  <a:schemeClr val="bg1"/>
                </a:solidFill>
              </a:rPr>
              <a:t>người</a:t>
            </a:r>
            <a:r>
              <a:rPr lang="en-US" sz="4700" dirty="0" smtClean="0">
                <a:solidFill>
                  <a:schemeClr val="bg1"/>
                </a:solidFill>
              </a:rPr>
              <a:t> </a:t>
            </a:r>
            <a:r>
              <a:rPr lang="vi-VN" sz="4700" dirty="0" smtClean="0">
                <a:solidFill>
                  <a:schemeClr val="bg1"/>
                </a:solidFill>
              </a:rPr>
              <a:t>lầm </a:t>
            </a:r>
            <a:r>
              <a:rPr lang="en-US" sz="4700" dirty="0" err="1" smtClean="0">
                <a:solidFill>
                  <a:schemeClr val="bg1"/>
                </a:solidFill>
              </a:rPr>
              <a:t>lỗi</a:t>
            </a:r>
            <a:r>
              <a:rPr lang="en-US" sz="4700" dirty="0" smtClean="0">
                <a:solidFill>
                  <a:schemeClr val="bg1"/>
                </a:solidFill>
              </a:rPr>
              <a:t>. </a:t>
            </a:r>
            <a:r>
              <a:rPr lang="vi-VN" sz="4700" dirty="0" smtClean="0">
                <a:solidFill>
                  <a:schemeClr val="bg1"/>
                </a:solidFill>
              </a:rPr>
              <a:t>Tình </a:t>
            </a:r>
            <a:r>
              <a:rPr lang="vi-VN" sz="4700" dirty="0">
                <a:solidFill>
                  <a:schemeClr val="bg1"/>
                </a:solidFill>
              </a:rPr>
              <a:t>yêu Chúa </a:t>
            </a:r>
            <a:r>
              <a:rPr lang="en-US" sz="4700" dirty="0" err="1" smtClean="0">
                <a:solidFill>
                  <a:schemeClr val="bg1"/>
                </a:solidFill>
              </a:rPr>
              <a:t>hỡi</a:t>
            </a:r>
            <a:r>
              <a:rPr lang="en-US" sz="4700" dirty="0" smtClean="0">
                <a:solidFill>
                  <a:schemeClr val="bg1"/>
                </a:solidFill>
              </a:rPr>
              <a:t> </a:t>
            </a:r>
            <a:r>
              <a:rPr lang="vi-VN" sz="4700" dirty="0" smtClean="0">
                <a:solidFill>
                  <a:schemeClr val="bg1"/>
                </a:solidFill>
              </a:rPr>
              <a:t>nâng </a:t>
            </a:r>
            <a:r>
              <a:rPr lang="en-US" sz="4700" dirty="0" err="1" smtClean="0">
                <a:solidFill>
                  <a:schemeClr val="bg1"/>
                </a:solidFill>
              </a:rPr>
              <a:t>hồn</a:t>
            </a:r>
            <a:r>
              <a:rPr lang="en-US" sz="4700" dirty="0" smtClean="0">
                <a:solidFill>
                  <a:schemeClr val="bg1"/>
                </a:solidFill>
              </a:rPr>
              <a:t> con </a:t>
            </a:r>
            <a:r>
              <a:rPr lang="vi-VN" sz="4700" dirty="0" smtClean="0">
                <a:solidFill>
                  <a:schemeClr val="bg1"/>
                </a:solidFill>
              </a:rPr>
              <a:t>lên </a:t>
            </a:r>
            <a:r>
              <a:rPr lang="vi-VN" sz="4700" dirty="0">
                <a:solidFill>
                  <a:schemeClr val="bg1"/>
                </a:solidFill>
              </a:rPr>
              <a:t>với </a:t>
            </a:r>
            <a:r>
              <a:rPr lang="en-US" sz="4700" dirty="0" err="1" smtClean="0">
                <a:solidFill>
                  <a:schemeClr val="bg1"/>
                </a:solidFill>
              </a:rPr>
              <a:t>Ngài</a:t>
            </a:r>
            <a:r>
              <a:rPr lang="en-US" sz="4700" dirty="0" smtClean="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4029157406"/>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700" u="sng" dirty="0" smtClean="0">
                <a:solidFill>
                  <a:srgbClr val="FFFF00"/>
                </a:solidFill>
              </a:rPr>
              <a:t>Đ</a:t>
            </a:r>
            <a:r>
              <a:rPr lang="en-US" sz="4700" u="sng" dirty="0" smtClean="0">
                <a:solidFill>
                  <a:srgbClr val="FFFF00"/>
                </a:solidFill>
              </a:rPr>
              <a:t>k:</a:t>
            </a:r>
            <a:r>
              <a:rPr lang="vi-VN" sz="4700" dirty="0" smtClean="0">
                <a:solidFill>
                  <a:schemeClr val="bg1"/>
                </a:solidFill>
              </a:rPr>
              <a:t> </a:t>
            </a:r>
            <a:r>
              <a:rPr lang="vi-VN" sz="4700" dirty="0">
                <a:solidFill>
                  <a:schemeClr val="bg1"/>
                </a:solidFill>
              </a:rPr>
              <a:t>Tình Ngài còn </a:t>
            </a:r>
            <a:r>
              <a:rPr lang="en-US" sz="4700" dirty="0" err="1" smtClean="0">
                <a:solidFill>
                  <a:schemeClr val="bg1"/>
                </a:solidFill>
              </a:rPr>
              <a:t>đó</a:t>
            </a:r>
            <a:r>
              <a:rPr lang="en-US" sz="4700" dirty="0" smtClean="0">
                <a:solidFill>
                  <a:schemeClr val="bg1"/>
                </a:solidFill>
              </a:rPr>
              <a:t> </a:t>
            </a:r>
            <a:r>
              <a:rPr lang="vi-VN" sz="4700" dirty="0" smtClean="0">
                <a:solidFill>
                  <a:schemeClr val="bg1"/>
                </a:solidFill>
              </a:rPr>
              <a:t>vẫn </a:t>
            </a:r>
            <a:r>
              <a:rPr lang="vi-VN" sz="4700" dirty="0">
                <a:solidFill>
                  <a:schemeClr val="bg1"/>
                </a:solidFill>
              </a:rPr>
              <a:t>thiết tha chờ </a:t>
            </a:r>
            <a:r>
              <a:rPr lang="en-US" sz="4700" dirty="0" err="1" smtClean="0">
                <a:solidFill>
                  <a:schemeClr val="bg1"/>
                </a:solidFill>
              </a:rPr>
              <a:t>đón</a:t>
            </a:r>
            <a:r>
              <a:rPr lang="en-US" sz="4700" dirty="0" smtClean="0">
                <a:solidFill>
                  <a:schemeClr val="bg1"/>
                </a:solidFill>
              </a:rPr>
              <a:t> </a:t>
            </a:r>
            <a:r>
              <a:rPr lang="vi-VN" sz="4700" dirty="0" smtClean="0">
                <a:solidFill>
                  <a:schemeClr val="bg1"/>
                </a:solidFill>
              </a:rPr>
              <a:t>ai </a:t>
            </a:r>
            <a:r>
              <a:rPr lang="vi-VN" sz="4700" dirty="0">
                <a:solidFill>
                  <a:schemeClr val="bg1"/>
                </a:solidFill>
              </a:rPr>
              <a:t>đang lạc </a:t>
            </a:r>
            <a:r>
              <a:rPr lang="en-US" sz="4700" dirty="0" err="1" smtClean="0">
                <a:solidFill>
                  <a:schemeClr val="bg1"/>
                </a:solidFill>
              </a:rPr>
              <a:t>bước</a:t>
            </a:r>
            <a:r>
              <a:rPr lang="vi-VN" sz="4700" dirty="0" smtClean="0">
                <a:solidFill>
                  <a:schemeClr val="bg1"/>
                </a:solidFill>
              </a:rPr>
              <a:t>.</a:t>
            </a:r>
            <a:r>
              <a:rPr lang="en-US" sz="4700" dirty="0" smtClean="0">
                <a:solidFill>
                  <a:schemeClr val="bg1"/>
                </a:solidFill>
              </a:rPr>
              <a:t> </a:t>
            </a:r>
            <a:r>
              <a:rPr lang="vi-VN" sz="4700" dirty="0" smtClean="0">
                <a:solidFill>
                  <a:schemeClr val="bg1"/>
                </a:solidFill>
              </a:rPr>
              <a:t>Tình </a:t>
            </a:r>
            <a:r>
              <a:rPr lang="vi-VN" sz="4700" dirty="0">
                <a:solidFill>
                  <a:schemeClr val="bg1"/>
                </a:solidFill>
              </a:rPr>
              <a:t>Ngài </a:t>
            </a:r>
            <a:r>
              <a:rPr lang="en-US" sz="4700" dirty="0" err="1" smtClean="0">
                <a:solidFill>
                  <a:schemeClr val="bg1"/>
                </a:solidFill>
              </a:rPr>
              <a:t>dịu</a:t>
            </a:r>
            <a:r>
              <a:rPr lang="en-US" sz="4700" dirty="0" smtClean="0">
                <a:solidFill>
                  <a:schemeClr val="bg1"/>
                </a:solidFill>
              </a:rPr>
              <a:t> </a:t>
            </a:r>
            <a:r>
              <a:rPr lang="en-US" sz="4700" dirty="0" err="1" smtClean="0">
                <a:solidFill>
                  <a:schemeClr val="bg1"/>
                </a:solidFill>
              </a:rPr>
              <a:t>êm</a:t>
            </a:r>
            <a:r>
              <a:rPr lang="en-US" sz="4700" dirty="0" smtClean="0">
                <a:solidFill>
                  <a:schemeClr val="bg1"/>
                </a:solidFill>
              </a:rPr>
              <a:t> </a:t>
            </a:r>
            <a:r>
              <a:rPr lang="vi-VN" sz="4700" dirty="0" smtClean="0">
                <a:solidFill>
                  <a:schemeClr val="bg1"/>
                </a:solidFill>
              </a:rPr>
              <a:t>với </a:t>
            </a:r>
            <a:r>
              <a:rPr lang="vi-VN" sz="4700" dirty="0">
                <a:solidFill>
                  <a:schemeClr val="bg1"/>
                </a:solidFill>
              </a:rPr>
              <a:t>những ai </a:t>
            </a:r>
            <a:r>
              <a:rPr lang="en-US" sz="4700" dirty="0" err="1" smtClean="0">
                <a:solidFill>
                  <a:schemeClr val="bg1"/>
                </a:solidFill>
              </a:rPr>
              <a:t>nặng</a:t>
            </a:r>
            <a:r>
              <a:rPr lang="vi-VN" sz="4700" dirty="0" smtClean="0">
                <a:solidFill>
                  <a:schemeClr val="bg1"/>
                </a:solidFill>
              </a:rPr>
              <a:t> </a:t>
            </a:r>
            <a:r>
              <a:rPr lang="vi-VN" sz="4700" dirty="0">
                <a:solidFill>
                  <a:schemeClr val="bg1"/>
                </a:solidFill>
              </a:rPr>
              <a:t>gánh </a:t>
            </a:r>
            <a:r>
              <a:rPr lang="en-US" sz="4700" dirty="0" err="1" smtClean="0">
                <a:solidFill>
                  <a:schemeClr val="bg1"/>
                </a:solidFill>
              </a:rPr>
              <a:t>mang</a:t>
            </a:r>
            <a:r>
              <a:rPr lang="en-US" sz="4700" dirty="0" smtClean="0">
                <a:solidFill>
                  <a:schemeClr val="bg1"/>
                </a:solidFill>
              </a:rPr>
              <a:t> </a:t>
            </a:r>
            <a:r>
              <a:rPr lang="vi-VN" sz="4700" dirty="0" smtClean="0">
                <a:solidFill>
                  <a:schemeClr val="bg1"/>
                </a:solidFill>
              </a:rPr>
              <a:t>bao </a:t>
            </a:r>
            <a:r>
              <a:rPr lang="vi-VN" sz="4700" dirty="0">
                <a:solidFill>
                  <a:schemeClr val="bg1"/>
                </a:solidFill>
              </a:rPr>
              <a:t>sầu </a:t>
            </a:r>
            <a:r>
              <a:rPr lang="en-US" sz="4700" dirty="0" smtClean="0">
                <a:solidFill>
                  <a:schemeClr val="bg1"/>
                </a:solidFill>
              </a:rPr>
              <a:t>lo.</a:t>
            </a:r>
            <a:r>
              <a:rPr lang="en-US" sz="4700" dirty="0">
                <a:solidFill>
                  <a:schemeClr val="bg1"/>
                </a:solidFill>
              </a:rPr>
              <a:t> </a:t>
            </a:r>
            <a:r>
              <a:rPr lang="vi-VN" sz="4700" dirty="0" smtClean="0">
                <a:solidFill>
                  <a:schemeClr val="bg1"/>
                </a:solidFill>
              </a:rPr>
              <a:t>Nguyện </a:t>
            </a:r>
            <a:r>
              <a:rPr lang="vi-VN" sz="4700" dirty="0">
                <a:solidFill>
                  <a:schemeClr val="bg1"/>
                </a:solidFill>
              </a:rPr>
              <a:t>Ngài </a:t>
            </a:r>
            <a:r>
              <a:rPr lang="en-US" sz="4700" dirty="0" err="1" smtClean="0">
                <a:solidFill>
                  <a:schemeClr val="bg1"/>
                </a:solidFill>
              </a:rPr>
              <a:t>dủ</a:t>
            </a:r>
            <a:r>
              <a:rPr lang="en-US" sz="4700" dirty="0" smtClean="0">
                <a:solidFill>
                  <a:schemeClr val="bg1"/>
                </a:solidFill>
              </a:rPr>
              <a:t> </a:t>
            </a:r>
            <a:r>
              <a:rPr lang="en-US" sz="4700" dirty="0" err="1" smtClean="0">
                <a:solidFill>
                  <a:schemeClr val="bg1"/>
                </a:solidFill>
              </a:rPr>
              <a:t>thương</a:t>
            </a:r>
            <a:r>
              <a:rPr lang="en-US" sz="4700" dirty="0" smtClean="0">
                <a:solidFill>
                  <a:schemeClr val="bg1"/>
                </a:solidFill>
              </a:rPr>
              <a:t> </a:t>
            </a:r>
            <a:r>
              <a:rPr lang="vi-VN" sz="4700" dirty="0" smtClean="0">
                <a:solidFill>
                  <a:schemeClr val="bg1"/>
                </a:solidFill>
              </a:rPr>
              <a:t>sưởi </a:t>
            </a:r>
            <a:r>
              <a:rPr lang="vi-VN" sz="4700" dirty="0">
                <a:solidFill>
                  <a:schemeClr val="bg1"/>
                </a:solidFill>
              </a:rPr>
              <a:t>ấm tâm </a:t>
            </a:r>
            <a:r>
              <a:rPr lang="en-US" sz="4700" dirty="0" err="1" smtClean="0">
                <a:solidFill>
                  <a:schemeClr val="bg1"/>
                </a:solidFill>
              </a:rPr>
              <a:t>hồn</a:t>
            </a:r>
            <a:r>
              <a:rPr lang="en-US" sz="4700" dirty="0" smtClean="0">
                <a:solidFill>
                  <a:schemeClr val="bg1"/>
                </a:solidFill>
              </a:rPr>
              <a:t> </a:t>
            </a:r>
            <a:r>
              <a:rPr lang="en-US" sz="4700" dirty="0" err="1" smtClean="0">
                <a:solidFill>
                  <a:schemeClr val="bg1"/>
                </a:solidFill>
              </a:rPr>
              <a:t>giá</a:t>
            </a:r>
            <a:r>
              <a:rPr lang="en-US" sz="4700" dirty="0" smtClean="0">
                <a:solidFill>
                  <a:schemeClr val="bg1"/>
                </a:solidFill>
              </a:rPr>
              <a:t> </a:t>
            </a:r>
            <a:r>
              <a:rPr lang="en-US" sz="4700" dirty="0" err="1" smtClean="0">
                <a:solidFill>
                  <a:schemeClr val="bg1"/>
                </a:solidFill>
              </a:rPr>
              <a:t>băng</a:t>
            </a:r>
            <a:r>
              <a:rPr lang="en-US" sz="4700" dirty="0" smtClean="0">
                <a:solidFill>
                  <a:schemeClr val="bg1"/>
                </a:solidFill>
              </a:rPr>
              <a:t> </a:t>
            </a:r>
            <a:r>
              <a:rPr lang="vi-VN" sz="4700" dirty="0" smtClean="0">
                <a:solidFill>
                  <a:schemeClr val="bg1"/>
                </a:solidFill>
              </a:rPr>
              <a:t>trong </a:t>
            </a:r>
            <a:r>
              <a:rPr lang="vi-VN" sz="4700" dirty="0">
                <a:solidFill>
                  <a:schemeClr val="bg1"/>
                </a:solidFill>
              </a:rPr>
              <a:t>mù </a:t>
            </a:r>
            <a:r>
              <a:rPr lang="en-US" sz="4700" dirty="0" err="1" smtClean="0">
                <a:solidFill>
                  <a:schemeClr val="bg1"/>
                </a:solidFill>
              </a:rPr>
              <a:t>tối</a:t>
            </a:r>
            <a:r>
              <a:rPr lang="en-US" sz="4700" dirty="0" smtClean="0">
                <a:solidFill>
                  <a:schemeClr val="bg1"/>
                </a:solidFill>
              </a:rPr>
              <a:t>. </a:t>
            </a:r>
            <a:r>
              <a:rPr lang="vi-VN" sz="4700" dirty="0" smtClean="0">
                <a:solidFill>
                  <a:schemeClr val="bg1"/>
                </a:solidFill>
              </a:rPr>
              <a:t>Chúa </a:t>
            </a:r>
            <a:r>
              <a:rPr lang="en-US" sz="4700" dirty="0" err="1" smtClean="0">
                <a:solidFill>
                  <a:schemeClr val="bg1"/>
                </a:solidFill>
              </a:rPr>
              <a:t>ơi</a:t>
            </a:r>
            <a:r>
              <a:rPr lang="en-US" sz="4700" dirty="0" smtClean="0">
                <a:solidFill>
                  <a:schemeClr val="bg1"/>
                </a:solidFill>
              </a:rPr>
              <a:t> </a:t>
            </a:r>
            <a:r>
              <a:rPr lang="vi-VN" sz="4700" dirty="0" smtClean="0">
                <a:solidFill>
                  <a:schemeClr val="bg1"/>
                </a:solidFill>
              </a:rPr>
              <a:t>xin </a:t>
            </a:r>
            <a:r>
              <a:rPr lang="vi-VN" sz="4700" dirty="0">
                <a:solidFill>
                  <a:schemeClr val="bg1"/>
                </a:solidFill>
              </a:rPr>
              <a:t>tình </a:t>
            </a:r>
            <a:r>
              <a:rPr lang="en-US" sz="4700" dirty="0" err="1" smtClean="0">
                <a:solidFill>
                  <a:schemeClr val="bg1"/>
                </a:solidFill>
              </a:rPr>
              <a:t>yêu</a:t>
            </a:r>
            <a:r>
              <a:rPr lang="en-US" sz="4700" dirty="0" smtClean="0">
                <a:solidFill>
                  <a:schemeClr val="bg1"/>
                </a:solidFill>
              </a:rPr>
              <a:t> </a:t>
            </a:r>
            <a:r>
              <a:rPr lang="vi-VN" sz="4700" dirty="0" smtClean="0">
                <a:solidFill>
                  <a:schemeClr val="bg1"/>
                </a:solidFill>
              </a:rPr>
              <a:t>dẫn </a:t>
            </a:r>
            <a:r>
              <a:rPr lang="vi-VN" sz="4700" dirty="0">
                <a:solidFill>
                  <a:schemeClr val="bg1"/>
                </a:solidFill>
              </a:rPr>
              <a:t>con </a:t>
            </a:r>
            <a:r>
              <a:rPr lang="en-US" sz="4700" dirty="0" err="1" smtClean="0">
                <a:solidFill>
                  <a:schemeClr val="bg1"/>
                </a:solidFill>
              </a:rPr>
              <a:t>về</a:t>
            </a:r>
            <a:r>
              <a:rPr lang="en-US" sz="4700" dirty="0" smtClean="0">
                <a:solidFill>
                  <a:schemeClr val="bg1"/>
                </a:solidFill>
              </a:rPr>
              <a:t> </a:t>
            </a:r>
            <a:r>
              <a:rPr lang="vi-VN" sz="4700" dirty="0" smtClean="0">
                <a:solidFill>
                  <a:schemeClr val="bg1"/>
                </a:solidFill>
              </a:rPr>
              <a:t>cùng</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a:t>
            </a:r>
            <a:endParaRPr lang="en-US" sz="4700" dirty="0">
              <a:solidFill>
                <a:schemeClr val="bg1"/>
              </a:solidFill>
              <a:effectLst/>
            </a:endParaRPr>
          </a:p>
        </p:txBody>
      </p:sp>
    </p:spTree>
    <p:extLst>
      <p:ext uri="{BB962C8B-B14F-4D97-AF65-F5344CB8AC3E}">
        <p14:creationId xmlns:p14="http://schemas.microsoft.com/office/powerpoint/2010/main" val="3362727545"/>
      </p:ext>
    </p:extLst>
  </p:cSld>
  <p:clrMapOvr>
    <a:masterClrMapping/>
  </p:clrMapOvr>
  <p:transition spd="slow"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42" y="0"/>
            <a:ext cx="9043516"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3529146175"/>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smtClean="0">
                <a:solidFill>
                  <a:srgbClr val="FFFF00"/>
                </a:solidFill>
              </a:rPr>
              <a:t>ĐEM TIN MỪNG</a:t>
            </a:r>
            <a:r>
              <a:rPr lang="en-US" sz="5400" b="0" dirty="0">
                <a:solidFill>
                  <a:srgbClr val="FFFF00"/>
                </a:solidFill>
                <a:effectLst/>
                <a:latin typeface="+mj-lt"/>
              </a:rPr>
              <a:t/>
            </a:r>
            <a:br>
              <a:rPr lang="en-US" sz="5400" b="0" dirty="0">
                <a:solidFill>
                  <a:srgbClr val="FFFF00"/>
                </a:solidFill>
                <a:effectLst/>
                <a:latin typeface="+mj-lt"/>
              </a:rPr>
            </a:br>
            <a:r>
              <a:rPr lang="en-US" sz="5400" i="1" dirty="0" smtClean="0">
                <a:solidFill>
                  <a:schemeClr val="bg1"/>
                </a:solidFill>
              </a:rPr>
              <a:t>Martino</a:t>
            </a:r>
            <a:endParaRPr lang="en-US" sz="6000" b="0" i="1" dirty="0">
              <a:solidFill>
                <a:schemeClr val="bg1"/>
              </a:solidFill>
              <a:effectLst/>
              <a:latin typeface="+mj-lt"/>
            </a:endParaRPr>
          </a:p>
        </p:txBody>
      </p:sp>
    </p:spTree>
    <p:extLst>
      <p:ext uri="{BB962C8B-B14F-4D97-AF65-F5344CB8AC3E}">
        <p14:creationId xmlns:p14="http://schemas.microsoft.com/office/powerpoint/2010/main" val="40034028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444488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b="0" u="sng" dirty="0">
                <a:solidFill>
                  <a:srgbClr val="FFFF00"/>
                </a:solidFill>
                <a:effectLst/>
              </a:rPr>
              <a:t>Tk1:</a:t>
            </a:r>
            <a:r>
              <a:rPr lang="en-US" sz="7000" b="0" dirty="0">
                <a:solidFill>
                  <a:schemeClr val="bg1"/>
                </a:solidFill>
                <a:effectLst/>
              </a:rPr>
              <a:t> </a:t>
            </a:r>
            <a:r>
              <a:rPr lang="vi-VN" sz="7000" dirty="0">
                <a:solidFill>
                  <a:schemeClr val="bg1"/>
                </a:solidFill>
              </a:rPr>
              <a:t>Này muôn nước hỡi hãy ca khen Người. Này ngàn dân ơi hãy tung hô Người.</a:t>
            </a:r>
            <a:endParaRPr lang="en-US" sz="7000" b="0" dirty="0">
              <a:solidFill>
                <a:schemeClr val="bg1"/>
              </a:solidFill>
              <a:effectLst/>
            </a:endParaRPr>
          </a:p>
        </p:txBody>
      </p:sp>
    </p:spTree>
    <p:extLst>
      <p:ext uri="{BB962C8B-B14F-4D97-AF65-F5344CB8AC3E}">
        <p14:creationId xmlns:p14="http://schemas.microsoft.com/office/powerpoint/2010/main" val="1189055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3372911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7000" u="sng" dirty="0" smtClean="0">
                <a:solidFill>
                  <a:srgbClr val="FFFF00"/>
                </a:solidFill>
              </a:rPr>
              <a:t>T</a:t>
            </a:r>
            <a:r>
              <a:rPr lang="en-US" sz="7000" b="0" u="sng" dirty="0" smtClean="0">
                <a:solidFill>
                  <a:srgbClr val="FFFF00"/>
                </a:solidFill>
                <a:effectLst/>
              </a:rPr>
              <a:t>k2:</a:t>
            </a:r>
            <a:r>
              <a:rPr lang="en-US" sz="7000" b="0" dirty="0" smtClean="0">
                <a:solidFill>
                  <a:schemeClr val="bg1"/>
                </a:solidFill>
                <a:effectLst/>
              </a:rPr>
              <a:t> </a:t>
            </a:r>
            <a:r>
              <a:rPr lang="vi-VN" sz="7000" b="0" dirty="0">
                <a:solidFill>
                  <a:schemeClr val="bg1"/>
                </a:solidFill>
                <a:effectLst/>
              </a:rPr>
              <a:t> </a:t>
            </a:r>
            <a:r>
              <a:rPr lang="vi-VN" sz="7000" dirty="0">
                <a:solidFill>
                  <a:schemeClr val="bg1"/>
                </a:solidFill>
              </a:rPr>
              <a:t>Lòng Người trung tín vẫn luôn vững bền. Tình Người thương ta đến muôn muôn đời.</a:t>
            </a:r>
            <a:endParaRPr lang="vi-VN" sz="7000" b="0" dirty="0">
              <a:solidFill>
                <a:schemeClr val="bg1"/>
              </a:solidFill>
              <a:effectLst/>
            </a:endParaRPr>
          </a:p>
        </p:txBody>
      </p:sp>
    </p:spTree>
    <p:extLst>
      <p:ext uri="{BB962C8B-B14F-4D97-AF65-F5344CB8AC3E}">
        <p14:creationId xmlns:p14="http://schemas.microsoft.com/office/powerpoint/2010/main" val="3918567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8" y="19051"/>
            <a:ext cx="9144000" cy="5143499"/>
          </a:xfrm>
        </p:spPr>
        <p:txBody>
          <a:bodyPr>
            <a:noAutofit/>
          </a:bodyPr>
          <a:lstStyle/>
          <a:p>
            <a:pPr algn="just">
              <a:lnSpc>
                <a:spcPct val="110000"/>
              </a:lnSpc>
            </a:pPr>
            <a:r>
              <a:rPr lang="en-US" sz="6300" b="0" u="sng" dirty="0" err="1">
                <a:solidFill>
                  <a:srgbClr val="FFFF00"/>
                </a:solidFill>
                <a:effectLst/>
              </a:rPr>
              <a:t>Đk</a:t>
            </a:r>
            <a:r>
              <a:rPr lang="en-US" sz="6300" b="0" u="sng" dirty="0">
                <a:solidFill>
                  <a:srgbClr val="FFFF00"/>
                </a:solidFill>
                <a:effectLst/>
              </a:rPr>
              <a:t>:</a:t>
            </a:r>
            <a:r>
              <a:rPr lang="en-US" sz="6300" b="0" dirty="0">
                <a:solidFill>
                  <a:schemeClr val="bg1"/>
                </a:solidFill>
                <a:effectLst/>
              </a:rPr>
              <a:t> </a:t>
            </a:r>
            <a:r>
              <a:rPr lang="vi-VN" sz="6300" dirty="0" smtClean="0">
                <a:solidFill>
                  <a:schemeClr val="bg1"/>
                </a:solidFill>
              </a:rPr>
              <a:t>Chúng </a:t>
            </a:r>
            <a:r>
              <a:rPr lang="vi-VN" sz="6300" dirty="0">
                <a:solidFill>
                  <a:schemeClr val="bg1"/>
                </a:solidFill>
              </a:rPr>
              <a:t>ta cùng đem Tin Mừng đi khắp đó đây. Loan tin loan tin Chúa Trời yêu thương loài người</a:t>
            </a:r>
            <a:r>
              <a:rPr lang="vi-VN" sz="6300" dirty="0" smtClean="0">
                <a:solidFill>
                  <a:schemeClr val="bg1"/>
                </a:solidFill>
              </a:rPr>
              <a:t>.</a:t>
            </a:r>
            <a:endParaRPr lang="vi-VN" sz="6300" b="0" dirty="0">
              <a:solidFill>
                <a:schemeClr val="bg1"/>
              </a:solidFill>
              <a:effectLst/>
            </a:endParaRPr>
          </a:p>
        </p:txBody>
      </p:sp>
    </p:spTree>
    <p:extLst>
      <p:ext uri="{BB962C8B-B14F-4D97-AF65-F5344CB8AC3E}">
        <p14:creationId xmlns:p14="http://schemas.microsoft.com/office/powerpoint/2010/main" val="23385064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4232479359"/>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95923922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1116</TotalTime>
  <Words>1867</Words>
  <Application>Microsoft Office PowerPoint</Application>
  <PresentationFormat>On-screen Show (16:9)</PresentationFormat>
  <Paragraphs>82</Paragraphs>
  <Slides>76</Slides>
  <Notes>0</Notes>
  <HiddenSlides>0</HiddenSlides>
  <MMClips>0</MMClips>
  <ScaleCrop>false</ScaleCrop>
  <HeadingPairs>
    <vt:vector size="4" baseType="variant">
      <vt:variant>
        <vt:lpstr>Theme</vt:lpstr>
      </vt:variant>
      <vt:variant>
        <vt:i4>11</vt:i4>
      </vt:variant>
      <vt:variant>
        <vt:lpstr>Slide Titles</vt:lpstr>
      </vt:variant>
      <vt:variant>
        <vt:i4>76</vt:i4>
      </vt:variant>
    </vt:vector>
  </HeadingPairs>
  <TitlesOfParts>
    <vt:vector size="87" baseType="lpstr">
      <vt:lpstr>Office Theme</vt:lpstr>
      <vt:lpstr>12_Office Theme</vt:lpstr>
      <vt:lpstr>36_Default Design</vt:lpstr>
      <vt:lpstr>10_Office Theme</vt:lpstr>
      <vt:lpstr>6_Office Theme</vt:lpstr>
      <vt:lpstr>7_Office Theme</vt:lpstr>
      <vt:lpstr>8_Office Theme</vt:lpstr>
      <vt:lpstr>4_Office Theme</vt:lpstr>
      <vt:lpstr>5_Office Theme</vt:lpstr>
      <vt:lpstr>37_Default Design</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KHÚC CA LÊN ĐỀN 3 Giang Tâm</vt:lpstr>
      <vt:lpstr>Tk1: Nào cùng nhau ta đi lên thánh điện. Nhà của Chúa thánh thiện ôi sáng ngời. Hát vang câu tân ca mừng Chúa trời, Đấng đã làm nên những kì công.</vt:lpstr>
      <vt:lpstr>Đk: Thật vui sướng khi muôn người nói với tôi: Nào cùng nhau ta đi về đền thánh Chúa Trời. Hãy đến đây reo mừng, trước thánh nhan cửu trùng, cùng tung hô theo khúc hát cung đàn.</vt:lpstr>
      <vt:lpstr>Tk2: Tựa đàn nai hằng trông mong suối nguồn, này hồn con mong gần bên Chúa luôn. Tấm thân này khát khao đợi trông hoài, những ước mong bước tới đền vàng.</vt:lpstr>
      <vt:lpstr>Đk: Thật vui sướng khi muôn người nói với tôi: Nào cùng nhau ta đi về đền thánh Chúa Trời. Hãy đến đây reo mừng, trước thánh nhan cửu trùng, cùng tung hô theo khúc hát cung đàn.</vt:lpstr>
      <vt:lpstr>PowerPoint Presentation</vt:lpstr>
      <vt:lpstr> </vt:lpstr>
      <vt:lpstr> </vt:lpstr>
      <vt:lpstr> </vt:lpstr>
      <vt:lpstr> </vt:lpstr>
      <vt:lpstr> </vt:lpstr>
      <vt:lpstr> </vt:lpstr>
      <vt:lpstr> </vt:lpstr>
      <vt:lpstr>PowerPoint Presentation</vt:lpstr>
      <vt:lpstr>PowerPoint Presentation</vt:lpstr>
      <vt:lpstr>Thánh Vịnh 62 Chúa Nhật XXII Thường Niên Năm A Kim Long (4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Con được Chúa cứu nguy hộ phù, miệng con luôn reo vui mừng hát, tâm tình con Chúa ơi xin kết liên trong Ngài, tay Chúa uy quyền hằng nâng niu dắt dìu.</vt:lpstr>
      <vt:lpstr>Đk: Lạy Chúa, Thiên Chúa con tôn thờ, linh hồn con luôn khao khát Ngài.</vt:lpstr>
      <vt:lpstr>PowerPoint Presentation</vt:lpstr>
      <vt:lpstr>Xin Thiên Chúa là Thân Phụ Đức Giê-su Ki-tô Chúa chúng ta, soi mắt tâm hồn chúng ta. Cho chúng ta nhận rõ đâu là niềm hy vọng mà ơn Ngài kêu gọi mang lại cho chúng ta.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Lúa miến từ đồng xanh bao la đưa về, trái nho từ vườn kín ôm đưa nặng nề. Bánh và rượu đoàn con dâng tiến từ đồng xanh nương cao bao miền, chung góp đây cùng tấm lòng yêu mến chân thành.</vt:lpstr>
      <vt:lpstr>Đk: Con xin dâng trọn cuộc đời con ngày tháng qua bao nhiêu mỏi mòn. Đây tâm hồn tình yêu ước muốn, xin gìn giữ con vẹn chữ trung.</vt:lpstr>
      <vt:lpstr>Tk2: Tiếng hát này đoàn con dâng lên Cha hiền. Vút bay tựa làn khói thơm hương nguyện cầu. Xác và hồn đoàn con kính tiến cùng nhọc lao ưu tư bao người, chung góp đây thành hiến vật dâng trước thiên tòa.</vt:lpstr>
      <vt:lpstr>Đk: Con xin dâng trọn cuộc đời con ngày tháng qua bao nhiêu mỏi mòn. Đây tâm hồn tình yêu ước muốn, xin gìn giữ con vẹn chữ trung.</vt:lpstr>
      <vt:lpstr>PowerPoint Presentation</vt:lpstr>
      <vt:lpstr>PowerPoint Presentation</vt:lpstr>
      <vt:lpstr>Ca Nguyện Hiệp Lễ TÌNH YÊU CHÚA HỠI Phùng Minh Mẫn</vt:lpstr>
      <vt:lpstr>Tk1: Đi hoài đi mãi giữa nhân gian con tìm nguồn an ủi phận người. Lắm lúc chới với đã muốn buông xuôi theo dòng trôi. Vì đã bao lần bội phản, trái tim lạnh lùng buồn chán. Tình yêu Chúa hỡi linh hồn con đau rã rời…</vt:lpstr>
      <vt:lpstr>… Xin Ngài hãy đến bên con nay đường trần con đã mòn. Giữa lúc sóng gió có Chúa nâng niu vỗ về luôn, khi gót chân này rời rã bước đi âm thầm buồn bã.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Tk2: Bao lần gục ngã giữa đau thương dương trần con lê bước nhọc nhằn, lắm lúc trách móc “Chúa hỡi quên con sao lặng thinh?” Vì đã phai rồi lòng mến đức trông cậy Ngài mòn mõi. Niềm tin héo úa con đành tâm xa lìa Ngài…</vt:lpstr>
      <vt:lpstr>… Xin Ngài đừng lánh xa con, xin đừng buồn con yếu hèn. Những lúc sóng gió bủa lấy thân con, con nhờ ai? Lòng Chúa nhân từ còn mãi sẽ không quên người lầm lỗi. Tình yêu Chúa hỡi nâng hồn con lên với Ngài.</vt:lpstr>
      <vt:lpstr>Đk: Tình Ngài còn đó vẫn thiết tha chờ đón ai đang lạc bước. Tình Ngài dịu êm với những ai nặng gánh mang bao sầu lo. Nguyện Ngài dủ thương sưởi ấm tâm hồn giá băng trong mù tối. Chúa ơi xin tình yêu dẫn con về cùng Ngài.</vt:lpstr>
      <vt:lpstr>PowerPoint Presentation</vt:lpstr>
      <vt:lpstr>Chúa Nhật XX TN Năm A </vt:lpstr>
      <vt:lpstr>Ca Kết Lễ ĐEM TIN MỪNG Martino</vt:lpstr>
      <vt:lpstr>Đk: Chúng ta cùng đem Tin Mừng đi khắp đó đây. Loan tin loan tin Chúa Trời yêu thương loài người.</vt:lpstr>
      <vt:lpstr>Tk1: Này muôn nước hỡi hãy ca khen Người. Này ngàn dân ơi hãy tung hô Người.</vt:lpstr>
      <vt:lpstr>Đk: Chúng ta cùng đem Tin Mừng đi khắp đó đây. Loan tin loan tin Chúa Trời yêu thương loài người.</vt:lpstr>
      <vt:lpstr>Tk2:  Lòng Người trung tín vẫn luôn vững bền. Tình Người thương ta đến muôn muôn đời.</vt:lpstr>
      <vt:lpstr>Đk: Chúng ta cùng đem Tin Mừng đi khắp đó đây. Loan tin loan tin Chúa Trời yêu thương loài người.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179</cp:revision>
  <dcterms:created xsi:type="dcterms:W3CDTF">2023-05-21T07:25:42Z</dcterms:created>
  <dcterms:modified xsi:type="dcterms:W3CDTF">2023-08-30T04:57:35Z</dcterms:modified>
</cp:coreProperties>
</file>