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928" r:id="rId4"/>
    <p:sldMasterId id="2147484024" r:id="rId5"/>
    <p:sldMasterId id="2147484108" r:id="rId6"/>
    <p:sldMasterId id="2147484132" r:id="rId7"/>
    <p:sldMasterId id="2147484144" r:id="rId8"/>
    <p:sldMasterId id="2147484156" r:id="rId9"/>
  </p:sldMasterIdLst>
  <p:notesMasterIdLst>
    <p:notesMasterId r:id="rId82"/>
  </p:notesMasterIdLst>
  <p:sldIdLst>
    <p:sldId id="756" r:id="rId10"/>
    <p:sldId id="507" r:id="rId11"/>
    <p:sldId id="715" r:id="rId12"/>
    <p:sldId id="713" r:id="rId13"/>
    <p:sldId id="716" r:id="rId14"/>
    <p:sldId id="717" r:id="rId15"/>
    <p:sldId id="553" r:id="rId16"/>
    <p:sldId id="443" r:id="rId17"/>
    <p:sldId id="585" r:id="rId18"/>
    <p:sldId id="721" r:id="rId19"/>
    <p:sldId id="718" r:id="rId20"/>
    <p:sldId id="384" r:id="rId21"/>
    <p:sldId id="722" r:id="rId22"/>
    <p:sldId id="723" r:id="rId23"/>
    <p:sldId id="724" r:id="rId24"/>
    <p:sldId id="725" r:id="rId25"/>
    <p:sldId id="726" r:id="rId26"/>
    <p:sldId id="727" r:id="rId27"/>
    <p:sldId id="758" r:id="rId28"/>
    <p:sldId id="649" r:id="rId29"/>
    <p:sldId id="703" r:id="rId30"/>
    <p:sldId id="704" r:id="rId31"/>
    <p:sldId id="705" r:id="rId32"/>
    <p:sldId id="706" r:id="rId33"/>
    <p:sldId id="707" r:id="rId34"/>
    <p:sldId id="708" r:id="rId35"/>
    <p:sldId id="709" r:id="rId36"/>
    <p:sldId id="710" r:id="rId37"/>
    <p:sldId id="653" r:id="rId38"/>
    <p:sldId id="728" r:id="rId39"/>
    <p:sldId id="757" r:id="rId40"/>
    <p:sldId id="549" r:id="rId41"/>
    <p:sldId id="400" r:id="rId42"/>
    <p:sldId id="729" r:id="rId43"/>
    <p:sldId id="730" r:id="rId44"/>
    <p:sldId id="731" r:id="rId45"/>
    <p:sldId id="732" r:id="rId46"/>
    <p:sldId id="733" r:id="rId47"/>
    <p:sldId id="734" r:id="rId48"/>
    <p:sldId id="735" r:id="rId49"/>
    <p:sldId id="736" r:id="rId50"/>
    <p:sldId id="737" r:id="rId51"/>
    <p:sldId id="738" r:id="rId52"/>
    <p:sldId id="739" r:id="rId53"/>
    <p:sldId id="740" r:id="rId54"/>
    <p:sldId id="550" r:id="rId55"/>
    <p:sldId id="741" r:id="rId56"/>
    <p:sldId id="742" r:id="rId57"/>
    <p:sldId id="743" r:id="rId58"/>
    <p:sldId id="744" r:id="rId59"/>
    <p:sldId id="745" r:id="rId60"/>
    <p:sldId id="746" r:id="rId61"/>
    <p:sldId id="747" r:id="rId62"/>
    <p:sldId id="748" r:id="rId63"/>
    <p:sldId id="749" r:id="rId64"/>
    <p:sldId id="276" r:id="rId65"/>
    <p:sldId id="674" r:id="rId66"/>
    <p:sldId id="277" r:id="rId67"/>
    <p:sldId id="290" r:id="rId68"/>
    <p:sldId id="279" r:id="rId69"/>
    <p:sldId id="291" r:id="rId70"/>
    <p:sldId id="750" r:id="rId71"/>
    <p:sldId id="699" r:id="rId72"/>
    <p:sldId id="751" r:id="rId73"/>
    <p:sldId id="292" r:id="rId74"/>
    <p:sldId id="759" r:id="rId75"/>
    <p:sldId id="293" r:id="rId76"/>
    <p:sldId id="752" r:id="rId77"/>
    <p:sldId id="753" r:id="rId78"/>
    <p:sldId id="754" r:id="rId79"/>
    <p:sldId id="755" r:id="rId80"/>
    <p:sldId id="675"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viewProps" Target="view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61" Type="http://schemas.openxmlformats.org/officeDocument/2006/relationships/slide" Target="slides/slide52.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61</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282792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475834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234527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08588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5669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43597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3432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4.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73613516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a:t>
            </a:r>
            <a:r>
              <a:rPr lang="en-US" sz="4800" b="0" smtClean="0">
                <a:solidFill>
                  <a:srgbClr val="FFFF00"/>
                </a:solidFill>
                <a:effectLst/>
              </a:rPr>
              <a:t>XXII </a:t>
            </a:r>
            <a:r>
              <a:rPr lang="en-US" sz="4800" b="0" smtClean="0">
                <a:solidFill>
                  <a:srgbClr val="FFFF00"/>
                </a:solidFill>
                <a:effectLst/>
              </a:rPr>
              <a:t/>
            </a:r>
            <a:br>
              <a:rPr lang="en-US" sz="4800" b="0" smtClean="0">
                <a:solidFill>
                  <a:srgbClr val="FFFF00"/>
                </a:solidFill>
                <a:effectLst/>
              </a:rPr>
            </a:br>
            <a:r>
              <a:rPr lang="en-US" sz="4800" b="0" smtClean="0">
                <a:solidFill>
                  <a:srgbClr val="FFFF00"/>
                </a:solidFill>
                <a:effectLst/>
              </a:rPr>
              <a:t>THƯỜNG </a:t>
            </a:r>
            <a:r>
              <a:rPr lang="en-US" sz="4800" b="0" dirty="0">
                <a:solidFill>
                  <a:srgbClr val="FFFF00"/>
                </a:solidFill>
                <a:effectLst/>
              </a:rPr>
              <a:t>NIÊN NĂM B</a:t>
            </a:r>
          </a:p>
        </p:txBody>
      </p:sp>
      <p:pic>
        <p:nvPicPr>
          <p:cNvPr id="4" name="Picture 3">
            <a:extLst>
              <a:ext uri="{FF2B5EF4-FFF2-40B4-BE49-F238E27FC236}">
                <a16:creationId xmlns=""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 xmlns:a16="http://schemas.microsoft.com/office/drawing/2014/main" id="{7AF50687-2214-5AF5-C9C1-6CE89762D497}"/>
              </a:ext>
            </a:extLst>
          </p:cNvPr>
          <p:cNvSpPr txBox="1"/>
          <p:nvPr/>
        </p:nvSpPr>
        <p:spPr>
          <a:xfrm>
            <a:off x="2209800" y="590550"/>
            <a:ext cx="4620768" cy="954107"/>
          </a:xfrm>
          <a:prstGeom prst="rect">
            <a:avLst/>
          </a:prstGeom>
          <a:noFill/>
        </p:spPr>
        <p:txBody>
          <a:bodyPr wrap="square">
            <a:spAutoFit/>
          </a:bodyPr>
          <a:lstStyle/>
          <a:p>
            <a:pPr algn="ctr"/>
            <a:r>
              <a:rPr lang="en-US" sz="2800" dirty="0">
                <a:solidFill>
                  <a:srgbClr val="FFFF00"/>
                </a:solidFill>
              </a:rPr>
              <a:t>CA ĐOÀN PHANXICO XAVIE</a:t>
            </a:r>
          </a:p>
          <a:p>
            <a:pPr algn="ctr"/>
            <a:r>
              <a:rPr lang="en-US" sz="2800" dirty="0">
                <a:solidFill>
                  <a:srgbClr val="FFFF00"/>
                </a:solidFill>
              </a:rPr>
              <a:t>GIÁO XỨ THIÊN ÂN</a:t>
            </a:r>
          </a:p>
        </p:txBody>
      </p:sp>
    </p:spTree>
    <p:extLst>
      <p:ext uri="{BB962C8B-B14F-4D97-AF65-F5344CB8AC3E}">
        <p14:creationId xmlns:p14="http://schemas.microsoft.com/office/powerpoint/2010/main" val="14620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vi-VN" sz="4800" dirty="0">
                <a:solidFill>
                  <a:schemeClr val="bg1"/>
                </a:solidFill>
                <a:latin typeface="+mj-lt"/>
              </a:rPr>
              <a:t>Đi đi mau ta về nhà Chúa Chúa Cha toàn năng. Đi đi mau ta về nhà Chúa thánh cung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đường</a:t>
            </a:r>
            <a:r>
              <a:rPr lang="vi-VN" sz="4800" dirty="0" smtClean="0">
                <a:solidFill>
                  <a:schemeClr val="bg1"/>
                </a:solidFill>
                <a:latin typeface="+mj-lt"/>
              </a:rPr>
              <a:t>.</a:t>
            </a:r>
            <a:r>
              <a:rPr lang="vi-VN" sz="4800" dirty="0">
                <a:solidFill>
                  <a:schemeClr val="bg1"/>
                </a:solidFill>
                <a:latin typeface="+mj-lt"/>
              </a:rPr>
              <a:t>  Muôn </a:t>
            </a:r>
            <a:r>
              <a:rPr lang="en-US" sz="4800" dirty="0" err="1" smtClean="0">
                <a:solidFill>
                  <a:schemeClr val="bg1"/>
                </a:solidFill>
                <a:latin typeface="+mj-lt"/>
              </a:rPr>
              <a:t>muôn</a:t>
            </a:r>
            <a:r>
              <a:rPr lang="vi-VN" sz="4800" dirty="0" smtClean="0">
                <a:solidFill>
                  <a:schemeClr val="bg1"/>
                </a:solidFill>
                <a:latin typeface="+mj-lt"/>
              </a:rPr>
              <a:t> </a:t>
            </a:r>
            <a:r>
              <a:rPr lang="vi-VN" sz="4800" dirty="0">
                <a:solidFill>
                  <a:schemeClr val="bg1"/>
                </a:solidFill>
                <a:latin typeface="+mj-lt"/>
              </a:rPr>
              <a:t>dân đi tìm nhan Chúa </a:t>
            </a:r>
            <a:r>
              <a:rPr lang="en-US" sz="4800" dirty="0" err="1" smtClean="0">
                <a:solidFill>
                  <a:schemeClr val="bg1"/>
                </a:solidFill>
                <a:latin typeface="+mj-lt"/>
              </a:rPr>
              <a:t>sống</a:t>
            </a:r>
            <a:r>
              <a:rPr lang="vi-VN" sz="4800" dirty="0" smtClean="0">
                <a:solidFill>
                  <a:schemeClr val="bg1"/>
                </a:solidFill>
                <a:latin typeface="+mj-lt"/>
              </a:rPr>
              <a:t> </a:t>
            </a:r>
            <a:r>
              <a:rPr lang="vi-VN" sz="4800" dirty="0">
                <a:solidFill>
                  <a:schemeClr val="bg1"/>
                </a:solidFill>
                <a:latin typeface="+mj-lt"/>
              </a:rPr>
              <a:t>trong bình an. Dâng </a:t>
            </a:r>
            <a:r>
              <a:rPr lang="en-US" sz="4800" dirty="0" err="1" smtClean="0">
                <a:solidFill>
                  <a:schemeClr val="bg1"/>
                </a:solidFill>
                <a:latin typeface="+mj-lt"/>
              </a:rPr>
              <a:t>câu</a:t>
            </a:r>
            <a:r>
              <a:rPr lang="en-US" sz="4800" dirty="0" smtClean="0">
                <a:solidFill>
                  <a:schemeClr val="bg1"/>
                </a:solidFill>
                <a:latin typeface="+mj-lt"/>
              </a:rPr>
              <a:t> ca </a:t>
            </a:r>
            <a:r>
              <a:rPr lang="en-US" sz="4800" dirty="0" err="1" smtClean="0">
                <a:solidFill>
                  <a:schemeClr val="bg1"/>
                </a:solidFill>
                <a:latin typeface="+mj-lt"/>
              </a:rPr>
              <a:t>tâm</a:t>
            </a:r>
            <a:r>
              <a:rPr lang="en-US" sz="4800" dirty="0" smtClean="0">
                <a:solidFill>
                  <a:schemeClr val="bg1"/>
                </a:solidFill>
                <a:latin typeface="+mj-lt"/>
              </a:rPr>
              <a:t> </a:t>
            </a:r>
            <a:r>
              <a:rPr lang="en-US" sz="4800" dirty="0" err="1" smtClean="0">
                <a:solidFill>
                  <a:schemeClr val="bg1"/>
                </a:solidFill>
                <a:latin typeface="+mj-lt"/>
              </a:rPr>
              <a:t>tình</a:t>
            </a:r>
            <a:r>
              <a:rPr lang="en-US" sz="4800" dirty="0" smtClean="0">
                <a:solidFill>
                  <a:schemeClr val="bg1"/>
                </a:solidFill>
                <a:latin typeface="+mj-lt"/>
              </a:rPr>
              <a:t> </a:t>
            </a:r>
            <a:r>
              <a:rPr lang="en-US" sz="4800" dirty="0" err="1" smtClean="0">
                <a:solidFill>
                  <a:schemeClr val="bg1"/>
                </a:solidFill>
                <a:latin typeface="+mj-lt"/>
              </a:rPr>
              <a:t>dân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sống</a:t>
            </a:r>
            <a:r>
              <a:rPr lang="en-US" sz="4800" dirty="0" smtClean="0">
                <a:solidFill>
                  <a:schemeClr val="bg1"/>
                </a:solidFill>
                <a:latin typeface="+mj-lt"/>
              </a:rPr>
              <a:t> </a:t>
            </a:r>
            <a:r>
              <a:rPr lang="en-US" sz="4800" dirty="0" err="1" smtClean="0">
                <a:solidFill>
                  <a:schemeClr val="bg1"/>
                </a:solidFill>
                <a:latin typeface="+mj-lt"/>
              </a:rPr>
              <a:t>nơi</a:t>
            </a:r>
            <a:r>
              <a:rPr lang="en-US" sz="4800" dirty="0" smtClean="0">
                <a:solidFill>
                  <a:schemeClr val="bg1"/>
                </a:solidFill>
                <a:latin typeface="+mj-lt"/>
              </a:rPr>
              <a:t> </a:t>
            </a:r>
            <a:r>
              <a:rPr lang="en-US" sz="4800" dirty="0" err="1" smtClean="0">
                <a:solidFill>
                  <a:schemeClr val="bg1"/>
                </a:solidFill>
                <a:latin typeface="+mj-lt"/>
              </a:rPr>
              <a:t>gian</a:t>
            </a:r>
            <a:r>
              <a:rPr lang="en-US" sz="4800" dirty="0" smtClean="0">
                <a:solidFill>
                  <a:schemeClr val="bg1"/>
                </a:solidFill>
                <a:latin typeface="+mj-lt"/>
              </a:rPr>
              <a:t> </a:t>
            </a:r>
            <a:r>
              <a:rPr lang="en-US" sz="4800" dirty="0" err="1" smtClean="0">
                <a:solidFill>
                  <a:schemeClr val="bg1"/>
                </a:solidFill>
                <a:latin typeface="+mj-lt"/>
              </a:rPr>
              <a:t>trần</a:t>
            </a:r>
            <a:r>
              <a:rPr lang="en-US" sz="4800" dirty="0" smtClean="0">
                <a:solidFill>
                  <a:schemeClr val="bg1"/>
                </a:solidFill>
                <a:latin typeface="+mj-lt"/>
              </a:rPr>
              <a:t>.</a:t>
            </a:r>
            <a:endParaRPr lang="vi-VN" sz="4800" b="0" dirty="0">
              <a:solidFill>
                <a:schemeClr val="bg1"/>
              </a:solidFill>
              <a:effectLst/>
              <a:latin typeface="+mj-lt"/>
            </a:endParaRPr>
          </a:p>
        </p:txBody>
      </p:sp>
    </p:spTree>
    <p:extLst>
      <p:ext uri="{BB962C8B-B14F-4D97-AF65-F5344CB8AC3E}">
        <p14:creationId xmlns:p14="http://schemas.microsoft.com/office/powerpoint/2010/main" val="8725666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3530520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539133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895741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80207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25391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8579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277210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a:extLst>
              <a:ext uri="{FF2B5EF4-FFF2-40B4-BE49-F238E27FC236}">
                <a16:creationId xmlns="" xmlns:a16="http://schemas.microsoft.com/office/drawing/2014/main" id="{DBDF7B92-C9F5-6539-6BEF-BB3944C52644}"/>
              </a:ext>
            </a:extLst>
          </p:cNvPr>
          <p:cNvPicPr>
            <a:picLocks noChangeAspect="1"/>
          </p:cNvPicPr>
          <p:nvPr/>
        </p:nvPicPr>
        <p:blipFill>
          <a:blip r:embed="rId3"/>
          <a:stretch>
            <a:fillRect/>
          </a:stretch>
        </p:blipFill>
        <p:spPr>
          <a:xfrm>
            <a:off x="4953000" y="3181350"/>
            <a:ext cx="3124200" cy="657726"/>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57150"/>
            <a:ext cx="9144000" cy="2785378"/>
          </a:xfrm>
          <a:prstGeom prst="rect">
            <a:avLst/>
          </a:prstGeom>
          <a:noFill/>
        </p:spPr>
        <p:txBody>
          <a:bodyPr wrap="square" rtlCol="0">
            <a:spAutoFit/>
          </a:bodyPr>
          <a:lstStyle/>
          <a:p>
            <a:r>
              <a:rPr lang="vi-VN" sz="3500" b="1" u="sng" dirty="0" smtClean="0">
                <a:ln w="1905"/>
                <a:solidFill>
                  <a:srgbClr val="A50021"/>
                </a:solidFill>
                <a:effectLst>
                  <a:innerShdw blurRad="69850" dist="43180" dir="5400000">
                    <a:srgbClr val="000000">
                      <a:alpha val="65000"/>
                    </a:srgbClr>
                  </a:innerShdw>
                </a:effectLst>
              </a:rPr>
              <a:t>Bài </a:t>
            </a:r>
            <a:r>
              <a:rPr lang="vi-VN" sz="3500" b="1" u="sng" dirty="0">
                <a:ln w="1905"/>
                <a:solidFill>
                  <a:srgbClr val="A50021"/>
                </a:solidFill>
                <a:effectLst>
                  <a:innerShdw blurRad="69850" dist="43180" dir="5400000">
                    <a:srgbClr val="000000">
                      <a:alpha val="65000"/>
                    </a:srgbClr>
                  </a:innerShdw>
                </a:effectLst>
              </a:rPr>
              <a:t>đọc </a:t>
            </a:r>
            <a:r>
              <a:rPr lang="vi-VN" sz="3500" b="1" u="sng" dirty="0" smtClean="0">
                <a:ln w="1905"/>
                <a:solidFill>
                  <a:srgbClr val="A50021"/>
                </a:solidFill>
                <a:effectLst>
                  <a:innerShdw blurRad="69850" dist="43180" dir="5400000">
                    <a:srgbClr val="000000">
                      <a:alpha val="65000"/>
                    </a:srgbClr>
                  </a:innerShdw>
                </a:effectLst>
              </a:rPr>
              <a:t>1</a:t>
            </a:r>
            <a:endParaRPr lang="vi-VN" sz="3500" b="1" dirty="0">
              <a:ln w="1905"/>
              <a:solidFill>
                <a:srgbClr val="A50021"/>
              </a:solidFill>
              <a:effectLst>
                <a:innerShdw blurRad="69850" dist="43180" dir="5400000">
                  <a:srgbClr val="000000">
                    <a:alpha val="65000"/>
                  </a:srgbClr>
                </a:innerShdw>
              </a:effectLst>
            </a:endParaRPr>
          </a:p>
          <a:p>
            <a:r>
              <a:rPr lang="vi-VN" sz="35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500" b="1" dirty="0" smtClean="0">
                <a:ln w="1905"/>
                <a:solidFill>
                  <a:srgbClr val="A50021"/>
                </a:solidFill>
                <a:effectLst>
                  <a:innerShdw blurRad="69850" dist="43180" dir="5400000">
                    <a:srgbClr val="000000">
                      <a:alpha val="65000"/>
                    </a:srgbClr>
                  </a:innerShdw>
                </a:effectLst>
              </a:rPr>
              <a:t>Bài </a:t>
            </a:r>
            <a:r>
              <a:rPr lang="vi-VN" sz="3500" b="1" dirty="0">
                <a:ln w="1905"/>
                <a:solidFill>
                  <a:srgbClr val="A50021"/>
                </a:solidFill>
                <a:effectLst>
                  <a:innerShdw blurRad="69850" dist="43180" dir="5400000">
                    <a:srgbClr val="000000">
                      <a:alpha val="65000"/>
                    </a:srgbClr>
                  </a:innerShdw>
                </a:effectLst>
              </a:rPr>
              <a:t>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3"/>
          <a:stretch>
            <a:fillRect/>
          </a:stretch>
        </p:blipFill>
        <p:spPr>
          <a:xfrm>
            <a:off x="2362200" y="4171950"/>
            <a:ext cx="4343400" cy="914400"/>
          </a:xfrm>
          <a:prstGeom prst="rect">
            <a:avLst/>
          </a:prstGeom>
        </p:spPr>
      </p:pic>
    </p:spTree>
    <p:extLst>
      <p:ext uri="{BB962C8B-B14F-4D97-AF65-F5344CB8AC3E}">
        <p14:creationId xmlns:p14="http://schemas.microsoft.com/office/powerpoint/2010/main" val="2247483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ai được ở trên núi thánh Ngài.</a:t>
            </a:r>
            <a:endParaRPr lang="en-US" sz="7200" dirty="0">
              <a:solidFill>
                <a:schemeClr val="bg1"/>
              </a:solidFill>
            </a:endParaRPr>
          </a:p>
        </p:txBody>
      </p:sp>
    </p:spTree>
    <p:extLst>
      <p:ext uri="{BB962C8B-B14F-4D97-AF65-F5344CB8AC3E}">
        <p14:creationId xmlns:p14="http://schemas.microsoft.com/office/powerpoint/2010/main" val="426418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Tk1:</a:t>
            </a:r>
            <a:r>
              <a:rPr lang="en-US" sz="6000" dirty="0">
                <a:solidFill>
                  <a:schemeClr val="bg1"/>
                </a:solidFill>
              </a:rPr>
              <a:t> </a:t>
            </a:r>
            <a:r>
              <a:rPr lang="vi-VN" sz="6000" dirty="0">
                <a:solidFill>
                  <a:schemeClr val="bg1"/>
                </a:solidFill>
              </a:rPr>
              <a:t>Người luôn sống vẹn toàn, làm điều thẳng ngay, </a:t>
            </a:r>
            <a:r>
              <a:rPr lang="en-US" sz="6000" dirty="0" smtClean="0">
                <a:solidFill>
                  <a:schemeClr val="bg1"/>
                </a:solidFill>
              </a:rPr>
              <a:t>l</a:t>
            </a:r>
            <a:r>
              <a:rPr lang="vi-VN" sz="6000" dirty="0" smtClean="0">
                <a:solidFill>
                  <a:schemeClr val="bg1"/>
                </a:solidFill>
              </a:rPr>
              <a:t>òng </a:t>
            </a:r>
            <a:r>
              <a:rPr lang="vi-VN" sz="6000" dirty="0">
                <a:solidFill>
                  <a:schemeClr val="bg1"/>
                </a:solidFill>
              </a:rPr>
              <a:t>gẫm suy lẽ thật, lưỡi không hề điêu ngoa.</a:t>
            </a:r>
            <a:endParaRPr lang="en-US" sz="6000" dirty="0">
              <a:solidFill>
                <a:schemeClr val="bg1"/>
              </a:solidFill>
            </a:endParaRPr>
          </a:p>
        </p:txBody>
      </p:sp>
    </p:spTree>
    <p:extLst>
      <p:ext uri="{BB962C8B-B14F-4D97-AF65-F5344CB8AC3E}">
        <p14:creationId xmlns:p14="http://schemas.microsoft.com/office/powerpoint/2010/main" val="1287113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44289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a:solidFill>
                  <a:schemeClr val="bg1"/>
                </a:solidFill>
              </a:rPr>
              <a:t>Người chẳng dám sỉ nhục hoặc làm hại ai, </a:t>
            </a:r>
            <a:r>
              <a:rPr lang="en-US" sz="6000" dirty="0" smtClean="0">
                <a:solidFill>
                  <a:schemeClr val="bg1"/>
                </a:solidFill>
              </a:rPr>
              <a:t>t</a:t>
            </a:r>
            <a:r>
              <a:rPr lang="vi-VN" sz="6000" dirty="0" smtClean="0">
                <a:solidFill>
                  <a:schemeClr val="bg1"/>
                </a:solidFill>
              </a:rPr>
              <a:t>rọng </a:t>
            </a:r>
            <a:r>
              <a:rPr lang="vi-VN" sz="6000" dirty="0">
                <a:solidFill>
                  <a:schemeClr val="bg1"/>
                </a:solidFill>
              </a:rPr>
              <a:t>kẻ tôn sợ Chúa Trời, ghét khinh phường gian manh.</a:t>
            </a:r>
            <a:endParaRPr lang="en-US" sz="6000" dirty="0">
              <a:solidFill>
                <a:schemeClr val="bg1"/>
              </a:solidFill>
            </a:endParaRPr>
          </a:p>
        </p:txBody>
      </p:sp>
    </p:spTree>
    <p:extLst>
      <p:ext uri="{BB962C8B-B14F-4D97-AF65-F5344CB8AC3E}">
        <p14:creationId xmlns:p14="http://schemas.microsoft.com/office/powerpoint/2010/main" val="426063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369599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Tk3:</a:t>
            </a:r>
            <a:r>
              <a:rPr lang="en-US" sz="6000" dirty="0" smtClean="0">
                <a:solidFill>
                  <a:schemeClr val="bg1"/>
                </a:solidFill>
              </a:rPr>
              <a:t> </a:t>
            </a:r>
            <a:r>
              <a:rPr lang="vi-VN" sz="6000" dirty="0">
                <a:solidFill>
                  <a:schemeClr val="bg1"/>
                </a:solidFill>
              </a:rPr>
              <a:t>Thề chi dẫu bị thiệt, người chẳng đơn </a:t>
            </a:r>
            <a:r>
              <a:rPr lang="vi-VN" sz="6000" dirty="0" smtClean="0">
                <a:solidFill>
                  <a:schemeClr val="bg1"/>
                </a:solidFill>
              </a:rPr>
              <a:t>sai</a:t>
            </a:r>
            <a:r>
              <a:rPr lang="en-US" sz="6000" dirty="0" smtClean="0">
                <a:solidFill>
                  <a:schemeClr val="bg1"/>
                </a:solidFill>
              </a:rPr>
              <a:t>, c</a:t>
            </a:r>
            <a:r>
              <a:rPr lang="vi-VN" sz="6000" dirty="0" smtClean="0">
                <a:solidFill>
                  <a:schemeClr val="bg1"/>
                </a:solidFill>
              </a:rPr>
              <a:t>hẳng </a:t>
            </a:r>
            <a:r>
              <a:rPr lang="vi-VN" sz="6000" dirty="0">
                <a:solidFill>
                  <a:schemeClr val="bg1"/>
                </a:solidFill>
              </a:rPr>
              <a:t>thiết ăn hối lộ để hại người thẳng ngay</a:t>
            </a:r>
            <a:r>
              <a:rPr lang="vi-VN"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3864351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792310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b="1" u="sng" dirty="0">
                <a:solidFill>
                  <a:srgbClr val="A50021"/>
                </a:solidFill>
              </a:rPr>
              <a:t>Bài đọc </a:t>
            </a:r>
            <a:r>
              <a:rPr lang="vi-VN" sz="3600" b="1" u="sng" dirty="0" smtClean="0">
                <a:solidFill>
                  <a:srgbClr val="A50021"/>
                </a:solidFill>
              </a:rPr>
              <a:t>2</a:t>
            </a:r>
            <a:endParaRPr lang="vi-VN" sz="3600" b="1" u="sng" dirty="0">
              <a:solidFill>
                <a:srgbClr val="A50021"/>
              </a:solidFill>
            </a:endParaRPr>
          </a:p>
          <a:p>
            <a:r>
              <a:rPr lang="vi-VN" sz="3600" b="1" i="1" dirty="0">
                <a:solidFill>
                  <a:srgbClr val="002060"/>
                </a:solidFill>
              </a:rPr>
              <a:t>Anh em hãy đem Lời ấy ra thực hành</a:t>
            </a:r>
            <a:r>
              <a:rPr lang="vi-VN" sz="3600" b="1" i="1" dirty="0" smtClean="0">
                <a:solidFill>
                  <a:srgbClr val="002060"/>
                </a:solidFill>
              </a:rPr>
              <a:t>.</a:t>
            </a:r>
            <a:endParaRPr lang="vi-VN" sz="3600" b="1" i="1" dirty="0">
              <a:solidFill>
                <a:srgbClr val="002060"/>
              </a:solidFill>
            </a:endParaRPr>
          </a:p>
          <a:p>
            <a:r>
              <a:rPr lang="vi-VN" sz="3600" b="1"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chemeClr val="bg1"/>
                </a:solidFill>
              </a:rPr>
              <a:t/>
            </a:r>
            <a:br>
              <a:rPr lang="en-US" dirty="0" smtClean="0">
                <a:solidFill>
                  <a:schemeClr val="bg1"/>
                </a:solidFill>
              </a:rPr>
            </a:br>
            <a:r>
              <a:rPr lang="en-US" dirty="0" smtClean="0">
                <a:solidFill>
                  <a:schemeClr val="bg1"/>
                </a:solidFill>
              </a:rPr>
              <a:t>TẬP </a:t>
            </a:r>
            <a:r>
              <a:rPr lang="en-US" dirty="0">
                <a:solidFill>
                  <a:schemeClr val="bg1"/>
                </a:solidFill>
              </a:rPr>
              <a:t>HÁT CỘNG ĐOÀN</a:t>
            </a:r>
            <a:br>
              <a:rPr lang="en-US" dirty="0">
                <a:solidFill>
                  <a:schemeClr val="bg1"/>
                </a:solidFill>
              </a:rPr>
            </a:br>
            <a:r>
              <a:rPr lang="en-US" dirty="0">
                <a:solidFill>
                  <a:srgbClr val="FFFF00"/>
                </a:solidFill>
              </a:rPr>
              <a:t>THÁNH </a:t>
            </a:r>
            <a:r>
              <a:rPr lang="en-US" dirty="0" smtClean="0">
                <a:solidFill>
                  <a:srgbClr val="FFFF00"/>
                </a:solidFill>
              </a:rPr>
              <a:t>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sz="4000" i="1" dirty="0" smtClean="0">
                <a:solidFill>
                  <a:schemeClr val="bg1"/>
                </a:solidFill>
              </a:rPr>
              <a:t>Lm. Kim Long</a:t>
            </a:r>
            <a:endParaRPr lang="en-US" sz="4000" i="1" dirty="0">
              <a:solidFill>
                <a:schemeClr val="bg1"/>
              </a:solidFill>
            </a:endParaRPr>
          </a:p>
        </p:txBody>
      </p:sp>
      <p:pic>
        <p:nvPicPr>
          <p:cNvPr id="3" name="Picture 2">
            <a:extLst>
              <a:ext uri="{FF2B5EF4-FFF2-40B4-BE49-F238E27FC236}">
                <a16:creationId xmlns="" xmlns:a16="http://schemas.microsoft.com/office/drawing/2014/main" id="{E4935AE2-04A3-F300-6798-3DD4B1B550D0}"/>
              </a:ext>
            </a:extLst>
          </p:cNvPr>
          <p:cNvPicPr>
            <a:picLocks noChangeAspect="1"/>
          </p:cNvPicPr>
          <p:nvPr/>
        </p:nvPicPr>
        <p:blipFill>
          <a:blip r:embed="rId3"/>
          <a:stretch>
            <a:fillRect/>
          </a:stretch>
        </p:blipFill>
        <p:spPr>
          <a:xfrm>
            <a:off x="0" y="-19050"/>
            <a:ext cx="9144000" cy="1143000"/>
          </a:xfrm>
          <a:prstGeom prst="rect">
            <a:avLst/>
          </a:prstGeom>
        </p:spPr>
      </p:pic>
    </p:spTree>
    <p:extLst>
      <p:ext uri="{BB962C8B-B14F-4D97-AF65-F5344CB8AC3E}">
        <p14:creationId xmlns:p14="http://schemas.microsoft.com/office/powerpoint/2010/main" val="1063619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a:solidFill>
                  <a:schemeClr val="bg1"/>
                </a:solidFill>
              </a:rPr>
              <a:t>Chúa Cha tự ý dùng lời chân lý mà sinh ra chúng ta, để chúng ta nên như tác phẩm đầu tay trong các thụ tạo của </a:t>
            </a:r>
            <a:r>
              <a:rPr lang="vi-VN" sz="5400" dirty="0" smtClean="0">
                <a:solidFill>
                  <a:schemeClr val="bg1"/>
                </a:solidFill>
              </a:rPr>
              <a:t>Ngài</a:t>
            </a:r>
            <a:r>
              <a:rPr lang="en-US" sz="5400" dirty="0" smtClean="0">
                <a:solidFill>
                  <a:schemeClr val="bg1"/>
                </a:solidFill>
              </a:rPr>
              <a:t>.</a:t>
            </a:r>
            <a:endParaRPr lang="vi-VN" sz="5400" dirty="0">
              <a:solidFill>
                <a:schemeClr val="bg1"/>
              </a:solidFill>
            </a:endParaRPr>
          </a:p>
        </p:txBody>
      </p:sp>
      <p:sp>
        <p:nvSpPr>
          <p:cNvPr id="3" name="Rectangle 2"/>
          <p:cNvSpPr/>
          <p:nvPr/>
        </p:nvSpPr>
        <p:spPr>
          <a:xfrm>
            <a:off x="0" y="35064"/>
            <a:ext cx="6477000" cy="707886"/>
          </a:xfrm>
          <a:prstGeom prst="rect">
            <a:avLst/>
          </a:prstGeom>
        </p:spPr>
        <p:txBody>
          <a:bodyPr wrap="square">
            <a:spAutoFit/>
          </a:bodyPr>
          <a:lstStyle/>
          <a:p>
            <a:r>
              <a:rPr lang="en-US" sz="4000" u="sng" smtClean="0">
                <a:solidFill>
                  <a:srgbClr val="FFFF00"/>
                </a:solidFill>
              </a:rPr>
              <a:t>Alleluia-Alleluia</a:t>
            </a:r>
            <a:endParaRPr lang="en-US" sz="4000" u="sng">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3667860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29585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757570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6455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2481508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66772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4513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85444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214029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99459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20906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44172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73109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98533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769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muốn</a:t>
            </a:r>
            <a:r>
              <a:rPr lang="en-US" sz="3200" dirty="0" smtClean="0"/>
              <a:t> </a:t>
            </a:r>
            <a:r>
              <a:rPr lang="en-US" sz="3200" dirty="0" err="1" smtClean="0"/>
              <a:t>đứng</a:t>
            </a:r>
            <a:r>
              <a:rPr lang="en-US" sz="3200" dirty="0" smtClean="0"/>
              <a:t> </a:t>
            </a:r>
            <a:r>
              <a:rPr lang="en-US" sz="3200" dirty="0" err="1" smtClean="0"/>
              <a:t>vững</a:t>
            </a:r>
            <a:r>
              <a:rPr lang="en-US" sz="3200" dirty="0" smtClean="0"/>
              <a:t> </a:t>
            </a:r>
            <a:r>
              <a:rPr lang="en-US" sz="3200" dirty="0" err="1" smtClean="0"/>
              <a:t>trước</a:t>
            </a:r>
            <a:r>
              <a:rPr lang="en-US" sz="3200" dirty="0" smtClean="0"/>
              <a:t> </a:t>
            </a:r>
            <a:r>
              <a:rPr lang="en-US" sz="3200" dirty="0" err="1" smtClean="0"/>
              <a:t>mọi</a:t>
            </a:r>
            <a:r>
              <a:rPr lang="en-US" sz="3200" dirty="0" smtClean="0"/>
              <a:t> </a:t>
            </a:r>
            <a:r>
              <a:rPr lang="en-US" sz="3200" dirty="0" err="1" smtClean="0"/>
              <a:t>thử</a:t>
            </a:r>
            <a:r>
              <a:rPr lang="en-US" sz="3200" dirty="0" smtClean="0"/>
              <a:t> </a:t>
            </a:r>
            <a:r>
              <a:rPr lang="en-US" sz="3200" dirty="0" err="1" smtClean="0"/>
              <a:t>thách</a:t>
            </a:r>
            <a:r>
              <a:rPr lang="en-US" sz="3200" dirty="0" smtClean="0"/>
              <a:t>, </a:t>
            </a:r>
            <a:r>
              <a:rPr lang="en-US" sz="3200" dirty="0" err="1" smtClean="0"/>
              <a:t>muốn</a:t>
            </a:r>
            <a:r>
              <a:rPr lang="en-US" sz="3200" dirty="0" smtClean="0"/>
              <a:t> </a:t>
            </a:r>
            <a:r>
              <a:rPr lang="en-US" sz="3200" dirty="0" err="1" smtClean="0"/>
              <a:t>khỏi</a:t>
            </a:r>
            <a:r>
              <a:rPr lang="en-US" sz="3200" dirty="0" smtClean="0"/>
              <a:t> </a:t>
            </a:r>
            <a:r>
              <a:rPr lang="en-US" sz="3200" dirty="0" err="1" smtClean="0"/>
              <a:t>phải</a:t>
            </a:r>
            <a:r>
              <a:rPr lang="en-US" sz="3200" dirty="0" smtClean="0"/>
              <a:t> </a:t>
            </a:r>
            <a:r>
              <a:rPr lang="en-US" sz="3200" dirty="0" err="1" smtClean="0"/>
              <a:t>mất</a:t>
            </a:r>
            <a:r>
              <a:rPr lang="en-US" sz="3200" dirty="0" smtClean="0"/>
              <a:t> </a:t>
            </a:r>
            <a:r>
              <a:rPr lang="en-US" sz="3200" dirty="0" err="1" smtClean="0"/>
              <a:t>đức</a:t>
            </a:r>
            <a:r>
              <a:rPr lang="en-US" sz="3200" dirty="0" smtClean="0"/>
              <a:t> tin, </a:t>
            </a:r>
            <a:r>
              <a:rPr lang="en-US" sz="3200" dirty="0" err="1" smtClean="0"/>
              <a:t>người</a:t>
            </a:r>
            <a:r>
              <a:rPr lang="en-US" sz="3200" dirty="0" smtClean="0"/>
              <a:t> Ki-</a:t>
            </a:r>
            <a:r>
              <a:rPr lang="en-US" sz="3200" dirty="0" err="1" smtClean="0"/>
              <a:t>tô</a:t>
            </a:r>
            <a:r>
              <a:rPr lang="en-US" sz="3200" dirty="0" smtClean="0"/>
              <a:t> </a:t>
            </a:r>
            <a:r>
              <a:rPr lang="en-US" sz="3200" dirty="0" err="1" smtClean="0"/>
              <a:t>hữu</a:t>
            </a:r>
            <a:r>
              <a:rPr lang="en-US" sz="3200" dirty="0" smtClean="0"/>
              <a:t> </a:t>
            </a:r>
            <a:r>
              <a:rPr lang="en-US" sz="3200" dirty="0" err="1" smtClean="0"/>
              <a:t>cần</a:t>
            </a:r>
            <a:r>
              <a:rPr lang="en-US" sz="3200" dirty="0" smtClean="0"/>
              <a:t> </a:t>
            </a:r>
            <a:r>
              <a:rPr lang="en-US" sz="3200" dirty="0" err="1" smtClean="0"/>
              <a:t>giữ</a:t>
            </a:r>
            <a:r>
              <a:rPr lang="en-US" sz="3200" dirty="0" smtClean="0"/>
              <a:t> </a:t>
            </a:r>
            <a:r>
              <a:rPr lang="en-US" sz="3200" dirty="0" err="1" smtClean="0"/>
              <a:t>trọn</a:t>
            </a:r>
            <a:r>
              <a:rPr lang="en-US" sz="3200" dirty="0" smtClean="0"/>
              <a:t> </a:t>
            </a:r>
            <a:r>
              <a:rPr lang="en-US" sz="3200" dirty="0" err="1" smtClean="0"/>
              <a:t>vẹn</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của</a:t>
            </a:r>
            <a:r>
              <a:rPr lang="en-US" sz="3200" dirty="0" smtClean="0"/>
              <a:t> </a:t>
            </a:r>
            <a:r>
              <a:rPr lang="en-US" sz="3200" dirty="0" err="1" smtClean="0"/>
              <a:t>Chúa</a:t>
            </a:r>
            <a:r>
              <a:rPr lang="en-US" sz="3200" dirty="0" smtClean="0"/>
              <a:t>. </a:t>
            </a:r>
            <a:r>
              <a:rPr lang="en-US" sz="3200" dirty="0" err="1" smtClean="0"/>
              <a:t>Với</a:t>
            </a:r>
            <a:r>
              <a:rPr lang="en-US" sz="3200" dirty="0" smtClean="0"/>
              <a:t> </a:t>
            </a:r>
            <a:r>
              <a:rPr lang="en-US" sz="3200" dirty="0" err="1" smtClean="0"/>
              <a:t>tâm</a:t>
            </a:r>
            <a:r>
              <a:rPr lang="en-US" sz="3200" dirty="0" smtClean="0"/>
              <a:t> </a:t>
            </a:r>
            <a:r>
              <a:rPr lang="en-US" sz="3200" dirty="0" err="1" smtClean="0"/>
              <a:t>tình</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2466022"/>
            <a:ext cx="6019800" cy="1477328"/>
          </a:xfrm>
          <a:prstGeom prst="rect">
            <a:avLst/>
          </a:prstGeom>
        </p:spPr>
        <p:txBody>
          <a:bodyPr wrap="square">
            <a:spAutoFit/>
          </a:bodyPr>
          <a:lstStyle/>
          <a:p>
            <a:pPr algn="ctr"/>
            <a:r>
              <a:rPr lang="en-US" sz="4500" dirty="0" smtClean="0">
                <a:solidFill>
                  <a:srgbClr val="FFFF00"/>
                </a:solidFill>
              </a:rPr>
              <a:t>TÌNH CON DÂNG CHÚA</a:t>
            </a:r>
            <a:endParaRPr lang="en-US" sz="4500" dirty="0">
              <a:solidFill>
                <a:srgbClr val="FFFF00"/>
              </a:solidFill>
            </a:endParaRPr>
          </a:p>
          <a:p>
            <a:pPr algn="ctr"/>
            <a:r>
              <a:rPr lang="en-US" sz="4500" dirty="0" err="1" smtClean="0">
                <a:solidFill>
                  <a:prstClr val="white"/>
                </a:solidFill>
              </a:rPr>
              <a:t>Thông</a:t>
            </a:r>
            <a:r>
              <a:rPr lang="en-US" sz="4500" dirty="0" smtClean="0">
                <a:solidFill>
                  <a:prstClr val="white"/>
                </a:solidFill>
              </a:rPr>
              <a:t> </a:t>
            </a:r>
            <a:r>
              <a:rPr lang="en-US" sz="4500" dirty="0" err="1" smtClean="0">
                <a:solidFill>
                  <a:prstClr val="white"/>
                </a:solidFill>
              </a:rPr>
              <a:t>Giáo</a:t>
            </a:r>
            <a:r>
              <a:rPr lang="en-US" sz="4500" dirty="0" smtClean="0">
                <a:solidFill>
                  <a:prstClr val="white"/>
                </a:solidFill>
              </a:rPr>
              <a:t> - </a:t>
            </a:r>
            <a:r>
              <a:rPr lang="en-US" sz="4500" dirty="0" err="1" smtClean="0">
                <a:solidFill>
                  <a:prstClr val="white"/>
                </a:solidFill>
              </a:rPr>
              <a:t>Ân</a:t>
            </a:r>
            <a:r>
              <a:rPr lang="en-US" sz="4500" dirty="0" smtClean="0">
                <a:solidFill>
                  <a:prstClr val="white"/>
                </a:solidFill>
              </a:rPr>
              <a:t> </a:t>
            </a:r>
            <a:r>
              <a:rPr lang="en-US" sz="4500" dirty="0" err="1" smtClean="0">
                <a:solidFill>
                  <a:prstClr val="white"/>
                </a:solidFill>
              </a:rPr>
              <a:t>Đức</a:t>
            </a:r>
            <a:endParaRPr lang="en-US" sz="4500" dirty="0">
              <a:solidFill>
                <a:prstClr val="white"/>
              </a:solidFill>
            </a:endParaRPr>
          </a:p>
        </p:txBody>
      </p:sp>
      <p:pic>
        <p:nvPicPr>
          <p:cNvPr id="5" name="Picture 4">
            <a:extLst>
              <a:ext uri="{FF2B5EF4-FFF2-40B4-BE49-F238E27FC236}">
                <a16:creationId xmlns="" xmlns:a16="http://schemas.microsoft.com/office/drawing/2014/main" id="{DBDF7B92-C9F5-6539-6BEF-BB3944C52644}"/>
              </a:ext>
            </a:extLst>
          </p:cNvPr>
          <p:cNvPicPr>
            <a:picLocks noChangeAspect="1"/>
          </p:cNvPicPr>
          <p:nvPr/>
        </p:nvPicPr>
        <p:blipFill>
          <a:blip r:embed="rId3"/>
          <a:stretch>
            <a:fillRect/>
          </a:stretch>
        </p:blipFill>
        <p:spPr>
          <a:xfrm>
            <a:off x="4267200" y="3867150"/>
            <a:ext cx="4343400" cy="914400"/>
          </a:xfrm>
          <a:prstGeom prst="rect">
            <a:avLst/>
          </a:prstGeom>
        </p:spPr>
      </p:pic>
    </p:spTree>
    <p:extLst>
      <p:ext uri="{BB962C8B-B14F-4D97-AF65-F5344CB8AC3E}">
        <p14:creationId xmlns:p14="http://schemas.microsoft.com/office/powerpoint/2010/main" val="887860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a:solidFill>
                  <a:srgbClr val="FFFF00"/>
                </a:solidFill>
                <a:effectLst/>
              </a:rPr>
              <a:t>Tk1:</a:t>
            </a:r>
            <a:r>
              <a:rPr lang="en-US" sz="5500" b="0" dirty="0">
                <a:solidFill>
                  <a:schemeClr val="bg1"/>
                </a:solidFill>
                <a:effectLst/>
              </a:rPr>
              <a:t> </a:t>
            </a:r>
            <a:r>
              <a:rPr lang="vi-VN" sz="5500" dirty="0">
                <a:solidFill>
                  <a:schemeClr val="bg1"/>
                </a:solidFill>
              </a:rPr>
              <a:t>Lạy Chúa, bao hạt lúa miến mới kết thành tấm bánh trắng tinh, bao quả nho chín mới ép thành rượu thơm thắm </a:t>
            </a:r>
            <a:r>
              <a:rPr lang="vi-VN" sz="5500" dirty="0" smtClean="0">
                <a:solidFill>
                  <a:schemeClr val="bg1"/>
                </a:solidFill>
              </a:rPr>
              <a:t>tình</a:t>
            </a:r>
            <a:r>
              <a:rPr lang="en-US" sz="5500" dirty="0" smtClean="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2614249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50" dirty="0" smtClean="0">
                <a:solidFill>
                  <a:srgbClr val="FFFF00"/>
                </a:solidFill>
              </a:rPr>
              <a:t>…</a:t>
            </a:r>
            <a:r>
              <a:rPr lang="vi-VN" sz="5250" dirty="0" smtClean="0">
                <a:solidFill>
                  <a:schemeClr val="bg1"/>
                </a:solidFill>
              </a:rPr>
              <a:t> </a:t>
            </a:r>
            <a:r>
              <a:rPr lang="vi-VN" sz="5250" dirty="0">
                <a:solidFill>
                  <a:schemeClr val="bg1"/>
                </a:solidFill>
              </a:rPr>
              <a:t>Đoàn con dâng Chúa này công lao, mồ hôi nước mắt cuộc bể dâu với bao nhọc nhằn, trong chốn hồng trần kết thành bài ca, bài ca dâng Chúa.</a:t>
            </a:r>
            <a:endParaRPr lang="en-US" sz="5250" b="0" dirty="0">
              <a:solidFill>
                <a:schemeClr val="bg1"/>
              </a:solidFill>
              <a:effectLst/>
            </a:endParaRPr>
          </a:p>
        </p:txBody>
      </p:sp>
    </p:spTree>
    <p:extLst>
      <p:ext uri="{BB962C8B-B14F-4D97-AF65-F5344CB8AC3E}">
        <p14:creationId xmlns:p14="http://schemas.microsoft.com/office/powerpoint/2010/main" val="397672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a:solidFill>
                  <a:schemeClr val="bg1"/>
                </a:solidFill>
              </a:rPr>
              <a:t>Chúa Cha tự ý dùng lời chân lý mà sinh ra chúng ta, để chúng ta nên như tác phẩm đầu tay trong các thụ tạo của </a:t>
            </a:r>
            <a:r>
              <a:rPr lang="vi-VN" sz="5400" dirty="0" smtClean="0">
                <a:solidFill>
                  <a:schemeClr val="bg1"/>
                </a:solidFill>
              </a:rPr>
              <a:t>Ngài</a:t>
            </a:r>
            <a:r>
              <a:rPr lang="en-US" sz="5400" dirty="0" smtClean="0">
                <a:solidFill>
                  <a:schemeClr val="bg1"/>
                </a:solidFill>
              </a:rPr>
              <a:t>.</a:t>
            </a:r>
            <a:endParaRPr lang="vi-VN" sz="5400" dirty="0">
              <a:solidFill>
                <a:schemeClr val="bg1"/>
              </a:solidFill>
            </a:endParaRPr>
          </a:p>
        </p:txBody>
      </p:sp>
      <p:sp>
        <p:nvSpPr>
          <p:cNvPr id="3" name="Rectangle 2"/>
          <p:cNvSpPr/>
          <p:nvPr/>
        </p:nvSpPr>
        <p:spPr>
          <a:xfrm>
            <a:off x="0" y="35064"/>
            <a:ext cx="6477000" cy="707886"/>
          </a:xfrm>
          <a:prstGeom prst="rect">
            <a:avLst/>
          </a:prstGeom>
        </p:spPr>
        <p:txBody>
          <a:bodyPr wrap="square">
            <a:spAutoFit/>
          </a:bodyPr>
          <a:lstStyle/>
          <a:p>
            <a:r>
              <a:rPr lang="en-US" sz="4000" u="sng" smtClean="0">
                <a:solidFill>
                  <a:srgbClr val="FFFF00"/>
                </a:solidFill>
              </a:rPr>
              <a:t>Alleluia-Alleluia</a:t>
            </a:r>
            <a:endParaRPr lang="en-US" sz="4000" u="sng">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4136312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Chúc tụng Thiên Chúa, Chúa đất trời quyền năng. Chúc tụng Thiên Chúa, Đấng tối cao muôn </a:t>
            </a:r>
            <a:r>
              <a:rPr lang="vi-VN" sz="6000" dirty="0" smtClean="0">
                <a:solidFill>
                  <a:schemeClr val="bg1"/>
                </a:solidFill>
              </a:rPr>
              <a:t>trùng</a:t>
            </a:r>
            <a:r>
              <a:rPr lang="en-US" sz="6000" dirty="0" smtClean="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1228958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smtClean="0">
                <a:solidFill>
                  <a:srgbClr val="FFFF00"/>
                </a:solidFill>
              </a:rPr>
              <a:t>…</a:t>
            </a:r>
            <a:r>
              <a:rPr lang="vi-VN" sz="6000" dirty="0" smtClean="0">
                <a:solidFill>
                  <a:schemeClr val="bg1"/>
                </a:solidFill>
              </a:rPr>
              <a:t> </a:t>
            </a:r>
            <a:r>
              <a:rPr lang="vi-VN" sz="6000" dirty="0">
                <a:solidFill>
                  <a:schemeClr val="bg1"/>
                </a:solidFill>
              </a:rPr>
              <a:t>Này là tấm bánh rượu nho đơn sơ, thành Mình Máu Thánh của Đức Giê-su, là của ăn của uống cho đoàn con.</a:t>
            </a:r>
            <a:endParaRPr lang="en-US" sz="6000" b="0" dirty="0">
              <a:solidFill>
                <a:schemeClr val="bg1"/>
              </a:solidFill>
              <a:effectLst/>
            </a:endParaRPr>
          </a:p>
        </p:txBody>
      </p:sp>
    </p:spTree>
    <p:extLst>
      <p:ext uri="{BB962C8B-B14F-4D97-AF65-F5344CB8AC3E}">
        <p14:creationId xmlns:p14="http://schemas.microsoft.com/office/powerpoint/2010/main" val="90717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FFFF00"/>
                </a:solidFill>
                <a:effectLst/>
              </a:rPr>
              <a:t>Tk2</a:t>
            </a:r>
            <a:r>
              <a:rPr lang="en-US" sz="5600" b="0" dirty="0" smtClean="0">
                <a:solidFill>
                  <a:srgbClr val="FFFF00"/>
                </a:solidFill>
                <a:effectLst/>
              </a:rPr>
              <a:t>: </a:t>
            </a:r>
            <a:r>
              <a:rPr lang="vi-VN" sz="5600" dirty="0" smtClean="0">
                <a:solidFill>
                  <a:schemeClr val="bg1"/>
                </a:solidFill>
              </a:rPr>
              <a:t>Lạy </a:t>
            </a:r>
            <a:r>
              <a:rPr lang="vi-VN" sz="5600" dirty="0">
                <a:solidFill>
                  <a:schemeClr val="bg1"/>
                </a:solidFill>
              </a:rPr>
              <a:t>Chúa, này là nến cháy thắp lên niềm tin yêu sáng ngời, đây là hoa trái của bao là buồn vui khóc </a:t>
            </a:r>
            <a:r>
              <a:rPr lang="vi-VN" sz="5600" dirty="0" smtClean="0">
                <a:solidFill>
                  <a:schemeClr val="bg1"/>
                </a:solidFill>
              </a:rPr>
              <a:t>cười</a:t>
            </a:r>
            <a:r>
              <a:rPr lang="en-US" sz="5600" dirty="0" smtClean="0">
                <a:solidFill>
                  <a:srgbClr val="FFFF00"/>
                </a:solidFill>
              </a:rPr>
              <a:t>…</a:t>
            </a:r>
            <a:endParaRPr lang="en-US" sz="5600" b="0" dirty="0">
              <a:solidFill>
                <a:schemeClr val="bg1"/>
              </a:solidFill>
              <a:effectLst/>
            </a:endParaRPr>
          </a:p>
        </p:txBody>
      </p:sp>
    </p:spTree>
    <p:extLst>
      <p:ext uri="{BB962C8B-B14F-4D97-AF65-F5344CB8AC3E}">
        <p14:creationId xmlns:p14="http://schemas.microsoft.com/office/powerpoint/2010/main" val="3228154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dirty="0" smtClean="0">
                <a:solidFill>
                  <a:srgbClr val="FFFF00"/>
                </a:solidFill>
              </a:rPr>
              <a:t>…</a:t>
            </a:r>
            <a:r>
              <a:rPr lang="vi-VN" sz="5500" dirty="0" smtClean="0">
                <a:solidFill>
                  <a:schemeClr val="bg1"/>
                </a:solidFill>
              </a:rPr>
              <a:t> </a:t>
            </a:r>
            <a:r>
              <a:rPr lang="vi-VN" sz="5500" dirty="0">
                <a:solidFill>
                  <a:schemeClr val="bg1"/>
                </a:solidFill>
              </a:rPr>
              <a:t>Này con dâng Chúa đời con đây, hành trình theo Chúa còn trần ai. Ước mơ nồng nàn: Xin cho trọn tình, mối tình thuỷ chung, đẹp bài tình ca</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839245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Chúc tụng Thiên Chúa, Chúa đất trời quyền năng. Chúc tụng Thiên Chúa, Đấng tối cao muôn </a:t>
            </a:r>
            <a:r>
              <a:rPr lang="vi-VN" sz="6000" dirty="0" smtClean="0">
                <a:solidFill>
                  <a:schemeClr val="bg1"/>
                </a:solidFill>
              </a:rPr>
              <a:t>trùng</a:t>
            </a:r>
            <a:r>
              <a:rPr lang="en-US" sz="6000" dirty="0" smtClean="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2219523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smtClean="0">
                <a:solidFill>
                  <a:srgbClr val="FFFF00"/>
                </a:solidFill>
              </a:rPr>
              <a:t>…</a:t>
            </a:r>
            <a:r>
              <a:rPr lang="vi-VN" sz="6000" dirty="0" smtClean="0">
                <a:solidFill>
                  <a:schemeClr val="bg1"/>
                </a:solidFill>
              </a:rPr>
              <a:t> </a:t>
            </a:r>
            <a:r>
              <a:rPr lang="vi-VN" sz="6000" dirty="0">
                <a:solidFill>
                  <a:schemeClr val="bg1"/>
                </a:solidFill>
              </a:rPr>
              <a:t>Này là tấm bánh rượu nho đơn sơ, thành Mình Máu Thánh của Đức Giê-su, là của ăn của uống cho đoàn con.</a:t>
            </a:r>
            <a:endParaRPr lang="en-US" sz="6000" b="0" dirty="0">
              <a:solidFill>
                <a:schemeClr val="bg1"/>
              </a:solidFill>
              <a:effectLst/>
            </a:endParaRPr>
          </a:p>
        </p:txBody>
      </p:sp>
    </p:spTree>
    <p:extLst>
      <p:ext uri="{BB962C8B-B14F-4D97-AF65-F5344CB8AC3E}">
        <p14:creationId xmlns:p14="http://schemas.microsoft.com/office/powerpoint/2010/main" val="414217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a:solidFill>
                  <a:srgbClr val="FFFF00"/>
                </a:solidFill>
                <a:effectLst/>
              </a:rPr>
              <a:t>Ca </a:t>
            </a:r>
            <a:r>
              <a:rPr lang="en-US" sz="7000" b="0" dirty="0" err="1">
                <a:solidFill>
                  <a:srgbClr val="FFFF00"/>
                </a:solidFill>
                <a:effectLst/>
              </a:rPr>
              <a:t>Nguyện</a:t>
            </a:r>
            <a:r>
              <a:rPr lang="en-US" sz="7000" b="0" dirty="0">
                <a:solidFill>
                  <a:srgbClr val="FFFF00"/>
                </a:solidFill>
                <a:effectLst/>
              </a:rPr>
              <a:t> </a:t>
            </a:r>
            <a:r>
              <a:rPr lang="en-US" sz="7000" b="0" dirty="0" err="1">
                <a:solidFill>
                  <a:srgbClr val="FFFF00"/>
                </a:solidFill>
                <a:effectLst/>
              </a:rPr>
              <a:t>Hiệp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dirty="0" smtClean="0">
                <a:solidFill>
                  <a:srgbClr val="FFFF00"/>
                </a:solidFill>
              </a:rPr>
              <a:t>TỰ TÌNH</a:t>
            </a:r>
            <a:br>
              <a:rPr lang="en-US" sz="7000" dirty="0" smtClean="0">
                <a:solidFill>
                  <a:srgbClr val="FFFF00"/>
                </a:solidFill>
              </a:rPr>
            </a:br>
            <a:r>
              <a:rPr lang="en-US" sz="5500" b="0" i="1" dirty="0" smtClean="0">
                <a:solidFill>
                  <a:schemeClr val="bg1"/>
                </a:solidFill>
                <a:effectLst/>
              </a:rPr>
              <a:t>M. </a:t>
            </a:r>
            <a:r>
              <a:rPr lang="en-US" sz="5500" b="0" i="1" dirty="0" err="1" smtClean="0">
                <a:solidFill>
                  <a:schemeClr val="bg1"/>
                </a:solidFill>
                <a:effectLst/>
              </a:rPr>
              <a:t>Tigon</a:t>
            </a:r>
            <a:endParaRPr lang="en-US" sz="5500" b="0" i="1" dirty="0">
              <a:solidFill>
                <a:schemeClr val="bg1"/>
              </a:solidFill>
              <a:effectLs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981200" y="4095750"/>
            <a:ext cx="5486400" cy="9144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smtClean="0">
                <a:solidFill>
                  <a:srgbClr val="FFFF00"/>
                </a:solidFill>
                <a:effectLst/>
              </a:rPr>
              <a:t>Tk1:</a:t>
            </a:r>
            <a:r>
              <a:rPr lang="en-US" sz="4800" b="0" dirty="0" smtClean="0">
                <a:solidFill>
                  <a:schemeClr val="bg1"/>
                </a:solidFill>
                <a:effectLst/>
              </a:rPr>
              <a:t> </a:t>
            </a:r>
            <a:r>
              <a:rPr lang="vi-VN" sz="4800" dirty="0" smtClean="0">
                <a:solidFill>
                  <a:schemeClr val="bg1"/>
                </a:solidFill>
              </a:rPr>
              <a:t>Chúa </a:t>
            </a:r>
            <a:r>
              <a:rPr lang="vi-VN" sz="4800" dirty="0">
                <a:solidFill>
                  <a:schemeClr val="bg1"/>
                </a:solidFill>
              </a:rPr>
              <a:t>biết thân </a:t>
            </a:r>
            <a:r>
              <a:rPr lang="en-US" sz="4800" dirty="0" smtClean="0">
                <a:solidFill>
                  <a:schemeClr val="bg1"/>
                </a:solidFill>
              </a:rPr>
              <a:t>c</a:t>
            </a:r>
            <a:r>
              <a:rPr lang="vi-VN" sz="4800" dirty="0" smtClean="0">
                <a:solidFill>
                  <a:schemeClr val="bg1"/>
                </a:solidFill>
              </a:rPr>
              <a:t>on </a:t>
            </a:r>
            <a:r>
              <a:rPr lang="vi-VN" sz="4800" dirty="0">
                <a:solidFill>
                  <a:schemeClr val="bg1"/>
                </a:solidFill>
              </a:rPr>
              <a:t>mọn hèn mỏng manh </a:t>
            </a:r>
            <a:r>
              <a:rPr lang="vi-VN" sz="4800" dirty="0" smtClean="0">
                <a:solidFill>
                  <a:schemeClr val="bg1"/>
                </a:solidFill>
              </a:rPr>
              <a:t>yếu</a:t>
            </a:r>
            <a:r>
              <a:rPr lang="vi-VN" sz="4800" dirty="0">
                <a:solidFill>
                  <a:schemeClr val="bg1"/>
                </a:solidFill>
              </a:rPr>
              <a:t> </a:t>
            </a:r>
            <a:r>
              <a:rPr lang="vi-VN" sz="4800" dirty="0" smtClean="0">
                <a:solidFill>
                  <a:schemeClr val="bg1"/>
                </a:solidFill>
              </a:rPr>
              <a:t>đuối</a:t>
            </a:r>
            <a:r>
              <a:rPr lang="en-US" sz="4800" dirty="0" smtClean="0">
                <a:solidFill>
                  <a:schemeClr val="bg1"/>
                </a:solidFill>
              </a:rPr>
              <a:t> v</a:t>
            </a:r>
            <a:r>
              <a:rPr lang="vi-VN" sz="4800" dirty="0" smtClean="0">
                <a:solidFill>
                  <a:schemeClr val="bg1"/>
                </a:solidFill>
              </a:rPr>
              <a:t>ương </a:t>
            </a:r>
            <a:r>
              <a:rPr lang="vi-VN" sz="4800" dirty="0">
                <a:solidFill>
                  <a:schemeClr val="bg1"/>
                </a:solidFill>
              </a:rPr>
              <a:t>vấn bao bụi </a:t>
            </a:r>
            <a:r>
              <a:rPr lang="vi-VN" sz="4800" dirty="0" smtClean="0">
                <a:solidFill>
                  <a:schemeClr val="bg1"/>
                </a:solidFill>
              </a:rPr>
              <a:t>trần</a:t>
            </a:r>
            <a:r>
              <a:rPr lang="vi-VN" sz="4800" dirty="0">
                <a:solidFill>
                  <a:schemeClr val="bg1"/>
                </a:solidFill>
              </a:rPr>
              <a:t>, xa </a:t>
            </a:r>
            <a:r>
              <a:rPr lang="vi-VN" sz="4800" dirty="0" smtClean="0">
                <a:solidFill>
                  <a:schemeClr val="bg1"/>
                </a:solidFill>
              </a:rPr>
              <a:t>rời tình</a:t>
            </a:r>
            <a:r>
              <a:rPr lang="en-US" sz="4800" dirty="0" smtClean="0">
                <a:solidFill>
                  <a:schemeClr val="bg1"/>
                </a:solidFill>
              </a:rPr>
              <a:t> </a:t>
            </a:r>
            <a:r>
              <a:rPr lang="vi-VN" sz="4800" dirty="0" smtClean="0">
                <a:solidFill>
                  <a:schemeClr val="bg1"/>
                </a:solidFill>
              </a:rPr>
              <a:t>Cha </a:t>
            </a:r>
            <a:r>
              <a:rPr lang="vi-VN" sz="4800" dirty="0">
                <a:solidFill>
                  <a:schemeClr val="bg1"/>
                </a:solidFill>
              </a:rPr>
              <a:t>chí </a:t>
            </a:r>
            <a:r>
              <a:rPr lang="vi-VN" sz="4800" dirty="0" smtClean="0">
                <a:solidFill>
                  <a:schemeClr val="bg1"/>
                </a:solidFill>
              </a:rPr>
              <a:t>nhân</a:t>
            </a:r>
            <a:r>
              <a:rPr lang="en-US" sz="4800" dirty="0" smtClean="0">
                <a:solidFill>
                  <a:schemeClr val="bg1"/>
                </a:solidFill>
              </a:rPr>
              <a:t> </a:t>
            </a:r>
            <a:r>
              <a:rPr lang="vi-VN" sz="4800" dirty="0" smtClean="0">
                <a:solidFill>
                  <a:schemeClr val="bg1"/>
                </a:solidFill>
              </a:rPr>
              <a:t>đôi </a:t>
            </a:r>
            <a:r>
              <a:rPr lang="vi-VN" sz="4800" dirty="0">
                <a:solidFill>
                  <a:schemeClr val="bg1"/>
                </a:solidFill>
              </a:rPr>
              <a:t>lúc con ơ </a:t>
            </a:r>
            <a:r>
              <a:rPr lang="vi-VN" sz="4800" dirty="0" smtClean="0">
                <a:solidFill>
                  <a:schemeClr val="bg1"/>
                </a:solidFill>
              </a:rPr>
              <a:t>hờ</a:t>
            </a:r>
            <a:r>
              <a:rPr lang="vi-VN" sz="4800" dirty="0">
                <a:solidFill>
                  <a:schemeClr val="bg1"/>
                </a:solidFill>
              </a:rPr>
              <a:t>, mặc </a:t>
            </a:r>
            <a:r>
              <a:rPr lang="vi-VN" sz="4800" dirty="0" smtClean="0">
                <a:solidFill>
                  <a:schemeClr val="bg1"/>
                </a:solidFill>
              </a:rPr>
              <a:t>cho </a:t>
            </a:r>
            <a:r>
              <a:rPr lang="vi-VN" sz="4800" dirty="0">
                <a:solidFill>
                  <a:schemeClr val="bg1"/>
                </a:solidFill>
              </a:rPr>
              <a:t>Ngài </a:t>
            </a:r>
            <a:r>
              <a:rPr lang="vi-VN" sz="4800" dirty="0" smtClean="0">
                <a:solidFill>
                  <a:schemeClr val="bg1"/>
                </a:solidFill>
              </a:rPr>
              <a:t>mãi </a:t>
            </a:r>
            <a:r>
              <a:rPr lang="vi-VN" sz="4800" dirty="0">
                <a:solidFill>
                  <a:schemeClr val="bg1"/>
                </a:solidFill>
              </a:rPr>
              <a:t>mong </a:t>
            </a:r>
            <a:r>
              <a:rPr lang="vi-VN" sz="4800" dirty="0" smtClean="0">
                <a:solidFill>
                  <a:schemeClr val="bg1"/>
                </a:solidFill>
              </a:rPr>
              <a:t>chờ</a:t>
            </a:r>
            <a:r>
              <a:rPr lang="en-US" sz="4800" dirty="0">
                <a:solidFill>
                  <a:schemeClr val="bg1"/>
                </a:solidFill>
              </a:rPr>
              <a:t> </a:t>
            </a:r>
            <a:r>
              <a:rPr lang="vi-VN" sz="4800" dirty="0" smtClean="0">
                <a:solidFill>
                  <a:schemeClr val="bg1"/>
                </a:solidFill>
              </a:rPr>
              <a:t>đường</a:t>
            </a:r>
            <a:r>
              <a:rPr lang="vi-VN" sz="4800" dirty="0">
                <a:solidFill>
                  <a:schemeClr val="bg1"/>
                </a:solidFill>
              </a:rPr>
              <a:t> trần lạc bước hoen </a:t>
            </a:r>
            <a:r>
              <a:rPr lang="vi-VN" sz="4800" dirty="0" smtClean="0">
                <a:solidFill>
                  <a:schemeClr val="bg1"/>
                </a:solidFill>
              </a:rPr>
              <a:t>nhơ</a:t>
            </a:r>
            <a:r>
              <a:rPr lang="en-US" sz="4800" dirty="0" smtClean="0">
                <a:solidFill>
                  <a:schemeClr val="bg1"/>
                </a:solidFill>
              </a:rPr>
              <a:t> </a:t>
            </a:r>
            <a:r>
              <a:rPr lang="vi-VN" sz="4800" dirty="0" smtClean="0">
                <a:solidFill>
                  <a:schemeClr val="bg1"/>
                </a:solidFill>
              </a:rPr>
              <a:t>Ngài</a:t>
            </a:r>
            <a:r>
              <a:rPr lang="vi-VN" sz="4800" dirty="0">
                <a:solidFill>
                  <a:schemeClr val="bg1"/>
                </a:solidFill>
              </a:rPr>
              <a:t> </a:t>
            </a:r>
            <a:r>
              <a:rPr lang="vi-VN" sz="4800" dirty="0" smtClean="0">
                <a:solidFill>
                  <a:schemeClr val="bg1"/>
                </a:solidFill>
              </a:rPr>
              <a:t>vẫn </a:t>
            </a:r>
            <a:r>
              <a:rPr lang="vi-VN" sz="4800" dirty="0">
                <a:solidFill>
                  <a:schemeClr val="bg1"/>
                </a:solidFill>
              </a:rPr>
              <a:t>xót thương </a:t>
            </a:r>
            <a:r>
              <a:rPr lang="vi-VN" sz="4800" dirty="0" smtClean="0">
                <a:solidFill>
                  <a:schemeClr val="bg1"/>
                </a:solidFill>
              </a:rPr>
              <a:t>vô</a:t>
            </a:r>
            <a:r>
              <a:rPr lang="en-US" sz="4800" dirty="0" smtClean="0">
                <a:solidFill>
                  <a:schemeClr val="bg1"/>
                </a:solidFill>
              </a:rPr>
              <a:t> </a:t>
            </a:r>
            <a:r>
              <a:rPr lang="vi-VN" sz="4800" dirty="0">
                <a:solidFill>
                  <a:schemeClr val="bg1"/>
                </a:solidFill>
              </a:rPr>
              <a:t> </a:t>
            </a:r>
            <a:r>
              <a:rPr lang="vi-VN" sz="4800" dirty="0" smtClean="0">
                <a:solidFill>
                  <a:schemeClr val="bg1"/>
                </a:solidFill>
              </a:rPr>
              <a:t>bờ</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 Tình yêu là </a:t>
            </a:r>
            <a:r>
              <a:rPr lang="vi-VN" sz="5000" dirty="0" smtClean="0">
                <a:solidFill>
                  <a:schemeClr val="bg1"/>
                </a:solidFill>
              </a:rPr>
              <a:t>thế </a:t>
            </a:r>
            <a:r>
              <a:rPr lang="vi-VN" sz="5000" dirty="0">
                <a:solidFill>
                  <a:schemeClr val="bg1"/>
                </a:solidFill>
              </a:rPr>
              <a:t>đó! Ngài </a:t>
            </a:r>
            <a:r>
              <a:rPr lang="vi-VN" sz="5000" dirty="0" smtClean="0">
                <a:solidFill>
                  <a:schemeClr val="bg1"/>
                </a:solidFill>
              </a:rPr>
              <a:t>vẫn </a:t>
            </a:r>
            <a:r>
              <a:rPr lang="vi-VN" sz="5000" dirty="0">
                <a:solidFill>
                  <a:schemeClr val="bg1"/>
                </a:solidFill>
              </a:rPr>
              <a:t>yêu con  mãi </a:t>
            </a:r>
            <a:r>
              <a:rPr lang="vi-VN" sz="5000" dirty="0" smtClean="0">
                <a:solidFill>
                  <a:schemeClr val="bg1"/>
                </a:solidFill>
              </a:rPr>
              <a:t>thôi</a:t>
            </a:r>
            <a:r>
              <a:rPr lang="en-US" sz="5000" dirty="0" smtClean="0">
                <a:solidFill>
                  <a:schemeClr val="bg1"/>
                </a:solidFill>
              </a:rPr>
              <a:t>,</a:t>
            </a:r>
            <a:r>
              <a:rPr lang="vi-VN" sz="5000" dirty="0">
                <a:solidFill>
                  <a:schemeClr val="bg1"/>
                </a:solidFill>
              </a:rPr>
              <a:t> </a:t>
            </a:r>
            <a:r>
              <a:rPr lang="vi-VN" sz="5000" dirty="0" smtClean="0">
                <a:solidFill>
                  <a:schemeClr val="bg1"/>
                </a:solidFill>
              </a:rPr>
              <a:t>bàn </a:t>
            </a:r>
            <a:r>
              <a:rPr lang="vi-VN" sz="5000" dirty="0">
                <a:solidFill>
                  <a:schemeClr val="bg1"/>
                </a:solidFill>
              </a:rPr>
              <a:t>tay Ngài dẫn  </a:t>
            </a:r>
            <a:r>
              <a:rPr lang="vi-VN" sz="5000" dirty="0" smtClean="0">
                <a:solidFill>
                  <a:schemeClr val="bg1"/>
                </a:solidFill>
              </a:rPr>
              <a:t>lối </a:t>
            </a:r>
            <a:r>
              <a:rPr lang="vi-VN" sz="5000" dirty="0">
                <a:solidFill>
                  <a:schemeClr val="bg1"/>
                </a:solidFill>
              </a:rPr>
              <a:t>đưa  con về nơi bến </a:t>
            </a:r>
            <a:r>
              <a:rPr lang="vi-VN" sz="5000" dirty="0" smtClean="0">
                <a:solidFill>
                  <a:schemeClr val="bg1"/>
                </a:solidFill>
              </a:rPr>
              <a:t>yêu </a:t>
            </a:r>
            <a:r>
              <a:rPr lang="vi-VN" sz="5000" dirty="0">
                <a:solidFill>
                  <a:schemeClr val="bg1"/>
                </a:solidFill>
              </a:rPr>
              <a:t>muôn </a:t>
            </a:r>
            <a:r>
              <a:rPr lang="vi-VN" sz="5000" dirty="0" smtClean="0">
                <a:solidFill>
                  <a:schemeClr val="bg1"/>
                </a:solidFill>
              </a:rPr>
              <a:t>đời</a:t>
            </a:r>
            <a:r>
              <a:rPr lang="en-US" sz="5000" dirty="0" smtClean="0">
                <a:solidFill>
                  <a:schemeClr val="bg1"/>
                </a:solidFill>
              </a:rPr>
              <a:t>. </a:t>
            </a:r>
            <a:r>
              <a:rPr lang="en-US" sz="5000" dirty="0">
                <a:solidFill>
                  <a:schemeClr val="bg1"/>
                </a:solidFill>
              </a:rPr>
              <a:t>D</a:t>
            </a:r>
            <a:r>
              <a:rPr lang="vi-VN" sz="5000" dirty="0" smtClean="0">
                <a:solidFill>
                  <a:schemeClr val="bg1"/>
                </a:solidFill>
              </a:rPr>
              <a:t>ẫu </a:t>
            </a:r>
            <a:r>
              <a:rPr lang="vi-VN" sz="5000" dirty="0">
                <a:solidFill>
                  <a:schemeClr val="bg1"/>
                </a:solidFill>
              </a:rPr>
              <a:t>có lúc bụi </a:t>
            </a:r>
            <a:r>
              <a:rPr lang="vi-VN" sz="5000" dirty="0" smtClean="0">
                <a:solidFill>
                  <a:schemeClr val="bg1"/>
                </a:solidFill>
              </a:rPr>
              <a:t>đường </a:t>
            </a:r>
            <a:r>
              <a:rPr lang="vi-VN" sz="5000" dirty="0">
                <a:solidFill>
                  <a:schemeClr val="bg1"/>
                </a:solidFill>
              </a:rPr>
              <a:t>làm con tơ vương, lạc </a:t>
            </a:r>
            <a:r>
              <a:rPr lang="vi-VN" sz="5000" dirty="0" smtClean="0">
                <a:solidFill>
                  <a:schemeClr val="bg1"/>
                </a:solidFill>
              </a:rPr>
              <a:t>hướng</a:t>
            </a:r>
            <a:r>
              <a:rPr lang="en-US" sz="5000" dirty="0" smtClean="0">
                <a:solidFill>
                  <a:schemeClr val="bg1"/>
                </a:solidFill>
              </a:rPr>
              <a:t> </a:t>
            </a:r>
            <a:r>
              <a:rPr lang="vi-VN" sz="5000" dirty="0" smtClean="0">
                <a:solidFill>
                  <a:schemeClr val="bg1"/>
                </a:solidFill>
              </a:rPr>
              <a:t>chỉ </a:t>
            </a:r>
            <a:r>
              <a:rPr lang="vi-VN" sz="5000" dirty="0">
                <a:solidFill>
                  <a:schemeClr val="bg1"/>
                </a:solidFill>
              </a:rPr>
              <a:t>nơi  Chúa, </a:t>
            </a:r>
            <a:r>
              <a:rPr lang="vi-VN" sz="5000" dirty="0" smtClean="0">
                <a:solidFill>
                  <a:schemeClr val="bg1"/>
                </a:solidFill>
              </a:rPr>
              <a:t>chốn </a:t>
            </a:r>
            <a:r>
              <a:rPr lang="vi-VN" sz="5000" dirty="0">
                <a:solidFill>
                  <a:schemeClr val="bg1"/>
                </a:solidFill>
              </a:rPr>
              <a:t>con </a:t>
            </a:r>
            <a:r>
              <a:rPr lang="en-US" sz="5000" dirty="0" err="1" smtClean="0">
                <a:solidFill>
                  <a:schemeClr val="bg1"/>
                </a:solidFill>
              </a:rPr>
              <a:t>tựa</a:t>
            </a:r>
            <a:r>
              <a:rPr lang="vi-VN" sz="5000" dirty="0">
                <a:solidFill>
                  <a:schemeClr val="bg1"/>
                </a:solidFill>
              </a:rPr>
              <a:t> nương.</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vi-VN" sz="4800" dirty="0">
                <a:solidFill>
                  <a:schemeClr val="bg1"/>
                </a:solidFill>
              </a:rPr>
              <a:t>Chúa </a:t>
            </a:r>
            <a:r>
              <a:rPr lang="vi-VN" sz="4800" dirty="0" smtClean="0">
                <a:solidFill>
                  <a:schemeClr val="bg1"/>
                </a:solidFill>
              </a:rPr>
              <a:t>h</a:t>
            </a:r>
            <a:r>
              <a:rPr lang="en-US" sz="4800" dirty="0" smtClean="0">
                <a:solidFill>
                  <a:schemeClr val="bg1"/>
                </a:solidFill>
              </a:rPr>
              <a:t>ỡ</a:t>
            </a:r>
            <a:r>
              <a:rPr lang="vi-VN" sz="4800" dirty="0" smtClean="0">
                <a:solidFill>
                  <a:schemeClr val="bg1"/>
                </a:solidFill>
              </a:rPr>
              <a:t>i</a:t>
            </a:r>
            <a:r>
              <a:rPr lang="en-US" sz="4800" dirty="0" smtClean="0">
                <a:solidFill>
                  <a:schemeClr val="bg1"/>
                </a:solidFill>
              </a:rPr>
              <a:t>, </a:t>
            </a:r>
            <a:r>
              <a:rPr lang="vi-VN" sz="4800" dirty="0" smtClean="0">
                <a:solidFill>
                  <a:schemeClr val="bg1"/>
                </a:solidFill>
              </a:rPr>
              <a:t>con </a:t>
            </a:r>
            <a:r>
              <a:rPr lang="vi-VN" sz="4800" dirty="0">
                <a:solidFill>
                  <a:schemeClr val="bg1"/>
                </a:solidFill>
              </a:rPr>
              <a:t>đây đường  đời nhiều phen </a:t>
            </a:r>
            <a:r>
              <a:rPr lang="vi-VN" sz="4800" dirty="0" smtClean="0">
                <a:solidFill>
                  <a:schemeClr val="bg1"/>
                </a:solidFill>
              </a:rPr>
              <a:t>vấp</a:t>
            </a:r>
            <a:r>
              <a:rPr lang="vi-VN" sz="4800" dirty="0">
                <a:solidFill>
                  <a:schemeClr val="bg1"/>
                </a:solidFill>
              </a:rPr>
              <a:t> </a:t>
            </a:r>
            <a:r>
              <a:rPr lang="vi-VN" sz="4800" dirty="0" smtClean="0">
                <a:solidFill>
                  <a:schemeClr val="bg1"/>
                </a:solidFill>
              </a:rPr>
              <a:t>ngã</a:t>
            </a:r>
            <a:r>
              <a:rPr lang="en-US" sz="4800" dirty="0" smtClean="0">
                <a:solidFill>
                  <a:schemeClr val="bg1"/>
                </a:solidFill>
              </a:rPr>
              <a:t> </a:t>
            </a:r>
            <a:r>
              <a:rPr lang="vi-VN" sz="4800" dirty="0" smtClean="0">
                <a:solidFill>
                  <a:schemeClr val="bg1"/>
                </a:solidFill>
              </a:rPr>
              <a:t>vui</a:t>
            </a:r>
            <a:r>
              <a:rPr lang="en-US" sz="4800" dirty="0">
                <a:solidFill>
                  <a:schemeClr val="bg1"/>
                </a:solidFill>
              </a:rPr>
              <a:t> </a:t>
            </a:r>
            <a:r>
              <a:rPr lang="vi-VN" sz="4800" dirty="0" smtClean="0">
                <a:solidFill>
                  <a:schemeClr val="bg1"/>
                </a:solidFill>
              </a:rPr>
              <a:t>sống </a:t>
            </a:r>
            <a:r>
              <a:rPr lang="vi-VN" sz="4800" dirty="0">
                <a:solidFill>
                  <a:schemeClr val="bg1"/>
                </a:solidFill>
              </a:rPr>
              <a:t>trong </a:t>
            </a:r>
            <a:r>
              <a:rPr lang="vi-VN" sz="4800" dirty="0" smtClean="0">
                <a:solidFill>
                  <a:schemeClr val="bg1"/>
                </a:solidFill>
              </a:rPr>
              <a:t>xa</a:t>
            </a:r>
            <a:r>
              <a:rPr lang="vi-VN" sz="4800" dirty="0">
                <a:solidFill>
                  <a:schemeClr val="bg1"/>
                </a:solidFill>
              </a:rPr>
              <a:t> hoa </a:t>
            </a:r>
            <a:r>
              <a:rPr lang="vi-VN" sz="4800" dirty="0" smtClean="0">
                <a:solidFill>
                  <a:schemeClr val="bg1"/>
                </a:solidFill>
              </a:rPr>
              <a:t>quên</a:t>
            </a:r>
            <a:r>
              <a:rPr lang="vi-VN" sz="4800" dirty="0">
                <a:solidFill>
                  <a:schemeClr val="bg1"/>
                </a:solidFill>
              </a:rPr>
              <a:t> tình Ngài </a:t>
            </a:r>
            <a:r>
              <a:rPr lang="vi-VN" sz="4800" dirty="0" smtClean="0">
                <a:solidFill>
                  <a:schemeClr val="bg1"/>
                </a:solidFill>
              </a:rPr>
              <a:t>luôn</a:t>
            </a:r>
            <a:r>
              <a:rPr lang="en-US" sz="4800" dirty="0" smtClean="0">
                <a:solidFill>
                  <a:schemeClr val="bg1"/>
                </a:solidFill>
              </a:rPr>
              <a:t> </a:t>
            </a:r>
            <a:r>
              <a:rPr lang="vi-VN" sz="4800" dirty="0" smtClean="0">
                <a:solidFill>
                  <a:schemeClr val="bg1"/>
                </a:solidFill>
              </a:rPr>
              <a:t>thứ</a:t>
            </a:r>
            <a:r>
              <a:rPr lang="vi-VN" sz="4800" dirty="0">
                <a:solidFill>
                  <a:schemeClr val="bg1"/>
                </a:solidFill>
              </a:rPr>
              <a:t> </a:t>
            </a:r>
            <a:r>
              <a:rPr lang="vi-VN" sz="4800" dirty="0" smtClean="0">
                <a:solidFill>
                  <a:schemeClr val="bg1"/>
                </a:solidFill>
              </a:rPr>
              <a:t>tha.</a:t>
            </a:r>
            <a:r>
              <a:rPr lang="vi-VN" sz="4800" dirty="0">
                <a:solidFill>
                  <a:schemeClr val="bg1"/>
                </a:solidFill>
              </a:rPr>
              <a:t> Đôi lúc con </a:t>
            </a:r>
            <a:r>
              <a:rPr lang="vi-VN" sz="4800" dirty="0" smtClean="0">
                <a:solidFill>
                  <a:schemeClr val="bg1"/>
                </a:solidFill>
              </a:rPr>
              <a:t>nghi</a:t>
            </a:r>
            <a:r>
              <a:rPr lang="vi-VN" sz="4800" dirty="0">
                <a:solidFill>
                  <a:schemeClr val="bg1"/>
                </a:solidFill>
              </a:rPr>
              <a:t> ngờ niềm  tin </a:t>
            </a:r>
            <a:r>
              <a:rPr lang="vi-VN" sz="4800" dirty="0" smtClean="0">
                <a:solidFill>
                  <a:schemeClr val="bg1"/>
                </a:solidFill>
              </a:rPr>
              <a:t>đã</a:t>
            </a:r>
            <a:r>
              <a:rPr lang="vi-VN" sz="4800" dirty="0">
                <a:solidFill>
                  <a:schemeClr val="bg1"/>
                </a:solidFill>
              </a:rPr>
              <a:t> khuất </a:t>
            </a:r>
            <a:r>
              <a:rPr lang="vi-VN" sz="4800" dirty="0" smtClean="0">
                <a:solidFill>
                  <a:schemeClr val="bg1"/>
                </a:solidFill>
              </a:rPr>
              <a:t>xa</a:t>
            </a:r>
            <a:r>
              <a:rPr lang="vi-VN" sz="4800" dirty="0">
                <a:solidFill>
                  <a:schemeClr val="bg1"/>
                </a:solidFill>
              </a:rPr>
              <a:t> </a:t>
            </a:r>
            <a:r>
              <a:rPr lang="vi-VN" sz="4800" dirty="0" smtClean="0">
                <a:solidFill>
                  <a:schemeClr val="bg1"/>
                </a:solidFill>
              </a:rPr>
              <a:t>mờ</a:t>
            </a:r>
            <a:r>
              <a:rPr lang="en-US" sz="4800" dirty="0" smtClean="0">
                <a:solidFill>
                  <a:schemeClr val="bg1"/>
                </a:solidFill>
              </a:rPr>
              <a:t>, t</a:t>
            </a:r>
            <a:r>
              <a:rPr lang="vi-VN" sz="4800" dirty="0" smtClean="0">
                <a:solidFill>
                  <a:schemeClr val="bg1"/>
                </a:solidFill>
              </a:rPr>
              <a:t>ình</a:t>
            </a:r>
            <a:r>
              <a:rPr lang="vi-VN" sz="4800" dirty="0">
                <a:solidFill>
                  <a:schemeClr val="bg1"/>
                </a:solidFill>
              </a:rPr>
              <a:t>  yêu Thiên Chúa ươm </a:t>
            </a:r>
            <a:r>
              <a:rPr lang="vi-VN" sz="4800" dirty="0" smtClean="0">
                <a:solidFill>
                  <a:schemeClr val="bg1"/>
                </a:solidFill>
              </a:rPr>
              <a:t>mơ</a:t>
            </a:r>
            <a:r>
              <a:rPr lang="en-US" sz="4800" dirty="0" smtClean="0">
                <a:solidFill>
                  <a:schemeClr val="bg1"/>
                </a:solidFill>
              </a:rPr>
              <a:t>, </a:t>
            </a:r>
            <a:r>
              <a:rPr lang="vi-VN" sz="4800" dirty="0" smtClean="0">
                <a:solidFill>
                  <a:schemeClr val="bg1"/>
                </a:solidFill>
              </a:rPr>
              <a:t>Ngài</a:t>
            </a:r>
            <a:r>
              <a:rPr lang="vi-VN" sz="4800" dirty="0">
                <a:solidFill>
                  <a:schemeClr val="bg1"/>
                </a:solidFill>
              </a:rPr>
              <a:t>  nâng bước chân dại  khờ.</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 Tình yêu là </a:t>
            </a:r>
            <a:r>
              <a:rPr lang="vi-VN" sz="5000" dirty="0" smtClean="0">
                <a:solidFill>
                  <a:schemeClr val="bg1"/>
                </a:solidFill>
              </a:rPr>
              <a:t>thế </a:t>
            </a:r>
            <a:r>
              <a:rPr lang="vi-VN" sz="5000" dirty="0">
                <a:solidFill>
                  <a:schemeClr val="bg1"/>
                </a:solidFill>
              </a:rPr>
              <a:t>đó! Ngài </a:t>
            </a:r>
            <a:r>
              <a:rPr lang="vi-VN" sz="5000" dirty="0" smtClean="0">
                <a:solidFill>
                  <a:schemeClr val="bg1"/>
                </a:solidFill>
              </a:rPr>
              <a:t>vẫn </a:t>
            </a:r>
            <a:r>
              <a:rPr lang="vi-VN" sz="5000" dirty="0">
                <a:solidFill>
                  <a:schemeClr val="bg1"/>
                </a:solidFill>
              </a:rPr>
              <a:t>yêu con  mãi </a:t>
            </a:r>
            <a:r>
              <a:rPr lang="vi-VN" sz="5000" dirty="0" smtClean="0">
                <a:solidFill>
                  <a:schemeClr val="bg1"/>
                </a:solidFill>
              </a:rPr>
              <a:t>thôi</a:t>
            </a:r>
            <a:r>
              <a:rPr lang="en-US" sz="5000" dirty="0" smtClean="0">
                <a:solidFill>
                  <a:schemeClr val="bg1"/>
                </a:solidFill>
              </a:rPr>
              <a:t>,</a:t>
            </a:r>
            <a:r>
              <a:rPr lang="vi-VN" sz="5000" dirty="0">
                <a:solidFill>
                  <a:schemeClr val="bg1"/>
                </a:solidFill>
              </a:rPr>
              <a:t> </a:t>
            </a:r>
            <a:r>
              <a:rPr lang="vi-VN" sz="5000" dirty="0" smtClean="0">
                <a:solidFill>
                  <a:schemeClr val="bg1"/>
                </a:solidFill>
              </a:rPr>
              <a:t>bàn </a:t>
            </a:r>
            <a:r>
              <a:rPr lang="vi-VN" sz="5000" dirty="0">
                <a:solidFill>
                  <a:schemeClr val="bg1"/>
                </a:solidFill>
              </a:rPr>
              <a:t>tay Ngài dẫn  </a:t>
            </a:r>
            <a:r>
              <a:rPr lang="vi-VN" sz="5000" dirty="0" smtClean="0">
                <a:solidFill>
                  <a:schemeClr val="bg1"/>
                </a:solidFill>
              </a:rPr>
              <a:t>lối </a:t>
            </a:r>
            <a:r>
              <a:rPr lang="vi-VN" sz="5000" dirty="0">
                <a:solidFill>
                  <a:schemeClr val="bg1"/>
                </a:solidFill>
              </a:rPr>
              <a:t>đưa  con về nơi bến </a:t>
            </a:r>
            <a:r>
              <a:rPr lang="vi-VN" sz="5000" dirty="0" smtClean="0">
                <a:solidFill>
                  <a:schemeClr val="bg1"/>
                </a:solidFill>
              </a:rPr>
              <a:t>yêu </a:t>
            </a:r>
            <a:r>
              <a:rPr lang="vi-VN" sz="5000" dirty="0">
                <a:solidFill>
                  <a:schemeClr val="bg1"/>
                </a:solidFill>
              </a:rPr>
              <a:t>muôn </a:t>
            </a:r>
            <a:r>
              <a:rPr lang="vi-VN" sz="5000" dirty="0" smtClean="0">
                <a:solidFill>
                  <a:schemeClr val="bg1"/>
                </a:solidFill>
              </a:rPr>
              <a:t>đời</a:t>
            </a:r>
            <a:r>
              <a:rPr lang="en-US" sz="5000" dirty="0" smtClean="0">
                <a:solidFill>
                  <a:schemeClr val="bg1"/>
                </a:solidFill>
              </a:rPr>
              <a:t>. </a:t>
            </a:r>
            <a:r>
              <a:rPr lang="en-US" sz="5000" dirty="0">
                <a:solidFill>
                  <a:schemeClr val="bg1"/>
                </a:solidFill>
              </a:rPr>
              <a:t>D</a:t>
            </a:r>
            <a:r>
              <a:rPr lang="vi-VN" sz="5000" dirty="0" smtClean="0">
                <a:solidFill>
                  <a:schemeClr val="bg1"/>
                </a:solidFill>
              </a:rPr>
              <a:t>ẫu </a:t>
            </a:r>
            <a:r>
              <a:rPr lang="vi-VN" sz="5000" dirty="0">
                <a:solidFill>
                  <a:schemeClr val="bg1"/>
                </a:solidFill>
              </a:rPr>
              <a:t>có lúc bụi </a:t>
            </a:r>
            <a:r>
              <a:rPr lang="vi-VN" sz="5000" dirty="0" smtClean="0">
                <a:solidFill>
                  <a:schemeClr val="bg1"/>
                </a:solidFill>
              </a:rPr>
              <a:t>đường </a:t>
            </a:r>
            <a:r>
              <a:rPr lang="vi-VN" sz="5000" dirty="0">
                <a:solidFill>
                  <a:schemeClr val="bg1"/>
                </a:solidFill>
              </a:rPr>
              <a:t>làm con tơ vương, lạc </a:t>
            </a:r>
            <a:r>
              <a:rPr lang="vi-VN" sz="5000" dirty="0" smtClean="0">
                <a:solidFill>
                  <a:schemeClr val="bg1"/>
                </a:solidFill>
              </a:rPr>
              <a:t>hướng</a:t>
            </a:r>
            <a:r>
              <a:rPr lang="en-US" sz="5000" dirty="0" smtClean="0">
                <a:solidFill>
                  <a:schemeClr val="bg1"/>
                </a:solidFill>
              </a:rPr>
              <a:t> </a:t>
            </a:r>
            <a:r>
              <a:rPr lang="vi-VN" sz="5000" dirty="0" smtClean="0">
                <a:solidFill>
                  <a:schemeClr val="bg1"/>
                </a:solidFill>
              </a:rPr>
              <a:t>chỉ </a:t>
            </a:r>
            <a:r>
              <a:rPr lang="vi-VN" sz="5000" dirty="0">
                <a:solidFill>
                  <a:schemeClr val="bg1"/>
                </a:solidFill>
              </a:rPr>
              <a:t>nơi  Chúa, </a:t>
            </a:r>
            <a:r>
              <a:rPr lang="vi-VN" sz="5000" dirty="0" smtClean="0">
                <a:solidFill>
                  <a:schemeClr val="bg1"/>
                </a:solidFill>
              </a:rPr>
              <a:t>chốn </a:t>
            </a:r>
            <a:r>
              <a:rPr lang="vi-VN" sz="5000" dirty="0">
                <a:solidFill>
                  <a:schemeClr val="bg1"/>
                </a:solidFill>
              </a:rPr>
              <a:t>con </a:t>
            </a:r>
            <a:r>
              <a:rPr lang="en-US" sz="5000" dirty="0" err="1" smtClean="0">
                <a:solidFill>
                  <a:schemeClr val="bg1"/>
                </a:solidFill>
              </a:rPr>
              <a:t>tựa</a:t>
            </a:r>
            <a:r>
              <a:rPr lang="vi-VN" sz="5000" dirty="0">
                <a:solidFill>
                  <a:schemeClr val="bg1"/>
                </a:solidFill>
              </a:rPr>
              <a:t> nương.</a:t>
            </a:r>
            <a:endParaRPr lang="en-US" sz="5000" b="0" dirty="0">
              <a:solidFill>
                <a:schemeClr val="bg1"/>
              </a:solidFill>
              <a:effectLst/>
            </a:endParaRPr>
          </a:p>
        </p:txBody>
      </p:sp>
    </p:spTree>
    <p:extLst>
      <p:ext uri="{BB962C8B-B14F-4D97-AF65-F5344CB8AC3E}">
        <p14:creationId xmlns:p14="http://schemas.microsoft.com/office/powerpoint/2010/main" val="3140704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Tk3</a:t>
            </a:r>
            <a:r>
              <a:rPr lang="en-US" sz="4800" b="0" dirty="0" smtClean="0">
                <a:solidFill>
                  <a:srgbClr val="FFFF00"/>
                </a:solidFill>
                <a:effectLst/>
              </a:rPr>
              <a:t>: </a:t>
            </a:r>
            <a:r>
              <a:rPr lang="en-US" sz="4800" b="0" dirty="0" err="1" smtClean="0">
                <a:solidFill>
                  <a:schemeClr val="bg1"/>
                </a:solidFill>
                <a:effectLst/>
              </a:rPr>
              <a:t>Chúa</a:t>
            </a:r>
            <a:r>
              <a:rPr lang="en-US" sz="4800" b="0" dirty="0" smtClean="0">
                <a:solidFill>
                  <a:schemeClr val="bg1"/>
                </a:solidFill>
                <a:effectLst/>
              </a:rPr>
              <a:t> </a:t>
            </a:r>
            <a:r>
              <a:rPr lang="en-US" sz="4800" b="0" dirty="0" err="1" smtClean="0">
                <a:solidFill>
                  <a:schemeClr val="bg1"/>
                </a:solidFill>
                <a:effectLst/>
              </a:rPr>
              <a:t>đã</a:t>
            </a:r>
            <a:r>
              <a:rPr lang="en-US" sz="4800" b="0" dirty="0" smtClean="0">
                <a:solidFill>
                  <a:schemeClr val="bg1"/>
                </a:solidFill>
                <a:effectLst/>
              </a:rPr>
              <a:t> </a:t>
            </a:r>
            <a:r>
              <a:rPr lang="en-US" sz="4800" b="0" dirty="0" err="1" smtClean="0">
                <a:solidFill>
                  <a:schemeClr val="bg1"/>
                </a:solidFill>
                <a:effectLst/>
              </a:rPr>
              <a:t>yêu</a:t>
            </a:r>
            <a:r>
              <a:rPr lang="en-US" sz="4800" b="0" dirty="0" smtClean="0">
                <a:solidFill>
                  <a:schemeClr val="bg1"/>
                </a:solidFill>
                <a:effectLst/>
              </a:rPr>
              <a:t> con </a:t>
            </a:r>
            <a:r>
              <a:rPr lang="en-US" sz="4800" b="0" dirty="0" err="1" smtClean="0">
                <a:solidFill>
                  <a:schemeClr val="bg1"/>
                </a:solidFill>
                <a:effectLst/>
              </a:rPr>
              <a:t>bằng</a:t>
            </a:r>
            <a:r>
              <a:rPr lang="en-US" sz="4800" b="0" dirty="0" smtClean="0">
                <a:solidFill>
                  <a:schemeClr val="bg1"/>
                </a:solidFill>
                <a:effectLst/>
              </a:rPr>
              <a:t> </a:t>
            </a:r>
            <a:r>
              <a:rPr lang="en-US" sz="4800" b="0" dirty="0" err="1" smtClean="0">
                <a:solidFill>
                  <a:schemeClr val="bg1"/>
                </a:solidFill>
                <a:effectLst/>
              </a:rPr>
              <a:t>một</a:t>
            </a:r>
            <a:r>
              <a:rPr lang="en-US" sz="4800" b="0" dirty="0" smtClean="0">
                <a:solidFill>
                  <a:schemeClr val="bg1"/>
                </a:solidFill>
                <a:effectLst/>
              </a:rPr>
              <a:t> </a:t>
            </a:r>
            <a:r>
              <a:rPr lang="en-US" sz="4800" b="0" dirty="0" err="1" smtClean="0">
                <a:solidFill>
                  <a:schemeClr val="bg1"/>
                </a:solidFill>
                <a:effectLst/>
              </a:rPr>
              <a:t>tình</a:t>
            </a:r>
            <a:r>
              <a:rPr lang="en-US" sz="4800" b="0" dirty="0" smtClean="0">
                <a:solidFill>
                  <a:schemeClr val="bg1"/>
                </a:solidFill>
                <a:effectLst/>
              </a:rPr>
              <a:t> </a:t>
            </a:r>
            <a:r>
              <a:rPr lang="en-US" sz="4800" b="0" dirty="0" err="1" smtClean="0">
                <a:solidFill>
                  <a:schemeClr val="bg1"/>
                </a:solidFill>
                <a:effectLst/>
              </a:rPr>
              <a:t>yêu</a:t>
            </a:r>
            <a:r>
              <a:rPr lang="en-US" sz="4800" b="0" dirty="0" smtClean="0">
                <a:solidFill>
                  <a:schemeClr val="bg1"/>
                </a:solidFill>
                <a:effectLst/>
              </a:rPr>
              <a:t> </a:t>
            </a:r>
            <a:r>
              <a:rPr lang="en-US" sz="4800" b="0" dirty="0" err="1" smtClean="0">
                <a:solidFill>
                  <a:schemeClr val="bg1"/>
                </a:solidFill>
                <a:effectLst/>
              </a:rPr>
              <a:t>chung</a:t>
            </a:r>
            <a:r>
              <a:rPr lang="en-US" sz="4800" b="0" dirty="0" smtClean="0">
                <a:solidFill>
                  <a:schemeClr val="bg1"/>
                </a:solidFill>
                <a:effectLst/>
              </a:rPr>
              <a:t> </a:t>
            </a:r>
            <a:r>
              <a:rPr lang="en-US" sz="4800" b="0" dirty="0" err="1" smtClean="0">
                <a:solidFill>
                  <a:schemeClr val="bg1"/>
                </a:solidFill>
                <a:effectLst/>
              </a:rPr>
              <a:t>thủy</a:t>
            </a:r>
            <a:r>
              <a:rPr lang="en-US" sz="4800" b="0" dirty="0" smtClean="0">
                <a:solidFill>
                  <a:schemeClr val="bg1"/>
                </a:solidFill>
                <a:effectLst/>
              </a:rPr>
              <a:t>, </a:t>
            </a:r>
            <a:r>
              <a:rPr lang="en-US" sz="4800" b="0" dirty="0" err="1" smtClean="0">
                <a:solidFill>
                  <a:schemeClr val="bg1"/>
                </a:solidFill>
                <a:effectLst/>
              </a:rPr>
              <a:t>nhưng</a:t>
            </a:r>
            <a:r>
              <a:rPr lang="en-US" sz="4800" b="0" dirty="0" smtClean="0">
                <a:solidFill>
                  <a:schemeClr val="bg1"/>
                </a:solidFill>
                <a:effectLst/>
              </a:rPr>
              <a:t> </a:t>
            </a:r>
            <a:r>
              <a:rPr lang="en-US" sz="4800" b="0" dirty="0" err="1" smtClean="0">
                <a:solidFill>
                  <a:schemeClr val="bg1"/>
                </a:solidFill>
                <a:effectLst/>
              </a:rPr>
              <a:t>trái</a:t>
            </a:r>
            <a:r>
              <a:rPr lang="en-US" sz="4800" b="0" dirty="0" smtClean="0">
                <a:solidFill>
                  <a:schemeClr val="bg1"/>
                </a:solidFill>
                <a:effectLst/>
              </a:rPr>
              <a:t> </a:t>
            </a:r>
            <a:r>
              <a:rPr lang="en-US" sz="4800" b="0" dirty="0" err="1" smtClean="0">
                <a:solidFill>
                  <a:schemeClr val="bg1"/>
                </a:solidFill>
                <a:effectLst/>
              </a:rPr>
              <a:t>tim</a:t>
            </a:r>
            <a:r>
              <a:rPr lang="en-US" sz="4800" b="0" dirty="0" smtClean="0">
                <a:solidFill>
                  <a:schemeClr val="bg1"/>
                </a:solidFill>
                <a:effectLst/>
              </a:rPr>
              <a:t> con </a:t>
            </a:r>
            <a:r>
              <a:rPr lang="en-US" sz="4800" b="0" dirty="0" err="1" smtClean="0">
                <a:solidFill>
                  <a:schemeClr val="bg1"/>
                </a:solidFill>
                <a:effectLst/>
              </a:rPr>
              <a:t>đây</a:t>
            </a:r>
            <a:r>
              <a:rPr lang="en-US" sz="4800" b="0" dirty="0" smtClean="0">
                <a:solidFill>
                  <a:schemeClr val="bg1"/>
                </a:solidFill>
                <a:effectLst/>
              </a:rPr>
              <a:t> </a:t>
            </a:r>
            <a:r>
              <a:rPr lang="en-US" sz="4800" b="0" dirty="0" err="1" smtClean="0">
                <a:solidFill>
                  <a:schemeClr val="bg1"/>
                </a:solidFill>
                <a:effectLst/>
              </a:rPr>
              <a:t>chưa</a:t>
            </a:r>
            <a:r>
              <a:rPr lang="en-US" sz="4800" b="0" dirty="0" smtClean="0">
                <a:solidFill>
                  <a:schemeClr val="bg1"/>
                </a:solidFill>
                <a:effectLst/>
              </a:rPr>
              <a:t> </a:t>
            </a:r>
            <a:r>
              <a:rPr lang="en-US" sz="4800" b="0" dirty="0" err="1" smtClean="0">
                <a:solidFill>
                  <a:schemeClr val="bg1"/>
                </a:solidFill>
                <a:effectLst/>
              </a:rPr>
              <a:t>trọn</a:t>
            </a:r>
            <a:r>
              <a:rPr lang="en-US" sz="4800" b="0" dirty="0" smtClean="0">
                <a:solidFill>
                  <a:schemeClr val="bg1"/>
                </a:solidFill>
                <a:effectLst/>
              </a:rPr>
              <a:t> </a:t>
            </a:r>
            <a:r>
              <a:rPr lang="en-US" sz="4800" b="0" dirty="0" err="1" smtClean="0">
                <a:solidFill>
                  <a:schemeClr val="bg1"/>
                </a:solidFill>
                <a:effectLst/>
              </a:rPr>
              <a:t>vẹn</a:t>
            </a:r>
            <a:r>
              <a:rPr lang="en-US" sz="4800" b="0" dirty="0" smtClean="0">
                <a:solidFill>
                  <a:schemeClr val="bg1"/>
                </a:solidFill>
                <a:effectLst/>
              </a:rPr>
              <a:t> hay </a:t>
            </a:r>
            <a:r>
              <a:rPr lang="en-US" sz="4800" b="0" dirty="0" err="1" smtClean="0">
                <a:solidFill>
                  <a:schemeClr val="bg1"/>
                </a:solidFill>
                <a:effectLst/>
              </a:rPr>
              <a:t>đổi</a:t>
            </a:r>
            <a:r>
              <a:rPr lang="en-US" sz="4800" b="0" dirty="0" smtClean="0">
                <a:solidFill>
                  <a:schemeClr val="bg1"/>
                </a:solidFill>
                <a:effectLst/>
              </a:rPr>
              <a:t> </a:t>
            </a:r>
            <a:r>
              <a:rPr lang="en-US" sz="4800" b="0" dirty="0" err="1" smtClean="0">
                <a:solidFill>
                  <a:schemeClr val="bg1"/>
                </a:solidFill>
                <a:effectLst/>
              </a:rPr>
              <a:t>thay</a:t>
            </a:r>
            <a:r>
              <a:rPr lang="en-US" sz="4800" b="0" dirty="0" smtClean="0">
                <a:solidFill>
                  <a:schemeClr val="bg1"/>
                </a:solidFill>
                <a:effectLst/>
              </a:rPr>
              <a:t>. Con </a:t>
            </a:r>
            <a:r>
              <a:rPr lang="en-US" sz="4800" b="0" dirty="0" err="1" smtClean="0">
                <a:solidFill>
                  <a:schemeClr val="bg1"/>
                </a:solidFill>
                <a:effectLst/>
              </a:rPr>
              <a:t>muốn</a:t>
            </a:r>
            <a:r>
              <a:rPr lang="en-US" sz="4800" b="0" dirty="0" smtClean="0">
                <a:solidFill>
                  <a:schemeClr val="bg1"/>
                </a:solidFill>
                <a:effectLst/>
              </a:rPr>
              <a:t> </a:t>
            </a:r>
            <a:r>
              <a:rPr lang="en-US" sz="4800" b="0" dirty="0" err="1" smtClean="0">
                <a:solidFill>
                  <a:schemeClr val="bg1"/>
                </a:solidFill>
                <a:effectLst/>
              </a:rPr>
              <a:t>dâng</a:t>
            </a:r>
            <a:r>
              <a:rPr lang="en-US" sz="4800" b="0" dirty="0" smtClean="0">
                <a:solidFill>
                  <a:schemeClr val="bg1"/>
                </a:solidFill>
                <a:effectLst/>
              </a:rPr>
              <a:t> </a:t>
            </a:r>
            <a:r>
              <a:rPr lang="en-US" sz="4800" b="0" dirty="0" err="1" smtClean="0">
                <a:solidFill>
                  <a:schemeClr val="bg1"/>
                </a:solidFill>
                <a:effectLst/>
              </a:rPr>
              <a:t>cho</a:t>
            </a:r>
            <a:r>
              <a:rPr lang="en-US" sz="4800" b="0" dirty="0" smtClean="0">
                <a:solidFill>
                  <a:schemeClr val="bg1"/>
                </a:solidFill>
                <a:effectLst/>
              </a:rPr>
              <a:t> </a:t>
            </a:r>
            <a:r>
              <a:rPr lang="en-US" sz="4800" b="0" dirty="0" err="1" smtClean="0">
                <a:solidFill>
                  <a:schemeClr val="bg1"/>
                </a:solidFill>
                <a:effectLst/>
              </a:rPr>
              <a:t>Ngài</a:t>
            </a:r>
            <a:r>
              <a:rPr lang="en-US" sz="4800" b="0" dirty="0" smtClean="0">
                <a:solidFill>
                  <a:schemeClr val="bg1"/>
                </a:solidFill>
                <a:effectLst/>
              </a:rPr>
              <a:t> </a:t>
            </a:r>
            <a:r>
              <a:rPr lang="en-US" sz="4800" b="0" dirty="0" err="1" smtClean="0">
                <a:solidFill>
                  <a:schemeClr val="bg1"/>
                </a:solidFill>
                <a:effectLst/>
              </a:rPr>
              <a:t>tình</a:t>
            </a:r>
            <a:r>
              <a:rPr lang="en-US" sz="4800" b="0" dirty="0" smtClean="0">
                <a:solidFill>
                  <a:schemeClr val="bg1"/>
                </a:solidFill>
                <a:effectLst/>
              </a:rPr>
              <a:t> con </a:t>
            </a:r>
            <a:r>
              <a:rPr lang="en-US" sz="4800" b="0" dirty="0" err="1" smtClean="0">
                <a:solidFill>
                  <a:schemeClr val="bg1"/>
                </a:solidFill>
                <a:effectLst/>
              </a:rPr>
              <a:t>dù</a:t>
            </a:r>
            <a:r>
              <a:rPr lang="en-US" sz="4800" b="0" dirty="0" smtClean="0">
                <a:solidFill>
                  <a:schemeClr val="bg1"/>
                </a:solidFill>
                <a:effectLst/>
              </a:rPr>
              <a:t> </a:t>
            </a:r>
            <a:r>
              <a:rPr lang="en-US" sz="4800" b="0" dirty="0" err="1" smtClean="0">
                <a:solidFill>
                  <a:schemeClr val="bg1"/>
                </a:solidFill>
                <a:effectLst/>
              </a:rPr>
              <a:t>có</a:t>
            </a:r>
            <a:r>
              <a:rPr lang="en-US" sz="4800" b="0" dirty="0" smtClean="0">
                <a:solidFill>
                  <a:schemeClr val="bg1"/>
                </a:solidFill>
                <a:effectLst/>
              </a:rPr>
              <a:t> non </a:t>
            </a:r>
            <a:r>
              <a:rPr lang="en-US" sz="4800" b="0" dirty="0" err="1" smtClean="0">
                <a:solidFill>
                  <a:schemeClr val="bg1"/>
                </a:solidFill>
                <a:effectLst/>
              </a:rPr>
              <a:t>dại</a:t>
            </a:r>
            <a:r>
              <a:rPr lang="en-US" sz="4800" b="0" dirty="0" smtClean="0">
                <a:solidFill>
                  <a:schemeClr val="bg1"/>
                </a:solidFill>
                <a:effectLst/>
              </a:rPr>
              <a:t>, </a:t>
            </a:r>
            <a:r>
              <a:rPr lang="en-US" sz="4800" b="0" dirty="0" err="1" smtClean="0">
                <a:solidFill>
                  <a:schemeClr val="bg1"/>
                </a:solidFill>
                <a:effectLst/>
              </a:rPr>
              <a:t>Ngài</a:t>
            </a:r>
            <a:r>
              <a:rPr lang="en-US" sz="4800" b="0" dirty="0" smtClean="0">
                <a:solidFill>
                  <a:schemeClr val="bg1"/>
                </a:solidFill>
                <a:effectLst/>
              </a:rPr>
              <a:t> </a:t>
            </a:r>
            <a:r>
              <a:rPr lang="en-US" sz="4800" b="0" dirty="0" err="1" smtClean="0">
                <a:solidFill>
                  <a:schemeClr val="bg1"/>
                </a:solidFill>
                <a:effectLst/>
              </a:rPr>
              <a:t>luôn</a:t>
            </a:r>
            <a:r>
              <a:rPr lang="en-US" sz="4800" b="0" dirty="0" smtClean="0">
                <a:solidFill>
                  <a:schemeClr val="bg1"/>
                </a:solidFill>
                <a:effectLst/>
              </a:rPr>
              <a:t> ủ </a:t>
            </a:r>
            <a:r>
              <a:rPr lang="en-US" sz="4800" b="0" dirty="0" err="1" smtClean="0">
                <a:solidFill>
                  <a:schemeClr val="bg1"/>
                </a:solidFill>
                <a:effectLst/>
              </a:rPr>
              <a:t>ấp</a:t>
            </a:r>
            <a:r>
              <a:rPr lang="en-US" sz="4800" b="0" dirty="0" smtClean="0">
                <a:solidFill>
                  <a:schemeClr val="bg1"/>
                </a:solidFill>
                <a:effectLst/>
              </a:rPr>
              <a:t> </a:t>
            </a:r>
            <a:r>
              <a:rPr lang="en-US" sz="4800" b="0" dirty="0" err="1" smtClean="0">
                <a:solidFill>
                  <a:schemeClr val="bg1"/>
                </a:solidFill>
                <a:effectLst/>
              </a:rPr>
              <a:t>tim</a:t>
            </a:r>
            <a:r>
              <a:rPr lang="en-US" sz="4800" b="0" dirty="0" smtClean="0">
                <a:solidFill>
                  <a:schemeClr val="bg1"/>
                </a:solidFill>
                <a:effectLst/>
              </a:rPr>
              <a:t> con, </a:t>
            </a:r>
            <a:r>
              <a:rPr lang="en-US" sz="4800" b="0" dirty="0" err="1" smtClean="0">
                <a:solidFill>
                  <a:schemeClr val="bg1"/>
                </a:solidFill>
                <a:effectLst/>
              </a:rPr>
              <a:t>nguyện</a:t>
            </a:r>
            <a:r>
              <a:rPr lang="en-US" sz="4800" b="0" dirty="0" smtClean="0">
                <a:solidFill>
                  <a:schemeClr val="bg1"/>
                </a:solidFill>
                <a:effectLst/>
              </a:rPr>
              <a:t> </a:t>
            </a:r>
            <a:r>
              <a:rPr lang="en-US" sz="4800" b="0" dirty="0" err="1" smtClean="0">
                <a:solidFill>
                  <a:schemeClr val="bg1"/>
                </a:solidFill>
                <a:effectLst/>
              </a:rPr>
              <a:t>yêu</a:t>
            </a:r>
            <a:r>
              <a:rPr lang="en-US" sz="4800" b="0" dirty="0" smtClean="0">
                <a:solidFill>
                  <a:schemeClr val="bg1"/>
                </a:solidFill>
                <a:effectLst/>
              </a:rPr>
              <a:t> </a:t>
            </a:r>
            <a:r>
              <a:rPr lang="en-US" sz="4800" b="0" dirty="0" err="1" smtClean="0">
                <a:solidFill>
                  <a:schemeClr val="bg1"/>
                </a:solidFill>
                <a:effectLst/>
              </a:rPr>
              <a:t>Chúa</a:t>
            </a:r>
            <a:r>
              <a:rPr lang="en-US" sz="4800" b="0" dirty="0" smtClean="0">
                <a:solidFill>
                  <a:schemeClr val="bg1"/>
                </a:solidFill>
                <a:effectLst/>
              </a:rPr>
              <a:t> </a:t>
            </a:r>
            <a:r>
              <a:rPr lang="en-US" sz="4800" b="0" dirty="0" err="1" smtClean="0">
                <a:solidFill>
                  <a:schemeClr val="bg1"/>
                </a:solidFill>
                <a:effectLst/>
              </a:rPr>
              <a:t>mãi</a:t>
            </a:r>
            <a:r>
              <a:rPr lang="en-US" sz="4800" b="0" dirty="0" smtClean="0">
                <a:solidFill>
                  <a:schemeClr val="bg1"/>
                </a:solidFill>
                <a:effectLst/>
              </a:rPr>
              <a:t> </a:t>
            </a:r>
            <a:r>
              <a:rPr lang="en-US" sz="4800" b="0" dirty="0" err="1" smtClean="0">
                <a:solidFill>
                  <a:schemeClr val="bg1"/>
                </a:solidFill>
                <a:effectLst/>
              </a:rPr>
              <a:t>vuông</a:t>
            </a:r>
            <a:r>
              <a:rPr lang="en-US" sz="4800" b="0" dirty="0" smtClean="0">
                <a:solidFill>
                  <a:schemeClr val="bg1"/>
                </a:solidFill>
                <a:effectLst/>
              </a:rPr>
              <a:t> </a:t>
            </a:r>
            <a:r>
              <a:rPr lang="en-US" sz="4800" b="0" dirty="0" err="1" smtClean="0">
                <a:solidFill>
                  <a:schemeClr val="bg1"/>
                </a:solidFill>
                <a:effectLst/>
              </a:rPr>
              <a:t>tròn</a:t>
            </a:r>
            <a:r>
              <a:rPr lang="en-US" sz="4800" b="0" dirty="0" smtClean="0">
                <a:solidFill>
                  <a:schemeClr val="bg1"/>
                </a:solidFill>
                <a:effectLst/>
              </a:rPr>
              <a:t>.</a:t>
            </a:r>
            <a:endParaRPr lang="en-US" sz="4800"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 Tình yêu là </a:t>
            </a:r>
            <a:r>
              <a:rPr lang="vi-VN" sz="5000" dirty="0" smtClean="0">
                <a:solidFill>
                  <a:schemeClr val="bg1"/>
                </a:solidFill>
              </a:rPr>
              <a:t>thế </a:t>
            </a:r>
            <a:r>
              <a:rPr lang="vi-VN" sz="5000" dirty="0">
                <a:solidFill>
                  <a:schemeClr val="bg1"/>
                </a:solidFill>
              </a:rPr>
              <a:t>đó! Ngài </a:t>
            </a:r>
            <a:r>
              <a:rPr lang="vi-VN" sz="5000" dirty="0" smtClean="0">
                <a:solidFill>
                  <a:schemeClr val="bg1"/>
                </a:solidFill>
              </a:rPr>
              <a:t>vẫn </a:t>
            </a:r>
            <a:r>
              <a:rPr lang="vi-VN" sz="5000" dirty="0">
                <a:solidFill>
                  <a:schemeClr val="bg1"/>
                </a:solidFill>
              </a:rPr>
              <a:t>yêu con  mãi </a:t>
            </a:r>
            <a:r>
              <a:rPr lang="vi-VN" sz="5000" dirty="0" smtClean="0">
                <a:solidFill>
                  <a:schemeClr val="bg1"/>
                </a:solidFill>
              </a:rPr>
              <a:t>thôi</a:t>
            </a:r>
            <a:r>
              <a:rPr lang="en-US" sz="5000" dirty="0" smtClean="0">
                <a:solidFill>
                  <a:schemeClr val="bg1"/>
                </a:solidFill>
              </a:rPr>
              <a:t>,</a:t>
            </a:r>
            <a:r>
              <a:rPr lang="vi-VN" sz="5000" dirty="0">
                <a:solidFill>
                  <a:schemeClr val="bg1"/>
                </a:solidFill>
              </a:rPr>
              <a:t> </a:t>
            </a:r>
            <a:r>
              <a:rPr lang="vi-VN" sz="5000" dirty="0" smtClean="0">
                <a:solidFill>
                  <a:schemeClr val="bg1"/>
                </a:solidFill>
              </a:rPr>
              <a:t>bàn </a:t>
            </a:r>
            <a:r>
              <a:rPr lang="vi-VN" sz="5000" dirty="0">
                <a:solidFill>
                  <a:schemeClr val="bg1"/>
                </a:solidFill>
              </a:rPr>
              <a:t>tay Ngài dẫn  </a:t>
            </a:r>
            <a:r>
              <a:rPr lang="vi-VN" sz="5000" dirty="0" smtClean="0">
                <a:solidFill>
                  <a:schemeClr val="bg1"/>
                </a:solidFill>
              </a:rPr>
              <a:t>lối </a:t>
            </a:r>
            <a:r>
              <a:rPr lang="vi-VN" sz="5000" dirty="0">
                <a:solidFill>
                  <a:schemeClr val="bg1"/>
                </a:solidFill>
              </a:rPr>
              <a:t>đưa  con về nơi bến </a:t>
            </a:r>
            <a:r>
              <a:rPr lang="vi-VN" sz="5000" dirty="0" smtClean="0">
                <a:solidFill>
                  <a:schemeClr val="bg1"/>
                </a:solidFill>
              </a:rPr>
              <a:t>yêu </a:t>
            </a:r>
            <a:r>
              <a:rPr lang="vi-VN" sz="5000" dirty="0">
                <a:solidFill>
                  <a:schemeClr val="bg1"/>
                </a:solidFill>
              </a:rPr>
              <a:t>muôn </a:t>
            </a:r>
            <a:r>
              <a:rPr lang="vi-VN" sz="5000" dirty="0" smtClean="0">
                <a:solidFill>
                  <a:schemeClr val="bg1"/>
                </a:solidFill>
              </a:rPr>
              <a:t>đời</a:t>
            </a:r>
            <a:r>
              <a:rPr lang="en-US" sz="5000" dirty="0" smtClean="0">
                <a:solidFill>
                  <a:schemeClr val="bg1"/>
                </a:solidFill>
              </a:rPr>
              <a:t>. </a:t>
            </a:r>
            <a:r>
              <a:rPr lang="en-US" sz="5000" dirty="0">
                <a:solidFill>
                  <a:schemeClr val="bg1"/>
                </a:solidFill>
              </a:rPr>
              <a:t>D</a:t>
            </a:r>
            <a:r>
              <a:rPr lang="vi-VN" sz="5000" dirty="0" smtClean="0">
                <a:solidFill>
                  <a:schemeClr val="bg1"/>
                </a:solidFill>
              </a:rPr>
              <a:t>ẫu </a:t>
            </a:r>
            <a:r>
              <a:rPr lang="vi-VN" sz="5000" dirty="0">
                <a:solidFill>
                  <a:schemeClr val="bg1"/>
                </a:solidFill>
              </a:rPr>
              <a:t>có lúc bụi </a:t>
            </a:r>
            <a:r>
              <a:rPr lang="vi-VN" sz="5000" dirty="0" smtClean="0">
                <a:solidFill>
                  <a:schemeClr val="bg1"/>
                </a:solidFill>
              </a:rPr>
              <a:t>đường </a:t>
            </a:r>
            <a:r>
              <a:rPr lang="vi-VN" sz="5000" dirty="0">
                <a:solidFill>
                  <a:schemeClr val="bg1"/>
                </a:solidFill>
              </a:rPr>
              <a:t>làm con tơ vương, lạc </a:t>
            </a:r>
            <a:r>
              <a:rPr lang="vi-VN" sz="5000" dirty="0" smtClean="0">
                <a:solidFill>
                  <a:schemeClr val="bg1"/>
                </a:solidFill>
              </a:rPr>
              <a:t>hướng</a:t>
            </a:r>
            <a:r>
              <a:rPr lang="en-US" sz="5000" dirty="0" smtClean="0">
                <a:solidFill>
                  <a:schemeClr val="bg1"/>
                </a:solidFill>
              </a:rPr>
              <a:t> </a:t>
            </a:r>
            <a:r>
              <a:rPr lang="vi-VN" sz="5000" dirty="0" smtClean="0">
                <a:solidFill>
                  <a:schemeClr val="bg1"/>
                </a:solidFill>
              </a:rPr>
              <a:t>chỉ </a:t>
            </a:r>
            <a:r>
              <a:rPr lang="vi-VN" sz="5000" dirty="0">
                <a:solidFill>
                  <a:schemeClr val="bg1"/>
                </a:solidFill>
              </a:rPr>
              <a:t>nơi  Chúa, </a:t>
            </a:r>
            <a:r>
              <a:rPr lang="vi-VN" sz="5000" dirty="0" smtClean="0">
                <a:solidFill>
                  <a:schemeClr val="bg1"/>
                </a:solidFill>
              </a:rPr>
              <a:t>chốn </a:t>
            </a:r>
            <a:r>
              <a:rPr lang="vi-VN" sz="5000" dirty="0">
                <a:solidFill>
                  <a:schemeClr val="bg1"/>
                </a:solidFill>
              </a:rPr>
              <a:t>con </a:t>
            </a:r>
            <a:r>
              <a:rPr lang="en-US" sz="5000" dirty="0" err="1" smtClean="0">
                <a:solidFill>
                  <a:schemeClr val="bg1"/>
                </a:solidFill>
              </a:rPr>
              <a:t>tựa</a:t>
            </a:r>
            <a:r>
              <a:rPr lang="vi-VN" sz="5000" dirty="0">
                <a:solidFill>
                  <a:schemeClr val="bg1"/>
                </a:solidFill>
              </a:rPr>
              <a:t> nương.</a:t>
            </a:r>
            <a:endParaRPr lang="en-US" sz="5000" b="0" dirty="0">
              <a:solidFill>
                <a:schemeClr val="bg1"/>
              </a:solidFill>
              <a:effectLst/>
            </a:endParaRPr>
          </a:p>
        </p:txBody>
      </p:sp>
    </p:spTree>
    <p:extLst>
      <p:ext uri="{BB962C8B-B14F-4D97-AF65-F5344CB8AC3E}">
        <p14:creationId xmlns:p14="http://schemas.microsoft.com/office/powerpoint/2010/main" val="855077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2879154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500" b="0" dirty="0">
                <a:solidFill>
                  <a:srgbClr val="FFFF00"/>
                </a:solidFill>
                <a:effectLst/>
              </a:rPr>
              <a:t>Ca </a:t>
            </a:r>
            <a:r>
              <a:rPr lang="en-US" sz="6500" b="0" dirty="0" err="1">
                <a:solidFill>
                  <a:srgbClr val="FFFF00"/>
                </a:solidFill>
                <a:effectLst/>
              </a:rPr>
              <a:t>Kết</a:t>
            </a:r>
            <a:r>
              <a:rPr lang="en-US" sz="6500" b="0" dirty="0">
                <a:solidFill>
                  <a:srgbClr val="FFFF00"/>
                </a:solidFill>
                <a:effectLst/>
              </a:rPr>
              <a:t> </a:t>
            </a:r>
            <a:r>
              <a:rPr lang="en-US" sz="6500" b="0" dirty="0" err="1">
                <a:solidFill>
                  <a:srgbClr val="FFFF00"/>
                </a:solidFill>
                <a:effectLst/>
              </a:rPr>
              <a:t>Lễ</a:t>
            </a:r>
            <a:r>
              <a:rPr lang="en-US" sz="6500" b="0" dirty="0">
                <a:solidFill>
                  <a:srgbClr val="FFFF00"/>
                </a:solidFill>
                <a:effectLst/>
              </a:rPr>
              <a:t/>
            </a:r>
            <a:br>
              <a:rPr lang="en-US" sz="6500" b="0" dirty="0">
                <a:solidFill>
                  <a:srgbClr val="FFFF00"/>
                </a:solidFill>
                <a:effectLst/>
              </a:rPr>
            </a:br>
            <a:r>
              <a:rPr lang="en-US" sz="6500" b="0" dirty="0" smtClean="0">
                <a:solidFill>
                  <a:srgbClr val="FFFF00"/>
                </a:solidFill>
                <a:effectLst/>
              </a:rPr>
              <a:t>NHÂN CHỨNG PHÚC </a:t>
            </a:r>
            <a:r>
              <a:rPr lang="en-US" sz="6500" dirty="0" smtClean="0">
                <a:solidFill>
                  <a:srgbClr val="FFFF00"/>
                </a:solidFill>
              </a:rPr>
              <a:t>ÂM</a:t>
            </a:r>
            <a:r>
              <a:rPr lang="en-US" sz="7000" dirty="0" smtClean="0">
                <a:solidFill>
                  <a:srgbClr val="FFFF00"/>
                </a:solidFill>
              </a:rPr>
              <a:t/>
            </a:r>
            <a:br>
              <a:rPr lang="en-US" sz="7000" dirty="0" smtClean="0">
                <a:solidFill>
                  <a:srgbClr val="FFFF00"/>
                </a:solidFill>
              </a:rPr>
            </a:br>
            <a:r>
              <a:rPr lang="en-US" sz="5500" b="0" i="1" dirty="0" smtClean="0">
                <a:solidFill>
                  <a:schemeClr val="bg1"/>
                </a:solidFill>
                <a:effectLst/>
              </a:rPr>
              <a:t>Lm</a:t>
            </a:r>
            <a:r>
              <a:rPr lang="en-US" sz="5500" i="1" dirty="0" smtClean="0">
                <a:solidFill>
                  <a:schemeClr val="bg1"/>
                </a:solidFill>
              </a:rPr>
              <a:t>. </a:t>
            </a:r>
            <a:r>
              <a:rPr lang="en-US" sz="5500" i="1" dirty="0" err="1" smtClean="0">
                <a:solidFill>
                  <a:schemeClr val="bg1"/>
                </a:solidFill>
              </a:rPr>
              <a:t>Thành</a:t>
            </a:r>
            <a:r>
              <a:rPr lang="en-US" sz="5500" i="1" dirty="0" smtClean="0">
                <a:solidFill>
                  <a:schemeClr val="bg1"/>
                </a:solidFill>
              </a:rPr>
              <a:t> </a:t>
            </a:r>
            <a:r>
              <a:rPr lang="en-US" sz="5500" i="1" dirty="0" err="1" smtClean="0">
                <a:solidFill>
                  <a:schemeClr val="bg1"/>
                </a:solidFill>
              </a:rPr>
              <a:t>Tâm</a:t>
            </a:r>
            <a:endParaRPr lang="en-US" sz="5500" b="0" i="1" dirty="0">
              <a:solidFill>
                <a:schemeClr val="bg1"/>
              </a:solidFill>
              <a:effectLs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828800" y="3714750"/>
            <a:ext cx="5486400" cy="9144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b="0" u="sng" dirty="0" smtClean="0">
                <a:solidFill>
                  <a:srgbClr val="FFFF00"/>
                </a:solidFill>
                <a:effectLst/>
              </a:rPr>
              <a:t>k1:</a:t>
            </a:r>
            <a:r>
              <a:rPr lang="en-US" sz="5000" b="0" dirty="0" smtClean="0">
                <a:solidFill>
                  <a:schemeClr val="bg1"/>
                </a:solidFill>
                <a:effectLst/>
              </a:rPr>
              <a:t> </a:t>
            </a:r>
            <a:r>
              <a:rPr lang="vi-VN" sz="5000" dirty="0">
                <a:solidFill>
                  <a:schemeClr val="bg1"/>
                </a:solidFill>
              </a:rPr>
              <a:t>Ta </a:t>
            </a:r>
            <a:r>
              <a:rPr lang="vi-VN" sz="5000" dirty="0" smtClean="0">
                <a:solidFill>
                  <a:schemeClr val="bg1"/>
                </a:solidFill>
              </a:rPr>
              <a:t>v</a:t>
            </a:r>
            <a:r>
              <a:rPr lang="en-US" sz="5000" dirty="0" smtClean="0">
                <a:solidFill>
                  <a:schemeClr val="bg1"/>
                </a:solidFill>
              </a:rPr>
              <a:t>ề</a:t>
            </a:r>
            <a:r>
              <a:rPr lang="vi-VN" sz="5000" dirty="0" smtClean="0">
                <a:solidFill>
                  <a:schemeClr val="bg1"/>
                </a:solidFill>
              </a:rPr>
              <a:t> </a:t>
            </a:r>
            <a:r>
              <a:rPr lang="vi-VN" sz="5000" dirty="0">
                <a:solidFill>
                  <a:schemeClr val="bg1"/>
                </a:solidFill>
              </a:rPr>
              <a:t>thôi </a:t>
            </a:r>
            <a:r>
              <a:rPr lang="en-US" sz="5000" dirty="0" err="1" smtClean="0">
                <a:solidFill>
                  <a:schemeClr val="bg1"/>
                </a:solidFill>
              </a:rPr>
              <a:t>vì</a:t>
            </a:r>
            <a:r>
              <a:rPr lang="en-US" sz="5000" dirty="0" smtClean="0">
                <a:solidFill>
                  <a:schemeClr val="bg1"/>
                </a:solidFill>
              </a:rPr>
              <a:t> </a:t>
            </a:r>
            <a:r>
              <a:rPr lang="vi-VN" sz="5000" dirty="0" smtClean="0">
                <a:solidFill>
                  <a:schemeClr val="bg1"/>
                </a:solidFill>
              </a:rPr>
              <a:t>th</a:t>
            </a:r>
            <a:r>
              <a:rPr lang="en-US" sz="5000" dirty="0">
                <a:solidFill>
                  <a:schemeClr val="bg1"/>
                </a:solidFill>
              </a:rPr>
              <a:t>á</a:t>
            </a:r>
            <a:r>
              <a:rPr lang="vi-VN" sz="5000" dirty="0" smtClean="0">
                <a:solidFill>
                  <a:schemeClr val="bg1"/>
                </a:solidFill>
              </a:rPr>
              <a:t>nh l</a:t>
            </a:r>
            <a:r>
              <a:rPr lang="en-US" sz="5000" dirty="0" smtClean="0">
                <a:solidFill>
                  <a:schemeClr val="bg1"/>
                </a:solidFill>
              </a:rPr>
              <a:t>ễ</a:t>
            </a:r>
            <a:r>
              <a:rPr lang="vi-VN" sz="5000" dirty="0" smtClean="0">
                <a:solidFill>
                  <a:schemeClr val="bg1"/>
                </a:solidFill>
              </a:rPr>
              <a:t> đ</a:t>
            </a:r>
            <a:r>
              <a:rPr lang="en-US" sz="5000" dirty="0">
                <a:solidFill>
                  <a:schemeClr val="bg1"/>
                </a:solidFill>
              </a:rPr>
              <a:t>ã</a:t>
            </a:r>
            <a:r>
              <a:rPr lang="vi-VN" sz="5000" dirty="0" smtClean="0">
                <a:solidFill>
                  <a:schemeClr val="bg1"/>
                </a:solidFill>
              </a:rPr>
              <a:t> h</a:t>
            </a:r>
            <a:r>
              <a:rPr lang="en-US" sz="5000" dirty="0" smtClean="0">
                <a:solidFill>
                  <a:schemeClr val="bg1"/>
                </a:solidFill>
              </a:rPr>
              <a:t>ế</a:t>
            </a:r>
            <a:r>
              <a:rPr lang="vi-VN" sz="5000" dirty="0" smtClean="0">
                <a:solidFill>
                  <a:schemeClr val="bg1"/>
                </a:solidFill>
              </a:rPr>
              <a:t>́t </a:t>
            </a:r>
            <a:r>
              <a:rPr lang="vi-VN" sz="5000" dirty="0">
                <a:solidFill>
                  <a:schemeClr val="bg1"/>
                </a:solidFill>
              </a:rPr>
              <a:t>nhưng </a:t>
            </a:r>
            <a:r>
              <a:rPr lang="en-US" sz="5000" dirty="0" err="1" smtClean="0">
                <a:solidFill>
                  <a:schemeClr val="bg1"/>
                </a:solidFill>
              </a:rPr>
              <a:t>đời</a:t>
            </a:r>
            <a:r>
              <a:rPr lang="en-US" sz="5000" dirty="0" smtClean="0">
                <a:solidFill>
                  <a:schemeClr val="bg1"/>
                </a:solidFill>
              </a:rPr>
              <a:t> </a:t>
            </a:r>
            <a:r>
              <a:rPr lang="vi-VN" sz="5000" dirty="0" smtClean="0">
                <a:solidFill>
                  <a:schemeClr val="bg1"/>
                </a:solidFill>
              </a:rPr>
              <a:t>ta l</a:t>
            </a:r>
            <a:r>
              <a:rPr lang="en-US" sz="5000" dirty="0" smtClean="0">
                <a:solidFill>
                  <a:schemeClr val="bg1"/>
                </a:solidFill>
              </a:rPr>
              <a:t>à </a:t>
            </a:r>
            <a:r>
              <a:rPr lang="vi-VN" sz="5000" dirty="0" smtClean="0">
                <a:solidFill>
                  <a:schemeClr val="bg1"/>
                </a:solidFill>
              </a:rPr>
              <a:t>th</a:t>
            </a:r>
            <a:r>
              <a:rPr lang="en-US" sz="5000" dirty="0" err="1" smtClean="0">
                <a:solidFill>
                  <a:schemeClr val="bg1"/>
                </a:solidFill>
              </a:rPr>
              <a:t>án</a:t>
            </a:r>
            <a:r>
              <a:rPr lang="vi-VN" sz="5000" dirty="0" smtClean="0">
                <a:solidFill>
                  <a:schemeClr val="bg1"/>
                </a:solidFill>
              </a:rPr>
              <a:t>h l</a:t>
            </a:r>
            <a:r>
              <a:rPr lang="en-US" sz="5000" dirty="0" smtClean="0">
                <a:solidFill>
                  <a:schemeClr val="bg1"/>
                </a:solidFill>
              </a:rPr>
              <a:t>ễ</a:t>
            </a:r>
            <a:r>
              <a:rPr lang="vi-VN" sz="5000" dirty="0" smtClean="0">
                <a:solidFill>
                  <a:schemeClr val="bg1"/>
                </a:solidFill>
              </a:rPr>
              <a:t> </a:t>
            </a:r>
            <a:r>
              <a:rPr lang="en-US" sz="5000" dirty="0" err="1" smtClean="0">
                <a:solidFill>
                  <a:schemeClr val="bg1"/>
                </a:solidFill>
              </a:rPr>
              <a:t>nối</a:t>
            </a:r>
            <a:r>
              <a:rPr lang="en-US" sz="5000" dirty="0" smtClean="0">
                <a:solidFill>
                  <a:schemeClr val="bg1"/>
                </a:solidFill>
              </a:rPr>
              <a:t> </a:t>
            </a:r>
            <a:r>
              <a:rPr lang="vi-VN" sz="5000" dirty="0" smtClean="0">
                <a:solidFill>
                  <a:schemeClr val="bg1"/>
                </a:solidFill>
              </a:rPr>
              <a:t>d</a:t>
            </a:r>
            <a:r>
              <a:rPr lang="en-US" sz="5000" dirty="0">
                <a:solidFill>
                  <a:schemeClr val="bg1"/>
                </a:solidFill>
              </a:rPr>
              <a:t>à</a:t>
            </a:r>
            <a:r>
              <a:rPr lang="vi-VN" sz="5000" dirty="0" smtClean="0">
                <a:solidFill>
                  <a:schemeClr val="bg1"/>
                </a:solidFill>
              </a:rPr>
              <a:t>i</a:t>
            </a:r>
            <a:r>
              <a:rPr lang="vi-VN" sz="5000" dirty="0">
                <a:solidFill>
                  <a:schemeClr val="bg1"/>
                </a:solidFill>
              </a:rPr>
              <a:t>. Đem </a:t>
            </a:r>
            <a:r>
              <a:rPr lang="vi-VN" sz="5000" dirty="0" smtClean="0">
                <a:solidFill>
                  <a:schemeClr val="bg1"/>
                </a:solidFill>
              </a:rPr>
              <a:t>t</a:t>
            </a:r>
            <a:r>
              <a:rPr lang="en-US" sz="5000" dirty="0">
                <a:solidFill>
                  <a:schemeClr val="bg1"/>
                </a:solidFill>
              </a:rPr>
              <a:t>ì</a:t>
            </a:r>
            <a:r>
              <a:rPr lang="vi-VN" sz="5000" dirty="0" smtClean="0">
                <a:solidFill>
                  <a:schemeClr val="bg1"/>
                </a:solidFill>
              </a:rPr>
              <a:t>nh </a:t>
            </a:r>
            <a:r>
              <a:rPr lang="vi-VN" sz="5000" dirty="0">
                <a:solidFill>
                  <a:schemeClr val="bg1"/>
                </a:solidFill>
              </a:rPr>
              <a:t>thương Thiên </a:t>
            </a:r>
            <a:r>
              <a:rPr lang="en-US" sz="5000" dirty="0" err="1" smtClean="0">
                <a:solidFill>
                  <a:schemeClr val="bg1"/>
                </a:solidFill>
              </a:rPr>
              <a:t>Chúa</a:t>
            </a:r>
            <a:r>
              <a:rPr lang="en-US" sz="5000" dirty="0" smtClean="0">
                <a:solidFill>
                  <a:schemeClr val="bg1"/>
                </a:solidFill>
              </a:rPr>
              <a:t> </a:t>
            </a:r>
            <a:r>
              <a:rPr lang="vi-VN" sz="5000" dirty="0" smtClean="0">
                <a:solidFill>
                  <a:schemeClr val="bg1"/>
                </a:solidFill>
              </a:rPr>
              <a:t>đ</a:t>
            </a:r>
            <a:r>
              <a:rPr lang="en-US" sz="5000" dirty="0" smtClean="0">
                <a:solidFill>
                  <a:schemeClr val="bg1"/>
                </a:solidFill>
              </a:rPr>
              <a:t>ế</a:t>
            </a:r>
            <a:r>
              <a:rPr lang="vi-VN" sz="5000" dirty="0" smtClean="0">
                <a:solidFill>
                  <a:schemeClr val="bg1"/>
                </a:solidFill>
              </a:rPr>
              <a:t>n m</a:t>
            </a:r>
            <a:r>
              <a:rPr lang="en-US" sz="5000" dirty="0">
                <a:solidFill>
                  <a:schemeClr val="bg1"/>
                </a:solidFill>
              </a:rPr>
              <a:t>ọ</a:t>
            </a:r>
            <a:r>
              <a:rPr lang="vi-VN" sz="5000" dirty="0" smtClean="0">
                <a:solidFill>
                  <a:schemeClr val="bg1"/>
                </a:solidFill>
              </a:rPr>
              <a:t>i nơi</a:t>
            </a:r>
            <a:r>
              <a:rPr lang="en-US" sz="5000" dirty="0" smtClean="0">
                <a:solidFill>
                  <a:schemeClr val="bg1"/>
                </a:solidFill>
              </a:rPr>
              <a:t>,</a:t>
            </a:r>
            <a:r>
              <a:rPr lang="vi-VN" sz="5000" dirty="0" smtClean="0">
                <a:solidFill>
                  <a:schemeClr val="bg1"/>
                </a:solidFill>
              </a:rPr>
              <a:t> </a:t>
            </a:r>
            <a:r>
              <a:rPr lang="vi-VN" sz="5000" dirty="0">
                <a:solidFill>
                  <a:schemeClr val="bg1"/>
                </a:solidFill>
              </a:rPr>
              <a:t>ta </a:t>
            </a:r>
            <a:r>
              <a:rPr lang="vi-VN" sz="5000" dirty="0" smtClean="0">
                <a:solidFill>
                  <a:schemeClr val="bg1"/>
                </a:solidFill>
              </a:rPr>
              <a:t>s</a:t>
            </a:r>
            <a:r>
              <a:rPr lang="en-US" sz="5000" dirty="0" smtClean="0">
                <a:solidFill>
                  <a:schemeClr val="bg1"/>
                </a:solidFill>
              </a:rPr>
              <a:t>ố</a:t>
            </a:r>
            <a:r>
              <a:rPr lang="vi-VN" sz="5000" dirty="0" smtClean="0">
                <a:solidFill>
                  <a:schemeClr val="bg1"/>
                </a:solidFill>
              </a:rPr>
              <a:t>ng </a:t>
            </a:r>
            <a:r>
              <a:rPr lang="vi-VN" sz="5000" dirty="0">
                <a:solidFill>
                  <a:schemeClr val="bg1"/>
                </a:solidFill>
              </a:rPr>
              <a:t>sao </a:t>
            </a:r>
            <a:r>
              <a:rPr lang="vi-VN" sz="5000" dirty="0" smtClean="0">
                <a:solidFill>
                  <a:schemeClr val="bg1"/>
                </a:solidFill>
              </a:rPr>
              <a:t>đ</a:t>
            </a:r>
            <a:r>
              <a:rPr lang="en-US" sz="5000" dirty="0" smtClean="0">
                <a:solidFill>
                  <a:schemeClr val="bg1"/>
                </a:solidFill>
              </a:rPr>
              <a:t>ể</a:t>
            </a:r>
            <a:r>
              <a:rPr lang="vi-VN" sz="5000" dirty="0" smtClean="0">
                <a:solidFill>
                  <a:schemeClr val="bg1"/>
                </a:solidFill>
              </a:rPr>
              <a:t> th</a:t>
            </a:r>
            <a:r>
              <a:rPr lang="en-US" sz="5000" dirty="0">
                <a:solidFill>
                  <a:schemeClr val="bg1"/>
                </a:solidFill>
              </a:rPr>
              <a:t>à</a:t>
            </a:r>
            <a:r>
              <a:rPr lang="vi-VN" sz="5000" dirty="0" smtClean="0">
                <a:solidFill>
                  <a:schemeClr val="bg1"/>
                </a:solidFill>
              </a:rPr>
              <a:t>nh ch</a:t>
            </a:r>
            <a:r>
              <a:rPr lang="en-US" sz="5000" dirty="0" err="1" smtClean="0">
                <a:solidFill>
                  <a:schemeClr val="bg1"/>
                </a:solidFill>
              </a:rPr>
              <a:t>ứn</a:t>
            </a:r>
            <a:r>
              <a:rPr lang="vi-VN" sz="5000" dirty="0" smtClean="0">
                <a:solidFill>
                  <a:schemeClr val="bg1"/>
                </a:solidFill>
              </a:rPr>
              <a:t>g </a:t>
            </a:r>
            <a:r>
              <a:rPr lang="vi-VN" sz="5000" dirty="0">
                <a:solidFill>
                  <a:schemeClr val="bg1"/>
                </a:solidFill>
              </a:rPr>
              <a:t>nhân.</a:t>
            </a:r>
          </a:p>
        </p:txBody>
      </p:sp>
    </p:spTree>
    <p:extLst>
      <p:ext uri="{BB962C8B-B14F-4D97-AF65-F5344CB8AC3E}">
        <p14:creationId xmlns:p14="http://schemas.microsoft.com/office/powerpoint/2010/main" val="4049355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80" u="sng" dirty="0" err="1" smtClean="0">
                <a:solidFill>
                  <a:srgbClr val="FFFF00"/>
                </a:solidFill>
              </a:rPr>
              <a:t>Đk</a:t>
            </a:r>
            <a:r>
              <a:rPr lang="en-US" sz="4780" b="0" u="sng" dirty="0" smtClean="0">
                <a:solidFill>
                  <a:srgbClr val="FFFF00"/>
                </a:solidFill>
                <a:effectLst/>
              </a:rPr>
              <a:t>:</a:t>
            </a:r>
            <a:r>
              <a:rPr lang="en-US" sz="4780" b="0" dirty="0" smtClean="0">
                <a:solidFill>
                  <a:schemeClr val="bg1"/>
                </a:solidFill>
                <a:effectLst/>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a:t>
            </a:r>
            <a:r>
              <a:rPr lang="vi-VN" sz="4780" dirty="0" smtClean="0">
                <a:solidFill>
                  <a:schemeClr val="bg1"/>
                </a:solidFill>
              </a:rPr>
              <a:t>đây</a:t>
            </a:r>
            <a:r>
              <a:rPr lang="en-US" sz="4780" dirty="0" smtClean="0">
                <a:solidFill>
                  <a:schemeClr val="bg1"/>
                </a:solidFill>
              </a:rPr>
              <a:t> </a:t>
            </a:r>
            <a:r>
              <a:rPr lang="en-US" sz="4780" dirty="0" err="1" smtClean="0">
                <a:solidFill>
                  <a:schemeClr val="bg1"/>
                </a:solidFill>
              </a:rPr>
              <a:t>đó</a:t>
            </a:r>
            <a:r>
              <a:rPr lang="vi-VN" sz="4780" dirty="0" smtClean="0">
                <a:solidFill>
                  <a:schemeClr val="bg1"/>
                </a:solidFill>
              </a:rPr>
              <a:t>. S</a:t>
            </a:r>
            <a:r>
              <a:rPr lang="en-US" sz="4780" dirty="0" smtClean="0">
                <a:solidFill>
                  <a:schemeClr val="bg1"/>
                </a:solidFill>
              </a:rPr>
              <a:t>ố</a:t>
            </a:r>
            <a:r>
              <a:rPr lang="vi-VN" sz="4780" dirty="0" smtClean="0">
                <a:solidFill>
                  <a:schemeClr val="bg1"/>
                </a:solidFill>
              </a:rPr>
              <a:t>́ng ch</a:t>
            </a:r>
            <a:r>
              <a:rPr lang="en-US" sz="4780" dirty="0" err="1" smtClean="0">
                <a:solidFill>
                  <a:schemeClr val="bg1"/>
                </a:solidFill>
              </a:rPr>
              <a:t>ứn</a:t>
            </a:r>
            <a:r>
              <a:rPr lang="vi-VN" sz="4780" dirty="0" smtClean="0">
                <a:solidFill>
                  <a:schemeClr val="bg1"/>
                </a:solidFill>
              </a:rPr>
              <a:t>g </a:t>
            </a:r>
            <a:r>
              <a:rPr lang="vi-VN" sz="4780" dirty="0">
                <a:solidFill>
                  <a:schemeClr val="bg1"/>
                </a:solidFill>
              </a:rPr>
              <a:t>nhân </a:t>
            </a:r>
            <a:r>
              <a:rPr lang="vi-VN" sz="4780" dirty="0" smtClean="0">
                <a:solidFill>
                  <a:schemeClr val="bg1"/>
                </a:solidFill>
              </a:rPr>
              <a:t>ph</a:t>
            </a:r>
            <a:r>
              <a:rPr lang="en-US" sz="4780" dirty="0">
                <a:solidFill>
                  <a:schemeClr val="bg1"/>
                </a:solidFill>
              </a:rPr>
              <a:t>ú</a:t>
            </a:r>
            <a:r>
              <a:rPr lang="vi-VN" sz="4780" dirty="0" smtClean="0">
                <a:solidFill>
                  <a:schemeClr val="bg1"/>
                </a:solidFill>
              </a:rPr>
              <a:t>c </a:t>
            </a:r>
            <a:r>
              <a:rPr lang="vi-VN" sz="4780" dirty="0">
                <a:solidFill>
                  <a:schemeClr val="bg1"/>
                </a:solidFill>
              </a:rPr>
              <a:t>âm. </a:t>
            </a:r>
            <a:r>
              <a:rPr lang="en-US" sz="4780" dirty="0" err="1" smtClean="0">
                <a:solidFill>
                  <a:schemeClr val="bg1"/>
                </a:solidFill>
              </a:rPr>
              <a:t>Lãnh</a:t>
            </a:r>
            <a:r>
              <a:rPr lang="en-US" sz="4780" dirty="0" smtClean="0">
                <a:solidFill>
                  <a:schemeClr val="bg1"/>
                </a:solidFill>
              </a:rPr>
              <a:t> </a:t>
            </a:r>
            <a:r>
              <a:rPr lang="vi-VN" sz="4780" dirty="0" smtClean="0">
                <a:solidFill>
                  <a:schemeClr val="bg1"/>
                </a:solidFill>
              </a:rPr>
              <a:t>s</a:t>
            </a:r>
            <a:r>
              <a:rPr lang="en-US" sz="4780" dirty="0" smtClean="0">
                <a:solidFill>
                  <a:schemeClr val="bg1"/>
                </a:solidFill>
              </a:rPr>
              <a:t>ứ </a:t>
            </a:r>
            <a:r>
              <a:rPr lang="en-US" sz="4780" dirty="0" err="1" smtClean="0">
                <a:solidFill>
                  <a:schemeClr val="bg1"/>
                </a:solidFill>
              </a:rPr>
              <a:t>mạ</a:t>
            </a:r>
            <a:r>
              <a:rPr lang="vi-VN" sz="4780" dirty="0" smtClean="0">
                <a:solidFill>
                  <a:schemeClr val="bg1"/>
                </a:solidFill>
              </a:rPr>
              <a:t>ng </a:t>
            </a:r>
            <a:r>
              <a:rPr lang="en-US" sz="4780" dirty="0" err="1" smtClean="0">
                <a:solidFill>
                  <a:schemeClr val="bg1"/>
                </a:solidFill>
              </a:rPr>
              <a:t>Chúa</a:t>
            </a:r>
            <a:r>
              <a:rPr lang="en-US" sz="4780" dirty="0" smtClean="0">
                <a:solidFill>
                  <a:schemeClr val="bg1"/>
                </a:solidFill>
              </a:rPr>
              <a:t> </a:t>
            </a:r>
            <a:r>
              <a:rPr lang="vi-VN" sz="4780" dirty="0" smtClean="0">
                <a:solidFill>
                  <a:schemeClr val="bg1"/>
                </a:solidFill>
              </a:rPr>
              <a:t>trao </a:t>
            </a:r>
            <a:r>
              <a:rPr lang="vi-VN" sz="4780" dirty="0">
                <a:solidFill>
                  <a:schemeClr val="bg1"/>
                </a:solidFill>
              </a:rPr>
              <a:t>hôm </a:t>
            </a:r>
            <a:r>
              <a:rPr lang="vi-VN" sz="4780" dirty="0" smtClean="0">
                <a:solidFill>
                  <a:schemeClr val="bg1"/>
                </a:solidFill>
              </a:rPr>
              <a:t>n</a:t>
            </a:r>
            <a:r>
              <a:rPr lang="en-US" sz="4780" dirty="0" err="1" smtClean="0">
                <a:solidFill>
                  <a:schemeClr val="bg1"/>
                </a:solidFill>
              </a:rPr>
              <a:t>ào</a:t>
            </a:r>
            <a:r>
              <a:rPr lang="vi-VN" sz="4780" dirty="0" smtClean="0">
                <a:solidFill>
                  <a:schemeClr val="bg1"/>
                </a:solidFill>
              </a:rPr>
              <a:t> v</a:t>
            </a:r>
            <a:r>
              <a:rPr lang="en-US" sz="4780" dirty="0">
                <a:solidFill>
                  <a:schemeClr val="bg1"/>
                </a:solidFill>
              </a:rPr>
              <a:t>ì</a:t>
            </a:r>
            <a:r>
              <a:rPr lang="vi-VN" sz="4780" dirty="0" smtClean="0">
                <a:solidFill>
                  <a:schemeClr val="bg1"/>
                </a:solidFill>
              </a:rPr>
              <a:t> l</a:t>
            </a:r>
            <a:r>
              <a:rPr lang="en-US" sz="4780" dirty="0">
                <a:solidFill>
                  <a:schemeClr val="bg1"/>
                </a:solidFill>
              </a:rPr>
              <a:t>à</a:t>
            </a:r>
            <a:r>
              <a:rPr lang="vi-VN" sz="4780" dirty="0" smtClean="0">
                <a:solidFill>
                  <a:schemeClr val="bg1"/>
                </a:solidFill>
              </a:rPr>
              <a:t> </a:t>
            </a:r>
            <a:r>
              <a:rPr lang="vi-VN" sz="4780" dirty="0">
                <a:solidFill>
                  <a:schemeClr val="bg1"/>
                </a:solidFill>
              </a:rPr>
              <a:t>con Thiên </a:t>
            </a:r>
            <a:r>
              <a:rPr lang="vi-VN" sz="4780" dirty="0" smtClean="0">
                <a:solidFill>
                  <a:schemeClr val="bg1"/>
                </a:solidFill>
              </a:rPr>
              <a:t>Ch</a:t>
            </a:r>
            <a:r>
              <a:rPr lang="en-US" sz="4780" dirty="0">
                <a:solidFill>
                  <a:schemeClr val="bg1"/>
                </a:solidFill>
              </a:rPr>
              <a:t>ú</a:t>
            </a:r>
            <a:r>
              <a:rPr lang="vi-VN" sz="4780" dirty="0" smtClean="0">
                <a:solidFill>
                  <a:schemeClr val="bg1"/>
                </a:solidFill>
              </a:rPr>
              <a:t>a</a:t>
            </a:r>
            <a:r>
              <a:rPr lang="vi-VN" sz="4780" dirty="0">
                <a:solidFill>
                  <a:schemeClr val="bg1"/>
                </a:solidFill>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đây </a:t>
            </a:r>
            <a:r>
              <a:rPr lang="vi-VN" sz="4780" dirty="0" smtClean="0">
                <a:solidFill>
                  <a:schemeClr val="bg1"/>
                </a:solidFill>
              </a:rPr>
              <a:t>đ</a:t>
            </a:r>
            <a:r>
              <a:rPr lang="en-US" sz="4780" dirty="0" smtClean="0">
                <a:solidFill>
                  <a:schemeClr val="bg1"/>
                </a:solidFill>
              </a:rPr>
              <a:t>ó </a:t>
            </a:r>
            <a:r>
              <a:rPr lang="vi-VN" sz="4780" dirty="0" smtClean="0">
                <a:solidFill>
                  <a:schemeClr val="bg1"/>
                </a:solidFill>
              </a:rPr>
              <a:t>đi </a:t>
            </a:r>
            <a:r>
              <a:rPr lang="vi-VN" sz="4780" dirty="0">
                <a:solidFill>
                  <a:schemeClr val="bg1"/>
                </a:solidFill>
              </a:rPr>
              <a:t>loan </a:t>
            </a:r>
            <a:r>
              <a:rPr lang="en-US" sz="4780" dirty="0" err="1" smtClean="0">
                <a:solidFill>
                  <a:schemeClr val="bg1"/>
                </a:solidFill>
              </a:rPr>
              <a:t>báo</a:t>
            </a:r>
            <a:r>
              <a:rPr lang="en-US" sz="4780" dirty="0" smtClean="0">
                <a:solidFill>
                  <a:schemeClr val="bg1"/>
                </a:solidFill>
              </a:rPr>
              <a:t> Tin </a:t>
            </a:r>
            <a:r>
              <a:rPr lang="en-US" sz="4780" dirty="0" err="1" smtClean="0">
                <a:solidFill>
                  <a:schemeClr val="bg1"/>
                </a:solidFill>
              </a:rPr>
              <a:t>Mừng</a:t>
            </a:r>
            <a:r>
              <a:rPr lang="vi-VN" sz="4780" dirty="0" smtClean="0">
                <a:solidFill>
                  <a:schemeClr val="bg1"/>
                </a:solidFill>
              </a:rPr>
              <a:t>. </a:t>
            </a:r>
            <a:r>
              <a:rPr lang="vi-VN" sz="4780" dirty="0">
                <a:solidFill>
                  <a:schemeClr val="bg1"/>
                </a:solidFill>
              </a:rPr>
              <a:t>Loan tin </a:t>
            </a:r>
            <a:r>
              <a:rPr lang="vi-VN" sz="4780" dirty="0" smtClean="0">
                <a:solidFill>
                  <a:schemeClr val="bg1"/>
                </a:solidFill>
              </a:rPr>
              <a:t>m</a:t>
            </a:r>
            <a:r>
              <a:rPr lang="en-US" sz="4780" dirty="0" smtClean="0">
                <a:solidFill>
                  <a:schemeClr val="bg1"/>
                </a:solidFill>
              </a:rPr>
              <a:t>ớ</a:t>
            </a:r>
            <a:r>
              <a:rPr lang="vi-VN" sz="4780" dirty="0" smtClean="0">
                <a:solidFill>
                  <a:schemeClr val="bg1"/>
                </a:solidFill>
              </a:rPr>
              <a:t>i </a:t>
            </a:r>
            <a:r>
              <a:rPr lang="vi-VN" sz="4780" dirty="0">
                <a:solidFill>
                  <a:schemeClr val="bg1"/>
                </a:solidFill>
              </a:rPr>
              <a:t>tin vui </a:t>
            </a:r>
            <a:r>
              <a:rPr lang="en-US" sz="4780" dirty="0" err="1" smtClean="0">
                <a:solidFill>
                  <a:schemeClr val="bg1"/>
                </a:solidFill>
              </a:rPr>
              <a:t>của</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en-US" sz="4780" dirty="0" err="1" smtClean="0">
                <a:solidFill>
                  <a:schemeClr val="bg1"/>
                </a:solidFill>
              </a:rPr>
              <a:t>rằng</a:t>
            </a:r>
            <a:r>
              <a:rPr lang="en-US" sz="4780" dirty="0" smtClean="0">
                <a:solidFill>
                  <a:schemeClr val="bg1"/>
                </a:solidFill>
              </a:rPr>
              <a:t> </a:t>
            </a:r>
            <a:r>
              <a:rPr lang="vi-VN" sz="4780" dirty="0" smtClean="0">
                <a:solidFill>
                  <a:schemeClr val="bg1"/>
                </a:solidFill>
              </a:rPr>
              <a:t>Thiên Ch</a:t>
            </a:r>
            <a:r>
              <a:rPr lang="en-US" sz="4780" dirty="0" err="1" smtClean="0">
                <a:solidFill>
                  <a:schemeClr val="bg1"/>
                </a:solidFill>
              </a:rPr>
              <a:t>úa</a:t>
            </a:r>
            <a:r>
              <a:rPr lang="en-US" sz="4780" dirty="0" smtClean="0">
                <a:solidFill>
                  <a:schemeClr val="bg1"/>
                </a:solidFill>
              </a:rPr>
              <a:t> </a:t>
            </a:r>
            <a:r>
              <a:rPr lang="vi-VN" sz="4780" dirty="0" smtClean="0">
                <a:solidFill>
                  <a:schemeClr val="bg1"/>
                </a:solidFill>
              </a:rPr>
              <a:t>yêu </a:t>
            </a:r>
            <a:r>
              <a:rPr lang="vi-VN" sz="4780" dirty="0">
                <a:solidFill>
                  <a:schemeClr val="bg1"/>
                </a:solidFill>
              </a:rPr>
              <a:t>thương </a:t>
            </a:r>
            <a:r>
              <a:rPr lang="en-US" sz="4780" dirty="0" err="1" smtClean="0">
                <a:solidFill>
                  <a:schemeClr val="bg1"/>
                </a:solidFill>
              </a:rPr>
              <a:t>loài</a:t>
            </a:r>
            <a:r>
              <a:rPr lang="en-US" sz="4780" dirty="0" smtClean="0">
                <a:solidFill>
                  <a:schemeClr val="bg1"/>
                </a:solidFill>
              </a:rPr>
              <a:t> </a:t>
            </a:r>
            <a:r>
              <a:rPr lang="en-US" sz="4780" dirty="0" err="1" smtClean="0">
                <a:solidFill>
                  <a:schemeClr val="bg1"/>
                </a:solidFill>
              </a:rPr>
              <a:t>người</a:t>
            </a:r>
            <a:r>
              <a:rPr lang="vi-VN" sz="4780" dirty="0" smtClean="0">
                <a:solidFill>
                  <a:schemeClr val="bg1"/>
                </a:solidFill>
              </a:rPr>
              <a:t>.</a:t>
            </a:r>
            <a:endParaRPr lang="en-US" sz="4780" b="0" dirty="0">
              <a:solidFill>
                <a:schemeClr val="bg1"/>
              </a:solidFill>
              <a:effectLst/>
            </a:endParaRPr>
          </a:p>
        </p:txBody>
      </p:sp>
    </p:spTree>
    <p:extLst>
      <p:ext uri="{BB962C8B-B14F-4D97-AF65-F5344CB8AC3E}">
        <p14:creationId xmlns:p14="http://schemas.microsoft.com/office/powerpoint/2010/main" val="36778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500" b="0" dirty="0">
                <a:solidFill>
                  <a:srgbClr val="FFFF00"/>
                </a:solidFill>
                <a:effectLst/>
                <a:latin typeface="+mj-lt"/>
              </a:rPr>
              <a:t>Ca </a:t>
            </a:r>
            <a:r>
              <a:rPr lang="en-US" sz="6500" b="0" dirty="0" err="1">
                <a:solidFill>
                  <a:srgbClr val="FFFF00"/>
                </a:solidFill>
                <a:effectLst/>
                <a:latin typeface="+mj-lt"/>
              </a:rPr>
              <a:t>Nhập</a:t>
            </a:r>
            <a:r>
              <a:rPr lang="en-US" sz="6500" b="0" dirty="0">
                <a:solidFill>
                  <a:srgbClr val="FFFF00"/>
                </a:solidFill>
                <a:effectLst/>
                <a:latin typeface="+mj-lt"/>
              </a:rPr>
              <a:t> </a:t>
            </a:r>
            <a:r>
              <a:rPr lang="en-US" sz="6500" b="0" dirty="0" err="1">
                <a:solidFill>
                  <a:srgbClr val="FFFF00"/>
                </a:solidFill>
                <a:effectLst/>
                <a:latin typeface="+mj-lt"/>
              </a:rPr>
              <a:t>Lễ</a:t>
            </a:r>
            <a:r>
              <a:rPr lang="en-US" sz="6500" b="0" dirty="0">
                <a:solidFill>
                  <a:srgbClr val="FFFF00"/>
                </a:solidFill>
                <a:effectLst/>
                <a:latin typeface="+mj-lt"/>
              </a:rPr>
              <a:t/>
            </a:r>
            <a:br>
              <a:rPr lang="en-US" sz="6500" b="0" dirty="0">
                <a:solidFill>
                  <a:srgbClr val="FFFF00"/>
                </a:solidFill>
                <a:effectLst/>
                <a:latin typeface="+mj-lt"/>
              </a:rPr>
            </a:br>
            <a:r>
              <a:rPr lang="en-US" sz="6500" b="0" dirty="0" smtClean="0">
                <a:solidFill>
                  <a:srgbClr val="FFFF00"/>
                </a:solidFill>
                <a:effectLst/>
                <a:latin typeface="+mj-lt"/>
              </a:rPr>
              <a:t>NHỮNG KẺ TÌM CHÚA</a:t>
            </a:r>
            <a:r>
              <a:rPr lang="en-US" sz="6500" b="0" dirty="0">
                <a:solidFill>
                  <a:srgbClr val="FFFF00"/>
                </a:solidFill>
                <a:effectLst/>
                <a:latin typeface="+mj-lt"/>
              </a:rPr>
              <a:t/>
            </a:r>
            <a:br>
              <a:rPr lang="en-US" sz="6500" b="0" dirty="0">
                <a:solidFill>
                  <a:srgbClr val="FFFF00"/>
                </a:solidFill>
                <a:effectLst/>
                <a:latin typeface="+mj-lt"/>
              </a:rPr>
            </a:br>
            <a:r>
              <a:rPr lang="en-US" sz="5500" b="0" i="1" dirty="0" err="1" smtClean="0">
                <a:solidFill>
                  <a:schemeClr val="bg1"/>
                </a:solidFill>
                <a:effectLst/>
                <a:latin typeface="+mj-lt"/>
              </a:rPr>
              <a:t>Ngọc</a:t>
            </a:r>
            <a:r>
              <a:rPr lang="en-US" sz="5500" b="0" i="1" dirty="0" smtClean="0">
                <a:solidFill>
                  <a:schemeClr val="bg1"/>
                </a:solidFill>
                <a:effectLst/>
                <a:latin typeface="+mj-lt"/>
              </a:rPr>
              <a:t> </a:t>
            </a:r>
            <a:r>
              <a:rPr lang="en-US" sz="5500" b="0" i="1" dirty="0" err="1" smtClean="0">
                <a:solidFill>
                  <a:schemeClr val="bg1"/>
                </a:solidFill>
                <a:effectLst/>
                <a:latin typeface="+mj-lt"/>
              </a:rPr>
              <a:t>Báu</a:t>
            </a:r>
            <a:r>
              <a:rPr lang="en-US" sz="6500" b="0" i="1" dirty="0">
                <a:solidFill>
                  <a:schemeClr val="bg1"/>
                </a:solidFill>
                <a:effectLst/>
                <a:latin typeface="+mj-lt"/>
              </a:rPr>
              <a:t/>
            </a:r>
            <a:br>
              <a:rPr lang="en-US" sz="6500" b="0" i="1" dirty="0">
                <a:solidFill>
                  <a:schemeClr val="bg1"/>
                </a:solidFill>
                <a:effectLst/>
                <a:latin typeface="+mj-lt"/>
              </a:rPr>
            </a:br>
            <a:endParaRPr lang="en-US" sz="6500" b="0" i="1" dirty="0">
              <a:solidFill>
                <a:schemeClr val="bg1"/>
              </a:solidFill>
              <a:effectLst/>
              <a:latin typeface="+mj-lt"/>
            </a:endParaRPr>
          </a:p>
        </p:txBody>
      </p:sp>
      <p:pic>
        <p:nvPicPr>
          <p:cNvPr id="3" name="Picture 2">
            <a:extLst>
              <a:ext uri="{FF2B5EF4-FFF2-40B4-BE49-F238E27FC236}">
                <a16:creationId xmlns="" xmlns:a16="http://schemas.microsoft.com/office/drawing/2014/main" id="{DBDF7B92-C9F5-6539-6BEF-BB3944C52644}"/>
              </a:ext>
            </a:extLst>
          </p:cNvPr>
          <p:cNvPicPr>
            <a:picLocks noChangeAspect="1"/>
          </p:cNvPicPr>
          <p:nvPr/>
        </p:nvPicPr>
        <p:blipFill>
          <a:blip r:embed="rId2"/>
          <a:stretch>
            <a:fillRect/>
          </a:stretch>
        </p:blipFill>
        <p:spPr>
          <a:xfrm>
            <a:off x="1905000" y="4019550"/>
            <a:ext cx="5486400" cy="914400"/>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b="0" u="sng" dirty="0" smtClean="0">
                <a:solidFill>
                  <a:srgbClr val="FFFF00"/>
                </a:solidFill>
                <a:effectLst/>
              </a:rPr>
              <a:t>k2:</a:t>
            </a:r>
            <a:r>
              <a:rPr lang="en-US" sz="5000" b="0" dirty="0" smtClean="0">
                <a:solidFill>
                  <a:schemeClr val="bg1"/>
                </a:solidFill>
                <a:effectLst/>
              </a:rPr>
              <a:t> </a:t>
            </a:r>
            <a:r>
              <a:rPr lang="vi-VN" sz="5000" dirty="0">
                <a:solidFill>
                  <a:schemeClr val="bg1"/>
                </a:solidFill>
              </a:rPr>
              <a:t>Ta </a:t>
            </a:r>
            <a:r>
              <a:rPr lang="vi-VN" sz="5000" dirty="0" smtClean="0">
                <a:solidFill>
                  <a:schemeClr val="bg1"/>
                </a:solidFill>
              </a:rPr>
              <a:t>đ</a:t>
            </a:r>
            <a:r>
              <a:rPr lang="en-US" sz="5000" dirty="0" smtClean="0">
                <a:solidFill>
                  <a:schemeClr val="bg1"/>
                </a:solidFill>
              </a:rPr>
              <a:t>ừ</a:t>
            </a:r>
            <a:r>
              <a:rPr lang="vi-VN" sz="5000" dirty="0" smtClean="0">
                <a:solidFill>
                  <a:schemeClr val="bg1"/>
                </a:solidFill>
              </a:rPr>
              <a:t>ng </a:t>
            </a:r>
            <a:r>
              <a:rPr lang="vi-VN" sz="5000" dirty="0">
                <a:solidFill>
                  <a:schemeClr val="bg1"/>
                </a:solidFill>
              </a:rPr>
              <a:t>lo </a:t>
            </a:r>
            <a:r>
              <a:rPr lang="vi-VN" sz="5000" dirty="0" smtClean="0">
                <a:solidFill>
                  <a:schemeClr val="bg1"/>
                </a:solidFill>
              </a:rPr>
              <a:t>v</a:t>
            </a:r>
            <a:r>
              <a:rPr lang="en-US" sz="5000" dirty="0">
                <a:solidFill>
                  <a:schemeClr val="bg1"/>
                </a:solidFill>
              </a:rPr>
              <a:t>ì</a:t>
            </a:r>
            <a:r>
              <a:rPr lang="vi-VN" sz="5000" dirty="0" smtClean="0">
                <a:solidFill>
                  <a:schemeClr val="bg1"/>
                </a:solidFill>
              </a:rPr>
              <a:t> </a:t>
            </a:r>
            <a:r>
              <a:rPr lang="vi-VN" sz="5000" dirty="0">
                <a:solidFill>
                  <a:schemeClr val="bg1"/>
                </a:solidFill>
              </a:rPr>
              <a:t>Thiên </a:t>
            </a:r>
            <a:r>
              <a:rPr lang="vi-VN" sz="5000" dirty="0" smtClean="0">
                <a:solidFill>
                  <a:schemeClr val="bg1"/>
                </a:solidFill>
              </a:rPr>
              <a:t>Ch</a:t>
            </a:r>
            <a:r>
              <a:rPr lang="en-US" sz="5000" dirty="0">
                <a:solidFill>
                  <a:schemeClr val="bg1"/>
                </a:solidFill>
              </a:rPr>
              <a:t>ú</a:t>
            </a:r>
            <a:r>
              <a:rPr lang="vi-VN" sz="5000" dirty="0" smtClean="0">
                <a:solidFill>
                  <a:schemeClr val="bg1"/>
                </a:solidFill>
              </a:rPr>
              <a:t>a Ng</a:t>
            </a:r>
            <a:r>
              <a:rPr lang="en-US" sz="5000" dirty="0" err="1" smtClean="0">
                <a:solidFill>
                  <a:schemeClr val="bg1"/>
                </a:solidFill>
              </a:rPr>
              <a:t>ài</a:t>
            </a:r>
            <a:r>
              <a:rPr lang="vi-VN" sz="5000" dirty="0" smtClean="0">
                <a:solidFill>
                  <a:schemeClr val="bg1"/>
                </a:solidFill>
              </a:rPr>
              <a:t> bi</a:t>
            </a:r>
            <a:r>
              <a:rPr lang="en-US" sz="5000" dirty="0" err="1" smtClean="0">
                <a:solidFill>
                  <a:schemeClr val="bg1"/>
                </a:solidFill>
              </a:rPr>
              <a:t>ết</a:t>
            </a:r>
            <a:r>
              <a:rPr lang="vi-VN" sz="5000" dirty="0" smtClean="0">
                <a:solidFill>
                  <a:schemeClr val="bg1"/>
                </a:solidFill>
              </a:rPr>
              <a:t> </a:t>
            </a:r>
            <a:r>
              <a:rPr lang="vi-VN" sz="5000" dirty="0">
                <a:solidFill>
                  <a:schemeClr val="bg1"/>
                </a:solidFill>
              </a:rPr>
              <a:t>con </a:t>
            </a:r>
            <a:r>
              <a:rPr lang="vi-VN" sz="5000" dirty="0" smtClean="0">
                <a:solidFill>
                  <a:schemeClr val="bg1"/>
                </a:solidFill>
              </a:rPr>
              <a:t>ngư</a:t>
            </a:r>
            <a:r>
              <a:rPr lang="en-US" sz="5000" dirty="0" err="1" smtClean="0">
                <a:solidFill>
                  <a:schemeClr val="bg1"/>
                </a:solidFill>
              </a:rPr>
              <a:t>ời</a:t>
            </a:r>
            <a:r>
              <a:rPr lang="vi-VN" sz="5000" dirty="0" smtClean="0">
                <a:solidFill>
                  <a:schemeClr val="bg1"/>
                </a:solidFill>
              </a:rPr>
              <a:t> </a:t>
            </a:r>
            <a:r>
              <a:rPr lang="vi-VN" sz="5000" dirty="0">
                <a:solidFill>
                  <a:schemeClr val="bg1"/>
                </a:solidFill>
              </a:rPr>
              <a:t>ta </a:t>
            </a:r>
            <a:r>
              <a:rPr lang="en-US" sz="5000" dirty="0" err="1" smtClean="0">
                <a:solidFill>
                  <a:schemeClr val="bg1"/>
                </a:solidFill>
              </a:rPr>
              <a:t>nhiều</a:t>
            </a:r>
            <a:r>
              <a:rPr lang="en-US" sz="5000" dirty="0" smtClean="0">
                <a:solidFill>
                  <a:schemeClr val="bg1"/>
                </a:solidFill>
              </a:rPr>
              <a:t> </a:t>
            </a:r>
            <a:r>
              <a:rPr lang="en-US" sz="5000" dirty="0" err="1" smtClean="0">
                <a:solidFill>
                  <a:schemeClr val="bg1"/>
                </a:solidFill>
              </a:rPr>
              <a:t>yếu</a:t>
            </a:r>
            <a:r>
              <a:rPr lang="en-US" sz="5000" dirty="0" smtClean="0">
                <a:solidFill>
                  <a:schemeClr val="bg1"/>
                </a:solidFill>
              </a:rPr>
              <a:t> </a:t>
            </a:r>
            <a:r>
              <a:rPr lang="vi-VN" sz="5000" dirty="0" smtClean="0">
                <a:solidFill>
                  <a:schemeClr val="bg1"/>
                </a:solidFill>
              </a:rPr>
              <a:t>đu</a:t>
            </a:r>
            <a:r>
              <a:rPr lang="en-US" sz="5000" dirty="0" smtClean="0">
                <a:solidFill>
                  <a:schemeClr val="bg1"/>
                </a:solidFill>
              </a:rPr>
              <a:t>ố</a:t>
            </a:r>
            <a:r>
              <a:rPr lang="vi-VN" sz="5000" dirty="0" smtClean="0">
                <a:solidFill>
                  <a:schemeClr val="bg1"/>
                </a:solidFill>
              </a:rPr>
              <a:t>i </a:t>
            </a:r>
            <a:r>
              <a:rPr lang="en-US" sz="5000" dirty="0" err="1" smtClean="0">
                <a:solidFill>
                  <a:schemeClr val="bg1"/>
                </a:solidFill>
              </a:rPr>
              <a:t>lỗi</a:t>
            </a:r>
            <a:r>
              <a:rPr lang="en-US" sz="5000" dirty="0" smtClean="0">
                <a:solidFill>
                  <a:schemeClr val="bg1"/>
                </a:solidFill>
              </a:rPr>
              <a:t> </a:t>
            </a:r>
            <a:r>
              <a:rPr lang="en-US" sz="5000" dirty="0" err="1" smtClean="0">
                <a:solidFill>
                  <a:schemeClr val="bg1"/>
                </a:solidFill>
              </a:rPr>
              <a:t>lầm</a:t>
            </a:r>
            <a:r>
              <a:rPr lang="vi-VN" sz="5000" dirty="0" smtClean="0">
                <a:solidFill>
                  <a:schemeClr val="bg1"/>
                </a:solidFill>
              </a:rPr>
              <a:t>. </a:t>
            </a:r>
            <a:r>
              <a:rPr lang="vi-VN" sz="5000" dirty="0">
                <a:solidFill>
                  <a:schemeClr val="bg1"/>
                </a:solidFill>
              </a:rPr>
              <a:t>Nên </a:t>
            </a:r>
            <a:r>
              <a:rPr lang="en-US" sz="5000" dirty="0" err="1" smtClean="0">
                <a:solidFill>
                  <a:schemeClr val="bg1"/>
                </a:solidFill>
              </a:rPr>
              <a:t>Ngài</a:t>
            </a:r>
            <a:r>
              <a:rPr lang="en-US" sz="5000" dirty="0" smtClean="0">
                <a:solidFill>
                  <a:schemeClr val="bg1"/>
                </a:solidFill>
              </a:rPr>
              <a:t> </a:t>
            </a:r>
            <a:r>
              <a:rPr lang="vi-VN" sz="5000" dirty="0" smtClean="0">
                <a:solidFill>
                  <a:schemeClr val="bg1"/>
                </a:solidFill>
              </a:rPr>
              <a:t>thương </a:t>
            </a:r>
            <a:r>
              <a:rPr lang="vi-VN" sz="5000" dirty="0">
                <a:solidFill>
                  <a:schemeClr val="bg1"/>
                </a:solidFill>
              </a:rPr>
              <a:t>ban ơn </a:t>
            </a:r>
            <a:r>
              <a:rPr lang="vi-VN" sz="5000" dirty="0" smtClean="0">
                <a:solidFill>
                  <a:schemeClr val="bg1"/>
                </a:solidFill>
              </a:rPr>
              <a:t>th</a:t>
            </a:r>
            <a:r>
              <a:rPr lang="en-US" sz="5000" dirty="0">
                <a:solidFill>
                  <a:schemeClr val="bg1"/>
                </a:solidFill>
              </a:rPr>
              <a:t>á</a:t>
            </a:r>
            <a:r>
              <a:rPr lang="vi-VN" sz="5000" dirty="0" smtClean="0">
                <a:solidFill>
                  <a:schemeClr val="bg1"/>
                </a:solidFill>
              </a:rPr>
              <a:t>nh </a:t>
            </a:r>
            <a:r>
              <a:rPr lang="en-US" sz="5000" dirty="0" err="1" smtClean="0">
                <a:solidFill>
                  <a:schemeClr val="bg1"/>
                </a:solidFill>
              </a:rPr>
              <a:t>triền</a:t>
            </a:r>
            <a:r>
              <a:rPr lang="vi-VN" sz="5000" dirty="0" smtClean="0">
                <a:solidFill>
                  <a:schemeClr val="bg1"/>
                </a:solidFill>
              </a:rPr>
              <a:t> </a:t>
            </a:r>
            <a:r>
              <a:rPr lang="vi-VN" sz="5000" dirty="0">
                <a:solidFill>
                  <a:schemeClr val="bg1"/>
                </a:solidFill>
              </a:rPr>
              <a:t>miên ta </a:t>
            </a:r>
            <a:r>
              <a:rPr lang="vi-VN" sz="5000" dirty="0" smtClean="0">
                <a:solidFill>
                  <a:schemeClr val="bg1"/>
                </a:solidFill>
              </a:rPr>
              <a:t>s</a:t>
            </a:r>
            <a:r>
              <a:rPr lang="en-US" sz="5000" dirty="0" smtClean="0">
                <a:solidFill>
                  <a:schemeClr val="bg1"/>
                </a:solidFill>
              </a:rPr>
              <a:t>ố</a:t>
            </a:r>
            <a:r>
              <a:rPr lang="vi-VN" sz="5000" dirty="0" smtClean="0">
                <a:solidFill>
                  <a:schemeClr val="bg1"/>
                </a:solidFill>
              </a:rPr>
              <a:t>́ng </a:t>
            </a:r>
            <a:r>
              <a:rPr lang="vi-VN" sz="5000" dirty="0">
                <a:solidFill>
                  <a:schemeClr val="bg1"/>
                </a:solidFill>
              </a:rPr>
              <a:t>sao </a:t>
            </a:r>
            <a:r>
              <a:rPr lang="vi-VN" sz="5000" dirty="0" smtClean="0">
                <a:solidFill>
                  <a:schemeClr val="bg1"/>
                </a:solidFill>
              </a:rPr>
              <a:t>đ</a:t>
            </a:r>
            <a:r>
              <a:rPr lang="en-US" sz="5000" dirty="0" smtClean="0">
                <a:solidFill>
                  <a:schemeClr val="bg1"/>
                </a:solidFill>
              </a:rPr>
              <a:t>ể</a:t>
            </a:r>
            <a:r>
              <a:rPr lang="vi-VN" sz="5000" dirty="0" smtClean="0">
                <a:solidFill>
                  <a:schemeClr val="bg1"/>
                </a:solidFill>
              </a:rPr>
              <a:t> t</a:t>
            </a:r>
            <a:r>
              <a:rPr lang="en-US" sz="5000" dirty="0" err="1" smtClean="0">
                <a:solidFill>
                  <a:schemeClr val="bg1"/>
                </a:solidFill>
              </a:rPr>
              <a:t>hà</a:t>
            </a:r>
            <a:r>
              <a:rPr lang="vi-VN" sz="5000" dirty="0" smtClean="0">
                <a:solidFill>
                  <a:schemeClr val="bg1"/>
                </a:solidFill>
              </a:rPr>
              <a:t>nh ch</a:t>
            </a:r>
            <a:r>
              <a:rPr lang="en-US" sz="5000" dirty="0" smtClean="0">
                <a:solidFill>
                  <a:schemeClr val="bg1"/>
                </a:solidFill>
              </a:rPr>
              <a:t>ứ</a:t>
            </a:r>
            <a:r>
              <a:rPr lang="vi-VN" sz="5000" dirty="0" smtClean="0">
                <a:solidFill>
                  <a:schemeClr val="bg1"/>
                </a:solidFill>
              </a:rPr>
              <a:t>ng </a:t>
            </a:r>
            <a:r>
              <a:rPr lang="vi-VN" sz="5000" dirty="0">
                <a:solidFill>
                  <a:schemeClr val="bg1"/>
                </a:solidFill>
              </a:rPr>
              <a:t>nhân.</a:t>
            </a:r>
          </a:p>
        </p:txBody>
      </p:sp>
    </p:spTree>
    <p:extLst>
      <p:ext uri="{BB962C8B-B14F-4D97-AF65-F5344CB8AC3E}">
        <p14:creationId xmlns:p14="http://schemas.microsoft.com/office/powerpoint/2010/main" val="28296831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80" u="sng" dirty="0" err="1" smtClean="0">
                <a:solidFill>
                  <a:srgbClr val="FFFF00"/>
                </a:solidFill>
              </a:rPr>
              <a:t>Đk</a:t>
            </a:r>
            <a:r>
              <a:rPr lang="en-US" sz="4780" b="0" u="sng" dirty="0" smtClean="0">
                <a:solidFill>
                  <a:srgbClr val="FFFF00"/>
                </a:solidFill>
                <a:effectLst/>
              </a:rPr>
              <a:t>:</a:t>
            </a:r>
            <a:r>
              <a:rPr lang="en-US" sz="4780" b="0" dirty="0" smtClean="0">
                <a:solidFill>
                  <a:schemeClr val="bg1"/>
                </a:solidFill>
                <a:effectLst/>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a:t>
            </a:r>
            <a:r>
              <a:rPr lang="vi-VN" sz="4780" dirty="0" smtClean="0">
                <a:solidFill>
                  <a:schemeClr val="bg1"/>
                </a:solidFill>
              </a:rPr>
              <a:t>đây</a:t>
            </a:r>
            <a:r>
              <a:rPr lang="en-US" sz="4780" dirty="0" smtClean="0">
                <a:solidFill>
                  <a:schemeClr val="bg1"/>
                </a:solidFill>
              </a:rPr>
              <a:t> </a:t>
            </a:r>
            <a:r>
              <a:rPr lang="en-US" sz="4780" dirty="0" err="1" smtClean="0">
                <a:solidFill>
                  <a:schemeClr val="bg1"/>
                </a:solidFill>
              </a:rPr>
              <a:t>đó</a:t>
            </a:r>
            <a:r>
              <a:rPr lang="vi-VN" sz="4780" dirty="0" smtClean="0">
                <a:solidFill>
                  <a:schemeClr val="bg1"/>
                </a:solidFill>
              </a:rPr>
              <a:t>. S</a:t>
            </a:r>
            <a:r>
              <a:rPr lang="en-US" sz="4780" dirty="0" smtClean="0">
                <a:solidFill>
                  <a:schemeClr val="bg1"/>
                </a:solidFill>
              </a:rPr>
              <a:t>ố</a:t>
            </a:r>
            <a:r>
              <a:rPr lang="vi-VN" sz="4780" dirty="0" smtClean="0">
                <a:solidFill>
                  <a:schemeClr val="bg1"/>
                </a:solidFill>
              </a:rPr>
              <a:t>́ng ch</a:t>
            </a:r>
            <a:r>
              <a:rPr lang="en-US" sz="4780" dirty="0" err="1" smtClean="0">
                <a:solidFill>
                  <a:schemeClr val="bg1"/>
                </a:solidFill>
              </a:rPr>
              <a:t>ứn</a:t>
            </a:r>
            <a:r>
              <a:rPr lang="vi-VN" sz="4780" dirty="0" smtClean="0">
                <a:solidFill>
                  <a:schemeClr val="bg1"/>
                </a:solidFill>
              </a:rPr>
              <a:t>g </a:t>
            </a:r>
            <a:r>
              <a:rPr lang="vi-VN" sz="4780" dirty="0">
                <a:solidFill>
                  <a:schemeClr val="bg1"/>
                </a:solidFill>
              </a:rPr>
              <a:t>nhân </a:t>
            </a:r>
            <a:r>
              <a:rPr lang="vi-VN" sz="4780" dirty="0" smtClean="0">
                <a:solidFill>
                  <a:schemeClr val="bg1"/>
                </a:solidFill>
              </a:rPr>
              <a:t>ph</a:t>
            </a:r>
            <a:r>
              <a:rPr lang="en-US" sz="4780" dirty="0">
                <a:solidFill>
                  <a:schemeClr val="bg1"/>
                </a:solidFill>
              </a:rPr>
              <a:t>ú</a:t>
            </a:r>
            <a:r>
              <a:rPr lang="vi-VN" sz="4780" dirty="0" smtClean="0">
                <a:solidFill>
                  <a:schemeClr val="bg1"/>
                </a:solidFill>
              </a:rPr>
              <a:t>c </a:t>
            </a:r>
            <a:r>
              <a:rPr lang="vi-VN" sz="4780" dirty="0">
                <a:solidFill>
                  <a:schemeClr val="bg1"/>
                </a:solidFill>
              </a:rPr>
              <a:t>âm. </a:t>
            </a:r>
            <a:r>
              <a:rPr lang="en-US" sz="4780" dirty="0" err="1" smtClean="0">
                <a:solidFill>
                  <a:schemeClr val="bg1"/>
                </a:solidFill>
              </a:rPr>
              <a:t>Lãnh</a:t>
            </a:r>
            <a:r>
              <a:rPr lang="en-US" sz="4780" dirty="0" smtClean="0">
                <a:solidFill>
                  <a:schemeClr val="bg1"/>
                </a:solidFill>
              </a:rPr>
              <a:t> </a:t>
            </a:r>
            <a:r>
              <a:rPr lang="vi-VN" sz="4780" dirty="0" smtClean="0">
                <a:solidFill>
                  <a:schemeClr val="bg1"/>
                </a:solidFill>
              </a:rPr>
              <a:t>s</a:t>
            </a:r>
            <a:r>
              <a:rPr lang="en-US" sz="4780" dirty="0" smtClean="0">
                <a:solidFill>
                  <a:schemeClr val="bg1"/>
                </a:solidFill>
              </a:rPr>
              <a:t>ứ </a:t>
            </a:r>
            <a:r>
              <a:rPr lang="en-US" sz="4780" dirty="0" err="1" smtClean="0">
                <a:solidFill>
                  <a:schemeClr val="bg1"/>
                </a:solidFill>
              </a:rPr>
              <a:t>mạ</a:t>
            </a:r>
            <a:r>
              <a:rPr lang="vi-VN" sz="4780" dirty="0" smtClean="0">
                <a:solidFill>
                  <a:schemeClr val="bg1"/>
                </a:solidFill>
              </a:rPr>
              <a:t>ng </a:t>
            </a:r>
            <a:r>
              <a:rPr lang="en-US" sz="4780" dirty="0" err="1" smtClean="0">
                <a:solidFill>
                  <a:schemeClr val="bg1"/>
                </a:solidFill>
              </a:rPr>
              <a:t>Chúa</a:t>
            </a:r>
            <a:r>
              <a:rPr lang="en-US" sz="4780" dirty="0" smtClean="0">
                <a:solidFill>
                  <a:schemeClr val="bg1"/>
                </a:solidFill>
              </a:rPr>
              <a:t> </a:t>
            </a:r>
            <a:r>
              <a:rPr lang="vi-VN" sz="4780" dirty="0" smtClean="0">
                <a:solidFill>
                  <a:schemeClr val="bg1"/>
                </a:solidFill>
              </a:rPr>
              <a:t>trao </a:t>
            </a:r>
            <a:r>
              <a:rPr lang="vi-VN" sz="4780" dirty="0">
                <a:solidFill>
                  <a:schemeClr val="bg1"/>
                </a:solidFill>
              </a:rPr>
              <a:t>hôm </a:t>
            </a:r>
            <a:r>
              <a:rPr lang="vi-VN" sz="4780" dirty="0" smtClean="0">
                <a:solidFill>
                  <a:schemeClr val="bg1"/>
                </a:solidFill>
              </a:rPr>
              <a:t>n</a:t>
            </a:r>
            <a:r>
              <a:rPr lang="en-US" sz="4780" dirty="0" err="1" smtClean="0">
                <a:solidFill>
                  <a:schemeClr val="bg1"/>
                </a:solidFill>
              </a:rPr>
              <a:t>ào</a:t>
            </a:r>
            <a:r>
              <a:rPr lang="vi-VN" sz="4780" dirty="0" smtClean="0">
                <a:solidFill>
                  <a:schemeClr val="bg1"/>
                </a:solidFill>
              </a:rPr>
              <a:t> v</a:t>
            </a:r>
            <a:r>
              <a:rPr lang="en-US" sz="4780" dirty="0">
                <a:solidFill>
                  <a:schemeClr val="bg1"/>
                </a:solidFill>
              </a:rPr>
              <a:t>ì</a:t>
            </a:r>
            <a:r>
              <a:rPr lang="vi-VN" sz="4780" dirty="0" smtClean="0">
                <a:solidFill>
                  <a:schemeClr val="bg1"/>
                </a:solidFill>
              </a:rPr>
              <a:t> l</a:t>
            </a:r>
            <a:r>
              <a:rPr lang="en-US" sz="4780" dirty="0">
                <a:solidFill>
                  <a:schemeClr val="bg1"/>
                </a:solidFill>
              </a:rPr>
              <a:t>à</a:t>
            </a:r>
            <a:r>
              <a:rPr lang="vi-VN" sz="4780" dirty="0" smtClean="0">
                <a:solidFill>
                  <a:schemeClr val="bg1"/>
                </a:solidFill>
              </a:rPr>
              <a:t> </a:t>
            </a:r>
            <a:r>
              <a:rPr lang="vi-VN" sz="4780" dirty="0">
                <a:solidFill>
                  <a:schemeClr val="bg1"/>
                </a:solidFill>
              </a:rPr>
              <a:t>con Thiên </a:t>
            </a:r>
            <a:r>
              <a:rPr lang="vi-VN" sz="4780" dirty="0" smtClean="0">
                <a:solidFill>
                  <a:schemeClr val="bg1"/>
                </a:solidFill>
              </a:rPr>
              <a:t>Ch</a:t>
            </a:r>
            <a:r>
              <a:rPr lang="en-US" sz="4780" dirty="0">
                <a:solidFill>
                  <a:schemeClr val="bg1"/>
                </a:solidFill>
              </a:rPr>
              <a:t>ú</a:t>
            </a:r>
            <a:r>
              <a:rPr lang="vi-VN" sz="4780" dirty="0" smtClean="0">
                <a:solidFill>
                  <a:schemeClr val="bg1"/>
                </a:solidFill>
              </a:rPr>
              <a:t>a</a:t>
            </a:r>
            <a:r>
              <a:rPr lang="vi-VN" sz="4780" dirty="0">
                <a:solidFill>
                  <a:schemeClr val="bg1"/>
                </a:solidFill>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đây </a:t>
            </a:r>
            <a:r>
              <a:rPr lang="vi-VN" sz="4780" dirty="0" smtClean="0">
                <a:solidFill>
                  <a:schemeClr val="bg1"/>
                </a:solidFill>
              </a:rPr>
              <a:t>đ</a:t>
            </a:r>
            <a:r>
              <a:rPr lang="en-US" sz="4780" dirty="0" smtClean="0">
                <a:solidFill>
                  <a:schemeClr val="bg1"/>
                </a:solidFill>
              </a:rPr>
              <a:t>ó </a:t>
            </a:r>
            <a:r>
              <a:rPr lang="vi-VN" sz="4780" dirty="0" smtClean="0">
                <a:solidFill>
                  <a:schemeClr val="bg1"/>
                </a:solidFill>
              </a:rPr>
              <a:t>đi </a:t>
            </a:r>
            <a:r>
              <a:rPr lang="vi-VN" sz="4780" dirty="0">
                <a:solidFill>
                  <a:schemeClr val="bg1"/>
                </a:solidFill>
              </a:rPr>
              <a:t>loan </a:t>
            </a:r>
            <a:r>
              <a:rPr lang="en-US" sz="4780" dirty="0" err="1" smtClean="0">
                <a:solidFill>
                  <a:schemeClr val="bg1"/>
                </a:solidFill>
              </a:rPr>
              <a:t>báo</a:t>
            </a:r>
            <a:r>
              <a:rPr lang="en-US" sz="4780" dirty="0" smtClean="0">
                <a:solidFill>
                  <a:schemeClr val="bg1"/>
                </a:solidFill>
              </a:rPr>
              <a:t> Tin </a:t>
            </a:r>
            <a:r>
              <a:rPr lang="en-US" sz="4780" dirty="0" err="1" smtClean="0">
                <a:solidFill>
                  <a:schemeClr val="bg1"/>
                </a:solidFill>
              </a:rPr>
              <a:t>Mừng</a:t>
            </a:r>
            <a:r>
              <a:rPr lang="vi-VN" sz="4780" dirty="0" smtClean="0">
                <a:solidFill>
                  <a:schemeClr val="bg1"/>
                </a:solidFill>
              </a:rPr>
              <a:t>. </a:t>
            </a:r>
            <a:r>
              <a:rPr lang="vi-VN" sz="4780" dirty="0">
                <a:solidFill>
                  <a:schemeClr val="bg1"/>
                </a:solidFill>
              </a:rPr>
              <a:t>Loan tin </a:t>
            </a:r>
            <a:r>
              <a:rPr lang="vi-VN" sz="4780" dirty="0" smtClean="0">
                <a:solidFill>
                  <a:schemeClr val="bg1"/>
                </a:solidFill>
              </a:rPr>
              <a:t>m</a:t>
            </a:r>
            <a:r>
              <a:rPr lang="en-US" sz="4780" dirty="0" smtClean="0">
                <a:solidFill>
                  <a:schemeClr val="bg1"/>
                </a:solidFill>
              </a:rPr>
              <a:t>ớ</a:t>
            </a:r>
            <a:r>
              <a:rPr lang="vi-VN" sz="4780" dirty="0" smtClean="0">
                <a:solidFill>
                  <a:schemeClr val="bg1"/>
                </a:solidFill>
              </a:rPr>
              <a:t>i </a:t>
            </a:r>
            <a:r>
              <a:rPr lang="vi-VN" sz="4780" dirty="0">
                <a:solidFill>
                  <a:schemeClr val="bg1"/>
                </a:solidFill>
              </a:rPr>
              <a:t>tin vui </a:t>
            </a:r>
            <a:r>
              <a:rPr lang="en-US" sz="4780" dirty="0" err="1" smtClean="0">
                <a:solidFill>
                  <a:schemeClr val="bg1"/>
                </a:solidFill>
              </a:rPr>
              <a:t>của</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en-US" sz="4780" dirty="0" err="1" smtClean="0">
                <a:solidFill>
                  <a:schemeClr val="bg1"/>
                </a:solidFill>
              </a:rPr>
              <a:t>rằng</a:t>
            </a:r>
            <a:r>
              <a:rPr lang="en-US" sz="4780" dirty="0" smtClean="0">
                <a:solidFill>
                  <a:schemeClr val="bg1"/>
                </a:solidFill>
              </a:rPr>
              <a:t> </a:t>
            </a:r>
            <a:r>
              <a:rPr lang="vi-VN" sz="4780" dirty="0" smtClean="0">
                <a:solidFill>
                  <a:schemeClr val="bg1"/>
                </a:solidFill>
              </a:rPr>
              <a:t>Thiên Ch</a:t>
            </a:r>
            <a:r>
              <a:rPr lang="en-US" sz="4780" dirty="0" err="1" smtClean="0">
                <a:solidFill>
                  <a:schemeClr val="bg1"/>
                </a:solidFill>
              </a:rPr>
              <a:t>úa</a:t>
            </a:r>
            <a:r>
              <a:rPr lang="en-US" sz="4780" dirty="0" smtClean="0">
                <a:solidFill>
                  <a:schemeClr val="bg1"/>
                </a:solidFill>
              </a:rPr>
              <a:t> </a:t>
            </a:r>
            <a:r>
              <a:rPr lang="vi-VN" sz="4780" dirty="0" smtClean="0">
                <a:solidFill>
                  <a:schemeClr val="bg1"/>
                </a:solidFill>
              </a:rPr>
              <a:t>yêu </a:t>
            </a:r>
            <a:r>
              <a:rPr lang="vi-VN" sz="4780" dirty="0">
                <a:solidFill>
                  <a:schemeClr val="bg1"/>
                </a:solidFill>
              </a:rPr>
              <a:t>thương </a:t>
            </a:r>
            <a:r>
              <a:rPr lang="en-US" sz="4780" dirty="0" err="1" smtClean="0">
                <a:solidFill>
                  <a:schemeClr val="bg1"/>
                </a:solidFill>
              </a:rPr>
              <a:t>loài</a:t>
            </a:r>
            <a:r>
              <a:rPr lang="en-US" sz="4780" dirty="0" smtClean="0">
                <a:solidFill>
                  <a:schemeClr val="bg1"/>
                </a:solidFill>
              </a:rPr>
              <a:t> </a:t>
            </a:r>
            <a:r>
              <a:rPr lang="en-US" sz="4780" dirty="0" err="1" smtClean="0">
                <a:solidFill>
                  <a:schemeClr val="bg1"/>
                </a:solidFill>
              </a:rPr>
              <a:t>người</a:t>
            </a:r>
            <a:r>
              <a:rPr lang="vi-VN" sz="4780" dirty="0" smtClean="0">
                <a:solidFill>
                  <a:schemeClr val="bg1"/>
                </a:solidFill>
              </a:rPr>
              <a:t>.</a:t>
            </a:r>
            <a:endParaRPr lang="en-US" sz="4780" b="0" dirty="0">
              <a:solidFill>
                <a:schemeClr val="bg1"/>
              </a:solidFill>
              <a:effectLst/>
            </a:endParaRPr>
          </a:p>
        </p:txBody>
      </p:sp>
    </p:spTree>
    <p:extLst>
      <p:ext uri="{BB962C8B-B14F-4D97-AF65-F5344CB8AC3E}">
        <p14:creationId xmlns:p14="http://schemas.microsoft.com/office/powerpoint/2010/main" val="103926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vi-VN" sz="4800" dirty="0">
                <a:solidFill>
                  <a:schemeClr val="bg1"/>
                </a:solidFill>
                <a:latin typeface="+mj-lt"/>
              </a:rPr>
              <a:t>Đi đi mau ta về nhà Chúa Chúa Cha toàn năng. Đi đi mau ta về nhà Chúa thánh cung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đường</a:t>
            </a:r>
            <a:r>
              <a:rPr lang="vi-VN" sz="4800" dirty="0" smtClean="0">
                <a:solidFill>
                  <a:schemeClr val="bg1"/>
                </a:solidFill>
                <a:latin typeface="+mj-lt"/>
              </a:rPr>
              <a:t>.</a:t>
            </a:r>
            <a:r>
              <a:rPr lang="vi-VN" sz="4800" dirty="0">
                <a:solidFill>
                  <a:schemeClr val="bg1"/>
                </a:solidFill>
                <a:latin typeface="+mj-lt"/>
              </a:rPr>
              <a:t>  Muôn </a:t>
            </a:r>
            <a:r>
              <a:rPr lang="en-US" sz="4800" dirty="0" err="1" smtClean="0">
                <a:solidFill>
                  <a:schemeClr val="bg1"/>
                </a:solidFill>
                <a:latin typeface="+mj-lt"/>
              </a:rPr>
              <a:t>muôn</a:t>
            </a:r>
            <a:r>
              <a:rPr lang="vi-VN" sz="4800" dirty="0" smtClean="0">
                <a:solidFill>
                  <a:schemeClr val="bg1"/>
                </a:solidFill>
                <a:latin typeface="+mj-lt"/>
              </a:rPr>
              <a:t> </a:t>
            </a:r>
            <a:r>
              <a:rPr lang="vi-VN" sz="4800" dirty="0">
                <a:solidFill>
                  <a:schemeClr val="bg1"/>
                </a:solidFill>
                <a:latin typeface="+mj-lt"/>
              </a:rPr>
              <a:t>dân đi tìm nhan Chúa </a:t>
            </a:r>
            <a:r>
              <a:rPr lang="en-US" sz="4800" dirty="0" err="1" smtClean="0">
                <a:solidFill>
                  <a:schemeClr val="bg1"/>
                </a:solidFill>
                <a:latin typeface="+mj-lt"/>
              </a:rPr>
              <a:t>sống</a:t>
            </a:r>
            <a:r>
              <a:rPr lang="vi-VN" sz="4800" dirty="0" smtClean="0">
                <a:solidFill>
                  <a:schemeClr val="bg1"/>
                </a:solidFill>
                <a:latin typeface="+mj-lt"/>
              </a:rPr>
              <a:t> </a:t>
            </a:r>
            <a:r>
              <a:rPr lang="vi-VN" sz="4800" dirty="0">
                <a:solidFill>
                  <a:schemeClr val="bg1"/>
                </a:solidFill>
                <a:latin typeface="+mj-lt"/>
              </a:rPr>
              <a:t>trong bình an. Dâng </a:t>
            </a:r>
            <a:r>
              <a:rPr lang="en-US" sz="4800" dirty="0" err="1" smtClean="0">
                <a:solidFill>
                  <a:schemeClr val="bg1"/>
                </a:solidFill>
                <a:latin typeface="+mj-lt"/>
              </a:rPr>
              <a:t>câu</a:t>
            </a:r>
            <a:r>
              <a:rPr lang="en-US" sz="4800" dirty="0" smtClean="0">
                <a:solidFill>
                  <a:schemeClr val="bg1"/>
                </a:solidFill>
                <a:latin typeface="+mj-lt"/>
              </a:rPr>
              <a:t> ca </a:t>
            </a:r>
            <a:r>
              <a:rPr lang="en-US" sz="4800" dirty="0" err="1" smtClean="0">
                <a:solidFill>
                  <a:schemeClr val="bg1"/>
                </a:solidFill>
                <a:latin typeface="+mj-lt"/>
              </a:rPr>
              <a:t>tâm</a:t>
            </a:r>
            <a:r>
              <a:rPr lang="en-US" sz="4800" dirty="0" smtClean="0">
                <a:solidFill>
                  <a:schemeClr val="bg1"/>
                </a:solidFill>
                <a:latin typeface="+mj-lt"/>
              </a:rPr>
              <a:t> </a:t>
            </a:r>
            <a:r>
              <a:rPr lang="en-US" sz="4800" dirty="0" err="1" smtClean="0">
                <a:solidFill>
                  <a:schemeClr val="bg1"/>
                </a:solidFill>
                <a:latin typeface="+mj-lt"/>
              </a:rPr>
              <a:t>tình</a:t>
            </a:r>
            <a:r>
              <a:rPr lang="en-US" sz="4800" dirty="0" smtClean="0">
                <a:solidFill>
                  <a:schemeClr val="bg1"/>
                </a:solidFill>
                <a:latin typeface="+mj-lt"/>
              </a:rPr>
              <a:t> </a:t>
            </a:r>
            <a:r>
              <a:rPr lang="en-US" sz="4800" dirty="0" err="1" smtClean="0">
                <a:solidFill>
                  <a:schemeClr val="bg1"/>
                </a:solidFill>
                <a:latin typeface="+mj-lt"/>
              </a:rPr>
              <a:t>dân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sống</a:t>
            </a:r>
            <a:r>
              <a:rPr lang="en-US" sz="4800" dirty="0" smtClean="0">
                <a:solidFill>
                  <a:schemeClr val="bg1"/>
                </a:solidFill>
                <a:latin typeface="+mj-lt"/>
              </a:rPr>
              <a:t> </a:t>
            </a:r>
            <a:r>
              <a:rPr lang="en-US" sz="4800" dirty="0" err="1" smtClean="0">
                <a:solidFill>
                  <a:schemeClr val="bg1"/>
                </a:solidFill>
                <a:latin typeface="+mj-lt"/>
              </a:rPr>
              <a:t>nơi</a:t>
            </a:r>
            <a:r>
              <a:rPr lang="en-US" sz="4800" dirty="0" smtClean="0">
                <a:solidFill>
                  <a:schemeClr val="bg1"/>
                </a:solidFill>
                <a:latin typeface="+mj-lt"/>
              </a:rPr>
              <a:t> </a:t>
            </a:r>
            <a:r>
              <a:rPr lang="en-US" sz="4800" dirty="0" err="1" smtClean="0">
                <a:solidFill>
                  <a:schemeClr val="bg1"/>
                </a:solidFill>
                <a:latin typeface="+mj-lt"/>
              </a:rPr>
              <a:t>gian</a:t>
            </a:r>
            <a:r>
              <a:rPr lang="en-US" sz="4800" dirty="0" smtClean="0">
                <a:solidFill>
                  <a:schemeClr val="bg1"/>
                </a:solidFill>
                <a:latin typeface="+mj-lt"/>
              </a:rPr>
              <a:t> </a:t>
            </a:r>
            <a:r>
              <a:rPr lang="en-US" sz="4800" dirty="0" err="1" smtClean="0">
                <a:solidFill>
                  <a:schemeClr val="bg1"/>
                </a:solidFill>
                <a:latin typeface="+mj-lt"/>
              </a:rPr>
              <a:t>trần</a:t>
            </a:r>
            <a:r>
              <a:rPr lang="en-US" sz="4800" dirty="0" smtClean="0">
                <a:solidFill>
                  <a:schemeClr val="bg1"/>
                </a:solidFill>
                <a:latin typeface="+mj-lt"/>
              </a:rPr>
              <a:t>.</a:t>
            </a:r>
            <a:endParaRPr lang="vi-VN" sz="48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000" b="0" u="sng" dirty="0" smtClean="0">
                <a:solidFill>
                  <a:srgbClr val="FFFF00"/>
                </a:solidFill>
                <a:effectLst/>
                <a:latin typeface="+mj-lt"/>
              </a:rPr>
              <a:t>Tk1</a:t>
            </a:r>
            <a:r>
              <a:rPr lang="vi-VN" sz="5000" b="0" u="sng" dirty="0">
                <a:solidFill>
                  <a:srgbClr val="FFFF00"/>
                </a:solidFill>
                <a:effectLst/>
                <a:latin typeface="+mj-lt"/>
              </a:rPr>
              <a:t>:</a:t>
            </a:r>
            <a:r>
              <a:rPr lang="vi-VN" sz="5000" b="0" dirty="0">
                <a:solidFill>
                  <a:schemeClr val="bg1"/>
                </a:solidFill>
                <a:effectLst/>
                <a:latin typeface="+mj-lt"/>
              </a:rPr>
              <a:t> </a:t>
            </a:r>
            <a:r>
              <a:rPr lang="vi-VN" sz="5000" dirty="0">
                <a:solidFill>
                  <a:schemeClr val="bg1"/>
                </a:solidFill>
                <a:latin typeface="+mj-lt"/>
              </a:rPr>
              <a:t>Lạy Chúa hãy dạy con biết mến yêu. Vui sống trong tình Chúa khoan nhân dịu hiền.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tháng</a:t>
            </a:r>
            <a:r>
              <a:rPr lang="en-US" sz="5000" dirty="0" smtClean="0">
                <a:solidFill>
                  <a:schemeClr val="bg1"/>
                </a:solidFill>
                <a:latin typeface="+mj-lt"/>
              </a:rPr>
              <a:t> </a:t>
            </a:r>
            <a:r>
              <a:rPr lang="en-US" sz="5000" dirty="0" err="1" smtClean="0">
                <a:solidFill>
                  <a:schemeClr val="bg1"/>
                </a:solidFill>
                <a:latin typeface="+mj-lt"/>
              </a:rPr>
              <a:t>năm</a:t>
            </a:r>
            <a:r>
              <a:rPr lang="en-US" sz="5000" dirty="0" smtClean="0">
                <a:solidFill>
                  <a:schemeClr val="bg1"/>
                </a:solidFill>
                <a:latin typeface="+mj-lt"/>
              </a:rPr>
              <a:t> </a:t>
            </a:r>
            <a:r>
              <a:rPr lang="en-US" sz="5000" dirty="0" err="1" smtClean="0">
                <a:solidFill>
                  <a:schemeClr val="bg1"/>
                </a:solidFill>
                <a:latin typeface="+mj-lt"/>
              </a:rPr>
              <a:t>tâm</a:t>
            </a:r>
            <a:r>
              <a:rPr lang="en-US" sz="5000" dirty="0" smtClean="0">
                <a:solidFill>
                  <a:schemeClr val="bg1"/>
                </a:solidFill>
                <a:latin typeface="+mj-lt"/>
              </a:rPr>
              <a:t> </a:t>
            </a:r>
            <a:r>
              <a:rPr lang="en-US" sz="5000" dirty="0" err="1" smtClean="0">
                <a:solidFill>
                  <a:schemeClr val="bg1"/>
                </a:solidFill>
                <a:latin typeface="+mj-lt"/>
              </a:rPr>
              <a:t>tư</a:t>
            </a:r>
            <a:r>
              <a:rPr lang="en-US" sz="5000" dirty="0" smtClean="0">
                <a:solidFill>
                  <a:schemeClr val="bg1"/>
                </a:solidFill>
                <a:latin typeface="+mj-lt"/>
              </a:rPr>
              <a:t> </a:t>
            </a:r>
            <a:r>
              <a:rPr lang="en-US" sz="5000" dirty="0" err="1" smtClean="0">
                <a:solidFill>
                  <a:schemeClr val="bg1"/>
                </a:solidFill>
                <a:latin typeface="+mj-lt"/>
              </a:rPr>
              <a:t>khao</a:t>
            </a:r>
            <a:r>
              <a:rPr lang="en-US" sz="5000" dirty="0" smtClean="0">
                <a:solidFill>
                  <a:schemeClr val="bg1"/>
                </a:solidFill>
                <a:latin typeface="+mj-lt"/>
              </a:rPr>
              <a:t> </a:t>
            </a:r>
            <a:r>
              <a:rPr lang="en-US" sz="5000" dirty="0" err="1" smtClean="0">
                <a:solidFill>
                  <a:schemeClr val="bg1"/>
                </a:solidFill>
                <a:latin typeface="+mj-lt"/>
              </a:rPr>
              <a:t>khát</a:t>
            </a:r>
            <a:r>
              <a:rPr lang="en-US" sz="5000" dirty="0" smtClean="0">
                <a:solidFill>
                  <a:schemeClr val="bg1"/>
                </a:solidFill>
                <a:latin typeface="+mj-lt"/>
              </a:rPr>
              <a:t> </a:t>
            </a:r>
            <a:r>
              <a:rPr lang="en-US" sz="5000" dirty="0" err="1" smtClean="0">
                <a:solidFill>
                  <a:schemeClr val="bg1"/>
                </a:solidFill>
                <a:latin typeface="+mj-lt"/>
              </a:rPr>
              <a:t>đã</a:t>
            </a:r>
            <a:r>
              <a:rPr lang="en-US" sz="5000" dirty="0" smtClean="0">
                <a:solidFill>
                  <a:schemeClr val="bg1"/>
                </a:solidFill>
                <a:latin typeface="+mj-lt"/>
              </a:rPr>
              <a:t> </a:t>
            </a:r>
            <a:r>
              <a:rPr lang="en-US" sz="5000" dirty="0" err="1" smtClean="0">
                <a:solidFill>
                  <a:schemeClr val="bg1"/>
                </a:solidFill>
                <a:latin typeface="+mj-lt"/>
              </a:rPr>
              <a:t>nhiều</a:t>
            </a:r>
            <a:r>
              <a:rPr lang="en-US" sz="5000" dirty="0" smtClean="0">
                <a:solidFill>
                  <a:schemeClr val="bg1"/>
                </a:solidFill>
                <a:latin typeface="+mj-lt"/>
              </a:rPr>
              <a:t>, con </a:t>
            </a:r>
            <a:r>
              <a:rPr lang="en-US" sz="5000" dirty="0" err="1" smtClean="0">
                <a:solidFill>
                  <a:schemeClr val="bg1"/>
                </a:solidFill>
                <a:latin typeface="+mj-lt"/>
              </a:rPr>
              <a:t>khấn</a:t>
            </a:r>
            <a:r>
              <a:rPr lang="en-US" sz="5000" dirty="0" smtClean="0">
                <a:solidFill>
                  <a:schemeClr val="bg1"/>
                </a:solidFill>
                <a:latin typeface="+mj-lt"/>
              </a:rPr>
              <a:t> </a:t>
            </a:r>
            <a:r>
              <a:rPr lang="en-US" sz="5000" dirty="0" err="1" smtClean="0">
                <a:solidFill>
                  <a:schemeClr val="bg1"/>
                </a:solidFill>
                <a:latin typeface="+mj-lt"/>
              </a:rPr>
              <a:t>nguyện</a:t>
            </a:r>
            <a:r>
              <a:rPr lang="en-US" sz="5000" dirty="0" smtClean="0">
                <a:solidFill>
                  <a:schemeClr val="bg1"/>
                </a:solidFill>
                <a:latin typeface="+mj-lt"/>
              </a:rPr>
              <a:t> </a:t>
            </a:r>
            <a:r>
              <a:rPr lang="en-US" sz="5000" dirty="0" err="1" smtClean="0">
                <a:solidFill>
                  <a:schemeClr val="bg1"/>
                </a:solidFill>
                <a:latin typeface="+mj-lt"/>
              </a:rPr>
              <a:t>thi</a:t>
            </a:r>
            <a:r>
              <a:rPr lang="en-US" sz="5000" dirty="0" smtClean="0">
                <a:solidFill>
                  <a:schemeClr val="bg1"/>
                </a:solidFill>
                <a:latin typeface="+mj-lt"/>
              </a:rPr>
              <a:t> </a:t>
            </a:r>
            <a:r>
              <a:rPr lang="en-US" sz="5000" dirty="0" err="1" smtClean="0">
                <a:solidFill>
                  <a:schemeClr val="bg1"/>
                </a:solidFill>
                <a:latin typeface="+mj-lt"/>
              </a:rPr>
              <a:t>hành</a:t>
            </a:r>
            <a:r>
              <a:rPr lang="en-US" sz="5000" dirty="0">
                <a:solidFill>
                  <a:schemeClr val="bg1"/>
                </a:solidFill>
                <a:latin typeface="+mj-lt"/>
              </a:rPr>
              <a:t> </a:t>
            </a:r>
            <a:r>
              <a:rPr lang="en-US" sz="5000" dirty="0" err="1" smtClean="0">
                <a:solidFill>
                  <a:schemeClr val="bg1"/>
                </a:solidFill>
                <a:latin typeface="+mj-lt"/>
              </a:rPr>
              <a:t>Lời</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sớm</a:t>
            </a:r>
            <a:r>
              <a:rPr lang="en-US" sz="5000" dirty="0" smtClean="0">
                <a:solidFill>
                  <a:schemeClr val="bg1"/>
                </a:solidFill>
                <a:latin typeface="+mj-lt"/>
              </a:rPr>
              <a:t> </a:t>
            </a:r>
            <a:r>
              <a:rPr lang="en-US" sz="5000" dirty="0" err="1" smtClean="0">
                <a:solidFill>
                  <a:schemeClr val="bg1"/>
                </a:solidFill>
                <a:latin typeface="+mj-lt"/>
              </a:rPr>
              <a:t>chiều</a:t>
            </a:r>
            <a:r>
              <a:rPr lang="en-US" sz="5000" dirty="0" smtClean="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1070</TotalTime>
  <Words>1525</Words>
  <Application>Microsoft Office PowerPoint</Application>
  <PresentationFormat>On-screen Show (16:9)</PresentationFormat>
  <Paragraphs>84</Paragraphs>
  <Slides>72</Slides>
  <Notes>2</Notes>
  <HiddenSlides>0</HiddenSlides>
  <MMClips>0</MMClips>
  <ScaleCrop>false</ScaleCrop>
  <HeadingPairs>
    <vt:vector size="4" baseType="variant">
      <vt:variant>
        <vt:lpstr>Theme</vt:lpstr>
      </vt:variant>
      <vt:variant>
        <vt:i4>9</vt:i4>
      </vt:variant>
      <vt:variant>
        <vt:lpstr>Slide Titles</vt:lpstr>
      </vt:variant>
      <vt:variant>
        <vt:i4>72</vt:i4>
      </vt:variant>
    </vt:vector>
  </HeadingPairs>
  <TitlesOfParts>
    <vt:vector size="81" baseType="lpstr">
      <vt:lpstr>Office Theme</vt:lpstr>
      <vt:lpstr>36_Default Design</vt:lpstr>
      <vt:lpstr>10_Office Theme</vt:lpstr>
      <vt:lpstr>6_Office Theme</vt:lpstr>
      <vt:lpstr>8_Office Theme</vt:lpstr>
      <vt:lpstr>3_Office Theme</vt:lpstr>
      <vt:lpstr>1_Office Theme</vt:lpstr>
      <vt:lpstr>2_Office Theme</vt:lpstr>
      <vt:lpstr>37_Default Design</vt:lpstr>
      <vt:lpstr>CHÚA NHẬT XXII  THƯỜNG NIÊN NĂM B</vt:lpstr>
      <vt:lpstr>PowerPoint Presentation</vt:lpstr>
      <vt:lpstr> TẬP HÁT CỘNG ĐOÀN THÁNH VỊNH 14 CHÚA NHẬT XXII THƯỜNG NIÊN NĂM B  Lm. Kim Long</vt:lpstr>
      <vt:lpstr>Đk: Lạy Chúa, ai được ở trên núi thánh Ngài.</vt:lpstr>
      <vt:lpstr>Chúa Cha tự ý dùng lời chân lý mà sinh ra chúng ta, để chúng ta nên như tác phẩm đầu tay trong các thụ tạo của Ngài.</vt:lpstr>
      <vt:lpstr>PowerPoint Presentation</vt:lpstr>
      <vt:lpstr> Ca Nhập Lễ NHỮNG KẺ TÌM CHÚA Ngọc Báu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 CHÚA NHẬT XXII THƯỜNG NIÊN NĂM B  Lm. Kim Long 03 Câu</vt:lpstr>
      <vt:lpstr>Đk: Lạy Chúa, ai được ở trên núi thánh Ngài.</vt:lpstr>
      <vt:lpstr>Tk1: Người luôn sống vẹn toàn, làm điều thẳng ngay, lòng gẫm suy lẽ thật, lưỡi không hề điêu ngoa.</vt:lpstr>
      <vt:lpstr>Đk: Lạy Chúa, ai được ở trên núi thánh Ngài.</vt:lpstr>
      <vt:lpstr>Tk2: Người chẳng dám sỉ nhục hoặc làm hại ai, trọng kẻ tôn sợ Chúa Trời, ghét khinh phường gian manh.</vt:lpstr>
      <vt:lpstr>Đk: Lạy Chúa, ai được ở trên núi thánh Ngài.</vt:lpstr>
      <vt:lpstr>Tk3: Thề chi dẫu bị thiệt, người chẳng đơn sai, chẳng thiết ăn hối lộ để hại người thẳng ngay.</vt:lpstr>
      <vt:lpstr>Đk: Lạy Chúa, ai được ở trên núi thánh Ngài.</vt:lpstr>
      <vt:lpstr>PowerPoint Presentation</vt:lpstr>
      <vt:lpstr>Chúa Cha tự ý dùng lời chân lý mà sinh ra chúng ta, để chúng ta nên như tác phẩm đầu tay trong các thụ tạo của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Lạy Chúa, bao hạt lúa miến mới kết thành tấm bánh trắng tinh, bao quả nho chín mới ép thành rượu thơm thắm tình…</vt:lpstr>
      <vt:lpstr>… Đoàn con dâng Chúa này công lao, mồ hôi nước mắt cuộc bể dâu với bao nhọc nhằn, trong chốn hồng trần kết thành bài ca, bài ca dâng Chúa.</vt:lpstr>
      <vt:lpstr>Đk: Chúc tụng Thiên Chúa, Chúa đất trời quyền năng. Chúc tụng Thiên Chúa, Đấng tối cao muôn trùng…</vt:lpstr>
      <vt:lpstr>… Này là tấm bánh rượu nho đơn sơ, thành Mình Máu Thánh của Đức Giê-su, là của ăn của uống cho đoàn con.</vt:lpstr>
      <vt:lpstr>Tk2: Lạy Chúa, này là nến cháy thắp lên niềm tin yêu sáng ngời, đây là hoa trái của bao là buồn vui khóc cười…</vt:lpstr>
      <vt:lpstr>… Này con dâng Chúa đời con đây, hành trình theo Chúa còn trần ai. Ước mơ nồng nàn: Xin cho trọn tình, mối tình thuỷ chung, đẹp bài tình ca.</vt:lpstr>
      <vt:lpstr>Đk: Chúc tụng Thiên Chúa, Chúa đất trời quyền năng. Chúc tụng Thiên Chúa, Đấng tối cao muôn trùng…</vt:lpstr>
      <vt:lpstr>… Này là tấm bánh rượu nho đơn sơ, thành Mình Máu Thánh của Đức Giê-su, là của ăn của uống cho đoàn con.</vt:lpstr>
      <vt:lpstr>PowerPoint Presentation</vt:lpstr>
      <vt:lpstr>PowerPoint Presentation</vt:lpstr>
      <vt:lpstr>Ca Nguyện Hiệp Lễ TỰ TÌNH M. Tigon</vt:lpstr>
      <vt:lpstr>Tk1: Chúa biết thân con mọn hèn mỏng manh yếu đuối vương vấn bao bụi trần, xa rời tình Cha chí nhân đôi lúc con ơ hờ, mặc cho Ngài mãi mong chờ đường trần lạc bước hoen nhơ Ngài vẫn xót thương vô  bờ.</vt:lpstr>
      <vt:lpstr>Đk:  Tình yêu là thế đó! Ngài vẫn yêu con  mãi thôi, bàn tay Ngài dẫn  lối đưa  con về nơi bến yêu muôn đời. Dẫu có lúc bụi đường làm con tơ vương, lạc hướng chỉ nơi  Chúa, chốn con tựa nương.</vt:lpstr>
      <vt:lpstr>Tk2: Chúa hỡi, con đây đường  đời nhiều phen vấp ngã vui sống trong xa hoa quên tình Ngài luôn thứ tha. Đôi lúc con nghi ngờ niềm  tin đã khuất xa mờ, tình  yêu Thiên Chúa ươm mơ, Ngài  nâng bước chân dại  khờ.</vt:lpstr>
      <vt:lpstr>Đk:  Tình yêu là thế đó! Ngài vẫn yêu con  mãi thôi, bàn tay Ngài dẫn  lối đưa  con về nơi bến yêu muôn đời. Dẫu có lúc bụi đường làm con tơ vương, lạc hướng chỉ nơi  Chúa, chốn con tựa nương.</vt:lpstr>
      <vt:lpstr>Tk3: Chúa đã yêu con bằng một tình yêu chung thủy, nhưng trái tim con đây chưa trọn vẹn hay đổi thay. Con muốn dâng cho Ngài tình con dù có non dại, Ngài luôn ủ ấp tim con, nguyện yêu Chúa mãi vuông tròn.</vt:lpstr>
      <vt:lpstr>Đk:  Tình yêu là thế đó! Ngài vẫn yêu con  mãi thôi, bàn tay Ngài dẫn  lối đưa  con về nơi bến yêu muôn đời. Dẫu có lúc bụi đường làm con tơ vương, lạc hướng chỉ nơi  Chúa, chốn con tựa nương.</vt:lpstr>
      <vt:lpstr>PowerPoint Presentation</vt:lpstr>
      <vt:lpstr>PowerPoint Presentation</vt:lpstr>
      <vt:lpstr>Ca Kết Lễ NHÂN CHỨNG PHÚC ÂM Lm. Thành Tâm</vt:lpstr>
      <vt:lpstr>Tk1: Ta về thôi vì thánh lễ đã hế́t nhưng đời ta là thánh lễ nối dài. Đem tình thương Thiên Chúa đến mọi nơi, ta sống sao để thành chứng nhân.</vt:lpstr>
      <vt:lpstr>Đk: Này Ngài sai ta đi đây đó. Số́ng chứng nhân phúc âm. Lãnh sứ mạng Chúa trao hôm nào vì là con Thiên Chúa. Này Ngài sai ta đi đây đó đi loan báo Tin Mừng. Loan tin mới tin vui của Ngài rằng Thiên Chúa yêu thương loài người.</vt:lpstr>
      <vt:lpstr>Tk2: Ta đừng lo vì Thiên Chúa Ngài biết con người ta nhiều yếu đuối lỗi lầm. Nên Ngài thương ban ơn thánh triền miên ta số́ng sao để thành chứng nhân.</vt:lpstr>
      <vt:lpstr>Đk: Này Ngài sai ta đi đây đó. Số́ng chứng nhân phúc âm. Lãnh sứ mạng Chúa trao hôm nào vì là con Thiên Chúa. Này Ngài sai ta đi đây đó đi loan báo Tin Mừng. Loan tin mới tin vui của Ngài rằng Thiên Chúa yêu thương loài người.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153</cp:revision>
  <dcterms:created xsi:type="dcterms:W3CDTF">2023-05-21T07:25:42Z</dcterms:created>
  <dcterms:modified xsi:type="dcterms:W3CDTF">2024-08-29T23:00:57Z</dcterms:modified>
</cp:coreProperties>
</file>