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928" r:id="rId5"/>
    <p:sldMasterId id="2147484012" r:id="rId6"/>
    <p:sldMasterId id="2147484024" r:id="rId7"/>
    <p:sldMasterId id="2147484060" r:id="rId8"/>
    <p:sldMasterId id="2147484084" r:id="rId9"/>
    <p:sldMasterId id="2147484108" r:id="rId10"/>
    <p:sldMasterId id="2147484120" r:id="rId11"/>
  </p:sldMasterIdLst>
  <p:notesMasterIdLst>
    <p:notesMasterId r:id="rId98"/>
  </p:notesMasterIdLst>
  <p:sldIdLst>
    <p:sldId id="507" r:id="rId12"/>
    <p:sldId id="367" r:id="rId13"/>
    <p:sldId id="716" r:id="rId14"/>
    <p:sldId id="717" r:id="rId15"/>
    <p:sldId id="718" r:id="rId16"/>
    <p:sldId id="719" r:id="rId17"/>
    <p:sldId id="720" r:id="rId18"/>
    <p:sldId id="721" r:id="rId19"/>
    <p:sldId id="722" r:id="rId20"/>
    <p:sldId id="671" r:id="rId21"/>
    <p:sldId id="553" r:id="rId22"/>
    <p:sldId id="701" r:id="rId23"/>
    <p:sldId id="585" r:id="rId24"/>
    <p:sldId id="746" r:id="rId25"/>
    <p:sldId id="702" r:id="rId26"/>
    <p:sldId id="747" r:id="rId27"/>
    <p:sldId id="695" r:id="rId28"/>
    <p:sldId id="384" r:id="rId29"/>
    <p:sldId id="723" r:id="rId30"/>
    <p:sldId id="724" r:id="rId31"/>
    <p:sldId id="725" r:id="rId32"/>
    <p:sldId id="726" r:id="rId33"/>
    <p:sldId id="727" r:id="rId34"/>
    <p:sldId id="647" r:id="rId35"/>
    <p:sldId id="649" r:id="rId36"/>
    <p:sldId id="683" r:id="rId37"/>
    <p:sldId id="684" r:id="rId38"/>
    <p:sldId id="685" r:id="rId39"/>
    <p:sldId id="689" r:id="rId40"/>
    <p:sldId id="686" r:id="rId41"/>
    <p:sldId id="690" r:id="rId42"/>
    <p:sldId id="687" r:id="rId43"/>
    <p:sldId id="691" r:id="rId44"/>
    <p:sldId id="653" r:id="rId45"/>
    <p:sldId id="688" r:id="rId46"/>
    <p:sldId id="673" r:id="rId47"/>
    <p:sldId id="549" r:id="rId48"/>
    <p:sldId id="400" r:id="rId49"/>
    <p:sldId id="733" r:id="rId50"/>
    <p:sldId id="734" r:id="rId51"/>
    <p:sldId id="735" r:id="rId52"/>
    <p:sldId id="736" r:id="rId53"/>
    <p:sldId id="737" r:id="rId54"/>
    <p:sldId id="738" r:id="rId55"/>
    <p:sldId id="739" r:id="rId56"/>
    <p:sldId id="740" r:id="rId57"/>
    <p:sldId id="741" r:id="rId58"/>
    <p:sldId id="742" r:id="rId59"/>
    <p:sldId id="743" r:id="rId60"/>
    <p:sldId id="744" r:id="rId61"/>
    <p:sldId id="550" r:id="rId62"/>
    <p:sldId id="558" r:id="rId63"/>
    <p:sldId id="706" r:id="rId64"/>
    <p:sldId id="707" r:id="rId65"/>
    <p:sldId id="708" r:id="rId66"/>
    <p:sldId id="748" r:id="rId67"/>
    <p:sldId id="276" r:id="rId68"/>
    <p:sldId id="697" r:id="rId69"/>
    <p:sldId id="277" r:id="rId70"/>
    <p:sldId id="709" r:id="rId71"/>
    <p:sldId id="749" r:id="rId72"/>
    <p:sldId id="710" r:id="rId73"/>
    <p:sldId id="750" r:id="rId74"/>
    <p:sldId id="751" r:id="rId75"/>
    <p:sldId id="752" r:id="rId76"/>
    <p:sldId id="711" r:id="rId77"/>
    <p:sldId id="759" r:id="rId78"/>
    <p:sldId id="753" r:id="rId79"/>
    <p:sldId id="754" r:id="rId80"/>
    <p:sldId id="760" r:id="rId81"/>
    <p:sldId id="712" r:id="rId82"/>
    <p:sldId id="755" r:id="rId83"/>
    <p:sldId id="756" r:id="rId84"/>
    <p:sldId id="745" r:id="rId85"/>
    <p:sldId id="761" r:id="rId86"/>
    <p:sldId id="757" r:id="rId87"/>
    <p:sldId id="758" r:id="rId88"/>
    <p:sldId id="292" r:id="rId89"/>
    <p:sldId id="698" r:id="rId90"/>
    <p:sldId id="293" r:id="rId91"/>
    <p:sldId id="713" r:id="rId92"/>
    <p:sldId id="714" r:id="rId93"/>
    <p:sldId id="762" r:id="rId94"/>
    <p:sldId id="715" r:id="rId95"/>
    <p:sldId id="763" r:id="rId96"/>
    <p:sldId id="699" r:id="rId9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73" autoAdjust="0"/>
    <p:restoredTop sz="94693" autoAdjust="0"/>
  </p:normalViewPr>
  <p:slideViewPr>
    <p:cSldViewPr>
      <p:cViewPr>
        <p:scale>
          <a:sx n="51" d="100"/>
          <a:sy n="51" d="100"/>
        </p:scale>
        <p:origin x="-1692" y="-768"/>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sorterViewPr>
    <p:cViewPr>
      <p:scale>
        <a:sx n="55" d="100"/>
        <a:sy n="55"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slide" Target="slides/slide78.xml"/><Relationship Id="rId97" Type="http://schemas.openxmlformats.org/officeDocument/2006/relationships/slide" Target="slides/slide86.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102"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slide" Target="slides/slide79.xml"/><Relationship Id="rId95" Type="http://schemas.openxmlformats.org/officeDocument/2006/relationships/slide" Target="slides/slide84.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slide" Target="slides/slide82.xml"/><Relationship Id="rId98"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9/7/2023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3949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55360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9815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12691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8249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03866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33719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63972424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6005941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566838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17096126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085116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6481643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88434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9/7/2023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9/7/2023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9/7/2023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1165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9854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8633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875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05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354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012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6094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5336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1270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2221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695213"/>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2420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10812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83503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65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52963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2767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9832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8003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671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1372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89206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83820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9479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0345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5" Type="http://schemas.openxmlformats.org/officeDocument/2006/relationships/slideLayout" Target="../slideLayouts/slideLayout111.xml"/><Relationship Id="rId4" Type="http://schemas.openxmlformats.org/officeDocument/2006/relationships/slideLayout" Target="../slideLayouts/slideLayout110.xml"/><Relationship Id="rId9" Type="http://schemas.openxmlformats.org/officeDocument/2006/relationships/image" Target="../media/image3.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9/7/2023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219069"/>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633636096"/>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708131"/>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923326"/>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6.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7.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4278338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000" b="0" dirty="0">
                <a:solidFill>
                  <a:srgbClr val="FFFF00"/>
                </a:solidFill>
                <a:effectLst/>
                <a:latin typeface="+mj-lt"/>
              </a:rPr>
              <a:t/>
            </a:r>
            <a:br>
              <a:rPr lang="en-US" sz="5000" b="0" dirty="0">
                <a:solidFill>
                  <a:srgbClr val="FFFF00"/>
                </a:solidFill>
                <a:effectLst/>
                <a:latin typeface="+mj-lt"/>
              </a:rPr>
            </a:br>
            <a:r>
              <a:rPr lang="en-US" sz="5000" b="0" dirty="0">
                <a:solidFill>
                  <a:srgbClr val="FFFF00"/>
                </a:solidFill>
                <a:effectLst/>
                <a:latin typeface="+mj-lt"/>
              </a:rPr>
              <a:t>Ca </a:t>
            </a:r>
            <a:r>
              <a:rPr lang="en-US" sz="5000" b="0" dirty="0" err="1">
                <a:solidFill>
                  <a:srgbClr val="FFFF00"/>
                </a:solidFill>
                <a:effectLst/>
                <a:latin typeface="+mj-lt"/>
              </a:rPr>
              <a:t>Nhập</a:t>
            </a:r>
            <a:r>
              <a:rPr lang="en-US" sz="5000" b="0" dirty="0">
                <a:solidFill>
                  <a:srgbClr val="FFFF00"/>
                </a:solidFill>
                <a:effectLst/>
                <a:latin typeface="+mj-lt"/>
              </a:rPr>
              <a:t> </a:t>
            </a:r>
            <a:r>
              <a:rPr lang="en-US" sz="5000" b="0" dirty="0" err="1">
                <a:solidFill>
                  <a:srgbClr val="FFFF00"/>
                </a:solidFill>
                <a:effectLst/>
                <a:latin typeface="+mj-lt"/>
              </a:rPr>
              <a:t>Lễ</a:t>
            </a:r>
            <a:r>
              <a:rPr lang="en-US" sz="5000" b="0" dirty="0">
                <a:solidFill>
                  <a:srgbClr val="FFFF00"/>
                </a:solidFill>
                <a:effectLst/>
                <a:latin typeface="+mj-lt"/>
              </a:rPr>
              <a:t/>
            </a:r>
            <a:br>
              <a:rPr lang="en-US" sz="5000" b="0" dirty="0">
                <a:solidFill>
                  <a:srgbClr val="FFFF00"/>
                </a:solidFill>
                <a:effectLst/>
                <a:latin typeface="+mj-lt"/>
              </a:rPr>
            </a:br>
            <a:r>
              <a:rPr lang="en-US" sz="5500" b="0" dirty="0" smtClean="0">
                <a:solidFill>
                  <a:srgbClr val="FFFF00"/>
                </a:solidFill>
                <a:effectLst/>
                <a:latin typeface="+mj-lt"/>
              </a:rPr>
              <a:t>CON SẼ BƯỚC LÊN BÀN THỜ</a:t>
            </a:r>
            <a:r>
              <a:rPr lang="en-US" sz="5000" b="0" dirty="0" smtClean="0">
                <a:solidFill>
                  <a:srgbClr val="FFFF00"/>
                </a:solidFill>
                <a:effectLst/>
                <a:latin typeface="+mj-lt"/>
              </a:rPr>
              <a:t/>
            </a:r>
            <a:br>
              <a:rPr lang="en-US" sz="5000" b="0" dirty="0" smtClean="0">
                <a:solidFill>
                  <a:srgbClr val="FFFF00"/>
                </a:solidFill>
                <a:effectLst/>
                <a:latin typeface="+mj-lt"/>
              </a:rPr>
            </a:br>
            <a:r>
              <a:rPr lang="en-US" sz="4500" b="0" i="1" dirty="0" err="1" smtClean="0">
                <a:solidFill>
                  <a:schemeClr val="bg1"/>
                </a:solidFill>
                <a:effectLst/>
                <a:latin typeface="+mj-lt"/>
              </a:rPr>
              <a:t>Hoàng</a:t>
            </a:r>
            <a:r>
              <a:rPr lang="en-US" sz="4500" b="0" i="1" dirty="0" smtClean="0">
                <a:solidFill>
                  <a:schemeClr val="bg1"/>
                </a:solidFill>
                <a:effectLst/>
                <a:latin typeface="+mj-lt"/>
              </a:rPr>
              <a:t> </a:t>
            </a:r>
            <a:r>
              <a:rPr lang="en-US" sz="4500" b="0" i="1" dirty="0" err="1" smtClean="0">
                <a:solidFill>
                  <a:schemeClr val="bg1"/>
                </a:solidFill>
                <a:effectLst/>
                <a:latin typeface="+mj-lt"/>
              </a:rPr>
              <a:t>Phúc</a:t>
            </a:r>
            <a:r>
              <a:rPr lang="en-US" sz="4500" b="0" i="1" dirty="0" smtClean="0">
                <a:solidFill>
                  <a:schemeClr val="bg1"/>
                </a:solidFill>
                <a:effectLst/>
                <a:latin typeface="+mj-lt"/>
              </a:rPr>
              <a:t> – </a:t>
            </a:r>
            <a:r>
              <a:rPr lang="en-US" sz="4500" b="0" i="1" dirty="0" err="1" smtClean="0">
                <a:solidFill>
                  <a:schemeClr val="bg1"/>
                </a:solidFill>
                <a:effectLst/>
                <a:latin typeface="+mj-lt"/>
              </a:rPr>
              <a:t>Hoàng</a:t>
            </a:r>
            <a:r>
              <a:rPr lang="en-US" sz="4500" b="0" i="1" dirty="0" smtClean="0">
                <a:solidFill>
                  <a:schemeClr val="bg1"/>
                </a:solidFill>
                <a:effectLst/>
                <a:latin typeface="+mj-lt"/>
              </a:rPr>
              <a:t> </a:t>
            </a:r>
            <a:r>
              <a:rPr lang="en-US" sz="4500" b="0" i="1" dirty="0" err="1" smtClean="0">
                <a:solidFill>
                  <a:schemeClr val="bg1"/>
                </a:solidFill>
                <a:effectLst/>
                <a:latin typeface="+mj-lt"/>
              </a:rPr>
              <a:t>Ngô</a:t>
            </a:r>
            <a:r>
              <a:rPr lang="en-US" sz="5000" b="0" i="1" dirty="0">
                <a:solidFill>
                  <a:schemeClr val="bg1"/>
                </a:solidFill>
                <a:effectLst/>
                <a:latin typeface="+mj-lt"/>
              </a:rPr>
              <a:t/>
            </a:r>
            <a:br>
              <a:rPr lang="en-US" sz="5000" b="0" i="1" dirty="0">
                <a:solidFill>
                  <a:schemeClr val="bg1"/>
                </a:solidFill>
                <a:effectLst/>
                <a:latin typeface="+mj-lt"/>
              </a:rPr>
            </a:br>
            <a:endParaRPr lang="en-US" sz="5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800" u="sng" dirty="0" err="1" smtClean="0">
                <a:solidFill>
                  <a:srgbClr val="FFFF00"/>
                </a:solidFill>
              </a:rPr>
              <a:t>Đk</a:t>
            </a:r>
            <a:r>
              <a:rPr lang="en-US" sz="5800" u="sng" dirty="0" smtClean="0">
                <a:solidFill>
                  <a:srgbClr val="FFFF00"/>
                </a:solidFill>
              </a:rPr>
              <a:t>:</a:t>
            </a:r>
            <a:r>
              <a:rPr lang="en-US" sz="5800" dirty="0" smtClean="0">
                <a:solidFill>
                  <a:schemeClr val="bg1"/>
                </a:solidFill>
              </a:rPr>
              <a:t> </a:t>
            </a:r>
            <a:r>
              <a:rPr lang="vi-VN" sz="5800" dirty="0" smtClean="0">
                <a:solidFill>
                  <a:schemeClr val="bg1"/>
                </a:solidFill>
              </a:rPr>
              <a:t>Con </a:t>
            </a:r>
            <a:r>
              <a:rPr lang="vi-VN" sz="5800" dirty="0">
                <a:solidFill>
                  <a:schemeClr val="bg1"/>
                </a:solidFill>
              </a:rPr>
              <a:t>sẽ bước lên bàn thờ, vì chính Chúa làm tuổi xuân ca khúc hân hoan. Con sẽ bước lên bàn thánh tế lễ mình làm của lễ hy sinh.</a:t>
            </a:r>
            <a:endParaRPr lang="vi-VN" sz="5800" dirty="0">
              <a:solidFill>
                <a:schemeClr val="bg1"/>
              </a:solidFill>
              <a:latin typeface="+mj-lt"/>
            </a:endParaRPr>
          </a:p>
        </p:txBody>
      </p:sp>
    </p:spTree>
    <p:extLst>
      <p:ext uri="{BB962C8B-B14F-4D97-AF65-F5344CB8AC3E}">
        <p14:creationId xmlns:p14="http://schemas.microsoft.com/office/powerpoint/2010/main" val="373514034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800" u="sng" dirty="0" smtClean="0">
                <a:solidFill>
                  <a:srgbClr val="FFFF00"/>
                </a:solidFill>
              </a:rPr>
              <a:t>Tk1:</a:t>
            </a:r>
            <a:r>
              <a:rPr lang="en-US" sz="5800" dirty="0" smtClean="0">
                <a:solidFill>
                  <a:schemeClr val="bg1"/>
                </a:solidFill>
              </a:rPr>
              <a:t> </a:t>
            </a:r>
            <a:r>
              <a:rPr lang="vi-VN" sz="5800" dirty="0" smtClean="0">
                <a:solidFill>
                  <a:schemeClr val="bg1"/>
                </a:solidFill>
              </a:rPr>
              <a:t>Này </a:t>
            </a:r>
            <a:r>
              <a:rPr lang="vi-VN" sz="5800" dirty="0">
                <a:solidFill>
                  <a:schemeClr val="bg1"/>
                </a:solidFill>
              </a:rPr>
              <a:t>hồn tôi ơi sao xao xuyến đau thương? Tứ vi địch thù vây hãm lo gì. Có Chúa trong thành địch thù tan nát hết. Chúa trong lòng ta lo lắng gì hồn tôi ơi</a:t>
            </a:r>
            <a:r>
              <a:rPr lang="vi-VN" sz="5800" dirty="0" smtClean="0">
                <a:solidFill>
                  <a:schemeClr val="bg1"/>
                </a:solidFill>
              </a:rPr>
              <a:t>.</a:t>
            </a:r>
            <a:endParaRPr lang="vi-VN" sz="5800" dirty="0">
              <a:solidFill>
                <a:schemeClr val="bg1"/>
              </a:solidFill>
            </a:endParaRPr>
          </a:p>
        </p:txBody>
      </p:sp>
    </p:spTree>
    <p:extLst>
      <p:ext uri="{BB962C8B-B14F-4D97-AF65-F5344CB8AC3E}">
        <p14:creationId xmlns:p14="http://schemas.microsoft.com/office/powerpoint/2010/main" val="151990617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800" u="sng" dirty="0" err="1" smtClean="0">
                <a:solidFill>
                  <a:srgbClr val="FFFF00"/>
                </a:solidFill>
              </a:rPr>
              <a:t>Đk</a:t>
            </a:r>
            <a:r>
              <a:rPr lang="en-US" sz="5800" u="sng" dirty="0" smtClean="0">
                <a:solidFill>
                  <a:srgbClr val="FFFF00"/>
                </a:solidFill>
              </a:rPr>
              <a:t>:</a:t>
            </a:r>
            <a:r>
              <a:rPr lang="en-US" sz="5800" dirty="0" smtClean="0">
                <a:solidFill>
                  <a:schemeClr val="bg1"/>
                </a:solidFill>
              </a:rPr>
              <a:t> </a:t>
            </a:r>
            <a:r>
              <a:rPr lang="vi-VN" sz="5800" dirty="0" smtClean="0">
                <a:solidFill>
                  <a:schemeClr val="bg1"/>
                </a:solidFill>
              </a:rPr>
              <a:t>Con </a:t>
            </a:r>
            <a:r>
              <a:rPr lang="vi-VN" sz="5800" dirty="0">
                <a:solidFill>
                  <a:schemeClr val="bg1"/>
                </a:solidFill>
              </a:rPr>
              <a:t>sẽ bước lên bàn thờ, vì chính Chúa làm tuổi xuân ca khúc hân hoan. Con sẽ bước lên bàn thánh tế lễ mình làm của lễ hy sinh.</a:t>
            </a:r>
            <a:endParaRPr lang="vi-VN" sz="5800" dirty="0">
              <a:solidFill>
                <a:schemeClr val="bg1"/>
              </a:solidFill>
              <a:latin typeface="+mj-lt"/>
            </a:endParaRPr>
          </a:p>
        </p:txBody>
      </p:sp>
    </p:spTree>
    <p:extLst>
      <p:ext uri="{BB962C8B-B14F-4D97-AF65-F5344CB8AC3E}">
        <p14:creationId xmlns:p14="http://schemas.microsoft.com/office/powerpoint/2010/main" val="126841543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300" u="sng" dirty="0" smtClean="0">
                <a:solidFill>
                  <a:srgbClr val="FFFF00"/>
                </a:solidFill>
              </a:rPr>
              <a:t>Tk2:</a:t>
            </a:r>
            <a:r>
              <a:rPr lang="en-US" sz="5300" dirty="0" smtClean="0">
                <a:solidFill>
                  <a:schemeClr val="bg1"/>
                </a:solidFill>
              </a:rPr>
              <a:t> </a:t>
            </a:r>
            <a:r>
              <a:rPr lang="vi-VN" sz="5300" dirty="0" smtClean="0">
                <a:solidFill>
                  <a:schemeClr val="bg1"/>
                </a:solidFill>
              </a:rPr>
              <a:t>Từ </a:t>
            </a:r>
            <a:r>
              <a:rPr lang="vi-VN" sz="5300" dirty="0">
                <a:solidFill>
                  <a:schemeClr val="bg1"/>
                </a:solidFill>
              </a:rPr>
              <a:t>hừng đông lên cho đến hết đêm thâu, sống trong lâu đài ơn thánh nhiệm mầu. Chính Chúa gia nghiệp và nguồn ơn cứu thoát, Chúa dắt dìu </a:t>
            </a:r>
            <a:r>
              <a:rPr lang="vi-VN" sz="5300" dirty="0" smtClean="0">
                <a:solidFill>
                  <a:schemeClr val="bg1"/>
                </a:solidFill>
              </a:rPr>
              <a:t>t</a:t>
            </a:r>
            <a:r>
              <a:rPr lang="en-US" sz="5300" dirty="0" err="1" smtClean="0">
                <a:solidFill>
                  <a:schemeClr val="bg1"/>
                </a:solidFill>
              </a:rPr>
              <a:t>ôi</a:t>
            </a:r>
            <a:r>
              <a:rPr lang="vi-VN" sz="5300" dirty="0" smtClean="0">
                <a:solidFill>
                  <a:schemeClr val="bg1"/>
                </a:solidFill>
              </a:rPr>
              <a:t> </a:t>
            </a:r>
            <a:r>
              <a:rPr lang="vi-VN" sz="5300" dirty="0">
                <a:solidFill>
                  <a:schemeClr val="bg1"/>
                </a:solidFill>
              </a:rPr>
              <a:t>trong sáng thật về trời cao</a:t>
            </a:r>
            <a:r>
              <a:rPr lang="vi-VN" sz="5300" dirty="0" smtClean="0">
                <a:solidFill>
                  <a:schemeClr val="bg1"/>
                </a:solidFill>
              </a:rPr>
              <a:t>.</a:t>
            </a:r>
            <a:endParaRPr lang="vi-VN" sz="5300" dirty="0">
              <a:solidFill>
                <a:schemeClr val="bg1"/>
              </a:solidFill>
            </a:endParaRPr>
          </a:p>
        </p:txBody>
      </p:sp>
    </p:spTree>
    <p:extLst>
      <p:ext uri="{BB962C8B-B14F-4D97-AF65-F5344CB8AC3E}">
        <p14:creationId xmlns:p14="http://schemas.microsoft.com/office/powerpoint/2010/main" val="350545048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800" u="sng" dirty="0" err="1" smtClean="0">
                <a:solidFill>
                  <a:srgbClr val="FFFF00"/>
                </a:solidFill>
              </a:rPr>
              <a:t>Đk</a:t>
            </a:r>
            <a:r>
              <a:rPr lang="en-US" sz="5800" u="sng" dirty="0" smtClean="0">
                <a:solidFill>
                  <a:srgbClr val="FFFF00"/>
                </a:solidFill>
              </a:rPr>
              <a:t>:</a:t>
            </a:r>
            <a:r>
              <a:rPr lang="en-US" sz="5800" dirty="0" smtClean="0">
                <a:solidFill>
                  <a:schemeClr val="bg1"/>
                </a:solidFill>
              </a:rPr>
              <a:t> </a:t>
            </a:r>
            <a:r>
              <a:rPr lang="vi-VN" sz="5800" dirty="0" smtClean="0">
                <a:solidFill>
                  <a:schemeClr val="bg1"/>
                </a:solidFill>
              </a:rPr>
              <a:t>Con </a:t>
            </a:r>
            <a:r>
              <a:rPr lang="vi-VN" sz="5800" dirty="0">
                <a:solidFill>
                  <a:schemeClr val="bg1"/>
                </a:solidFill>
              </a:rPr>
              <a:t>sẽ bước lên bàn thờ, vì chính Chúa làm tuổi xuân ca khúc hân hoan. Con sẽ bước lên bàn thánh tế lễ mình làm của lễ hy sinh.</a:t>
            </a:r>
            <a:endParaRPr lang="vi-VN" sz="5800" dirty="0">
              <a:solidFill>
                <a:schemeClr val="bg1"/>
              </a:solidFill>
              <a:latin typeface="+mj-lt"/>
            </a:endParaRPr>
          </a:p>
        </p:txBody>
      </p:sp>
    </p:spTree>
    <p:extLst>
      <p:ext uri="{BB962C8B-B14F-4D97-AF65-F5344CB8AC3E}">
        <p14:creationId xmlns:p14="http://schemas.microsoft.com/office/powerpoint/2010/main" val="126841543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500" b="0" i="1" u="sng" dirty="0">
                <a:solidFill>
                  <a:srgbClr val="FFFF00"/>
                </a:solidFill>
                <a:effectLst/>
                <a:latin typeface="+mj-lt"/>
                <a:cs typeface="Times New Roman" panose="02020603050405020304" pitchFamily="18" charset="0"/>
              </a:rPr>
              <a:t>Chủ tế: </a:t>
            </a:r>
            <a:r>
              <a:rPr lang="vi-VN" sz="5500" b="0" i="1" dirty="0">
                <a:solidFill>
                  <a:srgbClr val="FFFF00"/>
                </a:solidFill>
                <a:effectLst/>
                <a:latin typeface="+mj-lt"/>
                <a:cs typeface="Times New Roman" panose="02020603050405020304" pitchFamily="18" charset="0"/>
              </a:rPr>
              <a:t>Vinh danh Thiên Chúa trên các tầng trời. </a:t>
            </a:r>
            <a:r>
              <a:rPr lang="vi-VN" sz="5500" b="0" dirty="0">
                <a:solidFill>
                  <a:schemeClr val="bg1"/>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672115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30000"/>
              </a:lnSpc>
            </a:pP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ca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cảm</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tạ</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vì</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quang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cao</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cả</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19819932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500" b="0" dirty="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500" b="0" dirty="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40272651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lnSpc>
                <a:spcPct val="130000"/>
              </a:lnSpc>
              <a:buFontTx/>
              <a:buNone/>
            </a:pPr>
            <a:r>
              <a:rPr lang="vi-VN" sz="5200" b="0" dirty="0">
                <a:solidFill>
                  <a:schemeClr val="bg1"/>
                </a:solidFill>
                <a:effectLst/>
                <a:latin typeface="+mj-lt"/>
                <a:cs typeface="Times New Roman" panose="02020603050405020304" pitchFamily="18" charset="0"/>
              </a:rPr>
              <a:t>Chúa xoá tội trần gian, </a:t>
            </a:r>
            <a:r>
              <a:rPr lang="en-US" sz="5200" b="0" dirty="0" smtClean="0">
                <a:solidFill>
                  <a:schemeClr val="bg1"/>
                </a:solidFill>
                <a:effectLst/>
                <a:latin typeface="+mj-lt"/>
                <a:cs typeface="Times New Roman" panose="02020603050405020304" pitchFamily="18" charset="0"/>
              </a:rPr>
              <a:t>x</a:t>
            </a:r>
            <a:r>
              <a:rPr lang="vi-VN" sz="5200" b="0" dirty="0" smtClean="0">
                <a:solidFill>
                  <a:schemeClr val="bg1"/>
                </a:solidFill>
                <a:effectLst/>
                <a:latin typeface="+mj-lt"/>
                <a:cs typeface="Times New Roman" panose="02020603050405020304" pitchFamily="18" charset="0"/>
              </a:rPr>
              <a:t>in </a:t>
            </a:r>
            <a:r>
              <a:rPr lang="vi-VN" sz="5200" b="0" dirty="0">
                <a:solidFill>
                  <a:schemeClr val="bg1"/>
                </a:solidFill>
                <a:effectLst/>
                <a:latin typeface="+mj-lt"/>
                <a:cs typeface="Times New Roman" panose="02020603050405020304" pitchFamily="18" charset="0"/>
              </a:rPr>
              <a:t>nhận lời chúng con cầu khẩn. Chúa ngự bên hữu Đức Chúa Cha, xin thương, xin thương, xin thương xót chúng con.</a:t>
            </a:r>
            <a:endParaRPr lang="en-US" sz="52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470532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10000"/>
              </a:lnSpc>
              <a:buFontTx/>
              <a:buNone/>
            </a:pPr>
            <a:r>
              <a:rPr lang="en-US" sz="5100" b="0" dirty="0" err="1">
                <a:solidFill>
                  <a:schemeClr val="bg1"/>
                </a:solidFill>
                <a:effectLst/>
                <a:latin typeface="+mj-lt"/>
                <a:cs typeface="Times New Roman" panose="02020603050405020304" pitchFamily="18" charset="0"/>
              </a:rPr>
              <a:t>Vì</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lạy</a:t>
            </a:r>
            <a:r>
              <a:rPr lang="en-US" sz="5100" b="0" dirty="0">
                <a:solidFill>
                  <a:schemeClr val="bg1"/>
                </a:solidFill>
                <a:effectLst/>
                <a:latin typeface="+mj-lt"/>
                <a:cs typeface="Times New Roman" panose="02020603050405020304" pitchFamily="18" charset="0"/>
              </a:rPr>
              <a:t> </a:t>
            </a:r>
            <a:r>
              <a:rPr lang="en-US" sz="5100" b="0" dirty="0" err="1">
                <a:solidFill>
                  <a:srgbClr val="FFFF00"/>
                </a:solidFill>
                <a:effectLst/>
                <a:latin typeface="+mj-lt"/>
                <a:cs typeface="Times New Roman" panose="02020603050405020304" pitchFamily="18" charset="0"/>
              </a:rPr>
              <a:t>Chúa</a:t>
            </a:r>
            <a:r>
              <a:rPr lang="en-US" sz="5100" b="0" dirty="0">
                <a:solidFill>
                  <a:srgbClr val="FFFF00"/>
                </a:solidFill>
                <a:effectLst/>
                <a:latin typeface="+mj-lt"/>
                <a:cs typeface="Times New Roman" panose="02020603050405020304" pitchFamily="18" charset="0"/>
              </a:rPr>
              <a:t> </a:t>
            </a:r>
            <a:r>
              <a:rPr lang="en-US" sz="5100" b="0" dirty="0" err="1">
                <a:solidFill>
                  <a:srgbClr val="FFFF00"/>
                </a:solidFill>
                <a:effectLst/>
                <a:latin typeface="+mj-lt"/>
                <a:cs typeface="Times New Roman" panose="02020603050405020304" pitchFamily="18" charset="0"/>
              </a:rPr>
              <a:t>Giê-su</a:t>
            </a:r>
            <a:r>
              <a:rPr lang="en-US" sz="5100" b="0" dirty="0">
                <a:solidFill>
                  <a:srgbClr val="FFFF00"/>
                </a:solidFill>
                <a:effectLst/>
                <a:latin typeface="+mj-lt"/>
                <a:cs typeface="Times New Roman" panose="02020603050405020304" pitchFamily="18" charset="0"/>
              </a:rPr>
              <a:t> Ki-</a:t>
            </a:r>
            <a:r>
              <a:rPr lang="en-US" sz="5100" b="0" dirty="0" err="1">
                <a:solidFill>
                  <a:srgbClr val="FFFF00"/>
                </a:solidFill>
                <a:effectLst/>
                <a:latin typeface="+mj-lt"/>
                <a:cs typeface="Times New Roman" panose="02020603050405020304" pitchFamily="18" charset="0"/>
              </a:rPr>
              <a:t>tô</a:t>
            </a:r>
            <a:r>
              <a:rPr lang="en-US" sz="5100" b="0" dirty="0">
                <a:solidFill>
                  <a:srgbClr val="FFFF00"/>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chỉ</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có</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Chúa</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là</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Đấng</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Thánh</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chỉ</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có</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Chúa</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là</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Chúa</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chỉ</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có</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Chúa</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là</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Đấng</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Tối</a:t>
            </a:r>
            <a:r>
              <a:rPr lang="en-US" sz="5100" b="0" dirty="0">
                <a:solidFill>
                  <a:schemeClr val="bg1"/>
                </a:solidFill>
                <a:effectLst/>
                <a:latin typeface="+mj-lt"/>
                <a:cs typeface="Times New Roman" panose="02020603050405020304" pitchFamily="18" charset="0"/>
              </a:rPr>
              <a:t> Cao, </a:t>
            </a:r>
            <a:r>
              <a:rPr lang="en-US" sz="5100" b="0" dirty="0" err="1">
                <a:solidFill>
                  <a:schemeClr val="bg1"/>
                </a:solidFill>
                <a:effectLst/>
                <a:latin typeface="+mj-lt"/>
                <a:cs typeface="Times New Roman" panose="02020603050405020304" pitchFamily="18" charset="0"/>
              </a:rPr>
              <a:t>cùng</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Đức</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Chúa</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Thánh</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Thần</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trong</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vinh</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quang</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Đức</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Chúa</a:t>
            </a:r>
            <a:r>
              <a:rPr lang="en-US" sz="5100" b="0" dirty="0">
                <a:solidFill>
                  <a:schemeClr val="bg1"/>
                </a:solidFill>
                <a:effectLst/>
                <a:latin typeface="+mj-lt"/>
                <a:cs typeface="Times New Roman" panose="02020603050405020304" pitchFamily="18" charset="0"/>
              </a:rPr>
              <a:t> Cha. </a:t>
            </a:r>
            <a:r>
              <a:rPr lang="en-US" sz="5100" b="0" u="sng" dirty="0">
                <a:solidFill>
                  <a:srgbClr val="FFFF00"/>
                </a:solidFill>
                <a:effectLst/>
                <a:latin typeface="+mj-lt"/>
                <a:cs typeface="Times New Roman" panose="02020603050405020304" pitchFamily="18" charset="0"/>
              </a:rPr>
              <a:t>A-men. A-men. </a:t>
            </a:r>
            <a:endParaRPr lang="vi-VN" sz="510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211016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616696" cy="2123658"/>
          </a:xfrm>
          <a:prstGeom prst="rect">
            <a:avLst/>
          </a:prstGeom>
          <a:noFill/>
        </p:spPr>
        <p:txBody>
          <a:bodyPr wrap="square" rtlCol="0">
            <a:spAutoFit/>
          </a:bodyPr>
          <a:lstStyle/>
          <a:p>
            <a:r>
              <a:rPr lang="vi-VN" sz="3300" b="1" dirty="0">
                <a:ln w="1905"/>
                <a:solidFill>
                  <a:srgbClr val="A50021"/>
                </a:solidFill>
                <a:effectLst>
                  <a:innerShdw blurRad="69850" dist="43180" dir="5400000">
                    <a:srgbClr val="000000">
                      <a:alpha val="65000"/>
                    </a:srgbClr>
                  </a:innerShdw>
                </a:effectLst>
              </a:rPr>
              <a:t>Bài đọc </a:t>
            </a:r>
            <a:r>
              <a:rPr lang="en-US" sz="3300" b="1" dirty="0" smtClean="0">
                <a:ln w="1905"/>
                <a:solidFill>
                  <a:srgbClr val="A50021"/>
                </a:solidFill>
                <a:effectLst>
                  <a:innerShdw blurRad="69850" dist="43180" dir="5400000">
                    <a:srgbClr val="000000">
                      <a:alpha val="65000"/>
                    </a:srgbClr>
                  </a:innerShdw>
                </a:effectLst>
              </a:rPr>
              <a:t>1</a:t>
            </a:r>
            <a:r>
              <a:rPr lang="vi-VN" sz="3300" b="1" dirty="0" smtClean="0">
                <a:ln w="1905"/>
                <a:solidFill>
                  <a:srgbClr val="A50021"/>
                </a:solidFill>
                <a:effectLst>
                  <a:innerShdw blurRad="69850" dist="43180" dir="5400000">
                    <a:srgbClr val="000000">
                      <a:alpha val="65000"/>
                    </a:srgbClr>
                  </a:innerShdw>
                </a:effectLst>
              </a:rPr>
              <a:t>.</a:t>
            </a:r>
            <a:endParaRPr lang="vi-VN" sz="3300" b="1" dirty="0">
              <a:ln w="1905"/>
              <a:solidFill>
                <a:srgbClr val="A50021"/>
              </a:solidFill>
              <a:effectLst>
                <a:innerShdw blurRad="69850" dist="43180" dir="5400000">
                  <a:srgbClr val="000000">
                    <a:alpha val="65000"/>
                  </a:srgbClr>
                </a:innerShdw>
              </a:effectLst>
            </a:endParaRPr>
          </a:p>
          <a:p>
            <a:r>
              <a:rPr lang="vi-VN" sz="3300" b="1" dirty="0">
                <a:ln w="1905"/>
                <a:solidFill>
                  <a:srgbClr val="A50021"/>
                </a:solidFill>
                <a:effectLst>
                  <a:innerShdw blurRad="69850" dist="43180" dir="5400000">
                    <a:srgbClr val="000000">
                      <a:alpha val="65000"/>
                    </a:srgbClr>
                  </a:innerShdw>
                </a:effectLst>
              </a:rPr>
              <a:t>Bài trích sách ngôn sứ </a:t>
            </a:r>
            <a:r>
              <a:rPr lang="en-US" sz="3300" b="1" dirty="0" smtClean="0">
                <a:ln w="1905"/>
                <a:solidFill>
                  <a:srgbClr val="A50021"/>
                </a:solidFill>
                <a:effectLst>
                  <a:innerShdw blurRad="69850" dist="43180" dir="5400000">
                    <a:srgbClr val="000000">
                      <a:alpha val="65000"/>
                    </a:srgbClr>
                  </a:innerShdw>
                </a:effectLst>
              </a:rPr>
              <a:t>Ê-</a:t>
            </a:r>
            <a:r>
              <a:rPr lang="en-US" sz="3300" b="1" dirty="0" err="1" smtClean="0">
                <a:ln w="1905"/>
                <a:solidFill>
                  <a:srgbClr val="A50021"/>
                </a:solidFill>
                <a:effectLst>
                  <a:innerShdw blurRad="69850" dist="43180" dir="5400000">
                    <a:srgbClr val="000000">
                      <a:alpha val="65000"/>
                    </a:srgbClr>
                  </a:innerShdw>
                </a:effectLst>
              </a:rPr>
              <a:t>dê</a:t>
            </a:r>
            <a:r>
              <a:rPr lang="en-US" sz="3300" b="1" dirty="0" smtClean="0">
                <a:ln w="1905"/>
                <a:solidFill>
                  <a:srgbClr val="A50021"/>
                </a:solidFill>
                <a:effectLst>
                  <a:innerShdw blurRad="69850" dist="43180" dir="5400000">
                    <a:srgbClr val="000000">
                      <a:alpha val="65000"/>
                    </a:srgbClr>
                  </a:innerShdw>
                </a:effectLst>
              </a:rPr>
              <a:t>-</a:t>
            </a:r>
            <a:r>
              <a:rPr lang="en-US" sz="3300" b="1" dirty="0" err="1" smtClean="0">
                <a:ln w="1905"/>
                <a:solidFill>
                  <a:srgbClr val="A50021"/>
                </a:solidFill>
                <a:effectLst>
                  <a:innerShdw blurRad="69850" dist="43180" dir="5400000">
                    <a:srgbClr val="000000">
                      <a:alpha val="65000"/>
                    </a:srgbClr>
                  </a:innerShdw>
                </a:effectLst>
              </a:rPr>
              <a:t>ki-en</a:t>
            </a:r>
            <a:r>
              <a:rPr lang="vi-VN" sz="3300" b="1" dirty="0" smtClean="0">
                <a:ln w="1905"/>
                <a:solidFill>
                  <a:srgbClr val="A50021"/>
                </a:solidFill>
                <a:effectLst>
                  <a:innerShdw blurRad="69850" dist="43180" dir="5400000">
                    <a:srgbClr val="000000">
                      <a:alpha val="65000"/>
                    </a:srgbClr>
                  </a:innerShdw>
                </a:effectLst>
              </a:rPr>
              <a:t>.</a:t>
            </a:r>
            <a:endParaRPr lang="vi-VN" sz="3300" b="1" dirty="0">
              <a:ln w="1905"/>
              <a:solidFill>
                <a:srgbClr val="A50021"/>
              </a:solidFill>
              <a:effectLst>
                <a:innerShdw blurRad="69850" dist="43180" dir="5400000">
                  <a:srgbClr val="000000">
                    <a:alpha val="65000"/>
                  </a:srgbClr>
                </a:innerShdw>
              </a:effectLst>
            </a:endParaRPr>
          </a:p>
          <a:p>
            <a:r>
              <a:rPr lang="en-US" sz="3300" b="1" dirty="0" err="1" smtClean="0">
                <a:ln w="1905"/>
                <a:solidFill>
                  <a:srgbClr val="A50021"/>
                </a:solidFill>
                <a:effectLst>
                  <a:innerShdw blurRad="69850" dist="43180" dir="5400000">
                    <a:srgbClr val="000000">
                      <a:alpha val="65000"/>
                    </a:srgbClr>
                  </a:innerShdw>
                </a:effectLst>
              </a:rPr>
              <a:t>Nếu</a:t>
            </a:r>
            <a:r>
              <a:rPr lang="en-US" sz="3300" b="1" dirty="0" smtClean="0">
                <a:ln w="1905"/>
                <a:solidFill>
                  <a:srgbClr val="A50021"/>
                </a:solidFill>
                <a:effectLst>
                  <a:innerShdw blurRad="69850" dist="43180" dir="5400000">
                    <a:srgbClr val="000000">
                      <a:alpha val="65000"/>
                    </a:srgbClr>
                  </a:innerShdw>
                </a:effectLst>
              </a:rPr>
              <a:t> </a:t>
            </a:r>
            <a:r>
              <a:rPr lang="en-US" sz="3300" b="1" dirty="0" err="1" smtClean="0">
                <a:ln w="1905"/>
                <a:solidFill>
                  <a:srgbClr val="A50021"/>
                </a:solidFill>
                <a:effectLst>
                  <a:innerShdw blurRad="69850" dist="43180" dir="5400000">
                    <a:srgbClr val="000000">
                      <a:alpha val="65000"/>
                    </a:srgbClr>
                  </a:innerShdw>
                </a:effectLst>
              </a:rPr>
              <a:t>ngươi</a:t>
            </a:r>
            <a:r>
              <a:rPr lang="en-US" sz="3300" b="1" dirty="0" smtClean="0">
                <a:ln w="1905"/>
                <a:solidFill>
                  <a:srgbClr val="A50021"/>
                </a:solidFill>
                <a:effectLst>
                  <a:innerShdw blurRad="69850" dist="43180" dir="5400000">
                    <a:srgbClr val="000000">
                      <a:alpha val="65000"/>
                    </a:srgbClr>
                  </a:innerShdw>
                </a:effectLst>
              </a:rPr>
              <a:t> </a:t>
            </a:r>
            <a:r>
              <a:rPr lang="en-US" sz="3300" b="1" dirty="0" err="1" smtClean="0">
                <a:ln w="1905"/>
                <a:solidFill>
                  <a:srgbClr val="A50021"/>
                </a:solidFill>
                <a:effectLst>
                  <a:innerShdw blurRad="69850" dist="43180" dir="5400000">
                    <a:srgbClr val="000000">
                      <a:alpha val="65000"/>
                    </a:srgbClr>
                  </a:innerShdw>
                </a:effectLst>
              </a:rPr>
              <a:t>không</a:t>
            </a:r>
            <a:r>
              <a:rPr lang="en-US" sz="3300" b="1" dirty="0" smtClean="0">
                <a:ln w="1905"/>
                <a:solidFill>
                  <a:srgbClr val="A50021"/>
                </a:solidFill>
                <a:effectLst>
                  <a:innerShdw blurRad="69850" dist="43180" dir="5400000">
                    <a:srgbClr val="000000">
                      <a:alpha val="65000"/>
                    </a:srgbClr>
                  </a:innerShdw>
                </a:effectLst>
              </a:rPr>
              <a:t> </a:t>
            </a:r>
            <a:r>
              <a:rPr lang="en-US" sz="3300" b="1" dirty="0" err="1" smtClean="0">
                <a:ln w="1905"/>
                <a:solidFill>
                  <a:srgbClr val="A50021"/>
                </a:solidFill>
                <a:effectLst>
                  <a:innerShdw blurRad="69850" dist="43180" dir="5400000">
                    <a:srgbClr val="000000">
                      <a:alpha val="65000"/>
                    </a:srgbClr>
                  </a:innerShdw>
                </a:effectLst>
              </a:rPr>
              <a:t>nói</a:t>
            </a:r>
            <a:r>
              <a:rPr lang="en-US" sz="3300" b="1" dirty="0" smtClean="0">
                <a:ln w="1905"/>
                <a:solidFill>
                  <a:srgbClr val="A50021"/>
                </a:solidFill>
                <a:effectLst>
                  <a:innerShdw blurRad="69850" dist="43180" dir="5400000">
                    <a:srgbClr val="000000">
                      <a:alpha val="65000"/>
                    </a:srgbClr>
                  </a:innerShdw>
                </a:effectLst>
              </a:rPr>
              <a:t> </a:t>
            </a:r>
            <a:r>
              <a:rPr lang="en-US" sz="3300" b="1" dirty="0" err="1" smtClean="0">
                <a:ln w="1905"/>
                <a:solidFill>
                  <a:srgbClr val="A50021"/>
                </a:solidFill>
                <a:effectLst>
                  <a:innerShdw blurRad="69850" dist="43180" dir="5400000">
                    <a:srgbClr val="000000">
                      <a:alpha val="65000"/>
                    </a:srgbClr>
                  </a:innerShdw>
                </a:effectLst>
              </a:rPr>
              <a:t>để</a:t>
            </a:r>
            <a:r>
              <a:rPr lang="en-US" sz="3300" b="1" dirty="0" smtClean="0">
                <a:ln w="1905"/>
                <a:solidFill>
                  <a:srgbClr val="A50021"/>
                </a:solidFill>
                <a:effectLst>
                  <a:innerShdw blurRad="69850" dist="43180" dir="5400000">
                    <a:srgbClr val="000000">
                      <a:alpha val="65000"/>
                    </a:srgbClr>
                  </a:innerShdw>
                </a:effectLst>
              </a:rPr>
              <a:t> </a:t>
            </a:r>
            <a:r>
              <a:rPr lang="en-US" sz="3300" b="1" dirty="0" err="1" smtClean="0">
                <a:ln w="1905"/>
                <a:solidFill>
                  <a:srgbClr val="A50021"/>
                </a:solidFill>
                <a:effectLst>
                  <a:innerShdw blurRad="69850" dist="43180" dir="5400000">
                    <a:srgbClr val="000000">
                      <a:alpha val="65000"/>
                    </a:srgbClr>
                  </a:innerShdw>
                </a:effectLst>
              </a:rPr>
              <a:t>cảnh</a:t>
            </a:r>
            <a:r>
              <a:rPr lang="en-US" sz="3300" b="1" dirty="0" smtClean="0">
                <a:ln w="1905"/>
                <a:solidFill>
                  <a:srgbClr val="A50021"/>
                </a:solidFill>
                <a:effectLst>
                  <a:innerShdw blurRad="69850" dist="43180" dir="5400000">
                    <a:srgbClr val="000000">
                      <a:alpha val="65000"/>
                    </a:srgbClr>
                  </a:innerShdw>
                </a:effectLst>
              </a:rPr>
              <a:t> </a:t>
            </a:r>
            <a:r>
              <a:rPr lang="en-US" sz="3300" b="1" dirty="0" err="1" smtClean="0">
                <a:ln w="1905"/>
                <a:solidFill>
                  <a:srgbClr val="A50021"/>
                </a:solidFill>
                <a:effectLst>
                  <a:innerShdw blurRad="69850" dist="43180" dir="5400000">
                    <a:srgbClr val="000000">
                      <a:alpha val="65000"/>
                    </a:srgbClr>
                  </a:innerShdw>
                </a:effectLst>
              </a:rPr>
              <a:t>cáo</a:t>
            </a:r>
            <a:r>
              <a:rPr lang="en-US" sz="3300" b="1" dirty="0" smtClean="0">
                <a:ln w="1905"/>
                <a:solidFill>
                  <a:srgbClr val="A50021"/>
                </a:solidFill>
                <a:effectLst>
                  <a:innerShdw blurRad="69850" dist="43180" dir="5400000">
                    <a:srgbClr val="000000">
                      <a:alpha val="65000"/>
                    </a:srgbClr>
                  </a:innerShdw>
                </a:effectLst>
              </a:rPr>
              <a:t> </a:t>
            </a:r>
            <a:r>
              <a:rPr lang="en-US" sz="3300" b="1" dirty="0" err="1" smtClean="0">
                <a:ln w="1905"/>
                <a:solidFill>
                  <a:srgbClr val="A50021"/>
                </a:solidFill>
                <a:effectLst>
                  <a:innerShdw blurRad="69850" dist="43180" dir="5400000">
                    <a:srgbClr val="000000">
                      <a:alpha val="65000"/>
                    </a:srgbClr>
                  </a:innerShdw>
                </a:effectLst>
              </a:rPr>
              <a:t>đứa</a:t>
            </a:r>
            <a:r>
              <a:rPr lang="en-US" sz="3300" b="1" dirty="0" smtClean="0">
                <a:ln w="1905"/>
                <a:solidFill>
                  <a:srgbClr val="A50021"/>
                </a:solidFill>
                <a:effectLst>
                  <a:innerShdw blurRad="69850" dist="43180" dir="5400000">
                    <a:srgbClr val="000000">
                      <a:alpha val="65000"/>
                    </a:srgbClr>
                  </a:innerShdw>
                </a:effectLst>
              </a:rPr>
              <a:t> </a:t>
            </a:r>
            <a:r>
              <a:rPr lang="en-US" sz="3300" b="1" dirty="0" err="1" smtClean="0">
                <a:ln w="1905"/>
                <a:solidFill>
                  <a:srgbClr val="A50021"/>
                </a:solidFill>
                <a:effectLst>
                  <a:innerShdw blurRad="69850" dist="43180" dir="5400000">
                    <a:srgbClr val="000000">
                      <a:alpha val="65000"/>
                    </a:srgbClr>
                  </a:innerShdw>
                </a:effectLst>
              </a:rPr>
              <a:t>gian</a:t>
            </a:r>
            <a:r>
              <a:rPr lang="en-US" sz="3300" b="1" dirty="0" smtClean="0">
                <a:ln w="1905"/>
                <a:solidFill>
                  <a:srgbClr val="A50021"/>
                </a:solidFill>
                <a:effectLst>
                  <a:innerShdw blurRad="69850" dist="43180" dir="5400000">
                    <a:srgbClr val="000000">
                      <a:alpha val="65000"/>
                    </a:srgbClr>
                  </a:innerShdw>
                </a:effectLst>
              </a:rPr>
              <a:t> </a:t>
            </a:r>
            <a:r>
              <a:rPr lang="en-US" sz="3300" b="1" dirty="0" err="1" smtClean="0">
                <a:ln w="1905"/>
                <a:solidFill>
                  <a:srgbClr val="A50021"/>
                </a:solidFill>
                <a:effectLst>
                  <a:innerShdw blurRad="69850" dist="43180" dir="5400000">
                    <a:srgbClr val="000000">
                      <a:alpha val="65000"/>
                    </a:srgbClr>
                  </a:innerShdw>
                </a:effectLst>
              </a:rPr>
              <a:t>ác</a:t>
            </a:r>
            <a:r>
              <a:rPr lang="en-US" sz="3300" b="1" dirty="0" smtClean="0">
                <a:ln w="1905"/>
                <a:solidFill>
                  <a:srgbClr val="A50021"/>
                </a:solidFill>
                <a:effectLst>
                  <a:innerShdw blurRad="69850" dist="43180" dir="5400000">
                    <a:srgbClr val="000000">
                      <a:alpha val="65000"/>
                    </a:srgbClr>
                  </a:innerShdw>
                </a:effectLst>
              </a:rPr>
              <a:t>,</a:t>
            </a:r>
          </a:p>
          <a:p>
            <a:r>
              <a:rPr lang="en-US" sz="3300" b="1" dirty="0" err="1" smtClean="0">
                <a:ln w="1905"/>
                <a:solidFill>
                  <a:srgbClr val="A50021"/>
                </a:solidFill>
                <a:effectLst>
                  <a:innerShdw blurRad="69850" dist="43180" dir="5400000">
                    <a:srgbClr val="000000">
                      <a:alpha val="65000"/>
                    </a:srgbClr>
                  </a:innerShdw>
                </a:effectLst>
              </a:rPr>
              <a:t>Thì</a:t>
            </a:r>
            <a:r>
              <a:rPr lang="en-US" sz="3300" b="1" dirty="0" smtClean="0">
                <a:ln w="1905"/>
                <a:solidFill>
                  <a:srgbClr val="A50021"/>
                </a:solidFill>
                <a:effectLst>
                  <a:innerShdw blurRad="69850" dist="43180" dir="5400000">
                    <a:srgbClr val="000000">
                      <a:alpha val="65000"/>
                    </a:srgbClr>
                  </a:innerShdw>
                </a:effectLst>
              </a:rPr>
              <a:t> </a:t>
            </a:r>
            <a:r>
              <a:rPr lang="en-US" sz="3300" b="1" dirty="0" err="1" smtClean="0">
                <a:ln w="1905"/>
                <a:solidFill>
                  <a:srgbClr val="A50021"/>
                </a:solidFill>
                <a:effectLst>
                  <a:innerShdw blurRad="69850" dist="43180" dir="5400000">
                    <a:srgbClr val="000000">
                      <a:alpha val="65000"/>
                    </a:srgbClr>
                  </a:innerShdw>
                </a:effectLst>
              </a:rPr>
              <a:t>máu</a:t>
            </a:r>
            <a:r>
              <a:rPr lang="en-US" sz="3300" b="1" dirty="0" smtClean="0">
                <a:ln w="1905"/>
                <a:solidFill>
                  <a:srgbClr val="A50021"/>
                </a:solidFill>
                <a:effectLst>
                  <a:innerShdw blurRad="69850" dist="43180" dir="5400000">
                    <a:srgbClr val="000000">
                      <a:alpha val="65000"/>
                    </a:srgbClr>
                  </a:innerShdw>
                </a:effectLst>
              </a:rPr>
              <a:t> </a:t>
            </a:r>
            <a:r>
              <a:rPr lang="en-US" sz="3300" b="1" dirty="0" err="1" smtClean="0">
                <a:ln w="1905"/>
                <a:solidFill>
                  <a:srgbClr val="A50021"/>
                </a:solidFill>
                <a:effectLst>
                  <a:innerShdw blurRad="69850" dist="43180" dir="5400000">
                    <a:srgbClr val="000000">
                      <a:alpha val="65000"/>
                    </a:srgbClr>
                  </a:innerShdw>
                </a:effectLst>
              </a:rPr>
              <a:t>nó</a:t>
            </a:r>
            <a:r>
              <a:rPr lang="en-US" sz="3300" b="1" dirty="0" smtClean="0">
                <a:ln w="1905"/>
                <a:solidFill>
                  <a:srgbClr val="A50021"/>
                </a:solidFill>
                <a:effectLst>
                  <a:innerShdw blurRad="69850" dist="43180" dir="5400000">
                    <a:srgbClr val="000000">
                      <a:alpha val="65000"/>
                    </a:srgbClr>
                  </a:innerShdw>
                </a:effectLst>
              </a:rPr>
              <a:t>, Ta </a:t>
            </a:r>
            <a:r>
              <a:rPr lang="en-US" sz="3300" b="1" dirty="0" err="1" smtClean="0">
                <a:ln w="1905"/>
                <a:solidFill>
                  <a:srgbClr val="A50021"/>
                </a:solidFill>
                <a:effectLst>
                  <a:innerShdw blurRad="69850" dist="43180" dir="5400000">
                    <a:srgbClr val="000000">
                      <a:alpha val="65000"/>
                    </a:srgbClr>
                  </a:innerShdw>
                </a:effectLst>
              </a:rPr>
              <a:t>sẽ</a:t>
            </a:r>
            <a:r>
              <a:rPr lang="en-US" sz="3300" b="1" dirty="0" smtClean="0">
                <a:ln w="1905"/>
                <a:solidFill>
                  <a:srgbClr val="A50021"/>
                </a:solidFill>
                <a:effectLst>
                  <a:innerShdw blurRad="69850" dist="43180" dir="5400000">
                    <a:srgbClr val="000000">
                      <a:alpha val="65000"/>
                    </a:srgbClr>
                  </a:innerShdw>
                </a:effectLst>
              </a:rPr>
              <a:t> </a:t>
            </a:r>
            <a:r>
              <a:rPr lang="en-US" sz="3300" b="1" dirty="0" err="1" smtClean="0">
                <a:ln w="1905"/>
                <a:solidFill>
                  <a:srgbClr val="A50021"/>
                </a:solidFill>
                <a:effectLst>
                  <a:innerShdw blurRad="69850" dist="43180" dir="5400000">
                    <a:srgbClr val="000000">
                      <a:alpha val="65000"/>
                    </a:srgbClr>
                  </a:innerShdw>
                </a:effectLst>
              </a:rPr>
              <a:t>đòi</a:t>
            </a:r>
            <a:r>
              <a:rPr lang="en-US" sz="3300" b="1" dirty="0" smtClean="0">
                <a:ln w="1905"/>
                <a:solidFill>
                  <a:srgbClr val="A50021"/>
                </a:solidFill>
                <a:effectLst>
                  <a:innerShdw blurRad="69850" dist="43180" dir="5400000">
                    <a:srgbClr val="000000">
                      <a:alpha val="65000"/>
                    </a:srgbClr>
                  </a:innerShdw>
                </a:effectLst>
              </a:rPr>
              <a:t> </a:t>
            </a:r>
            <a:r>
              <a:rPr lang="en-US" sz="3300" b="1" dirty="0" err="1" smtClean="0">
                <a:ln w="1905"/>
                <a:solidFill>
                  <a:srgbClr val="A50021"/>
                </a:solidFill>
                <a:effectLst>
                  <a:innerShdw blurRad="69850" dist="43180" dir="5400000">
                    <a:srgbClr val="000000">
                      <a:alpha val="65000"/>
                    </a:srgbClr>
                  </a:innerShdw>
                </a:effectLst>
              </a:rPr>
              <a:t>ngươi</a:t>
            </a:r>
            <a:r>
              <a:rPr lang="vi-VN" sz="3300" b="1" dirty="0" smtClean="0">
                <a:ln w="1905"/>
                <a:solidFill>
                  <a:srgbClr val="A50021"/>
                </a:solidFill>
                <a:effectLst>
                  <a:innerShdw blurRad="69850" dist="43180" dir="5400000">
                    <a:srgbClr val="000000">
                      <a:alpha val="65000"/>
                    </a:srgbClr>
                  </a:innerShdw>
                </a:effectLst>
              </a:rPr>
              <a:t>.</a:t>
            </a:r>
            <a:endParaRPr lang="vi-VN" sz="3300" b="1" dirty="0">
              <a:ln w="1905"/>
              <a:solidFill>
                <a:srgbClr val="A5002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50100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dirty="0" err="1" smtClean="0">
                <a:solidFill>
                  <a:srgbClr val="FFFF00"/>
                </a:solidFill>
              </a:rPr>
              <a:t>Thánh</a:t>
            </a:r>
            <a:r>
              <a:rPr lang="en-US" dirty="0" smtClean="0">
                <a:solidFill>
                  <a:srgbClr val="FFFF00"/>
                </a:solidFill>
              </a:rPr>
              <a:t> </a:t>
            </a:r>
            <a:r>
              <a:rPr lang="en-US" dirty="0" err="1" smtClean="0">
                <a:solidFill>
                  <a:srgbClr val="FFFF00"/>
                </a:solidFill>
              </a:rPr>
              <a:t>Vịnh</a:t>
            </a:r>
            <a:r>
              <a:rPr lang="en-US" dirty="0" smtClean="0">
                <a:solidFill>
                  <a:srgbClr val="FFFF00"/>
                </a:solidFill>
              </a:rPr>
              <a:t> 94</a:t>
            </a:r>
            <a:br>
              <a:rPr lang="en-US" dirty="0" smtClean="0">
                <a:solidFill>
                  <a:srgbClr val="FFFF00"/>
                </a:solidFill>
              </a:rPr>
            </a:br>
            <a:r>
              <a:rPr lang="en-US" dirty="0" err="1" smtClean="0">
                <a:solidFill>
                  <a:srgbClr val="FFFF00"/>
                </a:solidFill>
              </a:rPr>
              <a:t>Chúa</a:t>
            </a:r>
            <a:r>
              <a:rPr lang="en-US" dirty="0" smtClean="0">
                <a:solidFill>
                  <a:srgbClr val="FFFF00"/>
                </a:solidFill>
              </a:rPr>
              <a:t> </a:t>
            </a:r>
            <a:r>
              <a:rPr lang="en-US" dirty="0" err="1" smtClean="0">
                <a:solidFill>
                  <a:srgbClr val="FFFF00"/>
                </a:solidFill>
              </a:rPr>
              <a:t>Nhật</a:t>
            </a:r>
            <a:r>
              <a:rPr lang="en-US" dirty="0" smtClean="0">
                <a:solidFill>
                  <a:srgbClr val="FFFF00"/>
                </a:solidFill>
              </a:rPr>
              <a:t> XXIII </a:t>
            </a:r>
            <a:r>
              <a:rPr lang="en-US" dirty="0" err="1" smtClean="0">
                <a:solidFill>
                  <a:srgbClr val="FFFF00"/>
                </a:solidFill>
              </a:rPr>
              <a:t>Thường</a:t>
            </a:r>
            <a:r>
              <a:rPr lang="en-US" dirty="0" smtClean="0">
                <a:solidFill>
                  <a:srgbClr val="FFFF00"/>
                </a:solidFill>
              </a:rPr>
              <a:t> </a:t>
            </a:r>
            <a:r>
              <a:rPr lang="en-US" dirty="0" err="1" smtClean="0">
                <a:solidFill>
                  <a:srgbClr val="FFFF00"/>
                </a:solidFill>
              </a:rPr>
              <a:t>Niên</a:t>
            </a:r>
            <a:r>
              <a:rPr lang="en-US" dirty="0" smtClean="0">
                <a:solidFill>
                  <a:srgbClr val="FFFF00"/>
                </a:solidFill>
              </a:rPr>
              <a:t/>
            </a:r>
            <a:br>
              <a:rPr lang="en-US" dirty="0" smtClean="0">
                <a:solidFill>
                  <a:srgbClr val="FFFF00"/>
                </a:solidFill>
              </a:rPr>
            </a:br>
            <a:r>
              <a:rPr lang="en-US" dirty="0" err="1" smtClean="0">
                <a:solidFill>
                  <a:srgbClr val="FFFF00"/>
                </a:solidFill>
              </a:rPr>
              <a:t>Năm</a:t>
            </a:r>
            <a:r>
              <a:rPr lang="en-US" dirty="0" smtClean="0">
                <a:solidFill>
                  <a:srgbClr val="FFFF00"/>
                </a:solidFill>
              </a:rPr>
              <a:t> </a:t>
            </a:r>
            <a:r>
              <a:rPr lang="en-US" dirty="0" smtClean="0">
                <a:solidFill>
                  <a:srgbClr val="FFFF00"/>
                </a:solidFill>
              </a:rPr>
              <a:t>A</a:t>
            </a:r>
            <a:endParaRPr lang="en-US" dirty="0">
              <a:solidFill>
                <a:srgbClr val="FFFF00"/>
              </a:solidFill>
            </a:endParaRPr>
          </a:p>
        </p:txBody>
      </p:sp>
    </p:spTree>
    <p:extLst>
      <p:ext uri="{BB962C8B-B14F-4D97-AF65-F5344CB8AC3E}">
        <p14:creationId xmlns:p14="http://schemas.microsoft.com/office/powerpoint/2010/main" val="24171161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Hôm nay ước gì anh em nghe tiếng Chúa phán: Các ngươi chớ cứng lòng.</a:t>
            </a:r>
          </a:p>
        </p:txBody>
      </p:sp>
    </p:spTree>
    <p:extLst>
      <p:ext uri="{BB962C8B-B14F-4D97-AF65-F5344CB8AC3E}">
        <p14:creationId xmlns:p14="http://schemas.microsoft.com/office/powerpoint/2010/main" val="5037215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u="sng" dirty="0" smtClean="0">
                <a:solidFill>
                  <a:srgbClr val="FFFF00"/>
                </a:solidFill>
              </a:rPr>
              <a:t>Tk1:</a:t>
            </a:r>
            <a:r>
              <a:rPr lang="en-US" sz="5600" dirty="0" smtClean="0">
                <a:solidFill>
                  <a:schemeClr val="bg1"/>
                </a:solidFill>
              </a:rPr>
              <a:t> </a:t>
            </a:r>
            <a:r>
              <a:rPr lang="vi-VN" sz="5600" dirty="0" smtClean="0">
                <a:solidFill>
                  <a:schemeClr val="bg1"/>
                </a:solidFill>
              </a:rPr>
              <a:t>Hãy đến đây ta </a:t>
            </a:r>
            <a:r>
              <a:rPr lang="vi-VN" sz="5600" dirty="0" smtClean="0">
                <a:solidFill>
                  <a:schemeClr val="bg1"/>
                </a:solidFill>
              </a:rPr>
              <a:t>reo</a:t>
            </a:r>
            <a:r>
              <a:rPr lang="en-US" sz="5600" dirty="0" smtClean="0">
                <a:solidFill>
                  <a:schemeClr val="bg1"/>
                </a:solidFill>
              </a:rPr>
              <a:t> </a:t>
            </a:r>
            <a:r>
              <a:rPr lang="en-US" sz="5600" dirty="0" err="1" smtClean="0">
                <a:solidFill>
                  <a:schemeClr val="bg1"/>
                </a:solidFill>
              </a:rPr>
              <a:t>vui</a:t>
            </a:r>
            <a:r>
              <a:rPr lang="vi-VN" sz="5600" dirty="0" smtClean="0">
                <a:solidFill>
                  <a:schemeClr val="bg1"/>
                </a:solidFill>
              </a:rPr>
              <a:t> </a:t>
            </a:r>
            <a:r>
              <a:rPr lang="vi-VN" sz="5600" dirty="0" smtClean="0">
                <a:solidFill>
                  <a:schemeClr val="bg1"/>
                </a:solidFill>
              </a:rPr>
              <a:t>mừng Chúa, tung hô Ngài, Núi đá độ trì ta. Vào trước Thánh Nhan ta dâng lời cảm tạ, cùng tung hô theo muôn tiếng đàn ca.</a:t>
            </a:r>
            <a:endParaRPr lang="en-US" sz="5600" dirty="0">
              <a:solidFill>
                <a:schemeClr val="bg1"/>
              </a:solidFill>
            </a:endParaRPr>
          </a:p>
        </p:txBody>
      </p:sp>
    </p:spTree>
    <p:extLst>
      <p:ext uri="{BB962C8B-B14F-4D97-AF65-F5344CB8AC3E}">
        <p14:creationId xmlns:p14="http://schemas.microsoft.com/office/powerpoint/2010/main" val="18386639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Hôm nay ước gì anh em nghe tiếng Chúa phán: Các ngươi chớ cứng lòng.</a:t>
            </a:r>
          </a:p>
        </p:txBody>
      </p:sp>
    </p:spTree>
    <p:extLst>
      <p:ext uri="{BB962C8B-B14F-4D97-AF65-F5344CB8AC3E}">
        <p14:creationId xmlns:p14="http://schemas.microsoft.com/office/powerpoint/2010/main" val="2979126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500" b="0" dirty="0">
                <a:solidFill>
                  <a:schemeClr val="bg1"/>
                </a:solidFill>
                <a:effectLst/>
                <a:latin typeface="+mj-lt"/>
              </a:rPr>
              <a:t>Lạy Chúa Thánh Thần là Ánh sáng Chân lý vẹn toàn,</a:t>
            </a:r>
            <a:br>
              <a:rPr lang="vi-VN" sz="5500" b="0" dirty="0">
                <a:solidFill>
                  <a:schemeClr val="bg1"/>
                </a:solidFill>
                <a:effectLst/>
                <a:latin typeface="+mj-lt"/>
              </a:rPr>
            </a:br>
            <a:r>
              <a:rPr lang="vi-VN" sz="5500" b="0" dirty="0">
                <a:solidFill>
                  <a:schemeClr val="bg1"/>
                </a:solidFill>
                <a:effectLst/>
                <a:latin typeface="+mj-lt"/>
              </a:rPr>
              <a:t>Chúa ban những ân huệ thích hợp cho từng thời đại, và dùng nhiều cách thế kỳ diệu để hướng dẫn Hội Thánh,</a:t>
            </a:r>
            <a:endParaRPr lang="en-US" sz="5500" b="0" dirty="0">
              <a:solidFill>
                <a:schemeClr val="bg1"/>
              </a:solidFill>
              <a:effectLst/>
              <a:latin typeface="+mj-lt"/>
            </a:endParaRPr>
          </a:p>
        </p:txBody>
      </p:sp>
    </p:spTree>
    <p:extLst>
      <p:ext uri="{BB962C8B-B14F-4D97-AF65-F5344CB8AC3E}">
        <p14:creationId xmlns:p14="http://schemas.microsoft.com/office/powerpoint/2010/main" val="1348700845"/>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600" u="sng" dirty="0" smtClean="0">
                <a:solidFill>
                  <a:srgbClr val="FFFF00"/>
                </a:solidFill>
              </a:rPr>
              <a:t>Tk2:</a:t>
            </a:r>
            <a:r>
              <a:rPr lang="en-US" sz="5600" dirty="0" smtClean="0">
                <a:solidFill>
                  <a:schemeClr val="bg1"/>
                </a:solidFill>
              </a:rPr>
              <a:t> </a:t>
            </a:r>
            <a:r>
              <a:rPr lang="vi-VN" sz="5600" dirty="0" smtClean="0">
                <a:solidFill>
                  <a:schemeClr val="bg1"/>
                </a:solidFill>
              </a:rPr>
              <a:t>Hãy </a:t>
            </a:r>
            <a:r>
              <a:rPr lang="en-US" sz="5600" dirty="0" err="1" smtClean="0">
                <a:solidFill>
                  <a:schemeClr val="bg1"/>
                </a:solidFill>
              </a:rPr>
              <a:t>cúc</a:t>
            </a:r>
            <a:r>
              <a:rPr lang="en-US" sz="5600" dirty="0" smtClean="0">
                <a:solidFill>
                  <a:schemeClr val="bg1"/>
                </a:solidFill>
              </a:rPr>
              <a:t> </a:t>
            </a:r>
            <a:r>
              <a:rPr lang="en-US" sz="5600" dirty="0" err="1" smtClean="0">
                <a:solidFill>
                  <a:schemeClr val="bg1"/>
                </a:solidFill>
              </a:rPr>
              <a:t>cung</a:t>
            </a:r>
            <a:r>
              <a:rPr lang="en-US" sz="5600" dirty="0" smtClean="0">
                <a:solidFill>
                  <a:schemeClr val="bg1"/>
                </a:solidFill>
              </a:rPr>
              <a:t> </a:t>
            </a:r>
            <a:r>
              <a:rPr lang="vi-VN" sz="5600" dirty="0" smtClean="0">
                <a:solidFill>
                  <a:schemeClr val="bg1"/>
                </a:solidFill>
              </a:rPr>
              <a:t>nơi </a:t>
            </a:r>
            <a:r>
              <a:rPr lang="vi-VN" sz="5600" dirty="0" smtClean="0">
                <a:solidFill>
                  <a:schemeClr val="bg1"/>
                </a:solidFill>
              </a:rPr>
              <a:t>Tôn Nhan phục bái, tiến bước vào kính Đấng tạo thành ta, là Đức Chúa ta, ta đây thuộc dân Ngài, Ngài canh coi như chăn dắt đàn chiên.</a:t>
            </a:r>
            <a:endParaRPr lang="en-US" sz="5600" dirty="0">
              <a:solidFill>
                <a:schemeClr val="bg1"/>
              </a:solidFill>
            </a:endParaRPr>
          </a:p>
        </p:txBody>
      </p:sp>
    </p:spTree>
    <p:extLst>
      <p:ext uri="{BB962C8B-B14F-4D97-AF65-F5344CB8AC3E}">
        <p14:creationId xmlns:p14="http://schemas.microsoft.com/office/powerpoint/2010/main" val="19424941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Hôm nay ước gì anh em nghe tiếng Chúa phán: Các ngươi chớ cứng lòng.</a:t>
            </a:r>
          </a:p>
        </p:txBody>
      </p:sp>
    </p:spTree>
    <p:extLst>
      <p:ext uri="{BB962C8B-B14F-4D97-AF65-F5344CB8AC3E}">
        <p14:creationId xmlns:p14="http://schemas.microsoft.com/office/powerpoint/2010/main" val="29791268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600" u="sng" smtClean="0">
                <a:solidFill>
                  <a:srgbClr val="FFFF00"/>
                </a:solidFill>
              </a:rPr>
              <a:t>Tk3:</a:t>
            </a:r>
            <a:r>
              <a:rPr lang="en-US" sz="5600">
                <a:solidFill>
                  <a:schemeClr val="bg1"/>
                </a:solidFill>
              </a:rPr>
              <a:t> </a:t>
            </a:r>
            <a:r>
              <a:rPr lang="vi-VN" sz="5600" smtClean="0">
                <a:solidFill>
                  <a:schemeClr val="bg1"/>
                </a:solidFill>
              </a:rPr>
              <a:t>Hãy chú tâm hôm nay nghe lời Chúa, chớ cứng lòng giống lúc ở Mas-sa, tại Mê-ri-ba, xem bao việc Ta làm, tổ tiên xưa manh tâm dám thử Ta.</a:t>
            </a:r>
          </a:p>
        </p:txBody>
      </p:sp>
    </p:spTree>
    <p:extLst>
      <p:ext uri="{BB962C8B-B14F-4D97-AF65-F5344CB8AC3E}">
        <p14:creationId xmlns:p14="http://schemas.microsoft.com/office/powerpoint/2010/main" val="36394369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Hôm nay ước gì anh em nghe tiếng Chúa phán: Các ngươi chớ cứng lòng.</a:t>
            </a:r>
          </a:p>
        </p:txBody>
      </p:sp>
    </p:spTree>
    <p:extLst>
      <p:ext uri="{BB962C8B-B14F-4D97-AF65-F5344CB8AC3E}">
        <p14:creationId xmlns:p14="http://schemas.microsoft.com/office/powerpoint/2010/main" val="29791268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308324"/>
          </a:xfrm>
          <a:prstGeom prst="rect">
            <a:avLst/>
          </a:prstGeom>
        </p:spPr>
        <p:txBody>
          <a:bodyPr wrap="square">
            <a:spAutoFit/>
          </a:bodyPr>
          <a:lstStyle/>
          <a:p>
            <a:r>
              <a:rPr lang="vi-VN" sz="3600" dirty="0">
                <a:solidFill>
                  <a:srgbClr val="A50021"/>
                </a:solidFill>
              </a:rPr>
              <a:t>Bài đọc </a:t>
            </a:r>
            <a:r>
              <a:rPr lang="en-US" sz="3600" dirty="0" smtClean="0">
                <a:solidFill>
                  <a:srgbClr val="A50021"/>
                </a:solidFill>
              </a:rPr>
              <a:t>2</a:t>
            </a:r>
            <a:r>
              <a:rPr lang="vi-VN" sz="3600" dirty="0" smtClean="0">
                <a:solidFill>
                  <a:srgbClr val="A50021"/>
                </a:solidFill>
              </a:rPr>
              <a:t>.</a:t>
            </a:r>
            <a:endParaRPr lang="vi-VN" sz="3600" dirty="0">
              <a:solidFill>
                <a:srgbClr val="A50021"/>
              </a:solidFill>
            </a:endParaRPr>
          </a:p>
          <a:p>
            <a:r>
              <a:rPr lang="vi-VN" sz="3600" dirty="0">
                <a:solidFill>
                  <a:srgbClr val="A50021"/>
                </a:solidFill>
              </a:rPr>
              <a:t>Bài trích </a:t>
            </a:r>
            <a:r>
              <a:rPr lang="en-US" sz="3600" dirty="0" err="1" smtClean="0">
                <a:solidFill>
                  <a:srgbClr val="A50021"/>
                </a:solidFill>
              </a:rPr>
              <a:t>thư</a:t>
            </a:r>
            <a:r>
              <a:rPr lang="en-US" sz="3600" dirty="0" smtClean="0">
                <a:solidFill>
                  <a:srgbClr val="A50021"/>
                </a:solidFill>
              </a:rPr>
              <a:t> </a:t>
            </a:r>
            <a:r>
              <a:rPr lang="en-US" sz="3600" dirty="0" err="1" smtClean="0">
                <a:solidFill>
                  <a:srgbClr val="A50021"/>
                </a:solidFill>
              </a:rPr>
              <a:t>thánh</a:t>
            </a:r>
            <a:r>
              <a:rPr lang="en-US" sz="3600" dirty="0" smtClean="0">
                <a:solidFill>
                  <a:srgbClr val="A50021"/>
                </a:solidFill>
              </a:rPr>
              <a:t> </a:t>
            </a:r>
            <a:r>
              <a:rPr lang="en-US" sz="3600" dirty="0" err="1" smtClean="0">
                <a:solidFill>
                  <a:srgbClr val="A50021"/>
                </a:solidFill>
              </a:rPr>
              <a:t>Phao-lô</a:t>
            </a:r>
            <a:r>
              <a:rPr lang="en-US" sz="3600" dirty="0" smtClean="0">
                <a:solidFill>
                  <a:srgbClr val="A50021"/>
                </a:solidFill>
              </a:rPr>
              <a:t> </a:t>
            </a:r>
            <a:r>
              <a:rPr lang="en-US" sz="3600" dirty="0" err="1" smtClean="0">
                <a:solidFill>
                  <a:srgbClr val="A50021"/>
                </a:solidFill>
              </a:rPr>
              <a:t>tông</a:t>
            </a:r>
            <a:r>
              <a:rPr lang="en-US" sz="3600" dirty="0" smtClean="0">
                <a:solidFill>
                  <a:srgbClr val="A50021"/>
                </a:solidFill>
              </a:rPr>
              <a:t> </a:t>
            </a:r>
            <a:r>
              <a:rPr lang="en-US" sz="3600" dirty="0" err="1" smtClean="0">
                <a:solidFill>
                  <a:srgbClr val="A50021"/>
                </a:solidFill>
              </a:rPr>
              <a:t>đồ</a:t>
            </a:r>
            <a:r>
              <a:rPr lang="en-US" sz="3600" dirty="0" smtClean="0">
                <a:solidFill>
                  <a:srgbClr val="A50021"/>
                </a:solidFill>
              </a:rPr>
              <a:t> </a:t>
            </a:r>
            <a:r>
              <a:rPr lang="en-US" sz="3600" dirty="0" err="1" smtClean="0">
                <a:solidFill>
                  <a:srgbClr val="A50021"/>
                </a:solidFill>
              </a:rPr>
              <a:t>gửi</a:t>
            </a:r>
            <a:r>
              <a:rPr lang="en-US" sz="3600" dirty="0" smtClean="0">
                <a:solidFill>
                  <a:srgbClr val="A50021"/>
                </a:solidFill>
              </a:rPr>
              <a:t> </a:t>
            </a:r>
            <a:r>
              <a:rPr lang="en-US" sz="3600" dirty="0" err="1" smtClean="0">
                <a:solidFill>
                  <a:srgbClr val="A50021"/>
                </a:solidFill>
              </a:rPr>
              <a:t>tín</a:t>
            </a:r>
            <a:r>
              <a:rPr lang="en-US" sz="3600" dirty="0" smtClean="0">
                <a:solidFill>
                  <a:srgbClr val="A50021"/>
                </a:solidFill>
              </a:rPr>
              <a:t> </a:t>
            </a:r>
            <a:r>
              <a:rPr lang="en-US" sz="3600" dirty="0" err="1" smtClean="0">
                <a:solidFill>
                  <a:srgbClr val="A50021"/>
                </a:solidFill>
              </a:rPr>
              <a:t>hữu</a:t>
            </a:r>
            <a:r>
              <a:rPr lang="en-US" sz="3600" dirty="0" smtClean="0">
                <a:solidFill>
                  <a:srgbClr val="A50021"/>
                </a:solidFill>
              </a:rPr>
              <a:t> </a:t>
            </a:r>
            <a:r>
              <a:rPr lang="en-US" sz="3600" dirty="0" err="1" smtClean="0">
                <a:solidFill>
                  <a:srgbClr val="A50021"/>
                </a:solidFill>
              </a:rPr>
              <a:t>Rô</a:t>
            </a:r>
            <a:r>
              <a:rPr lang="en-US" sz="3600" dirty="0" smtClean="0">
                <a:solidFill>
                  <a:srgbClr val="A50021"/>
                </a:solidFill>
              </a:rPr>
              <a:t>-ma</a:t>
            </a:r>
            <a:r>
              <a:rPr lang="vi-VN" sz="3600" dirty="0" smtClean="0">
                <a:solidFill>
                  <a:srgbClr val="A50021"/>
                </a:solidFill>
              </a:rPr>
              <a:t>.</a:t>
            </a:r>
            <a:endParaRPr lang="vi-VN" sz="3600" dirty="0">
              <a:solidFill>
                <a:srgbClr val="A50021"/>
              </a:solidFill>
            </a:endParaRPr>
          </a:p>
          <a:p>
            <a:r>
              <a:rPr lang="en-US" sz="3600" dirty="0" err="1" smtClean="0">
                <a:solidFill>
                  <a:srgbClr val="A50021"/>
                </a:solidFill>
              </a:rPr>
              <a:t>Yêu</a:t>
            </a:r>
            <a:r>
              <a:rPr lang="en-US" sz="3600" dirty="0" smtClean="0">
                <a:solidFill>
                  <a:srgbClr val="A50021"/>
                </a:solidFill>
              </a:rPr>
              <a:t> </a:t>
            </a:r>
            <a:r>
              <a:rPr lang="en-US" sz="3600" dirty="0" err="1" smtClean="0">
                <a:solidFill>
                  <a:srgbClr val="A50021"/>
                </a:solidFill>
              </a:rPr>
              <a:t>thương</a:t>
            </a:r>
            <a:r>
              <a:rPr lang="en-US" sz="3600" dirty="0" smtClean="0">
                <a:solidFill>
                  <a:srgbClr val="A50021"/>
                </a:solidFill>
              </a:rPr>
              <a:t> </a:t>
            </a:r>
            <a:r>
              <a:rPr lang="en-US" sz="3600" dirty="0" err="1" smtClean="0">
                <a:solidFill>
                  <a:srgbClr val="A50021"/>
                </a:solidFill>
              </a:rPr>
              <a:t>là</a:t>
            </a:r>
            <a:r>
              <a:rPr lang="en-US" sz="3600" dirty="0" smtClean="0">
                <a:solidFill>
                  <a:srgbClr val="A50021"/>
                </a:solidFill>
              </a:rPr>
              <a:t> </a:t>
            </a:r>
            <a:r>
              <a:rPr lang="en-US" sz="3600" dirty="0" err="1" smtClean="0">
                <a:solidFill>
                  <a:srgbClr val="A50021"/>
                </a:solidFill>
              </a:rPr>
              <a:t>chu</a:t>
            </a:r>
            <a:r>
              <a:rPr lang="en-US" sz="3600" dirty="0" smtClean="0">
                <a:solidFill>
                  <a:srgbClr val="A50021"/>
                </a:solidFill>
              </a:rPr>
              <a:t> </a:t>
            </a:r>
            <a:r>
              <a:rPr lang="en-US" sz="3600" dirty="0" err="1" smtClean="0">
                <a:solidFill>
                  <a:srgbClr val="A50021"/>
                </a:solidFill>
              </a:rPr>
              <a:t>toàn</a:t>
            </a:r>
            <a:r>
              <a:rPr lang="en-US" sz="3600" dirty="0" smtClean="0">
                <a:solidFill>
                  <a:srgbClr val="A50021"/>
                </a:solidFill>
              </a:rPr>
              <a:t> </a:t>
            </a:r>
            <a:r>
              <a:rPr lang="en-US" sz="3600" dirty="0" err="1" smtClean="0">
                <a:solidFill>
                  <a:srgbClr val="A50021"/>
                </a:solidFill>
              </a:rPr>
              <a:t>lề</a:t>
            </a:r>
            <a:r>
              <a:rPr lang="en-US" sz="3600" dirty="0" smtClean="0">
                <a:solidFill>
                  <a:srgbClr val="A50021"/>
                </a:solidFill>
              </a:rPr>
              <a:t> </a:t>
            </a:r>
            <a:r>
              <a:rPr lang="en-US" sz="3600" dirty="0" err="1" smtClean="0">
                <a:solidFill>
                  <a:srgbClr val="A50021"/>
                </a:solidFill>
              </a:rPr>
              <a:t>luật</a:t>
            </a:r>
            <a:r>
              <a:rPr lang="vi-VN" sz="3600" dirty="0" smtClean="0">
                <a:solidFill>
                  <a:srgbClr val="A50021"/>
                </a:solidFill>
              </a:rPr>
              <a:t>.</a:t>
            </a:r>
            <a:endParaRPr lang="vi-VN" sz="3600" dirty="0">
              <a:solidFill>
                <a:srgbClr val="A50021"/>
              </a:solidFill>
            </a:endParaRPr>
          </a:p>
        </p:txBody>
      </p:sp>
    </p:spTree>
    <p:extLst>
      <p:ext uri="{BB962C8B-B14F-4D97-AF65-F5344CB8AC3E}">
        <p14:creationId xmlns:p14="http://schemas.microsoft.com/office/powerpoint/2010/main" val="1076586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500" dirty="0" smtClean="0">
                <a:solidFill>
                  <a:schemeClr val="bg1"/>
                </a:solidFill>
              </a:rPr>
              <a:t>Trong Đức Ki-tô, Thiên Chúa đã làm cho thế gian được giao hoà với Ngài, và trao cho chúng tôi công bố lời giao hoà.</a:t>
            </a:r>
            <a:endParaRPr lang="en-US" sz="55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38277783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423694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8566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lnSpc>
                <a:spcPct val="110000"/>
              </a:lnSpc>
            </a:pPr>
            <a:r>
              <a:rPr lang="vi-VN" sz="6000" b="0" dirty="0">
                <a:solidFill>
                  <a:schemeClr val="bg1"/>
                </a:solidFill>
                <a:effectLst/>
                <a:latin typeface="+mj-lt"/>
              </a:rPr>
              <a:t>này chúng con đang chung lời cầu nguyện cho các</a:t>
            </a:r>
            <a:br>
              <a:rPr lang="vi-VN" sz="6000" b="0" dirty="0">
                <a:solidFill>
                  <a:schemeClr val="bg1"/>
                </a:solidFill>
                <a:effectLst/>
                <a:latin typeface="+mj-lt"/>
              </a:rPr>
            </a:br>
            <a:r>
              <a:rPr lang="vi-VN" sz="6000" b="0" dirty="0">
                <a:solidFill>
                  <a:schemeClr val="bg1"/>
                </a:solidFill>
                <a:effectLst/>
                <a:latin typeface="+mj-lt"/>
              </a:rPr>
              <a:t>Giám mục, và những người tham dự Thượng Hội đồng Giám mục thế giới.</a:t>
            </a:r>
            <a:endParaRPr lang="en-US" sz="6000" b="0" dirty="0">
              <a:solidFill>
                <a:schemeClr val="bg1"/>
              </a:solidFill>
              <a:effectLst/>
              <a:latin typeface="+mj-lt"/>
            </a:endParaRPr>
          </a:p>
        </p:txBody>
      </p:sp>
    </p:spTree>
    <p:extLst>
      <p:ext uri="{BB962C8B-B14F-4D97-AF65-F5344CB8AC3E}">
        <p14:creationId xmlns:p14="http://schemas.microsoft.com/office/powerpoint/2010/main" val="4212309051"/>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smtClean="0">
                <a:solidFill>
                  <a:schemeClr val="bg1"/>
                </a:solidFill>
                <a:effectLst/>
                <a:latin typeface="+mj-lt"/>
                <a:cs typeface="Times New Roman" pitchFamily="18" charset="0"/>
              </a:rPr>
              <a:t>sinh</a:t>
            </a:r>
            <a:r>
              <a:rPr lang="vi-VN" sz="6600" b="0" dirty="0" smtClean="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562914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0028835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a:t>
            </a:r>
            <a:r>
              <a:rPr lang="vi-VN" sz="6000" b="0" dirty="0" smtClean="0">
                <a:solidFill>
                  <a:schemeClr val="bg1"/>
                </a:solidFill>
                <a:effectLst/>
                <a:latin typeface="+mj-lt"/>
              </a:rPr>
              <a:t>Cha</a:t>
            </a:r>
            <a:r>
              <a:rPr lang="en-US" sz="6000" b="0" dirty="0" smtClean="0">
                <a:solidFill>
                  <a:schemeClr val="bg1"/>
                </a:solidFill>
                <a:effectLst/>
                <a:latin typeface="+mj-lt"/>
              </a:rPr>
              <a:t>,</a:t>
            </a:r>
            <a:r>
              <a:rPr lang="vi-VN" sz="6000" b="0" dirty="0" smtClean="0">
                <a:solidFill>
                  <a:schemeClr val="bg1"/>
                </a:solidFill>
                <a:effectLst/>
                <a:latin typeface="+mj-lt"/>
              </a:rPr>
              <a:t> </a:t>
            </a:r>
            <a:r>
              <a:rPr lang="vi-VN" sz="6000" b="0" dirty="0">
                <a:solidFill>
                  <a:schemeClr val="bg1"/>
                </a:solidFill>
                <a:effectLst/>
                <a:latin typeface="+mj-lt"/>
              </a:rPr>
              <a:t>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4942830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401271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5944994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a:t>
            </a:r>
            <a:r>
              <a:rPr lang="vi-VN" sz="6000" b="0" dirty="0" smtClean="0">
                <a:solidFill>
                  <a:schemeClr val="bg1"/>
                </a:solidFill>
                <a:effectLst/>
                <a:latin typeface="+mj-lt"/>
                <a:cs typeface="Times New Roman" pitchFamily="18" charset="0"/>
              </a:rPr>
              <a:t>Philatô</a:t>
            </a:r>
            <a:r>
              <a:rPr lang="en-US" sz="6000" b="0" dirty="0" smtClean="0">
                <a:solidFill>
                  <a:schemeClr val="bg1"/>
                </a:solidFill>
                <a:effectLst/>
                <a:latin typeface="+mj-lt"/>
                <a:cs typeface="Times New Roman" pitchFamily="18" charset="0"/>
              </a:rPr>
              <a:t>,</a:t>
            </a:r>
            <a:r>
              <a:rPr lang="vi-VN" sz="6000" b="0" dirty="0" smtClean="0">
                <a:solidFill>
                  <a:schemeClr val="bg1"/>
                </a:solidFill>
                <a:effectLst/>
                <a:latin typeface="+mj-lt"/>
                <a:cs typeface="Times New Roman" pitchFamily="18" charset="0"/>
              </a:rPr>
              <a:t> </a:t>
            </a:r>
            <a:r>
              <a:rPr lang="vi-VN" sz="6000" b="0" dirty="0">
                <a:solidFill>
                  <a:schemeClr val="bg1"/>
                </a:solidFill>
                <a:effectLst/>
                <a:latin typeface="+mj-lt"/>
                <a:cs typeface="Times New Roman" pitchFamily="18" charset="0"/>
              </a:rPr>
              <a:t>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546413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5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5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072991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83676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a:t>
            </a:r>
            <a:r>
              <a:rPr lang="vi-VN" sz="6000" b="0" dirty="0" smtClean="0">
                <a:solidFill>
                  <a:schemeClr val="bg1"/>
                </a:solidFill>
                <a:effectLst/>
                <a:latin typeface="+mj-lt"/>
              </a:rPr>
              <a:t>Con</a:t>
            </a:r>
            <a:r>
              <a:rPr lang="en-US" sz="6000" b="0" dirty="0" smtClean="0">
                <a:solidFill>
                  <a:schemeClr val="bg1"/>
                </a:solidFill>
                <a:effectLst/>
                <a:latin typeface="+mj-lt"/>
              </a:rPr>
              <a:t>.</a:t>
            </a:r>
            <a:r>
              <a:rPr lang="vi-VN" sz="6000" b="0" dirty="0" smtClean="0">
                <a:solidFill>
                  <a:schemeClr val="bg1"/>
                </a:solidFill>
                <a:effectLst/>
                <a:latin typeface="+mj-lt"/>
              </a:rPr>
              <a:t> </a:t>
            </a:r>
            <a:r>
              <a:rPr lang="vi-VN" sz="6000" b="0" dirty="0">
                <a:solidFill>
                  <a:schemeClr val="bg1"/>
                </a:solidFill>
                <a:effectLst/>
                <a:latin typeface="+mj-lt"/>
              </a:rPr>
              <a:t>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412789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409254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lnSpc>
                <a:spcPct val="110000"/>
              </a:lnSpc>
            </a:pPr>
            <a:r>
              <a:rPr lang="vi-VN" sz="5100" b="0" dirty="0">
                <a:solidFill>
                  <a:schemeClr val="bg1"/>
                </a:solidFill>
                <a:effectLst/>
                <a:latin typeface="+mj-lt"/>
                <a:cs typeface="Times New Roman" pitchFamily="18" charset="0"/>
              </a:rPr>
              <a:t>Xin Chúa làm nên cuộc Hiện Xuống mới trong đời sống Hội</a:t>
            </a:r>
            <a:br>
              <a:rPr lang="vi-VN" sz="5100" b="0" dirty="0">
                <a:solidFill>
                  <a:schemeClr val="bg1"/>
                </a:solidFill>
                <a:effectLst/>
                <a:latin typeface="+mj-lt"/>
                <a:cs typeface="Times New Roman" pitchFamily="18" charset="0"/>
              </a:rPr>
            </a:br>
            <a:r>
              <a:rPr lang="vi-VN" sz="5100" b="0" dirty="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51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18419960"/>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8691846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191000" y="1079033"/>
            <a:ext cx="4572000" cy="3416320"/>
          </a:xfrm>
          <a:prstGeom prst="rect">
            <a:avLst/>
          </a:prstGeom>
        </p:spPr>
        <p:txBody>
          <a:bodyPr>
            <a:spAutoFit/>
          </a:bodyPr>
          <a:lstStyle/>
          <a:p>
            <a:pPr algn="just"/>
            <a:r>
              <a:rPr lang="vi-VN" sz="3600" dirty="0"/>
              <a:t>Thánh Phaolô dạy : “Anh em đừng mắc nợ gì ai, ngoài món nợ tương thân tương ái. Vì ai yêu người thì đã chu toàn lề luật”.</a:t>
            </a:r>
            <a:endParaRPr lang="en-US" sz="3600" dirty="0"/>
          </a:p>
        </p:txBody>
      </p:sp>
    </p:spTree>
    <p:extLst>
      <p:ext uri="{BB962C8B-B14F-4D97-AF65-F5344CB8AC3E}">
        <p14:creationId xmlns:p14="http://schemas.microsoft.com/office/powerpoint/2010/main" val="42050980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429000" y="2570911"/>
            <a:ext cx="5791200" cy="1384995"/>
          </a:xfrm>
          <a:prstGeom prst="rect">
            <a:avLst/>
          </a:prstGeom>
        </p:spPr>
        <p:txBody>
          <a:bodyPr wrap="square">
            <a:spAutoFit/>
          </a:bodyPr>
          <a:lstStyle/>
          <a:p>
            <a:pPr algn="ctr"/>
            <a:r>
              <a:rPr lang="en-US" sz="4400" dirty="0" smtClean="0">
                <a:solidFill>
                  <a:srgbClr val="FFFF00"/>
                </a:solidFill>
              </a:rPr>
              <a:t>DÂNG CHÚA NIỀM VUI</a:t>
            </a:r>
            <a:endParaRPr lang="en-US" sz="4400" dirty="0">
              <a:solidFill>
                <a:srgbClr val="FFFF00"/>
              </a:solidFill>
            </a:endParaRPr>
          </a:p>
          <a:p>
            <a:pPr algn="ctr"/>
            <a:r>
              <a:rPr lang="en-US" sz="4000" i="1" dirty="0" smtClean="0">
                <a:solidFill>
                  <a:schemeClr val="bg1"/>
                </a:solidFill>
              </a:rPr>
              <a:t>Kim </a:t>
            </a:r>
            <a:r>
              <a:rPr lang="en-US" sz="4000" i="1" dirty="0" err="1" smtClean="0">
                <a:solidFill>
                  <a:schemeClr val="bg1"/>
                </a:solidFill>
              </a:rPr>
              <a:t>Ân</a:t>
            </a:r>
            <a:endParaRPr lang="en-US" sz="4000" i="1" dirty="0">
              <a:solidFill>
                <a:schemeClr val="bg1"/>
              </a:solidFill>
            </a:endParaRPr>
          </a:p>
        </p:txBody>
      </p:sp>
    </p:spTree>
    <p:extLst>
      <p:ext uri="{BB962C8B-B14F-4D97-AF65-F5344CB8AC3E}">
        <p14:creationId xmlns:p14="http://schemas.microsoft.com/office/powerpoint/2010/main" val="12358554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u="sng" dirty="0" smtClean="0">
                <a:solidFill>
                  <a:srgbClr val="FFFF00"/>
                </a:solidFill>
                <a:latin typeface="+mj-lt"/>
              </a:rPr>
              <a:t>Tk1:</a:t>
            </a:r>
            <a:r>
              <a:rPr lang="en-US" sz="4800" dirty="0" smtClean="0">
                <a:solidFill>
                  <a:schemeClr val="bg1"/>
                </a:solidFill>
                <a:latin typeface="+mj-lt"/>
              </a:rPr>
              <a:t> </a:t>
            </a:r>
            <a:r>
              <a:rPr lang="en-US" sz="4800" dirty="0" err="1" smtClean="0">
                <a:solidFill>
                  <a:schemeClr val="bg1"/>
                </a:solidFill>
                <a:latin typeface="+mj-lt"/>
              </a:rPr>
              <a:t>Giờ</a:t>
            </a:r>
            <a:r>
              <a:rPr lang="en-US" sz="4800" dirty="0" smtClean="0">
                <a:solidFill>
                  <a:schemeClr val="bg1"/>
                </a:solidFill>
                <a:latin typeface="+mj-lt"/>
              </a:rPr>
              <a:t> </a:t>
            </a:r>
            <a:r>
              <a:rPr lang="en-US" sz="4800" dirty="0" err="1" smtClean="0">
                <a:solidFill>
                  <a:schemeClr val="bg1"/>
                </a:solidFill>
                <a:latin typeface="+mj-lt"/>
              </a:rPr>
              <a:t>đây</a:t>
            </a:r>
            <a:r>
              <a:rPr lang="en-US" sz="4800" dirty="0" smtClean="0">
                <a:solidFill>
                  <a:schemeClr val="bg1"/>
                </a:solidFill>
                <a:latin typeface="+mj-lt"/>
              </a:rPr>
              <a:t> </a:t>
            </a:r>
            <a:r>
              <a:rPr lang="en-US" sz="4800" dirty="0" err="1" smtClean="0">
                <a:solidFill>
                  <a:schemeClr val="bg1"/>
                </a:solidFill>
                <a:latin typeface="+mj-lt"/>
              </a:rPr>
              <a:t>trọn</a:t>
            </a:r>
            <a:r>
              <a:rPr lang="en-US" sz="4800" dirty="0" smtClean="0">
                <a:solidFill>
                  <a:schemeClr val="bg1"/>
                </a:solidFill>
                <a:latin typeface="+mj-lt"/>
              </a:rPr>
              <a:t> </a:t>
            </a:r>
            <a:r>
              <a:rPr lang="en-US" sz="4800" dirty="0" err="1" smtClean="0">
                <a:solidFill>
                  <a:schemeClr val="bg1"/>
                </a:solidFill>
                <a:latin typeface="+mj-lt"/>
              </a:rPr>
              <a:t>đời</a:t>
            </a:r>
            <a:r>
              <a:rPr lang="en-US" sz="4800" dirty="0" smtClean="0">
                <a:solidFill>
                  <a:schemeClr val="bg1"/>
                </a:solidFill>
                <a:latin typeface="+mj-lt"/>
              </a:rPr>
              <a:t> con </a:t>
            </a:r>
            <a:r>
              <a:rPr lang="en-US" sz="4800" dirty="0" err="1" smtClean="0">
                <a:solidFill>
                  <a:schemeClr val="bg1"/>
                </a:solidFill>
                <a:latin typeface="+mj-lt"/>
              </a:rPr>
              <a:t>với</a:t>
            </a:r>
            <a:r>
              <a:rPr lang="en-US" sz="4800" dirty="0" smtClean="0">
                <a:solidFill>
                  <a:schemeClr val="bg1"/>
                </a:solidFill>
                <a:latin typeface="+mj-lt"/>
              </a:rPr>
              <a:t> </a:t>
            </a:r>
            <a:r>
              <a:rPr lang="en-US" sz="4800" dirty="0" err="1" smtClean="0">
                <a:solidFill>
                  <a:schemeClr val="bg1"/>
                </a:solidFill>
                <a:latin typeface="+mj-lt"/>
              </a:rPr>
              <a:t>niềm</a:t>
            </a:r>
            <a:r>
              <a:rPr lang="en-US" sz="4800" dirty="0" smtClean="0">
                <a:solidFill>
                  <a:schemeClr val="bg1"/>
                </a:solidFill>
                <a:latin typeface="+mj-lt"/>
              </a:rPr>
              <a:t> </a:t>
            </a:r>
            <a:r>
              <a:rPr lang="en-US" sz="4800" dirty="0" err="1" smtClean="0">
                <a:solidFill>
                  <a:schemeClr val="bg1"/>
                </a:solidFill>
                <a:latin typeface="+mj-lt"/>
              </a:rPr>
              <a:t>hân</a:t>
            </a:r>
            <a:r>
              <a:rPr lang="en-US" sz="4800" dirty="0" smtClean="0">
                <a:solidFill>
                  <a:schemeClr val="bg1"/>
                </a:solidFill>
                <a:latin typeface="+mj-lt"/>
              </a:rPr>
              <a:t> </a:t>
            </a:r>
            <a:r>
              <a:rPr lang="en-US" sz="4800" dirty="0" err="1" smtClean="0">
                <a:solidFill>
                  <a:schemeClr val="bg1"/>
                </a:solidFill>
                <a:latin typeface="+mj-lt"/>
              </a:rPr>
              <a:t>hoan</a:t>
            </a:r>
            <a:r>
              <a:rPr lang="en-US" sz="4800" dirty="0" smtClean="0">
                <a:solidFill>
                  <a:schemeClr val="bg1"/>
                </a:solidFill>
                <a:latin typeface="+mj-lt"/>
              </a:rPr>
              <a:t> </a:t>
            </a:r>
            <a:r>
              <a:rPr lang="en-US" sz="4800" dirty="0" err="1" smtClean="0">
                <a:solidFill>
                  <a:schemeClr val="bg1"/>
                </a:solidFill>
                <a:latin typeface="+mj-lt"/>
              </a:rPr>
              <a:t>chứa</a:t>
            </a:r>
            <a:r>
              <a:rPr lang="en-US" sz="4800" dirty="0" smtClean="0">
                <a:solidFill>
                  <a:schemeClr val="bg1"/>
                </a:solidFill>
                <a:latin typeface="+mj-lt"/>
              </a:rPr>
              <a:t> chan</a:t>
            </a:r>
            <a:r>
              <a:rPr lang="en-US" sz="4800" dirty="0" smtClean="0">
                <a:solidFill>
                  <a:schemeClr val="bg1"/>
                </a:solidFill>
                <a:latin typeface="+mj-lt"/>
              </a:rPr>
              <a:t>. </a:t>
            </a:r>
            <a:r>
              <a:rPr lang="en-US" sz="4800" dirty="0" err="1" smtClean="0">
                <a:solidFill>
                  <a:schemeClr val="bg1"/>
                </a:solidFill>
                <a:latin typeface="+mj-lt"/>
              </a:rPr>
              <a:t>Tạ</a:t>
            </a:r>
            <a:r>
              <a:rPr lang="en-US" sz="4800" dirty="0" smtClean="0">
                <a:solidFill>
                  <a:schemeClr val="bg1"/>
                </a:solidFill>
                <a:latin typeface="+mj-lt"/>
              </a:rPr>
              <a:t> </a:t>
            </a:r>
            <a:r>
              <a:rPr lang="en-US" sz="4800" dirty="0" err="1" smtClean="0">
                <a:solidFill>
                  <a:schemeClr val="bg1"/>
                </a:solidFill>
                <a:latin typeface="+mj-lt"/>
              </a:rPr>
              <a:t>ơn</a:t>
            </a:r>
            <a:r>
              <a:rPr lang="en-US" sz="4800" dirty="0" smtClean="0">
                <a:solidFill>
                  <a:schemeClr val="bg1"/>
                </a:solidFill>
                <a:latin typeface="+mj-lt"/>
              </a:rPr>
              <a:t> </a:t>
            </a:r>
            <a:r>
              <a:rPr lang="en-US" sz="4800" dirty="0" err="1" smtClean="0">
                <a:solidFill>
                  <a:schemeClr val="bg1"/>
                </a:solidFill>
                <a:latin typeface="+mj-lt"/>
              </a:rPr>
              <a:t>Chúa</a:t>
            </a:r>
            <a:r>
              <a:rPr lang="en-US" sz="4800" dirty="0" smtClean="0">
                <a:solidFill>
                  <a:schemeClr val="bg1"/>
                </a:solidFill>
                <a:latin typeface="+mj-lt"/>
              </a:rPr>
              <a:t> </a:t>
            </a:r>
            <a:r>
              <a:rPr lang="en-US" sz="4800" dirty="0" err="1" smtClean="0">
                <a:solidFill>
                  <a:schemeClr val="bg1"/>
                </a:solidFill>
                <a:latin typeface="+mj-lt"/>
              </a:rPr>
              <a:t>thương</a:t>
            </a:r>
            <a:r>
              <a:rPr lang="en-US" sz="4800" dirty="0" smtClean="0">
                <a:solidFill>
                  <a:schemeClr val="bg1"/>
                </a:solidFill>
                <a:latin typeface="+mj-lt"/>
              </a:rPr>
              <a:t> con ban </a:t>
            </a:r>
            <a:r>
              <a:rPr lang="en-US" sz="4800" dirty="0" err="1" smtClean="0">
                <a:solidFill>
                  <a:schemeClr val="bg1"/>
                </a:solidFill>
                <a:latin typeface="+mj-lt"/>
              </a:rPr>
              <a:t>cho</a:t>
            </a:r>
            <a:r>
              <a:rPr lang="en-US" sz="4800" dirty="0" smtClean="0">
                <a:solidFill>
                  <a:schemeClr val="bg1"/>
                </a:solidFill>
                <a:latin typeface="+mj-lt"/>
              </a:rPr>
              <a:t> </a:t>
            </a:r>
            <a:r>
              <a:rPr lang="en-US" sz="4800" dirty="0" err="1" smtClean="0">
                <a:solidFill>
                  <a:schemeClr val="bg1"/>
                </a:solidFill>
                <a:latin typeface="+mj-lt"/>
              </a:rPr>
              <a:t>muôn</a:t>
            </a:r>
            <a:r>
              <a:rPr lang="en-US" sz="4800" dirty="0" smtClean="0">
                <a:solidFill>
                  <a:schemeClr val="bg1"/>
                </a:solidFill>
                <a:latin typeface="+mj-lt"/>
              </a:rPr>
              <a:t> </a:t>
            </a:r>
            <a:r>
              <a:rPr lang="en-US" sz="4800" dirty="0" err="1" smtClean="0">
                <a:solidFill>
                  <a:schemeClr val="bg1"/>
                </a:solidFill>
                <a:latin typeface="+mj-lt"/>
              </a:rPr>
              <a:t>hồng</a:t>
            </a:r>
            <a:r>
              <a:rPr lang="en-US" sz="4800" dirty="0" smtClean="0">
                <a:solidFill>
                  <a:schemeClr val="bg1"/>
                </a:solidFill>
                <a:latin typeface="+mj-lt"/>
              </a:rPr>
              <a:t> </a:t>
            </a:r>
            <a:r>
              <a:rPr lang="en-US" sz="4800" dirty="0" err="1" smtClean="0">
                <a:solidFill>
                  <a:schemeClr val="bg1"/>
                </a:solidFill>
                <a:latin typeface="+mj-lt"/>
              </a:rPr>
              <a:t>ân</a:t>
            </a:r>
            <a:r>
              <a:rPr lang="en-US" sz="4800" dirty="0" smtClean="0">
                <a:solidFill>
                  <a:schemeClr val="bg1"/>
                </a:solidFill>
                <a:latin typeface="+mj-lt"/>
              </a:rPr>
              <a:t>. </a:t>
            </a:r>
            <a:r>
              <a:rPr lang="en-US" sz="4800" dirty="0" err="1" smtClean="0">
                <a:solidFill>
                  <a:schemeClr val="bg1"/>
                </a:solidFill>
                <a:latin typeface="+mj-lt"/>
              </a:rPr>
              <a:t>Lời</a:t>
            </a:r>
            <a:r>
              <a:rPr lang="en-US" sz="4800" dirty="0" smtClean="0">
                <a:solidFill>
                  <a:schemeClr val="bg1"/>
                </a:solidFill>
                <a:latin typeface="+mj-lt"/>
              </a:rPr>
              <a:t> </a:t>
            </a:r>
            <a:r>
              <a:rPr lang="en-US" sz="4800" dirty="0" err="1" smtClean="0">
                <a:solidFill>
                  <a:schemeClr val="bg1"/>
                </a:solidFill>
                <a:latin typeface="+mj-lt"/>
              </a:rPr>
              <a:t>kinh</a:t>
            </a:r>
            <a:r>
              <a:rPr lang="en-US" sz="4800" dirty="0" smtClean="0">
                <a:solidFill>
                  <a:schemeClr val="bg1"/>
                </a:solidFill>
                <a:latin typeface="+mj-lt"/>
              </a:rPr>
              <a:t> </a:t>
            </a:r>
            <a:r>
              <a:rPr lang="en-US" sz="4800" dirty="0" err="1" smtClean="0">
                <a:solidFill>
                  <a:schemeClr val="bg1"/>
                </a:solidFill>
                <a:latin typeface="+mj-lt"/>
              </a:rPr>
              <a:t>tựa</a:t>
            </a:r>
            <a:r>
              <a:rPr lang="en-US" sz="4800" dirty="0" smtClean="0">
                <a:solidFill>
                  <a:schemeClr val="bg1"/>
                </a:solidFill>
                <a:latin typeface="+mj-lt"/>
              </a:rPr>
              <a:t> </a:t>
            </a:r>
            <a:r>
              <a:rPr lang="en-US" sz="4800" dirty="0" err="1" smtClean="0">
                <a:solidFill>
                  <a:schemeClr val="bg1"/>
                </a:solidFill>
                <a:latin typeface="+mj-lt"/>
              </a:rPr>
              <a:t>trầm</a:t>
            </a:r>
            <a:r>
              <a:rPr lang="en-US" sz="4800" dirty="0" smtClean="0">
                <a:solidFill>
                  <a:schemeClr val="bg1"/>
                </a:solidFill>
                <a:latin typeface="+mj-lt"/>
              </a:rPr>
              <a:t> </a:t>
            </a:r>
            <a:r>
              <a:rPr lang="en-US" sz="4800" dirty="0" err="1" smtClean="0">
                <a:solidFill>
                  <a:schemeClr val="bg1"/>
                </a:solidFill>
                <a:latin typeface="+mj-lt"/>
              </a:rPr>
              <a:t>hương</a:t>
            </a:r>
            <a:r>
              <a:rPr lang="en-US" sz="4800" dirty="0" smtClean="0">
                <a:solidFill>
                  <a:schemeClr val="bg1"/>
                </a:solidFill>
                <a:latin typeface="+mj-lt"/>
              </a:rPr>
              <a:t>, </a:t>
            </a:r>
            <a:r>
              <a:rPr lang="en-US" sz="4800" dirty="0" err="1" smtClean="0">
                <a:solidFill>
                  <a:schemeClr val="bg1"/>
                </a:solidFill>
                <a:latin typeface="+mj-lt"/>
              </a:rPr>
              <a:t>kính</a:t>
            </a:r>
            <a:r>
              <a:rPr lang="en-US" sz="4800" dirty="0" smtClean="0">
                <a:solidFill>
                  <a:schemeClr val="bg1"/>
                </a:solidFill>
                <a:latin typeface="+mj-lt"/>
              </a:rPr>
              <a:t> </a:t>
            </a:r>
            <a:r>
              <a:rPr lang="en-US" sz="4800" dirty="0" err="1" smtClean="0">
                <a:solidFill>
                  <a:schemeClr val="bg1"/>
                </a:solidFill>
                <a:latin typeface="+mj-lt"/>
              </a:rPr>
              <a:t>dâng</a:t>
            </a:r>
            <a:r>
              <a:rPr lang="en-US" sz="4800" dirty="0" smtClean="0">
                <a:solidFill>
                  <a:schemeClr val="bg1"/>
                </a:solidFill>
                <a:latin typeface="+mj-lt"/>
              </a:rPr>
              <a:t> </a:t>
            </a:r>
            <a:r>
              <a:rPr lang="en-US" sz="4800" dirty="0" err="1" smtClean="0">
                <a:solidFill>
                  <a:schemeClr val="bg1"/>
                </a:solidFill>
                <a:latin typeface="+mj-lt"/>
              </a:rPr>
              <a:t>Ngài</a:t>
            </a:r>
            <a:r>
              <a:rPr lang="en-US" sz="4800" dirty="0" smtClean="0">
                <a:solidFill>
                  <a:schemeClr val="bg1"/>
                </a:solidFill>
                <a:latin typeface="+mj-lt"/>
              </a:rPr>
              <a:t> </a:t>
            </a:r>
            <a:r>
              <a:rPr lang="en-US" sz="4800" dirty="0" err="1" smtClean="0">
                <a:solidFill>
                  <a:schemeClr val="bg1"/>
                </a:solidFill>
                <a:latin typeface="+mj-lt"/>
              </a:rPr>
              <a:t>với</a:t>
            </a:r>
            <a:r>
              <a:rPr lang="en-US" sz="4800" dirty="0" smtClean="0">
                <a:solidFill>
                  <a:schemeClr val="bg1"/>
                </a:solidFill>
                <a:latin typeface="+mj-lt"/>
              </a:rPr>
              <a:t> </a:t>
            </a:r>
            <a:r>
              <a:rPr lang="en-US" sz="4800" dirty="0" err="1" smtClean="0">
                <a:solidFill>
                  <a:schemeClr val="bg1"/>
                </a:solidFill>
                <a:latin typeface="+mj-lt"/>
              </a:rPr>
              <a:t>cả</a:t>
            </a:r>
            <a:r>
              <a:rPr lang="en-US" sz="4800" dirty="0" smtClean="0">
                <a:solidFill>
                  <a:schemeClr val="bg1"/>
                </a:solidFill>
                <a:latin typeface="+mj-lt"/>
              </a:rPr>
              <a:t> </a:t>
            </a:r>
            <a:r>
              <a:rPr lang="en-US" sz="4800" dirty="0" err="1" smtClean="0">
                <a:solidFill>
                  <a:schemeClr val="bg1"/>
                </a:solidFill>
                <a:latin typeface="+mj-lt"/>
              </a:rPr>
              <a:t>xác</a:t>
            </a:r>
            <a:r>
              <a:rPr lang="en-US" sz="4800" dirty="0" smtClean="0">
                <a:solidFill>
                  <a:schemeClr val="bg1"/>
                </a:solidFill>
                <a:latin typeface="+mj-lt"/>
              </a:rPr>
              <a:t> </a:t>
            </a:r>
            <a:r>
              <a:rPr lang="en-US" sz="4800" dirty="0" err="1" smtClean="0">
                <a:solidFill>
                  <a:schemeClr val="bg1"/>
                </a:solidFill>
                <a:latin typeface="+mj-lt"/>
              </a:rPr>
              <a:t>hồn</a:t>
            </a:r>
            <a:r>
              <a:rPr lang="en-US" sz="4800" dirty="0" smtClean="0">
                <a:solidFill>
                  <a:schemeClr val="bg1"/>
                </a:solidFill>
                <a:latin typeface="+mj-lt"/>
              </a:rPr>
              <a:t>, </a:t>
            </a:r>
            <a:r>
              <a:rPr lang="en-US" sz="4800" dirty="0" err="1" smtClean="0">
                <a:solidFill>
                  <a:schemeClr val="bg1"/>
                </a:solidFill>
                <a:latin typeface="+mj-lt"/>
              </a:rPr>
              <a:t>tiếng</a:t>
            </a:r>
            <a:r>
              <a:rPr lang="en-US" sz="4800" dirty="0" smtClean="0">
                <a:solidFill>
                  <a:schemeClr val="bg1"/>
                </a:solidFill>
                <a:latin typeface="+mj-lt"/>
              </a:rPr>
              <a:t> reo ca </a:t>
            </a:r>
            <a:r>
              <a:rPr lang="en-US" sz="4800" dirty="0" err="1" smtClean="0">
                <a:solidFill>
                  <a:schemeClr val="bg1"/>
                </a:solidFill>
                <a:latin typeface="+mj-lt"/>
              </a:rPr>
              <a:t>trong</a:t>
            </a:r>
            <a:r>
              <a:rPr lang="en-US" sz="4800" dirty="0" smtClean="0">
                <a:solidFill>
                  <a:schemeClr val="bg1"/>
                </a:solidFill>
                <a:latin typeface="+mj-lt"/>
              </a:rPr>
              <a:t> </a:t>
            </a:r>
            <a:r>
              <a:rPr lang="en-US" sz="4800" dirty="0" err="1" smtClean="0">
                <a:solidFill>
                  <a:schemeClr val="bg1"/>
                </a:solidFill>
                <a:latin typeface="+mj-lt"/>
              </a:rPr>
              <a:t>tình</a:t>
            </a:r>
            <a:r>
              <a:rPr lang="en-US" sz="4800" dirty="0" smtClean="0">
                <a:solidFill>
                  <a:schemeClr val="bg1"/>
                </a:solidFill>
                <a:latin typeface="+mj-lt"/>
              </a:rPr>
              <a:t> </a:t>
            </a:r>
            <a:r>
              <a:rPr lang="en-US" sz="4800" dirty="0" err="1" smtClean="0">
                <a:solidFill>
                  <a:schemeClr val="bg1"/>
                </a:solidFill>
                <a:latin typeface="+mj-lt"/>
              </a:rPr>
              <a:t>yêu</a:t>
            </a:r>
            <a:r>
              <a:rPr lang="en-US" sz="4800" dirty="0" smtClean="0">
                <a:solidFill>
                  <a:schemeClr val="bg1"/>
                </a:solidFill>
                <a:latin typeface="+mj-lt"/>
              </a:rPr>
              <a:t> </a:t>
            </a:r>
            <a:r>
              <a:rPr lang="en-US" sz="4800" dirty="0" err="1" smtClean="0">
                <a:solidFill>
                  <a:schemeClr val="bg1"/>
                </a:solidFill>
                <a:latin typeface="+mj-lt"/>
              </a:rPr>
              <a:t>thương</a:t>
            </a:r>
            <a:r>
              <a:rPr lang="en-US" sz="4800" dirty="0" smtClean="0">
                <a:solidFill>
                  <a:schemeClr val="bg1"/>
                </a:solidFill>
                <a:latin typeface="+mj-lt"/>
              </a:rPr>
              <a:t>, </a:t>
            </a:r>
            <a:r>
              <a:rPr lang="en-US" sz="4800" dirty="0" err="1" smtClean="0">
                <a:solidFill>
                  <a:schemeClr val="bg1"/>
                </a:solidFill>
                <a:latin typeface="+mj-lt"/>
              </a:rPr>
              <a:t>ôi</a:t>
            </a:r>
            <a:r>
              <a:rPr lang="en-US" sz="4800" dirty="0" smtClean="0">
                <a:solidFill>
                  <a:schemeClr val="bg1"/>
                </a:solidFill>
                <a:latin typeface="+mj-lt"/>
              </a:rPr>
              <a:t> </a:t>
            </a:r>
            <a:r>
              <a:rPr lang="en-US" sz="4800" dirty="0" err="1" smtClean="0">
                <a:solidFill>
                  <a:schemeClr val="bg1"/>
                </a:solidFill>
                <a:latin typeface="+mj-lt"/>
              </a:rPr>
              <a:t>niềm</a:t>
            </a:r>
            <a:r>
              <a:rPr lang="en-US" sz="4800" dirty="0" smtClean="0">
                <a:solidFill>
                  <a:schemeClr val="bg1"/>
                </a:solidFill>
                <a:latin typeface="+mj-lt"/>
              </a:rPr>
              <a:t> </a:t>
            </a:r>
            <a:r>
              <a:rPr lang="en-US" sz="4800" dirty="0" err="1" smtClean="0">
                <a:solidFill>
                  <a:schemeClr val="bg1"/>
                </a:solidFill>
                <a:latin typeface="+mj-lt"/>
              </a:rPr>
              <a:t>vui</a:t>
            </a:r>
            <a:r>
              <a:rPr lang="en-US" sz="4800" dirty="0" smtClean="0">
                <a:solidFill>
                  <a:schemeClr val="bg1"/>
                </a:solidFill>
                <a:latin typeface="+mj-lt"/>
              </a:rPr>
              <a:t> </a:t>
            </a:r>
            <a:r>
              <a:rPr lang="en-US" sz="4800" dirty="0" err="1" smtClean="0">
                <a:solidFill>
                  <a:schemeClr val="bg1"/>
                </a:solidFill>
                <a:latin typeface="+mj-lt"/>
              </a:rPr>
              <a:t>sống</a:t>
            </a:r>
            <a:r>
              <a:rPr lang="en-US" sz="4800" dirty="0" smtClean="0">
                <a:solidFill>
                  <a:schemeClr val="bg1"/>
                </a:solidFill>
                <a:latin typeface="+mj-lt"/>
              </a:rPr>
              <a:t> </a:t>
            </a:r>
            <a:r>
              <a:rPr lang="en-US" sz="4800" dirty="0" err="1" smtClean="0">
                <a:solidFill>
                  <a:schemeClr val="bg1"/>
                </a:solidFill>
                <a:latin typeface="+mj-lt"/>
              </a:rPr>
              <a:t>trong</a:t>
            </a:r>
            <a:r>
              <a:rPr lang="en-US" sz="4800" dirty="0" smtClean="0">
                <a:solidFill>
                  <a:schemeClr val="bg1"/>
                </a:solidFill>
                <a:latin typeface="+mj-lt"/>
              </a:rPr>
              <a:t> </a:t>
            </a:r>
            <a:r>
              <a:rPr lang="en-US" sz="4800" dirty="0" err="1" smtClean="0">
                <a:solidFill>
                  <a:schemeClr val="bg1"/>
                </a:solidFill>
                <a:latin typeface="+mj-lt"/>
              </a:rPr>
              <a:t>tình</a:t>
            </a:r>
            <a:r>
              <a:rPr lang="en-US" sz="4800" dirty="0" smtClean="0">
                <a:solidFill>
                  <a:schemeClr val="bg1"/>
                </a:solidFill>
                <a:latin typeface="+mj-lt"/>
              </a:rPr>
              <a:t> </a:t>
            </a:r>
            <a:r>
              <a:rPr lang="en-US" sz="4800" dirty="0" err="1" smtClean="0">
                <a:solidFill>
                  <a:schemeClr val="bg1"/>
                </a:solidFill>
                <a:latin typeface="+mj-lt"/>
              </a:rPr>
              <a:t>Ngài</a:t>
            </a:r>
            <a:r>
              <a:rPr lang="en-US" sz="4800" dirty="0" smtClean="0">
                <a:solidFill>
                  <a:schemeClr val="bg1"/>
                </a:solidFill>
                <a:latin typeface="+mj-lt"/>
              </a:rPr>
              <a:t>.</a:t>
            </a:r>
            <a:endParaRPr lang="vi-VN" sz="4800" dirty="0">
              <a:solidFill>
                <a:schemeClr val="bg1"/>
              </a:solidFill>
              <a:latin typeface="+mj-lt"/>
            </a:endParaRPr>
          </a:p>
        </p:txBody>
      </p:sp>
    </p:spTree>
    <p:extLst>
      <p:ext uri="{BB962C8B-B14F-4D97-AF65-F5344CB8AC3E}">
        <p14:creationId xmlns:p14="http://schemas.microsoft.com/office/powerpoint/2010/main" val="328455593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200" u="sng" dirty="0" err="1" smtClean="0">
                <a:solidFill>
                  <a:srgbClr val="FFFF00"/>
                </a:solidFill>
                <a:latin typeface="+mj-lt"/>
              </a:rPr>
              <a:t>Đk</a:t>
            </a:r>
            <a:r>
              <a:rPr lang="en-US" sz="5200" u="sng" dirty="0" smtClean="0">
                <a:solidFill>
                  <a:srgbClr val="FFFF00"/>
                </a:solidFill>
                <a:latin typeface="+mj-lt"/>
              </a:rPr>
              <a:t>:</a:t>
            </a:r>
            <a:r>
              <a:rPr lang="en-US" sz="5200" dirty="0" smtClean="0">
                <a:solidFill>
                  <a:schemeClr val="bg1"/>
                </a:solidFill>
                <a:latin typeface="+mj-lt"/>
              </a:rPr>
              <a:t> </a:t>
            </a:r>
            <a:r>
              <a:rPr lang="en-US" sz="5200" dirty="0" err="1" smtClean="0">
                <a:solidFill>
                  <a:schemeClr val="bg1"/>
                </a:solidFill>
                <a:latin typeface="+mj-lt"/>
              </a:rPr>
              <a:t>Dâng</a:t>
            </a:r>
            <a:r>
              <a:rPr lang="en-US" sz="5200" dirty="0" smtClean="0">
                <a:solidFill>
                  <a:schemeClr val="bg1"/>
                </a:solidFill>
                <a:latin typeface="+mj-lt"/>
              </a:rPr>
              <a:t> </a:t>
            </a:r>
            <a:r>
              <a:rPr lang="en-US" sz="5200" dirty="0" err="1" smtClean="0">
                <a:solidFill>
                  <a:schemeClr val="bg1"/>
                </a:solidFill>
                <a:latin typeface="+mj-lt"/>
              </a:rPr>
              <a:t>tiến</a:t>
            </a:r>
            <a:r>
              <a:rPr lang="en-US" sz="5200" dirty="0" smtClean="0">
                <a:solidFill>
                  <a:schemeClr val="bg1"/>
                </a:solidFill>
                <a:latin typeface="+mj-lt"/>
              </a:rPr>
              <a:t> </a:t>
            </a:r>
            <a:r>
              <a:rPr lang="en-US" sz="5200" dirty="0" err="1" smtClean="0">
                <a:solidFill>
                  <a:schemeClr val="bg1"/>
                </a:solidFill>
                <a:latin typeface="+mj-lt"/>
              </a:rPr>
              <a:t>Chúa</a:t>
            </a:r>
            <a:r>
              <a:rPr lang="en-US" sz="5200" dirty="0" smtClean="0">
                <a:solidFill>
                  <a:schemeClr val="bg1"/>
                </a:solidFill>
                <a:latin typeface="+mj-lt"/>
              </a:rPr>
              <a:t> </a:t>
            </a:r>
            <a:r>
              <a:rPr lang="en-US" sz="5200" dirty="0" err="1" smtClean="0">
                <a:solidFill>
                  <a:schemeClr val="bg1"/>
                </a:solidFill>
                <a:latin typeface="+mj-lt"/>
              </a:rPr>
              <a:t>rượu</a:t>
            </a:r>
            <a:r>
              <a:rPr lang="en-US" sz="5200" dirty="0" smtClean="0">
                <a:solidFill>
                  <a:schemeClr val="bg1"/>
                </a:solidFill>
                <a:latin typeface="+mj-lt"/>
              </a:rPr>
              <a:t> </a:t>
            </a:r>
            <a:r>
              <a:rPr lang="en-US" sz="5200" dirty="0" err="1" smtClean="0">
                <a:solidFill>
                  <a:schemeClr val="bg1"/>
                </a:solidFill>
                <a:latin typeface="+mj-lt"/>
              </a:rPr>
              <a:t>bánh</a:t>
            </a:r>
            <a:r>
              <a:rPr lang="en-US" sz="5200" dirty="0" smtClean="0">
                <a:solidFill>
                  <a:schemeClr val="bg1"/>
                </a:solidFill>
                <a:latin typeface="+mj-lt"/>
              </a:rPr>
              <a:t> </a:t>
            </a:r>
            <a:r>
              <a:rPr lang="en-US" sz="5200" dirty="0" err="1" smtClean="0">
                <a:solidFill>
                  <a:schemeClr val="bg1"/>
                </a:solidFill>
                <a:latin typeface="+mj-lt"/>
              </a:rPr>
              <a:t>mới</a:t>
            </a:r>
            <a:r>
              <a:rPr lang="en-US" sz="5200" dirty="0" smtClean="0">
                <a:solidFill>
                  <a:schemeClr val="bg1"/>
                </a:solidFill>
                <a:latin typeface="+mj-lt"/>
              </a:rPr>
              <a:t> </a:t>
            </a:r>
            <a:r>
              <a:rPr lang="en-US" sz="5200" dirty="0" err="1" smtClean="0">
                <a:solidFill>
                  <a:schemeClr val="bg1"/>
                </a:solidFill>
                <a:latin typeface="+mj-lt"/>
              </a:rPr>
              <a:t>trên</a:t>
            </a:r>
            <a:r>
              <a:rPr lang="en-US" sz="5200" dirty="0" smtClean="0">
                <a:solidFill>
                  <a:schemeClr val="bg1"/>
                </a:solidFill>
                <a:latin typeface="+mj-lt"/>
              </a:rPr>
              <a:t> </a:t>
            </a:r>
            <a:r>
              <a:rPr lang="en-US" sz="5200" dirty="0" err="1" smtClean="0">
                <a:solidFill>
                  <a:schemeClr val="bg1"/>
                </a:solidFill>
                <a:latin typeface="+mj-lt"/>
              </a:rPr>
              <a:t>nương</a:t>
            </a:r>
            <a:r>
              <a:rPr lang="en-US" sz="5200" dirty="0" smtClean="0">
                <a:solidFill>
                  <a:schemeClr val="bg1"/>
                </a:solidFill>
                <a:latin typeface="+mj-lt"/>
              </a:rPr>
              <a:t> </a:t>
            </a:r>
            <a:r>
              <a:rPr lang="en-US" sz="5200" dirty="0" err="1" smtClean="0">
                <a:solidFill>
                  <a:schemeClr val="bg1"/>
                </a:solidFill>
                <a:latin typeface="+mj-lt"/>
              </a:rPr>
              <a:t>đồng</a:t>
            </a:r>
            <a:r>
              <a:rPr lang="en-US" sz="5200" dirty="0" smtClean="0">
                <a:solidFill>
                  <a:schemeClr val="bg1"/>
                </a:solidFill>
                <a:latin typeface="+mj-lt"/>
              </a:rPr>
              <a:t>. </a:t>
            </a:r>
            <a:r>
              <a:rPr lang="en-US" sz="5200" dirty="0" err="1" smtClean="0">
                <a:solidFill>
                  <a:schemeClr val="bg1"/>
                </a:solidFill>
                <a:latin typeface="+mj-lt"/>
              </a:rPr>
              <a:t>Dâng</a:t>
            </a:r>
            <a:r>
              <a:rPr lang="en-US" sz="5200" dirty="0" smtClean="0">
                <a:solidFill>
                  <a:schemeClr val="bg1"/>
                </a:solidFill>
                <a:latin typeface="+mj-lt"/>
              </a:rPr>
              <a:t> </a:t>
            </a:r>
            <a:r>
              <a:rPr lang="en-US" sz="5200" dirty="0" err="1" smtClean="0">
                <a:solidFill>
                  <a:schemeClr val="bg1"/>
                </a:solidFill>
                <a:latin typeface="+mj-lt"/>
              </a:rPr>
              <a:t>tấm</a:t>
            </a:r>
            <a:r>
              <a:rPr lang="en-US" sz="5200" dirty="0" smtClean="0">
                <a:solidFill>
                  <a:schemeClr val="bg1"/>
                </a:solidFill>
                <a:latin typeface="+mj-lt"/>
              </a:rPr>
              <a:t> </a:t>
            </a:r>
            <a:r>
              <a:rPr lang="en-US" sz="5200" dirty="0" err="1" smtClean="0">
                <a:solidFill>
                  <a:schemeClr val="bg1"/>
                </a:solidFill>
                <a:latin typeface="+mj-lt"/>
              </a:rPr>
              <a:t>lòng</a:t>
            </a:r>
            <a:r>
              <a:rPr lang="en-US" sz="5200" dirty="0" smtClean="0">
                <a:solidFill>
                  <a:schemeClr val="bg1"/>
                </a:solidFill>
                <a:latin typeface="+mj-lt"/>
              </a:rPr>
              <a:t>, </a:t>
            </a:r>
            <a:r>
              <a:rPr lang="en-US" sz="5200" dirty="0" err="1" smtClean="0">
                <a:solidFill>
                  <a:schemeClr val="bg1"/>
                </a:solidFill>
                <a:latin typeface="+mj-lt"/>
              </a:rPr>
              <a:t>niềm</a:t>
            </a:r>
            <a:r>
              <a:rPr lang="en-US" sz="5200" dirty="0" smtClean="0">
                <a:solidFill>
                  <a:schemeClr val="bg1"/>
                </a:solidFill>
                <a:latin typeface="+mj-lt"/>
              </a:rPr>
              <a:t> </a:t>
            </a:r>
            <a:r>
              <a:rPr lang="en-US" sz="5200" dirty="0" err="1" smtClean="0">
                <a:solidFill>
                  <a:schemeClr val="bg1"/>
                </a:solidFill>
                <a:latin typeface="+mj-lt"/>
              </a:rPr>
              <a:t>vui</a:t>
            </a:r>
            <a:r>
              <a:rPr lang="en-US" sz="5200" dirty="0" smtClean="0">
                <a:solidFill>
                  <a:schemeClr val="bg1"/>
                </a:solidFill>
                <a:latin typeface="+mj-lt"/>
              </a:rPr>
              <a:t> </a:t>
            </a:r>
            <a:r>
              <a:rPr lang="en-US" sz="5200" dirty="0" err="1" smtClean="0">
                <a:solidFill>
                  <a:schemeClr val="bg1"/>
                </a:solidFill>
                <a:latin typeface="+mj-lt"/>
              </a:rPr>
              <a:t>với</a:t>
            </a:r>
            <a:r>
              <a:rPr lang="en-US" sz="5200" dirty="0" smtClean="0">
                <a:solidFill>
                  <a:schemeClr val="bg1"/>
                </a:solidFill>
                <a:latin typeface="+mj-lt"/>
              </a:rPr>
              <a:t> </a:t>
            </a:r>
            <a:r>
              <a:rPr lang="en-US" sz="5200" dirty="0" err="1" smtClean="0">
                <a:solidFill>
                  <a:schemeClr val="bg1"/>
                </a:solidFill>
                <a:latin typeface="+mj-lt"/>
              </a:rPr>
              <a:t>sức</a:t>
            </a:r>
            <a:r>
              <a:rPr lang="en-US" sz="5200" dirty="0" smtClean="0">
                <a:solidFill>
                  <a:schemeClr val="bg1"/>
                </a:solidFill>
                <a:latin typeface="+mj-lt"/>
              </a:rPr>
              <a:t> </a:t>
            </a:r>
            <a:r>
              <a:rPr lang="en-US" sz="5200" dirty="0" err="1" smtClean="0">
                <a:solidFill>
                  <a:schemeClr val="bg1"/>
                </a:solidFill>
                <a:latin typeface="+mj-lt"/>
              </a:rPr>
              <a:t>lao</a:t>
            </a:r>
            <a:r>
              <a:rPr lang="en-US" sz="5200" dirty="0" smtClean="0">
                <a:solidFill>
                  <a:schemeClr val="bg1"/>
                </a:solidFill>
                <a:latin typeface="+mj-lt"/>
              </a:rPr>
              <a:t> </a:t>
            </a:r>
            <a:r>
              <a:rPr lang="en-US" sz="5200" dirty="0" err="1" smtClean="0">
                <a:solidFill>
                  <a:schemeClr val="bg1"/>
                </a:solidFill>
                <a:latin typeface="+mj-lt"/>
              </a:rPr>
              <a:t>công</a:t>
            </a:r>
            <a:r>
              <a:rPr lang="en-US" sz="5200" dirty="0" smtClean="0">
                <a:solidFill>
                  <a:schemeClr val="bg1"/>
                </a:solidFill>
                <a:latin typeface="+mj-lt"/>
              </a:rPr>
              <a:t>. Xin </a:t>
            </a:r>
            <a:r>
              <a:rPr lang="en-US" sz="5200" dirty="0" err="1" smtClean="0">
                <a:solidFill>
                  <a:schemeClr val="bg1"/>
                </a:solidFill>
                <a:latin typeface="+mj-lt"/>
              </a:rPr>
              <a:t>đón</a:t>
            </a:r>
            <a:r>
              <a:rPr lang="en-US" sz="5200" dirty="0" smtClean="0">
                <a:solidFill>
                  <a:schemeClr val="bg1"/>
                </a:solidFill>
                <a:latin typeface="+mj-lt"/>
              </a:rPr>
              <a:t> </a:t>
            </a:r>
            <a:r>
              <a:rPr lang="en-US" sz="5200" dirty="0" err="1" smtClean="0">
                <a:solidFill>
                  <a:schemeClr val="bg1"/>
                </a:solidFill>
                <a:latin typeface="+mj-lt"/>
              </a:rPr>
              <a:t>nhận</a:t>
            </a:r>
            <a:r>
              <a:rPr lang="en-US" sz="5200" dirty="0" smtClean="0">
                <a:solidFill>
                  <a:schemeClr val="bg1"/>
                </a:solidFill>
                <a:latin typeface="+mj-lt"/>
              </a:rPr>
              <a:t> </a:t>
            </a:r>
            <a:r>
              <a:rPr lang="en-US" sz="5200" dirty="0" err="1" smtClean="0">
                <a:solidFill>
                  <a:schemeClr val="bg1"/>
                </a:solidFill>
                <a:latin typeface="+mj-lt"/>
              </a:rPr>
              <a:t>và</a:t>
            </a:r>
            <a:r>
              <a:rPr lang="en-US" sz="5200" dirty="0" smtClean="0">
                <a:solidFill>
                  <a:schemeClr val="bg1"/>
                </a:solidFill>
                <a:latin typeface="+mj-lt"/>
              </a:rPr>
              <a:t> ban </a:t>
            </a:r>
            <a:r>
              <a:rPr lang="en-US" sz="5200" dirty="0" err="1" smtClean="0">
                <a:solidFill>
                  <a:schemeClr val="bg1"/>
                </a:solidFill>
                <a:latin typeface="+mj-lt"/>
              </a:rPr>
              <a:t>muôn</a:t>
            </a:r>
            <a:r>
              <a:rPr lang="en-US" sz="5200" dirty="0" smtClean="0">
                <a:solidFill>
                  <a:schemeClr val="bg1"/>
                </a:solidFill>
                <a:latin typeface="+mj-lt"/>
              </a:rPr>
              <a:t> </a:t>
            </a:r>
            <a:r>
              <a:rPr lang="en-US" sz="5200" dirty="0" err="1" smtClean="0">
                <a:solidFill>
                  <a:schemeClr val="bg1"/>
                </a:solidFill>
                <a:latin typeface="+mj-lt"/>
              </a:rPr>
              <a:t>ngàn</a:t>
            </a:r>
            <a:r>
              <a:rPr lang="en-US" sz="5200" dirty="0" smtClean="0">
                <a:solidFill>
                  <a:schemeClr val="bg1"/>
                </a:solidFill>
                <a:latin typeface="+mj-lt"/>
              </a:rPr>
              <a:t> </a:t>
            </a:r>
            <a:r>
              <a:rPr lang="en-US" sz="5200" dirty="0" err="1" smtClean="0">
                <a:solidFill>
                  <a:schemeClr val="bg1"/>
                </a:solidFill>
                <a:latin typeface="+mj-lt"/>
              </a:rPr>
              <a:t>ơn</a:t>
            </a:r>
            <a:r>
              <a:rPr lang="en-US" sz="5200" dirty="0" smtClean="0">
                <a:solidFill>
                  <a:schemeClr val="bg1"/>
                </a:solidFill>
                <a:latin typeface="+mj-lt"/>
              </a:rPr>
              <a:t> </a:t>
            </a:r>
            <a:r>
              <a:rPr lang="en-US" sz="5200" dirty="0" err="1" smtClean="0">
                <a:solidFill>
                  <a:schemeClr val="bg1"/>
                </a:solidFill>
                <a:latin typeface="+mj-lt"/>
              </a:rPr>
              <a:t>phúc</a:t>
            </a:r>
            <a:r>
              <a:rPr lang="en-US" sz="5200" dirty="0" smtClean="0">
                <a:solidFill>
                  <a:schemeClr val="bg1"/>
                </a:solidFill>
                <a:latin typeface="+mj-lt"/>
              </a:rPr>
              <a:t>. </a:t>
            </a:r>
            <a:r>
              <a:rPr lang="en-US" sz="5200" dirty="0" err="1" smtClean="0">
                <a:solidFill>
                  <a:schemeClr val="bg1"/>
                </a:solidFill>
                <a:latin typeface="+mj-lt"/>
              </a:rPr>
              <a:t>Ôi</a:t>
            </a:r>
            <a:r>
              <a:rPr lang="en-US" sz="5200" dirty="0" smtClean="0">
                <a:solidFill>
                  <a:schemeClr val="bg1"/>
                </a:solidFill>
                <a:latin typeface="+mj-lt"/>
              </a:rPr>
              <a:t> </a:t>
            </a:r>
            <a:r>
              <a:rPr lang="en-US" sz="5200" dirty="0" err="1" smtClean="0">
                <a:solidFill>
                  <a:schemeClr val="bg1"/>
                </a:solidFill>
                <a:latin typeface="+mj-lt"/>
              </a:rPr>
              <a:t>của</a:t>
            </a:r>
            <a:r>
              <a:rPr lang="en-US" sz="5200" dirty="0" smtClean="0">
                <a:solidFill>
                  <a:schemeClr val="bg1"/>
                </a:solidFill>
                <a:latin typeface="+mj-lt"/>
              </a:rPr>
              <a:t> </a:t>
            </a:r>
            <a:r>
              <a:rPr lang="en-US" sz="5200" dirty="0" err="1" smtClean="0">
                <a:solidFill>
                  <a:schemeClr val="bg1"/>
                </a:solidFill>
                <a:latin typeface="+mj-lt"/>
              </a:rPr>
              <a:t>lễ</a:t>
            </a:r>
            <a:r>
              <a:rPr lang="en-US" sz="5200" dirty="0" smtClean="0">
                <a:solidFill>
                  <a:schemeClr val="bg1"/>
                </a:solidFill>
                <a:latin typeface="+mj-lt"/>
              </a:rPr>
              <a:t> </a:t>
            </a:r>
            <a:r>
              <a:rPr lang="en-US" sz="5200" dirty="0" err="1" smtClean="0">
                <a:solidFill>
                  <a:schemeClr val="bg1"/>
                </a:solidFill>
                <a:latin typeface="+mj-lt"/>
              </a:rPr>
              <a:t>hiệp</a:t>
            </a:r>
            <a:r>
              <a:rPr lang="en-US" sz="5200" dirty="0" smtClean="0">
                <a:solidFill>
                  <a:schemeClr val="bg1"/>
                </a:solidFill>
                <a:latin typeface="+mj-lt"/>
              </a:rPr>
              <a:t> </a:t>
            </a:r>
            <a:r>
              <a:rPr lang="en-US" sz="5200" dirty="0" err="1" smtClean="0">
                <a:solidFill>
                  <a:schemeClr val="bg1"/>
                </a:solidFill>
                <a:latin typeface="+mj-lt"/>
              </a:rPr>
              <a:t>dâng</a:t>
            </a:r>
            <a:r>
              <a:rPr lang="en-US" sz="5200" dirty="0" smtClean="0">
                <a:solidFill>
                  <a:schemeClr val="bg1"/>
                </a:solidFill>
                <a:latin typeface="+mj-lt"/>
              </a:rPr>
              <a:t> </a:t>
            </a:r>
            <a:r>
              <a:rPr lang="en-US" sz="5200" dirty="0" err="1" smtClean="0">
                <a:solidFill>
                  <a:schemeClr val="bg1"/>
                </a:solidFill>
                <a:latin typeface="+mj-lt"/>
              </a:rPr>
              <a:t>với</a:t>
            </a:r>
            <a:r>
              <a:rPr lang="en-US" sz="5200" dirty="0" smtClean="0">
                <a:solidFill>
                  <a:schemeClr val="bg1"/>
                </a:solidFill>
                <a:latin typeface="+mj-lt"/>
              </a:rPr>
              <a:t> </a:t>
            </a:r>
            <a:r>
              <a:rPr lang="en-US" sz="5200" dirty="0" err="1" smtClean="0">
                <a:solidFill>
                  <a:schemeClr val="bg1"/>
                </a:solidFill>
                <a:latin typeface="+mj-lt"/>
              </a:rPr>
              <a:t>bao</a:t>
            </a:r>
            <a:r>
              <a:rPr lang="en-US" sz="5200" dirty="0" smtClean="0">
                <a:solidFill>
                  <a:schemeClr val="bg1"/>
                </a:solidFill>
                <a:latin typeface="+mj-lt"/>
              </a:rPr>
              <a:t> </a:t>
            </a:r>
            <a:r>
              <a:rPr lang="en-US" sz="5200" dirty="0" err="1" smtClean="0">
                <a:solidFill>
                  <a:schemeClr val="bg1"/>
                </a:solidFill>
                <a:latin typeface="+mj-lt"/>
              </a:rPr>
              <a:t>lòng</a:t>
            </a:r>
            <a:r>
              <a:rPr lang="en-US" sz="5200" dirty="0" smtClean="0">
                <a:solidFill>
                  <a:schemeClr val="bg1"/>
                </a:solidFill>
                <a:latin typeface="+mj-lt"/>
              </a:rPr>
              <a:t> </a:t>
            </a:r>
            <a:r>
              <a:rPr lang="en-US" sz="5200" dirty="0" err="1" smtClean="0">
                <a:solidFill>
                  <a:schemeClr val="bg1"/>
                </a:solidFill>
                <a:latin typeface="+mj-lt"/>
              </a:rPr>
              <a:t>thành</a:t>
            </a:r>
            <a:r>
              <a:rPr lang="en-US" sz="5200" dirty="0" smtClean="0">
                <a:solidFill>
                  <a:schemeClr val="bg1"/>
                </a:solidFill>
                <a:latin typeface="+mj-lt"/>
              </a:rPr>
              <a:t>.</a:t>
            </a:r>
            <a:endParaRPr lang="vi-VN" sz="5200" dirty="0">
              <a:solidFill>
                <a:schemeClr val="bg1"/>
              </a:solidFill>
              <a:latin typeface="+mj-lt"/>
            </a:endParaRPr>
          </a:p>
        </p:txBody>
      </p:sp>
    </p:spTree>
    <p:extLst>
      <p:ext uri="{BB962C8B-B14F-4D97-AF65-F5344CB8AC3E}">
        <p14:creationId xmlns:p14="http://schemas.microsoft.com/office/powerpoint/2010/main" val="4264018852"/>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u="sng" dirty="0" smtClean="0">
                <a:solidFill>
                  <a:srgbClr val="FFFF00"/>
                </a:solidFill>
                <a:latin typeface="+mj-lt"/>
              </a:rPr>
              <a:t>Tk2:</a:t>
            </a:r>
            <a:r>
              <a:rPr lang="en-US" sz="4800" dirty="0" smtClean="0">
                <a:solidFill>
                  <a:schemeClr val="bg1"/>
                </a:solidFill>
                <a:latin typeface="+mj-lt"/>
              </a:rPr>
              <a:t> </a:t>
            </a:r>
            <a:r>
              <a:rPr lang="en-US" sz="4800" dirty="0" err="1" smtClean="0">
                <a:solidFill>
                  <a:schemeClr val="bg1"/>
                </a:solidFill>
                <a:latin typeface="+mj-lt"/>
              </a:rPr>
              <a:t>Đoàn</a:t>
            </a:r>
            <a:r>
              <a:rPr lang="en-US" sz="4800" dirty="0" smtClean="0">
                <a:solidFill>
                  <a:schemeClr val="bg1"/>
                </a:solidFill>
                <a:latin typeface="+mj-lt"/>
              </a:rPr>
              <a:t> con </a:t>
            </a:r>
            <a:r>
              <a:rPr lang="en-US" sz="4800" dirty="0" err="1" smtClean="0">
                <a:solidFill>
                  <a:schemeClr val="bg1"/>
                </a:solidFill>
                <a:latin typeface="+mj-lt"/>
              </a:rPr>
              <a:t>chân</a:t>
            </a:r>
            <a:r>
              <a:rPr lang="en-US" sz="4800" dirty="0" smtClean="0">
                <a:solidFill>
                  <a:schemeClr val="bg1"/>
                </a:solidFill>
                <a:latin typeface="+mj-lt"/>
              </a:rPr>
              <a:t> </a:t>
            </a:r>
            <a:r>
              <a:rPr lang="en-US" sz="4800" dirty="0" err="1" smtClean="0">
                <a:solidFill>
                  <a:schemeClr val="bg1"/>
                </a:solidFill>
                <a:latin typeface="+mj-lt"/>
              </a:rPr>
              <a:t>thành</a:t>
            </a:r>
            <a:r>
              <a:rPr lang="en-US" sz="4800" dirty="0" smtClean="0">
                <a:solidFill>
                  <a:schemeClr val="bg1"/>
                </a:solidFill>
                <a:latin typeface="+mj-lt"/>
              </a:rPr>
              <a:t> </a:t>
            </a:r>
            <a:r>
              <a:rPr lang="en-US" sz="4800" dirty="0" err="1" smtClean="0">
                <a:solidFill>
                  <a:schemeClr val="bg1"/>
                </a:solidFill>
                <a:latin typeface="+mj-lt"/>
              </a:rPr>
              <a:t>dâng</a:t>
            </a:r>
            <a:r>
              <a:rPr lang="en-US" sz="4800" dirty="0" smtClean="0">
                <a:solidFill>
                  <a:schemeClr val="bg1"/>
                </a:solidFill>
                <a:latin typeface="+mj-lt"/>
              </a:rPr>
              <a:t> </a:t>
            </a:r>
            <a:r>
              <a:rPr lang="en-US" sz="4800" dirty="0" err="1" smtClean="0">
                <a:solidFill>
                  <a:schemeClr val="bg1"/>
                </a:solidFill>
                <a:latin typeface="+mj-lt"/>
              </a:rPr>
              <a:t>chút</a:t>
            </a:r>
            <a:r>
              <a:rPr lang="en-US" sz="4800" dirty="0" smtClean="0">
                <a:solidFill>
                  <a:schemeClr val="bg1"/>
                </a:solidFill>
                <a:latin typeface="+mj-lt"/>
              </a:rPr>
              <a:t> </a:t>
            </a:r>
            <a:r>
              <a:rPr lang="en-US" sz="4800" dirty="0" err="1" smtClean="0">
                <a:solidFill>
                  <a:schemeClr val="bg1"/>
                </a:solidFill>
                <a:latin typeface="+mj-lt"/>
              </a:rPr>
              <a:t>tình</a:t>
            </a:r>
            <a:r>
              <a:rPr lang="en-US" sz="4800" dirty="0" smtClean="0">
                <a:solidFill>
                  <a:schemeClr val="bg1"/>
                </a:solidFill>
                <a:latin typeface="+mj-lt"/>
              </a:rPr>
              <a:t> </a:t>
            </a:r>
            <a:r>
              <a:rPr lang="en-US" sz="4800" dirty="0" err="1" smtClean="0">
                <a:solidFill>
                  <a:schemeClr val="bg1"/>
                </a:solidFill>
                <a:latin typeface="+mj-lt"/>
              </a:rPr>
              <a:t>xin</a:t>
            </a:r>
            <a:r>
              <a:rPr lang="en-US" sz="4800" dirty="0" smtClean="0">
                <a:solidFill>
                  <a:schemeClr val="bg1"/>
                </a:solidFill>
                <a:latin typeface="+mj-lt"/>
              </a:rPr>
              <a:t> Cha </a:t>
            </a:r>
            <a:r>
              <a:rPr lang="en-US" sz="4800" dirty="0" err="1" smtClean="0">
                <a:solidFill>
                  <a:schemeClr val="bg1"/>
                </a:solidFill>
                <a:latin typeface="+mj-lt"/>
              </a:rPr>
              <a:t>đoái</a:t>
            </a:r>
            <a:r>
              <a:rPr lang="en-US" sz="4800" dirty="0" smtClean="0">
                <a:solidFill>
                  <a:schemeClr val="bg1"/>
                </a:solidFill>
                <a:latin typeface="+mj-lt"/>
              </a:rPr>
              <a:t> </a:t>
            </a:r>
            <a:r>
              <a:rPr lang="en-US" sz="4800" dirty="0" err="1" smtClean="0">
                <a:solidFill>
                  <a:schemeClr val="bg1"/>
                </a:solidFill>
                <a:latin typeface="+mj-lt"/>
              </a:rPr>
              <a:t>thương</a:t>
            </a:r>
            <a:r>
              <a:rPr lang="en-US" sz="4800" dirty="0" smtClean="0">
                <a:solidFill>
                  <a:schemeClr val="bg1"/>
                </a:solidFill>
                <a:latin typeface="+mj-lt"/>
              </a:rPr>
              <a:t>. </a:t>
            </a:r>
            <a:r>
              <a:rPr lang="en-US" sz="4800" dirty="0" err="1" smtClean="0">
                <a:solidFill>
                  <a:schemeClr val="bg1"/>
                </a:solidFill>
                <a:latin typeface="+mj-lt"/>
              </a:rPr>
              <a:t>Tựa</a:t>
            </a:r>
            <a:r>
              <a:rPr lang="en-US" sz="4800" dirty="0" smtClean="0">
                <a:solidFill>
                  <a:schemeClr val="bg1"/>
                </a:solidFill>
                <a:latin typeface="+mj-lt"/>
              </a:rPr>
              <a:t> </a:t>
            </a:r>
            <a:r>
              <a:rPr lang="en-US" sz="4800" dirty="0" err="1" smtClean="0">
                <a:solidFill>
                  <a:schemeClr val="bg1"/>
                </a:solidFill>
                <a:latin typeface="+mj-lt"/>
              </a:rPr>
              <a:t>như</a:t>
            </a:r>
            <a:r>
              <a:rPr lang="en-US" sz="4800" dirty="0" smtClean="0">
                <a:solidFill>
                  <a:schemeClr val="bg1"/>
                </a:solidFill>
                <a:latin typeface="+mj-lt"/>
              </a:rPr>
              <a:t> </a:t>
            </a:r>
            <a:r>
              <a:rPr lang="en-US" sz="4800" dirty="0" err="1" smtClean="0">
                <a:solidFill>
                  <a:schemeClr val="bg1"/>
                </a:solidFill>
                <a:latin typeface="+mj-lt"/>
              </a:rPr>
              <a:t>khúc</a:t>
            </a:r>
            <a:r>
              <a:rPr lang="en-US" sz="4800" dirty="0" smtClean="0">
                <a:solidFill>
                  <a:schemeClr val="bg1"/>
                </a:solidFill>
                <a:latin typeface="+mj-lt"/>
              </a:rPr>
              <a:t> ca </a:t>
            </a:r>
            <a:r>
              <a:rPr lang="en-US" sz="4800" dirty="0" err="1" smtClean="0">
                <a:solidFill>
                  <a:schemeClr val="bg1"/>
                </a:solidFill>
                <a:latin typeface="+mj-lt"/>
              </a:rPr>
              <a:t>xuân</a:t>
            </a:r>
            <a:r>
              <a:rPr lang="en-US" sz="4800" dirty="0" smtClean="0">
                <a:solidFill>
                  <a:schemeClr val="bg1"/>
                </a:solidFill>
                <a:latin typeface="+mj-lt"/>
              </a:rPr>
              <a:t>, </a:t>
            </a:r>
            <a:r>
              <a:rPr lang="en-US" sz="4800" dirty="0" err="1" smtClean="0">
                <a:solidFill>
                  <a:schemeClr val="bg1"/>
                </a:solidFill>
                <a:latin typeface="+mj-lt"/>
              </a:rPr>
              <a:t>vang</a:t>
            </a:r>
            <a:r>
              <a:rPr lang="en-US" sz="4800" dirty="0" smtClean="0">
                <a:solidFill>
                  <a:schemeClr val="bg1"/>
                </a:solidFill>
                <a:latin typeface="+mj-lt"/>
              </a:rPr>
              <a:t> </a:t>
            </a:r>
            <a:r>
              <a:rPr lang="en-US" sz="4800" dirty="0" err="1" smtClean="0">
                <a:solidFill>
                  <a:schemeClr val="bg1"/>
                </a:solidFill>
                <a:latin typeface="+mj-lt"/>
              </a:rPr>
              <a:t>lên</a:t>
            </a:r>
            <a:r>
              <a:rPr lang="en-US" sz="4800" dirty="0" smtClean="0">
                <a:solidFill>
                  <a:schemeClr val="bg1"/>
                </a:solidFill>
                <a:latin typeface="+mj-lt"/>
              </a:rPr>
              <a:t> </a:t>
            </a:r>
            <a:r>
              <a:rPr lang="en-US" sz="4800" dirty="0" err="1" smtClean="0">
                <a:solidFill>
                  <a:schemeClr val="bg1"/>
                </a:solidFill>
                <a:latin typeface="+mj-lt"/>
              </a:rPr>
              <a:t>trong</a:t>
            </a:r>
            <a:r>
              <a:rPr lang="en-US" sz="4800" dirty="0" smtClean="0">
                <a:solidFill>
                  <a:schemeClr val="bg1"/>
                </a:solidFill>
                <a:latin typeface="+mj-lt"/>
              </a:rPr>
              <a:t> </a:t>
            </a:r>
            <a:r>
              <a:rPr lang="en-US" sz="4800" dirty="0" err="1" smtClean="0">
                <a:solidFill>
                  <a:schemeClr val="bg1"/>
                </a:solidFill>
                <a:latin typeface="+mj-lt"/>
              </a:rPr>
              <a:t>bình</a:t>
            </a:r>
            <a:r>
              <a:rPr lang="en-US" sz="4800" dirty="0" smtClean="0">
                <a:solidFill>
                  <a:schemeClr val="bg1"/>
                </a:solidFill>
                <a:latin typeface="+mj-lt"/>
              </a:rPr>
              <a:t> an. </a:t>
            </a:r>
            <a:r>
              <a:rPr lang="en-US" sz="4800" dirty="0" err="1" smtClean="0">
                <a:solidFill>
                  <a:schemeClr val="bg1"/>
                </a:solidFill>
                <a:latin typeface="+mj-lt"/>
              </a:rPr>
              <a:t>Lạy</a:t>
            </a:r>
            <a:r>
              <a:rPr lang="en-US" sz="4800" dirty="0" smtClean="0">
                <a:solidFill>
                  <a:schemeClr val="bg1"/>
                </a:solidFill>
                <a:latin typeface="+mj-lt"/>
              </a:rPr>
              <a:t> </a:t>
            </a:r>
            <a:r>
              <a:rPr lang="en-US" sz="4800" dirty="0" err="1" smtClean="0">
                <a:solidFill>
                  <a:schemeClr val="bg1"/>
                </a:solidFill>
                <a:latin typeface="+mj-lt"/>
              </a:rPr>
              <a:t>Chúa</a:t>
            </a:r>
            <a:r>
              <a:rPr lang="en-US" sz="4800" dirty="0" smtClean="0">
                <a:solidFill>
                  <a:schemeClr val="bg1"/>
                </a:solidFill>
                <a:latin typeface="+mj-lt"/>
              </a:rPr>
              <a:t> </a:t>
            </a:r>
            <a:r>
              <a:rPr lang="en-US" sz="4800" dirty="0" err="1" smtClean="0">
                <a:solidFill>
                  <a:schemeClr val="bg1"/>
                </a:solidFill>
                <a:latin typeface="+mj-lt"/>
              </a:rPr>
              <a:t>là</a:t>
            </a:r>
            <a:r>
              <a:rPr lang="en-US" sz="4800" dirty="0" smtClean="0">
                <a:solidFill>
                  <a:schemeClr val="bg1"/>
                </a:solidFill>
                <a:latin typeface="+mj-lt"/>
              </a:rPr>
              <a:t> </a:t>
            </a:r>
            <a:r>
              <a:rPr lang="en-US" sz="4800" dirty="0" err="1" smtClean="0">
                <a:solidFill>
                  <a:schemeClr val="bg1"/>
                </a:solidFill>
                <a:latin typeface="+mj-lt"/>
              </a:rPr>
              <a:t>nguồn</a:t>
            </a:r>
            <a:r>
              <a:rPr lang="en-US" sz="4800" dirty="0" smtClean="0">
                <a:solidFill>
                  <a:schemeClr val="bg1"/>
                </a:solidFill>
                <a:latin typeface="+mj-lt"/>
              </a:rPr>
              <a:t> </a:t>
            </a:r>
            <a:r>
              <a:rPr lang="en-US" sz="4800" dirty="0" err="1" smtClean="0">
                <a:solidFill>
                  <a:schemeClr val="bg1"/>
                </a:solidFill>
                <a:latin typeface="+mj-lt"/>
              </a:rPr>
              <a:t>vui</a:t>
            </a:r>
            <a:r>
              <a:rPr lang="en-US" sz="4800" dirty="0" smtClean="0">
                <a:solidFill>
                  <a:schemeClr val="bg1"/>
                </a:solidFill>
                <a:latin typeface="+mj-lt"/>
              </a:rPr>
              <a:t>, </a:t>
            </a:r>
            <a:r>
              <a:rPr lang="en-US" sz="4800" dirty="0" err="1" smtClean="0">
                <a:solidFill>
                  <a:schemeClr val="bg1"/>
                </a:solidFill>
                <a:latin typeface="+mj-lt"/>
              </a:rPr>
              <a:t>giúp</a:t>
            </a:r>
            <a:r>
              <a:rPr lang="en-US" sz="4800" dirty="0" smtClean="0">
                <a:solidFill>
                  <a:schemeClr val="bg1"/>
                </a:solidFill>
                <a:latin typeface="+mj-lt"/>
              </a:rPr>
              <a:t> con </a:t>
            </a:r>
            <a:r>
              <a:rPr lang="en-US" sz="4800" dirty="0" err="1" smtClean="0">
                <a:solidFill>
                  <a:schemeClr val="bg1"/>
                </a:solidFill>
                <a:latin typeface="+mj-lt"/>
              </a:rPr>
              <a:t>đi</a:t>
            </a:r>
            <a:r>
              <a:rPr lang="en-US" sz="4800" dirty="0" smtClean="0">
                <a:solidFill>
                  <a:schemeClr val="bg1"/>
                </a:solidFill>
                <a:latin typeface="+mj-lt"/>
              </a:rPr>
              <a:t> </a:t>
            </a:r>
            <a:r>
              <a:rPr lang="en-US" sz="4800" dirty="0" err="1" smtClean="0">
                <a:solidFill>
                  <a:schemeClr val="bg1"/>
                </a:solidFill>
                <a:latin typeface="+mj-lt"/>
              </a:rPr>
              <a:t>đến</a:t>
            </a:r>
            <a:r>
              <a:rPr lang="en-US" sz="4800" dirty="0" smtClean="0">
                <a:solidFill>
                  <a:schemeClr val="bg1"/>
                </a:solidFill>
                <a:latin typeface="+mj-lt"/>
              </a:rPr>
              <a:t> </a:t>
            </a:r>
            <a:r>
              <a:rPr lang="en-US" sz="4800" dirty="0" err="1" smtClean="0">
                <a:solidFill>
                  <a:schemeClr val="bg1"/>
                </a:solidFill>
                <a:latin typeface="+mj-lt"/>
              </a:rPr>
              <a:t>tận</a:t>
            </a:r>
            <a:r>
              <a:rPr lang="en-US" sz="4800" dirty="0" smtClean="0">
                <a:solidFill>
                  <a:schemeClr val="bg1"/>
                </a:solidFill>
                <a:latin typeface="+mj-lt"/>
              </a:rPr>
              <a:t> </a:t>
            </a:r>
            <a:r>
              <a:rPr lang="en-US" sz="4800" dirty="0" err="1" smtClean="0">
                <a:solidFill>
                  <a:schemeClr val="bg1"/>
                </a:solidFill>
                <a:latin typeface="+mj-lt"/>
              </a:rPr>
              <a:t>cuối</a:t>
            </a:r>
            <a:r>
              <a:rPr lang="en-US" sz="4800" dirty="0" smtClean="0">
                <a:solidFill>
                  <a:schemeClr val="bg1"/>
                </a:solidFill>
                <a:latin typeface="+mj-lt"/>
              </a:rPr>
              <a:t> </a:t>
            </a:r>
            <a:r>
              <a:rPr lang="en-US" sz="4800" dirty="0" err="1" smtClean="0">
                <a:solidFill>
                  <a:schemeClr val="bg1"/>
                </a:solidFill>
                <a:latin typeface="+mj-lt"/>
              </a:rPr>
              <a:t>trời</a:t>
            </a:r>
            <a:r>
              <a:rPr lang="en-US" sz="4800" dirty="0" smtClean="0">
                <a:solidFill>
                  <a:schemeClr val="bg1"/>
                </a:solidFill>
                <a:latin typeface="+mj-lt"/>
              </a:rPr>
              <a:t>, </a:t>
            </a:r>
            <a:r>
              <a:rPr lang="en-US" sz="4800" dirty="0" err="1" smtClean="0">
                <a:solidFill>
                  <a:schemeClr val="bg1"/>
                </a:solidFill>
                <a:latin typeface="+mj-lt"/>
              </a:rPr>
              <a:t>đến</a:t>
            </a:r>
            <a:r>
              <a:rPr lang="en-US" sz="4800" dirty="0" smtClean="0">
                <a:solidFill>
                  <a:schemeClr val="bg1"/>
                </a:solidFill>
                <a:latin typeface="+mj-lt"/>
              </a:rPr>
              <a:t> </a:t>
            </a:r>
            <a:r>
              <a:rPr lang="en-US" sz="4800" dirty="0" err="1" smtClean="0">
                <a:solidFill>
                  <a:schemeClr val="bg1"/>
                </a:solidFill>
                <a:latin typeface="+mj-lt"/>
              </a:rPr>
              <a:t>với</a:t>
            </a:r>
            <a:r>
              <a:rPr lang="en-US" sz="4800" dirty="0" smtClean="0">
                <a:solidFill>
                  <a:schemeClr val="bg1"/>
                </a:solidFill>
                <a:latin typeface="+mj-lt"/>
              </a:rPr>
              <a:t> </a:t>
            </a:r>
            <a:r>
              <a:rPr lang="en-US" sz="4800" dirty="0" err="1" smtClean="0">
                <a:solidFill>
                  <a:schemeClr val="bg1"/>
                </a:solidFill>
                <a:latin typeface="+mj-lt"/>
              </a:rPr>
              <a:t>ai</a:t>
            </a:r>
            <a:r>
              <a:rPr lang="en-US" sz="4800" dirty="0" smtClean="0">
                <a:solidFill>
                  <a:schemeClr val="bg1"/>
                </a:solidFill>
                <a:latin typeface="+mj-lt"/>
              </a:rPr>
              <a:t> </a:t>
            </a:r>
            <a:r>
              <a:rPr lang="en-US" sz="4800" dirty="0" err="1" smtClean="0">
                <a:solidFill>
                  <a:schemeClr val="bg1"/>
                </a:solidFill>
                <a:latin typeface="+mj-lt"/>
              </a:rPr>
              <a:t>thất</a:t>
            </a:r>
            <a:r>
              <a:rPr lang="en-US" sz="4800" dirty="0" smtClean="0">
                <a:solidFill>
                  <a:schemeClr val="bg1"/>
                </a:solidFill>
                <a:latin typeface="+mj-lt"/>
              </a:rPr>
              <a:t> </a:t>
            </a:r>
            <a:r>
              <a:rPr lang="en-US" sz="4800" dirty="0" err="1" smtClean="0">
                <a:solidFill>
                  <a:schemeClr val="bg1"/>
                </a:solidFill>
                <a:latin typeface="+mj-lt"/>
              </a:rPr>
              <a:t>vọng</a:t>
            </a:r>
            <a:r>
              <a:rPr lang="en-US" sz="4800" dirty="0" smtClean="0">
                <a:solidFill>
                  <a:schemeClr val="bg1"/>
                </a:solidFill>
                <a:latin typeface="+mj-lt"/>
              </a:rPr>
              <a:t> </a:t>
            </a:r>
            <a:r>
              <a:rPr lang="en-US" sz="4800" dirty="0" err="1" smtClean="0">
                <a:solidFill>
                  <a:schemeClr val="bg1"/>
                </a:solidFill>
                <a:latin typeface="+mj-lt"/>
              </a:rPr>
              <a:t>sầu</a:t>
            </a:r>
            <a:r>
              <a:rPr lang="en-US" sz="4800" dirty="0" smtClean="0">
                <a:solidFill>
                  <a:schemeClr val="bg1"/>
                </a:solidFill>
                <a:latin typeface="+mj-lt"/>
              </a:rPr>
              <a:t> </a:t>
            </a:r>
            <a:r>
              <a:rPr lang="en-US" sz="4800" dirty="0" err="1" smtClean="0">
                <a:solidFill>
                  <a:schemeClr val="bg1"/>
                </a:solidFill>
                <a:latin typeface="+mj-lt"/>
              </a:rPr>
              <a:t>thương</a:t>
            </a:r>
            <a:r>
              <a:rPr lang="en-US" sz="4800" dirty="0" smtClean="0">
                <a:solidFill>
                  <a:schemeClr val="bg1"/>
                </a:solidFill>
                <a:latin typeface="+mj-lt"/>
              </a:rPr>
              <a:t>, </a:t>
            </a:r>
            <a:r>
              <a:rPr lang="en-US" sz="4800" dirty="0" err="1" smtClean="0">
                <a:solidFill>
                  <a:schemeClr val="bg1"/>
                </a:solidFill>
                <a:latin typeface="+mj-lt"/>
              </a:rPr>
              <a:t>mang</a:t>
            </a:r>
            <a:r>
              <a:rPr lang="en-US" sz="4800" dirty="0" smtClean="0">
                <a:solidFill>
                  <a:schemeClr val="bg1"/>
                </a:solidFill>
                <a:latin typeface="+mj-lt"/>
              </a:rPr>
              <a:t> </a:t>
            </a:r>
            <a:r>
              <a:rPr lang="en-US" sz="4800" dirty="0" err="1" smtClean="0">
                <a:solidFill>
                  <a:schemeClr val="bg1"/>
                </a:solidFill>
                <a:latin typeface="+mj-lt"/>
              </a:rPr>
              <a:t>nguồn</a:t>
            </a:r>
            <a:r>
              <a:rPr lang="en-US" sz="4800" dirty="0" smtClean="0">
                <a:solidFill>
                  <a:schemeClr val="bg1"/>
                </a:solidFill>
                <a:latin typeface="+mj-lt"/>
              </a:rPr>
              <a:t> </a:t>
            </a:r>
            <a:r>
              <a:rPr lang="en-US" sz="4800" dirty="0" err="1" smtClean="0">
                <a:solidFill>
                  <a:schemeClr val="bg1"/>
                </a:solidFill>
                <a:latin typeface="+mj-lt"/>
              </a:rPr>
              <a:t>sống</a:t>
            </a:r>
            <a:r>
              <a:rPr lang="en-US" sz="4800" dirty="0" smtClean="0">
                <a:solidFill>
                  <a:schemeClr val="bg1"/>
                </a:solidFill>
                <a:latin typeface="+mj-lt"/>
              </a:rPr>
              <a:t> </a:t>
            </a:r>
            <a:r>
              <a:rPr lang="en-US" sz="4800" dirty="0" err="1" smtClean="0">
                <a:solidFill>
                  <a:schemeClr val="bg1"/>
                </a:solidFill>
                <a:latin typeface="+mj-lt"/>
              </a:rPr>
              <a:t>chứa</a:t>
            </a:r>
            <a:r>
              <a:rPr lang="en-US" sz="4800" dirty="0" smtClean="0">
                <a:solidFill>
                  <a:schemeClr val="bg1"/>
                </a:solidFill>
                <a:latin typeface="+mj-lt"/>
              </a:rPr>
              <a:t> </a:t>
            </a:r>
            <a:r>
              <a:rPr lang="en-US" sz="4800" dirty="0" err="1" smtClean="0">
                <a:solidFill>
                  <a:schemeClr val="bg1"/>
                </a:solidFill>
                <a:latin typeface="+mj-lt"/>
              </a:rPr>
              <a:t>chan</a:t>
            </a:r>
            <a:r>
              <a:rPr lang="en-US" sz="4800" dirty="0" smtClean="0">
                <a:solidFill>
                  <a:schemeClr val="bg1"/>
                </a:solidFill>
                <a:latin typeface="+mj-lt"/>
              </a:rPr>
              <a:t> </a:t>
            </a:r>
            <a:r>
              <a:rPr lang="en-US" sz="4800" dirty="0" err="1" smtClean="0">
                <a:solidFill>
                  <a:schemeClr val="bg1"/>
                </a:solidFill>
                <a:latin typeface="+mj-lt"/>
              </a:rPr>
              <a:t>hy</a:t>
            </a:r>
            <a:r>
              <a:rPr lang="en-US" sz="4800" dirty="0" smtClean="0">
                <a:solidFill>
                  <a:schemeClr val="bg1"/>
                </a:solidFill>
                <a:latin typeface="+mj-lt"/>
              </a:rPr>
              <a:t> </a:t>
            </a:r>
            <a:r>
              <a:rPr lang="en-US" sz="4800" dirty="0" err="1" smtClean="0">
                <a:solidFill>
                  <a:schemeClr val="bg1"/>
                </a:solidFill>
                <a:latin typeface="+mj-lt"/>
              </a:rPr>
              <a:t>vọng</a:t>
            </a:r>
            <a:r>
              <a:rPr lang="en-US" sz="4800" dirty="0" smtClean="0">
                <a:solidFill>
                  <a:schemeClr val="bg1"/>
                </a:solidFill>
                <a:latin typeface="+mj-lt"/>
              </a:rPr>
              <a:t>. </a:t>
            </a:r>
            <a:endParaRPr lang="vi-VN" sz="4800" dirty="0">
              <a:solidFill>
                <a:schemeClr val="bg1"/>
              </a:solidFill>
              <a:latin typeface="+mj-lt"/>
            </a:endParaRPr>
          </a:p>
        </p:txBody>
      </p:sp>
    </p:spTree>
    <p:extLst>
      <p:ext uri="{BB962C8B-B14F-4D97-AF65-F5344CB8AC3E}">
        <p14:creationId xmlns:p14="http://schemas.microsoft.com/office/powerpoint/2010/main" val="504616482"/>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200" u="sng" dirty="0" err="1" smtClean="0">
                <a:solidFill>
                  <a:srgbClr val="FFFF00"/>
                </a:solidFill>
                <a:latin typeface="+mj-lt"/>
              </a:rPr>
              <a:t>Đk</a:t>
            </a:r>
            <a:r>
              <a:rPr lang="en-US" sz="5200" u="sng" dirty="0" smtClean="0">
                <a:solidFill>
                  <a:srgbClr val="FFFF00"/>
                </a:solidFill>
                <a:latin typeface="+mj-lt"/>
              </a:rPr>
              <a:t>:</a:t>
            </a:r>
            <a:r>
              <a:rPr lang="en-US" sz="5200" dirty="0" smtClean="0">
                <a:solidFill>
                  <a:schemeClr val="bg1"/>
                </a:solidFill>
                <a:latin typeface="+mj-lt"/>
              </a:rPr>
              <a:t> </a:t>
            </a:r>
            <a:r>
              <a:rPr lang="en-US" sz="5200" dirty="0" err="1" smtClean="0">
                <a:solidFill>
                  <a:schemeClr val="bg1"/>
                </a:solidFill>
                <a:latin typeface="+mj-lt"/>
              </a:rPr>
              <a:t>Dâng</a:t>
            </a:r>
            <a:r>
              <a:rPr lang="en-US" sz="5200" dirty="0" smtClean="0">
                <a:solidFill>
                  <a:schemeClr val="bg1"/>
                </a:solidFill>
                <a:latin typeface="+mj-lt"/>
              </a:rPr>
              <a:t> </a:t>
            </a:r>
            <a:r>
              <a:rPr lang="en-US" sz="5200" dirty="0" err="1" smtClean="0">
                <a:solidFill>
                  <a:schemeClr val="bg1"/>
                </a:solidFill>
                <a:latin typeface="+mj-lt"/>
              </a:rPr>
              <a:t>tiến</a:t>
            </a:r>
            <a:r>
              <a:rPr lang="en-US" sz="5200" dirty="0" smtClean="0">
                <a:solidFill>
                  <a:schemeClr val="bg1"/>
                </a:solidFill>
                <a:latin typeface="+mj-lt"/>
              </a:rPr>
              <a:t> </a:t>
            </a:r>
            <a:r>
              <a:rPr lang="en-US" sz="5200" dirty="0" err="1" smtClean="0">
                <a:solidFill>
                  <a:schemeClr val="bg1"/>
                </a:solidFill>
                <a:latin typeface="+mj-lt"/>
              </a:rPr>
              <a:t>Chúa</a:t>
            </a:r>
            <a:r>
              <a:rPr lang="en-US" sz="5200" dirty="0" smtClean="0">
                <a:solidFill>
                  <a:schemeClr val="bg1"/>
                </a:solidFill>
                <a:latin typeface="+mj-lt"/>
              </a:rPr>
              <a:t> </a:t>
            </a:r>
            <a:r>
              <a:rPr lang="en-US" sz="5200" dirty="0" err="1" smtClean="0">
                <a:solidFill>
                  <a:schemeClr val="bg1"/>
                </a:solidFill>
                <a:latin typeface="+mj-lt"/>
              </a:rPr>
              <a:t>rượu</a:t>
            </a:r>
            <a:r>
              <a:rPr lang="en-US" sz="5200" dirty="0" smtClean="0">
                <a:solidFill>
                  <a:schemeClr val="bg1"/>
                </a:solidFill>
                <a:latin typeface="+mj-lt"/>
              </a:rPr>
              <a:t> </a:t>
            </a:r>
            <a:r>
              <a:rPr lang="en-US" sz="5200" dirty="0" err="1" smtClean="0">
                <a:solidFill>
                  <a:schemeClr val="bg1"/>
                </a:solidFill>
                <a:latin typeface="+mj-lt"/>
              </a:rPr>
              <a:t>bánh</a:t>
            </a:r>
            <a:r>
              <a:rPr lang="en-US" sz="5200" dirty="0" smtClean="0">
                <a:solidFill>
                  <a:schemeClr val="bg1"/>
                </a:solidFill>
                <a:latin typeface="+mj-lt"/>
              </a:rPr>
              <a:t> </a:t>
            </a:r>
            <a:r>
              <a:rPr lang="en-US" sz="5200" dirty="0" err="1" smtClean="0">
                <a:solidFill>
                  <a:schemeClr val="bg1"/>
                </a:solidFill>
                <a:latin typeface="+mj-lt"/>
              </a:rPr>
              <a:t>mới</a:t>
            </a:r>
            <a:r>
              <a:rPr lang="en-US" sz="5200" dirty="0" smtClean="0">
                <a:solidFill>
                  <a:schemeClr val="bg1"/>
                </a:solidFill>
                <a:latin typeface="+mj-lt"/>
              </a:rPr>
              <a:t> </a:t>
            </a:r>
            <a:r>
              <a:rPr lang="en-US" sz="5200" dirty="0" err="1" smtClean="0">
                <a:solidFill>
                  <a:schemeClr val="bg1"/>
                </a:solidFill>
                <a:latin typeface="+mj-lt"/>
              </a:rPr>
              <a:t>trên</a:t>
            </a:r>
            <a:r>
              <a:rPr lang="en-US" sz="5200" dirty="0" smtClean="0">
                <a:solidFill>
                  <a:schemeClr val="bg1"/>
                </a:solidFill>
                <a:latin typeface="+mj-lt"/>
              </a:rPr>
              <a:t> </a:t>
            </a:r>
            <a:r>
              <a:rPr lang="en-US" sz="5200" dirty="0" err="1" smtClean="0">
                <a:solidFill>
                  <a:schemeClr val="bg1"/>
                </a:solidFill>
                <a:latin typeface="+mj-lt"/>
              </a:rPr>
              <a:t>nương</a:t>
            </a:r>
            <a:r>
              <a:rPr lang="en-US" sz="5200" dirty="0" smtClean="0">
                <a:solidFill>
                  <a:schemeClr val="bg1"/>
                </a:solidFill>
                <a:latin typeface="+mj-lt"/>
              </a:rPr>
              <a:t> </a:t>
            </a:r>
            <a:r>
              <a:rPr lang="en-US" sz="5200" dirty="0" err="1" smtClean="0">
                <a:solidFill>
                  <a:schemeClr val="bg1"/>
                </a:solidFill>
                <a:latin typeface="+mj-lt"/>
              </a:rPr>
              <a:t>đồng</a:t>
            </a:r>
            <a:r>
              <a:rPr lang="en-US" sz="5200" dirty="0" smtClean="0">
                <a:solidFill>
                  <a:schemeClr val="bg1"/>
                </a:solidFill>
                <a:latin typeface="+mj-lt"/>
              </a:rPr>
              <a:t>. </a:t>
            </a:r>
            <a:r>
              <a:rPr lang="en-US" sz="5200" dirty="0" err="1" smtClean="0">
                <a:solidFill>
                  <a:schemeClr val="bg1"/>
                </a:solidFill>
                <a:latin typeface="+mj-lt"/>
              </a:rPr>
              <a:t>Dâng</a:t>
            </a:r>
            <a:r>
              <a:rPr lang="en-US" sz="5200" dirty="0" smtClean="0">
                <a:solidFill>
                  <a:schemeClr val="bg1"/>
                </a:solidFill>
                <a:latin typeface="+mj-lt"/>
              </a:rPr>
              <a:t> </a:t>
            </a:r>
            <a:r>
              <a:rPr lang="en-US" sz="5200" dirty="0" err="1" smtClean="0">
                <a:solidFill>
                  <a:schemeClr val="bg1"/>
                </a:solidFill>
                <a:latin typeface="+mj-lt"/>
              </a:rPr>
              <a:t>tấm</a:t>
            </a:r>
            <a:r>
              <a:rPr lang="en-US" sz="5200" dirty="0" smtClean="0">
                <a:solidFill>
                  <a:schemeClr val="bg1"/>
                </a:solidFill>
                <a:latin typeface="+mj-lt"/>
              </a:rPr>
              <a:t> </a:t>
            </a:r>
            <a:r>
              <a:rPr lang="en-US" sz="5200" dirty="0" err="1" smtClean="0">
                <a:solidFill>
                  <a:schemeClr val="bg1"/>
                </a:solidFill>
                <a:latin typeface="+mj-lt"/>
              </a:rPr>
              <a:t>lòng</a:t>
            </a:r>
            <a:r>
              <a:rPr lang="en-US" sz="5200" dirty="0" smtClean="0">
                <a:solidFill>
                  <a:schemeClr val="bg1"/>
                </a:solidFill>
                <a:latin typeface="+mj-lt"/>
              </a:rPr>
              <a:t>, </a:t>
            </a:r>
            <a:r>
              <a:rPr lang="en-US" sz="5200" dirty="0" err="1" smtClean="0">
                <a:solidFill>
                  <a:schemeClr val="bg1"/>
                </a:solidFill>
                <a:latin typeface="+mj-lt"/>
              </a:rPr>
              <a:t>niềm</a:t>
            </a:r>
            <a:r>
              <a:rPr lang="en-US" sz="5200" dirty="0" smtClean="0">
                <a:solidFill>
                  <a:schemeClr val="bg1"/>
                </a:solidFill>
                <a:latin typeface="+mj-lt"/>
              </a:rPr>
              <a:t> </a:t>
            </a:r>
            <a:r>
              <a:rPr lang="en-US" sz="5200" dirty="0" err="1" smtClean="0">
                <a:solidFill>
                  <a:schemeClr val="bg1"/>
                </a:solidFill>
                <a:latin typeface="+mj-lt"/>
              </a:rPr>
              <a:t>vui</a:t>
            </a:r>
            <a:r>
              <a:rPr lang="en-US" sz="5200" dirty="0" smtClean="0">
                <a:solidFill>
                  <a:schemeClr val="bg1"/>
                </a:solidFill>
                <a:latin typeface="+mj-lt"/>
              </a:rPr>
              <a:t> </a:t>
            </a:r>
            <a:r>
              <a:rPr lang="en-US" sz="5200" dirty="0" err="1" smtClean="0">
                <a:solidFill>
                  <a:schemeClr val="bg1"/>
                </a:solidFill>
                <a:latin typeface="+mj-lt"/>
              </a:rPr>
              <a:t>với</a:t>
            </a:r>
            <a:r>
              <a:rPr lang="en-US" sz="5200" dirty="0" smtClean="0">
                <a:solidFill>
                  <a:schemeClr val="bg1"/>
                </a:solidFill>
                <a:latin typeface="+mj-lt"/>
              </a:rPr>
              <a:t> </a:t>
            </a:r>
            <a:r>
              <a:rPr lang="en-US" sz="5200" dirty="0" err="1" smtClean="0">
                <a:solidFill>
                  <a:schemeClr val="bg1"/>
                </a:solidFill>
                <a:latin typeface="+mj-lt"/>
              </a:rPr>
              <a:t>sức</a:t>
            </a:r>
            <a:r>
              <a:rPr lang="en-US" sz="5200" dirty="0" smtClean="0">
                <a:solidFill>
                  <a:schemeClr val="bg1"/>
                </a:solidFill>
                <a:latin typeface="+mj-lt"/>
              </a:rPr>
              <a:t> </a:t>
            </a:r>
            <a:r>
              <a:rPr lang="en-US" sz="5200" dirty="0" err="1" smtClean="0">
                <a:solidFill>
                  <a:schemeClr val="bg1"/>
                </a:solidFill>
                <a:latin typeface="+mj-lt"/>
              </a:rPr>
              <a:t>lao</a:t>
            </a:r>
            <a:r>
              <a:rPr lang="en-US" sz="5200" dirty="0" smtClean="0">
                <a:solidFill>
                  <a:schemeClr val="bg1"/>
                </a:solidFill>
                <a:latin typeface="+mj-lt"/>
              </a:rPr>
              <a:t> </a:t>
            </a:r>
            <a:r>
              <a:rPr lang="en-US" sz="5200" dirty="0" err="1" smtClean="0">
                <a:solidFill>
                  <a:schemeClr val="bg1"/>
                </a:solidFill>
                <a:latin typeface="+mj-lt"/>
              </a:rPr>
              <a:t>công</a:t>
            </a:r>
            <a:r>
              <a:rPr lang="en-US" sz="5200" dirty="0" smtClean="0">
                <a:solidFill>
                  <a:schemeClr val="bg1"/>
                </a:solidFill>
                <a:latin typeface="+mj-lt"/>
              </a:rPr>
              <a:t>. Xin </a:t>
            </a:r>
            <a:r>
              <a:rPr lang="en-US" sz="5200" dirty="0" err="1" smtClean="0">
                <a:solidFill>
                  <a:schemeClr val="bg1"/>
                </a:solidFill>
                <a:latin typeface="+mj-lt"/>
              </a:rPr>
              <a:t>đón</a:t>
            </a:r>
            <a:r>
              <a:rPr lang="en-US" sz="5200" dirty="0" smtClean="0">
                <a:solidFill>
                  <a:schemeClr val="bg1"/>
                </a:solidFill>
                <a:latin typeface="+mj-lt"/>
              </a:rPr>
              <a:t> </a:t>
            </a:r>
            <a:r>
              <a:rPr lang="en-US" sz="5200" dirty="0" err="1" smtClean="0">
                <a:solidFill>
                  <a:schemeClr val="bg1"/>
                </a:solidFill>
                <a:latin typeface="+mj-lt"/>
              </a:rPr>
              <a:t>nhận</a:t>
            </a:r>
            <a:r>
              <a:rPr lang="en-US" sz="5200" dirty="0" smtClean="0">
                <a:solidFill>
                  <a:schemeClr val="bg1"/>
                </a:solidFill>
                <a:latin typeface="+mj-lt"/>
              </a:rPr>
              <a:t> </a:t>
            </a:r>
            <a:r>
              <a:rPr lang="en-US" sz="5200" dirty="0" err="1" smtClean="0">
                <a:solidFill>
                  <a:schemeClr val="bg1"/>
                </a:solidFill>
                <a:latin typeface="+mj-lt"/>
              </a:rPr>
              <a:t>và</a:t>
            </a:r>
            <a:r>
              <a:rPr lang="en-US" sz="5200" dirty="0" smtClean="0">
                <a:solidFill>
                  <a:schemeClr val="bg1"/>
                </a:solidFill>
                <a:latin typeface="+mj-lt"/>
              </a:rPr>
              <a:t> ban </a:t>
            </a:r>
            <a:r>
              <a:rPr lang="en-US" sz="5200" dirty="0" err="1" smtClean="0">
                <a:solidFill>
                  <a:schemeClr val="bg1"/>
                </a:solidFill>
                <a:latin typeface="+mj-lt"/>
              </a:rPr>
              <a:t>muôn</a:t>
            </a:r>
            <a:r>
              <a:rPr lang="en-US" sz="5200" dirty="0" smtClean="0">
                <a:solidFill>
                  <a:schemeClr val="bg1"/>
                </a:solidFill>
                <a:latin typeface="+mj-lt"/>
              </a:rPr>
              <a:t> </a:t>
            </a:r>
            <a:r>
              <a:rPr lang="en-US" sz="5200" dirty="0" err="1" smtClean="0">
                <a:solidFill>
                  <a:schemeClr val="bg1"/>
                </a:solidFill>
                <a:latin typeface="+mj-lt"/>
              </a:rPr>
              <a:t>ngàn</a:t>
            </a:r>
            <a:r>
              <a:rPr lang="en-US" sz="5200" dirty="0" smtClean="0">
                <a:solidFill>
                  <a:schemeClr val="bg1"/>
                </a:solidFill>
                <a:latin typeface="+mj-lt"/>
              </a:rPr>
              <a:t> </a:t>
            </a:r>
            <a:r>
              <a:rPr lang="en-US" sz="5200" dirty="0" err="1" smtClean="0">
                <a:solidFill>
                  <a:schemeClr val="bg1"/>
                </a:solidFill>
                <a:latin typeface="+mj-lt"/>
              </a:rPr>
              <a:t>ơn</a:t>
            </a:r>
            <a:r>
              <a:rPr lang="en-US" sz="5200" dirty="0" smtClean="0">
                <a:solidFill>
                  <a:schemeClr val="bg1"/>
                </a:solidFill>
                <a:latin typeface="+mj-lt"/>
              </a:rPr>
              <a:t> </a:t>
            </a:r>
            <a:r>
              <a:rPr lang="en-US" sz="5200" dirty="0" err="1" smtClean="0">
                <a:solidFill>
                  <a:schemeClr val="bg1"/>
                </a:solidFill>
                <a:latin typeface="+mj-lt"/>
              </a:rPr>
              <a:t>phúc</a:t>
            </a:r>
            <a:r>
              <a:rPr lang="en-US" sz="5200" dirty="0" smtClean="0">
                <a:solidFill>
                  <a:schemeClr val="bg1"/>
                </a:solidFill>
                <a:latin typeface="+mj-lt"/>
              </a:rPr>
              <a:t>. </a:t>
            </a:r>
            <a:r>
              <a:rPr lang="en-US" sz="5200" dirty="0" err="1" smtClean="0">
                <a:solidFill>
                  <a:schemeClr val="bg1"/>
                </a:solidFill>
                <a:latin typeface="+mj-lt"/>
              </a:rPr>
              <a:t>Ôi</a:t>
            </a:r>
            <a:r>
              <a:rPr lang="en-US" sz="5200" dirty="0" smtClean="0">
                <a:solidFill>
                  <a:schemeClr val="bg1"/>
                </a:solidFill>
                <a:latin typeface="+mj-lt"/>
              </a:rPr>
              <a:t> </a:t>
            </a:r>
            <a:r>
              <a:rPr lang="en-US" sz="5200" dirty="0" err="1" smtClean="0">
                <a:solidFill>
                  <a:schemeClr val="bg1"/>
                </a:solidFill>
                <a:latin typeface="+mj-lt"/>
              </a:rPr>
              <a:t>của</a:t>
            </a:r>
            <a:r>
              <a:rPr lang="en-US" sz="5200" dirty="0" smtClean="0">
                <a:solidFill>
                  <a:schemeClr val="bg1"/>
                </a:solidFill>
                <a:latin typeface="+mj-lt"/>
              </a:rPr>
              <a:t> </a:t>
            </a:r>
            <a:r>
              <a:rPr lang="en-US" sz="5200" dirty="0" err="1" smtClean="0">
                <a:solidFill>
                  <a:schemeClr val="bg1"/>
                </a:solidFill>
                <a:latin typeface="+mj-lt"/>
              </a:rPr>
              <a:t>lễ</a:t>
            </a:r>
            <a:r>
              <a:rPr lang="en-US" sz="5200" dirty="0" smtClean="0">
                <a:solidFill>
                  <a:schemeClr val="bg1"/>
                </a:solidFill>
                <a:latin typeface="+mj-lt"/>
              </a:rPr>
              <a:t> </a:t>
            </a:r>
            <a:r>
              <a:rPr lang="en-US" sz="5200" dirty="0" err="1" smtClean="0">
                <a:solidFill>
                  <a:schemeClr val="bg1"/>
                </a:solidFill>
                <a:latin typeface="+mj-lt"/>
              </a:rPr>
              <a:t>hiệp</a:t>
            </a:r>
            <a:r>
              <a:rPr lang="en-US" sz="5200" dirty="0" smtClean="0">
                <a:solidFill>
                  <a:schemeClr val="bg1"/>
                </a:solidFill>
                <a:latin typeface="+mj-lt"/>
              </a:rPr>
              <a:t> </a:t>
            </a:r>
            <a:r>
              <a:rPr lang="en-US" sz="5200" dirty="0" err="1" smtClean="0">
                <a:solidFill>
                  <a:schemeClr val="bg1"/>
                </a:solidFill>
                <a:latin typeface="+mj-lt"/>
              </a:rPr>
              <a:t>dâng</a:t>
            </a:r>
            <a:r>
              <a:rPr lang="en-US" sz="5200" dirty="0" smtClean="0">
                <a:solidFill>
                  <a:schemeClr val="bg1"/>
                </a:solidFill>
                <a:latin typeface="+mj-lt"/>
              </a:rPr>
              <a:t> </a:t>
            </a:r>
            <a:r>
              <a:rPr lang="en-US" sz="5200" dirty="0" err="1" smtClean="0">
                <a:solidFill>
                  <a:schemeClr val="bg1"/>
                </a:solidFill>
                <a:latin typeface="+mj-lt"/>
              </a:rPr>
              <a:t>với</a:t>
            </a:r>
            <a:r>
              <a:rPr lang="en-US" sz="5200" dirty="0" smtClean="0">
                <a:solidFill>
                  <a:schemeClr val="bg1"/>
                </a:solidFill>
                <a:latin typeface="+mj-lt"/>
              </a:rPr>
              <a:t> </a:t>
            </a:r>
            <a:r>
              <a:rPr lang="en-US" sz="5200" dirty="0" err="1" smtClean="0">
                <a:solidFill>
                  <a:schemeClr val="bg1"/>
                </a:solidFill>
                <a:latin typeface="+mj-lt"/>
              </a:rPr>
              <a:t>bao</a:t>
            </a:r>
            <a:r>
              <a:rPr lang="en-US" sz="5200" dirty="0" smtClean="0">
                <a:solidFill>
                  <a:schemeClr val="bg1"/>
                </a:solidFill>
                <a:latin typeface="+mj-lt"/>
              </a:rPr>
              <a:t> </a:t>
            </a:r>
            <a:r>
              <a:rPr lang="en-US" sz="5200" dirty="0" err="1" smtClean="0">
                <a:solidFill>
                  <a:schemeClr val="bg1"/>
                </a:solidFill>
                <a:latin typeface="+mj-lt"/>
              </a:rPr>
              <a:t>lòng</a:t>
            </a:r>
            <a:r>
              <a:rPr lang="en-US" sz="5200" dirty="0" smtClean="0">
                <a:solidFill>
                  <a:schemeClr val="bg1"/>
                </a:solidFill>
                <a:latin typeface="+mj-lt"/>
              </a:rPr>
              <a:t> </a:t>
            </a:r>
            <a:r>
              <a:rPr lang="en-US" sz="5200" dirty="0" err="1" smtClean="0">
                <a:solidFill>
                  <a:schemeClr val="bg1"/>
                </a:solidFill>
                <a:latin typeface="+mj-lt"/>
              </a:rPr>
              <a:t>thành</a:t>
            </a:r>
            <a:r>
              <a:rPr lang="en-US" sz="5200" dirty="0" smtClean="0">
                <a:solidFill>
                  <a:schemeClr val="bg1"/>
                </a:solidFill>
                <a:latin typeface="+mj-lt"/>
              </a:rPr>
              <a:t>.</a:t>
            </a:r>
            <a:endParaRPr lang="vi-VN" sz="5200" dirty="0">
              <a:solidFill>
                <a:schemeClr val="bg1"/>
              </a:solidFill>
              <a:latin typeface="+mj-lt"/>
            </a:endParaRPr>
          </a:p>
        </p:txBody>
      </p:sp>
    </p:spTree>
    <p:extLst>
      <p:ext uri="{BB962C8B-B14F-4D97-AF65-F5344CB8AC3E}">
        <p14:creationId xmlns:p14="http://schemas.microsoft.com/office/powerpoint/2010/main" val="3787741349"/>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2354971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7800" b="0" dirty="0" smtClean="0">
                <a:solidFill>
                  <a:srgbClr val="FFFF00"/>
                </a:solidFill>
                <a:effectLst/>
                <a:latin typeface="+mj-lt"/>
              </a:rPr>
              <a:t>TRI ÂN CA</a:t>
            </a:r>
            <a:br>
              <a:rPr lang="en-US" sz="7800" b="0" dirty="0" smtClean="0">
                <a:solidFill>
                  <a:srgbClr val="FFFF00"/>
                </a:solidFill>
                <a:effectLst/>
                <a:latin typeface="+mj-lt"/>
              </a:rPr>
            </a:br>
            <a:r>
              <a:rPr lang="en-US" sz="5500" i="1" dirty="0" err="1" smtClean="0">
                <a:solidFill>
                  <a:schemeClr val="bg1"/>
                </a:solidFill>
              </a:rPr>
              <a:t>Phùng</a:t>
            </a:r>
            <a:r>
              <a:rPr lang="en-US" sz="5500" i="1" dirty="0" smtClean="0">
                <a:solidFill>
                  <a:schemeClr val="bg1"/>
                </a:solidFill>
              </a:rPr>
              <a:t> Minh </a:t>
            </a:r>
            <a:r>
              <a:rPr lang="en-US" sz="5500" i="1" dirty="0" err="1" smtClean="0">
                <a:solidFill>
                  <a:schemeClr val="bg1"/>
                </a:solidFill>
              </a:rPr>
              <a:t>Mẫn</a:t>
            </a:r>
            <a:endParaRPr lang="en-US" sz="55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lnSpc>
                <a:spcPct val="110000"/>
              </a:lnSpc>
            </a:pPr>
            <a:r>
              <a:rPr lang="vi-VN" sz="6000" b="0">
                <a:solidFill>
                  <a:schemeClr val="bg1"/>
                </a:solidFill>
                <a:effectLst/>
                <a:latin typeface="+mj-lt"/>
              </a:rPr>
              <a:t>để các ngài cùng nhau tìm hiểu những điều đẹp ý</a:t>
            </a:r>
            <a:r>
              <a:rPr lang="en-US" sz="6000" b="0">
                <a:solidFill>
                  <a:schemeClr val="bg1"/>
                </a:solidFill>
                <a:effectLst/>
                <a:latin typeface="+mj-lt"/>
              </a:rPr>
              <a:t> </a:t>
            </a:r>
            <a:r>
              <a:rPr lang="vi-VN" sz="6000" b="0">
                <a:solidFill>
                  <a:schemeClr val="bg1"/>
                </a:solidFill>
                <a:effectLst/>
                <a:latin typeface="+mj-lt"/>
              </a:rPr>
              <a:t>Chúa, và hướng dẫn đoàn Dân Chúa thực thi những điều Chúa truyền dạy</a:t>
            </a:r>
            <a:r>
              <a:rPr lang="en-US" sz="6000" b="0">
                <a:solidFill>
                  <a:schemeClr val="bg1"/>
                </a:solidFill>
                <a:effectLst/>
                <a:latin typeface="+mj-lt"/>
              </a:rPr>
              <a:t>.</a:t>
            </a:r>
          </a:p>
        </p:txBody>
      </p:sp>
    </p:spTree>
    <p:extLst>
      <p:ext uri="{BB962C8B-B14F-4D97-AF65-F5344CB8AC3E}">
        <p14:creationId xmlns:p14="http://schemas.microsoft.com/office/powerpoint/2010/main" val="3423733682"/>
      </p:ext>
    </p:extLst>
  </p:cSld>
  <p:clrMapOvr>
    <a:masterClrMapping/>
  </p:clrMapOvr>
  <p:transition spd="slow"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5500" u="sng" dirty="0" smtClean="0">
                <a:solidFill>
                  <a:srgbClr val="FFFF00"/>
                </a:solidFill>
              </a:rPr>
              <a:t>Đ</a:t>
            </a:r>
            <a:r>
              <a:rPr lang="en-US" sz="5500" u="sng" dirty="0" smtClean="0">
                <a:solidFill>
                  <a:srgbClr val="FFFF00"/>
                </a:solidFill>
              </a:rPr>
              <a:t>k</a:t>
            </a:r>
            <a:r>
              <a:rPr lang="vi-VN" sz="5500" u="sng" dirty="0" smtClean="0">
                <a:solidFill>
                  <a:srgbClr val="FFFF00"/>
                </a:solidFill>
              </a:rPr>
              <a:t>:</a:t>
            </a:r>
            <a:r>
              <a:rPr lang="vi-VN" sz="5500" dirty="0" smtClean="0">
                <a:solidFill>
                  <a:schemeClr val="bg1"/>
                </a:solidFill>
              </a:rPr>
              <a:t> </a:t>
            </a:r>
            <a:r>
              <a:rPr lang="vi-VN" sz="5500" dirty="0">
                <a:solidFill>
                  <a:schemeClr val="bg1"/>
                </a:solidFill>
              </a:rPr>
              <a:t>Cảm tạ Chúa Thiên Chúa nhân từ, dạt dào tình thương mến thiết tha vô bờ. Ngài thương con từ lúc hoang sơ, đến thiên thu tình Ngài còn luôn chan </a:t>
            </a:r>
            <a:r>
              <a:rPr lang="vi-VN" sz="5500" dirty="0" smtClean="0">
                <a:solidFill>
                  <a:schemeClr val="bg1"/>
                </a:solidFill>
              </a:rPr>
              <a:t>chứa</a:t>
            </a:r>
            <a:r>
              <a:rPr lang="en-US" sz="5500" dirty="0" smtClean="0">
                <a:solidFill>
                  <a:srgbClr val="FFFF00"/>
                </a:solidFill>
              </a:rPr>
              <a:t>…</a:t>
            </a:r>
            <a:endParaRPr lang="vi-VN" sz="5500" dirty="0">
              <a:solidFill>
                <a:srgbClr val="FFFF00"/>
              </a:solidFill>
              <a:latin typeface="+mj-lt"/>
            </a:endParaRPr>
          </a:p>
        </p:txBody>
      </p:sp>
    </p:spTree>
    <p:extLst>
      <p:ext uri="{BB962C8B-B14F-4D97-AF65-F5344CB8AC3E}">
        <p14:creationId xmlns:p14="http://schemas.microsoft.com/office/powerpoint/2010/main" val="1593110330"/>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500" dirty="0" smtClean="0">
                <a:solidFill>
                  <a:srgbClr val="FFFF00"/>
                </a:solidFill>
              </a:rPr>
              <a:t>…</a:t>
            </a:r>
            <a:r>
              <a:rPr lang="vi-VN" sz="5500" dirty="0" smtClean="0">
                <a:solidFill>
                  <a:schemeClr val="bg1"/>
                </a:solidFill>
              </a:rPr>
              <a:t> Nguồn </a:t>
            </a:r>
            <a:r>
              <a:rPr lang="vi-VN" sz="5500" dirty="0">
                <a:solidFill>
                  <a:schemeClr val="bg1"/>
                </a:solidFill>
              </a:rPr>
              <a:t>hồng ân tuôn xuống như mưa, lòng hằng mong ghi nhớ nhưng biết sao vừa. Tình thương Chúa chứa chan vô bờ, cho đến thiên thu con nương nhờ.</a:t>
            </a:r>
            <a:endParaRPr lang="vi-VN" sz="5500" dirty="0">
              <a:solidFill>
                <a:schemeClr val="bg1"/>
              </a:solidFill>
              <a:latin typeface="+mj-lt"/>
            </a:endParaRPr>
          </a:p>
        </p:txBody>
      </p:sp>
    </p:spTree>
    <p:extLst>
      <p:ext uri="{BB962C8B-B14F-4D97-AF65-F5344CB8AC3E}">
        <p14:creationId xmlns:p14="http://schemas.microsoft.com/office/powerpoint/2010/main" val="3502982891"/>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800" u="sng" dirty="0" smtClean="0">
                <a:solidFill>
                  <a:srgbClr val="FFFF00"/>
                </a:solidFill>
              </a:rPr>
              <a:t>Tk1:</a:t>
            </a:r>
            <a:r>
              <a:rPr lang="en-US" sz="5800" dirty="0">
                <a:solidFill>
                  <a:schemeClr val="bg1"/>
                </a:solidFill>
              </a:rPr>
              <a:t> </a:t>
            </a:r>
            <a:r>
              <a:rPr lang="vi-VN" sz="5800" dirty="0" smtClean="0">
                <a:solidFill>
                  <a:schemeClr val="bg1"/>
                </a:solidFill>
              </a:rPr>
              <a:t>Chúa </a:t>
            </a:r>
            <a:r>
              <a:rPr lang="vi-VN" sz="5800" dirty="0">
                <a:solidFill>
                  <a:schemeClr val="bg1"/>
                </a:solidFill>
              </a:rPr>
              <a:t>ơi, Ngài chính gia nghiệp, là nguồn cậy trông duy nhất đời con, nguồn mạch tình thương muôn kiếp không hao </a:t>
            </a:r>
            <a:r>
              <a:rPr lang="vi-VN" sz="5800" dirty="0" smtClean="0">
                <a:solidFill>
                  <a:schemeClr val="bg1"/>
                </a:solidFill>
              </a:rPr>
              <a:t>mòn</a:t>
            </a:r>
            <a:r>
              <a:rPr lang="en-US" sz="5800" dirty="0" smtClean="0">
                <a:solidFill>
                  <a:srgbClr val="FFFF00"/>
                </a:solidFill>
              </a:rPr>
              <a:t>…</a:t>
            </a:r>
            <a:endParaRPr lang="vi-VN" sz="5800" dirty="0">
              <a:solidFill>
                <a:srgbClr val="FFFF00"/>
              </a:solidFill>
              <a:latin typeface="+mj-lt"/>
            </a:endParaRPr>
          </a:p>
        </p:txBody>
      </p:sp>
    </p:spTree>
    <p:extLst>
      <p:ext uri="{BB962C8B-B14F-4D97-AF65-F5344CB8AC3E}">
        <p14:creationId xmlns:p14="http://schemas.microsoft.com/office/powerpoint/2010/main" val="1612797105"/>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800" dirty="0" smtClean="0">
                <a:solidFill>
                  <a:srgbClr val="FFFF00"/>
                </a:solidFill>
              </a:rPr>
              <a:t>…</a:t>
            </a:r>
            <a:r>
              <a:rPr lang="vi-VN" sz="5800" dirty="0" smtClean="0">
                <a:solidFill>
                  <a:schemeClr val="bg1"/>
                </a:solidFill>
              </a:rPr>
              <a:t> </a:t>
            </a:r>
            <a:r>
              <a:rPr lang="vi-VN" sz="5800" dirty="0">
                <a:solidFill>
                  <a:schemeClr val="bg1"/>
                </a:solidFill>
              </a:rPr>
              <a:t>Tháng năm tay Chúa nâng niu vỗ về con luôn, cho trái tim con rung nhịp yêu </a:t>
            </a:r>
            <a:r>
              <a:rPr lang="vi-VN" sz="5800" dirty="0" smtClean="0">
                <a:solidFill>
                  <a:schemeClr val="bg1"/>
                </a:solidFill>
              </a:rPr>
              <a:t>thương</a:t>
            </a:r>
            <a:r>
              <a:rPr lang="en-US" sz="5800" dirty="0" smtClean="0">
                <a:solidFill>
                  <a:schemeClr val="bg1"/>
                </a:solidFill>
              </a:rPr>
              <a:t>, </a:t>
            </a:r>
            <a:r>
              <a:rPr lang="vi-VN" sz="5800" dirty="0" smtClean="0">
                <a:solidFill>
                  <a:schemeClr val="bg1"/>
                </a:solidFill>
              </a:rPr>
              <a:t>ai </a:t>
            </a:r>
            <a:r>
              <a:rPr lang="vi-VN" sz="5800" dirty="0">
                <a:solidFill>
                  <a:schemeClr val="bg1"/>
                </a:solidFill>
              </a:rPr>
              <a:t>được Ngài trìu mến còn phúc nào hơn.</a:t>
            </a:r>
            <a:endParaRPr lang="vi-VN" sz="5800" dirty="0">
              <a:solidFill>
                <a:schemeClr val="bg1"/>
              </a:solidFill>
              <a:latin typeface="+mj-lt"/>
            </a:endParaRPr>
          </a:p>
        </p:txBody>
      </p:sp>
    </p:spTree>
    <p:extLst>
      <p:ext uri="{BB962C8B-B14F-4D97-AF65-F5344CB8AC3E}">
        <p14:creationId xmlns:p14="http://schemas.microsoft.com/office/powerpoint/2010/main" val="3668133169"/>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5500" u="sng" dirty="0" smtClean="0">
                <a:solidFill>
                  <a:srgbClr val="FFFF00"/>
                </a:solidFill>
              </a:rPr>
              <a:t>Đ</a:t>
            </a:r>
            <a:r>
              <a:rPr lang="en-US" sz="5500" u="sng" dirty="0" smtClean="0">
                <a:solidFill>
                  <a:srgbClr val="FFFF00"/>
                </a:solidFill>
              </a:rPr>
              <a:t>k</a:t>
            </a:r>
            <a:r>
              <a:rPr lang="vi-VN" sz="5500" u="sng" dirty="0" smtClean="0">
                <a:solidFill>
                  <a:srgbClr val="FFFF00"/>
                </a:solidFill>
              </a:rPr>
              <a:t>:</a:t>
            </a:r>
            <a:r>
              <a:rPr lang="vi-VN" sz="5500" dirty="0" smtClean="0">
                <a:solidFill>
                  <a:schemeClr val="bg1"/>
                </a:solidFill>
              </a:rPr>
              <a:t> </a:t>
            </a:r>
            <a:r>
              <a:rPr lang="vi-VN" sz="5500" dirty="0">
                <a:solidFill>
                  <a:schemeClr val="bg1"/>
                </a:solidFill>
              </a:rPr>
              <a:t>Cảm tạ Chúa Thiên Chúa nhân từ, dạt dào tình thương mến thiết tha vô bờ. Ngài thương con từ lúc hoang sơ, đến thiên thu tình Ngài còn luôn chan </a:t>
            </a:r>
            <a:r>
              <a:rPr lang="vi-VN" sz="5500" dirty="0" smtClean="0">
                <a:solidFill>
                  <a:schemeClr val="bg1"/>
                </a:solidFill>
              </a:rPr>
              <a:t>chứa</a:t>
            </a:r>
            <a:r>
              <a:rPr lang="en-US" sz="5500" dirty="0" smtClean="0">
                <a:solidFill>
                  <a:srgbClr val="FFFF00"/>
                </a:solidFill>
              </a:rPr>
              <a:t>…</a:t>
            </a:r>
            <a:endParaRPr lang="vi-VN" sz="5500" dirty="0">
              <a:solidFill>
                <a:srgbClr val="FFFF00"/>
              </a:solidFill>
              <a:latin typeface="+mj-lt"/>
            </a:endParaRPr>
          </a:p>
        </p:txBody>
      </p:sp>
    </p:spTree>
    <p:extLst>
      <p:ext uri="{BB962C8B-B14F-4D97-AF65-F5344CB8AC3E}">
        <p14:creationId xmlns:p14="http://schemas.microsoft.com/office/powerpoint/2010/main" val="3587155932"/>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500" dirty="0" smtClean="0">
                <a:solidFill>
                  <a:srgbClr val="FFFF00"/>
                </a:solidFill>
              </a:rPr>
              <a:t>…</a:t>
            </a:r>
            <a:r>
              <a:rPr lang="vi-VN" sz="5500" dirty="0" smtClean="0">
                <a:solidFill>
                  <a:schemeClr val="bg1"/>
                </a:solidFill>
              </a:rPr>
              <a:t> Nguồn </a:t>
            </a:r>
            <a:r>
              <a:rPr lang="vi-VN" sz="5500" dirty="0">
                <a:solidFill>
                  <a:schemeClr val="bg1"/>
                </a:solidFill>
              </a:rPr>
              <a:t>hồng ân tuôn xuống như mưa, lòng hằng mong ghi nhớ nhưng biết sao vừa. Tình thương Chúa chứa chan vô bờ, cho đến thiên thu con nương nhờ.</a:t>
            </a:r>
            <a:endParaRPr lang="vi-VN" sz="5500" dirty="0">
              <a:solidFill>
                <a:schemeClr val="bg1"/>
              </a:solidFill>
              <a:latin typeface="+mj-lt"/>
            </a:endParaRPr>
          </a:p>
        </p:txBody>
      </p:sp>
    </p:spTree>
    <p:extLst>
      <p:ext uri="{BB962C8B-B14F-4D97-AF65-F5344CB8AC3E}">
        <p14:creationId xmlns:p14="http://schemas.microsoft.com/office/powerpoint/2010/main" val="188377190"/>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800" u="sng" dirty="0" smtClean="0">
                <a:solidFill>
                  <a:srgbClr val="FFFF00"/>
                </a:solidFill>
              </a:rPr>
              <a:t>Tk2:</a:t>
            </a:r>
            <a:r>
              <a:rPr lang="en-US" sz="5800" dirty="0" smtClean="0">
                <a:solidFill>
                  <a:schemeClr val="bg1"/>
                </a:solidFill>
              </a:rPr>
              <a:t> </a:t>
            </a:r>
            <a:r>
              <a:rPr lang="vi-VN" sz="5800" dirty="0" smtClean="0">
                <a:solidFill>
                  <a:schemeClr val="bg1"/>
                </a:solidFill>
              </a:rPr>
              <a:t>Ví </a:t>
            </a:r>
            <a:r>
              <a:rPr lang="vi-VN" sz="5800" dirty="0">
                <a:solidFill>
                  <a:schemeClr val="bg1"/>
                </a:solidFill>
              </a:rPr>
              <a:t>như Ngài chẳng quan phòng phận người mỏng manh khôn lớn được chăng, nào được trổ sinh như lúa thơm trên </a:t>
            </a:r>
            <a:r>
              <a:rPr lang="vi-VN" sz="5800" dirty="0" smtClean="0">
                <a:solidFill>
                  <a:schemeClr val="bg1"/>
                </a:solidFill>
              </a:rPr>
              <a:t>đồng</a:t>
            </a:r>
            <a:r>
              <a:rPr lang="en-US" sz="5800" dirty="0" smtClean="0">
                <a:solidFill>
                  <a:schemeClr val="bg1"/>
                </a:solidFill>
              </a:rPr>
              <a:t>. </a:t>
            </a:r>
            <a:r>
              <a:rPr lang="vi-VN" sz="5800" dirty="0">
                <a:solidFill>
                  <a:schemeClr val="bg1"/>
                </a:solidFill>
              </a:rPr>
              <a:t>Chúa </a:t>
            </a:r>
            <a:r>
              <a:rPr lang="vi-VN" sz="5800" dirty="0" smtClean="0">
                <a:solidFill>
                  <a:schemeClr val="bg1"/>
                </a:solidFill>
              </a:rPr>
              <a:t>ơi</a:t>
            </a:r>
            <a:r>
              <a:rPr lang="en-US" sz="5800" dirty="0" smtClean="0">
                <a:solidFill>
                  <a:srgbClr val="FFFF00"/>
                </a:solidFill>
              </a:rPr>
              <a:t>…</a:t>
            </a:r>
            <a:endParaRPr lang="vi-VN" sz="5800" dirty="0">
              <a:solidFill>
                <a:srgbClr val="FFFF00"/>
              </a:solidFill>
              <a:latin typeface="+mj-lt"/>
            </a:endParaRPr>
          </a:p>
        </p:txBody>
      </p:sp>
    </p:spTree>
    <p:extLst>
      <p:ext uri="{BB962C8B-B14F-4D97-AF65-F5344CB8AC3E}">
        <p14:creationId xmlns:p14="http://schemas.microsoft.com/office/powerpoint/2010/main" val="1829290408"/>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800" dirty="0" smtClean="0">
                <a:solidFill>
                  <a:srgbClr val="FFFF00"/>
                </a:solidFill>
              </a:rPr>
              <a:t>…</a:t>
            </a:r>
            <a:r>
              <a:rPr lang="en-US" sz="5800" dirty="0" smtClean="0">
                <a:solidFill>
                  <a:schemeClr val="bg1"/>
                </a:solidFill>
              </a:rPr>
              <a:t> </a:t>
            </a:r>
            <a:r>
              <a:rPr lang="en-US" sz="5800" dirty="0">
                <a:solidFill>
                  <a:schemeClr val="bg1"/>
                </a:solidFill>
              </a:rPr>
              <a:t>T</a:t>
            </a:r>
            <a:r>
              <a:rPr lang="vi-VN" sz="5800" dirty="0" smtClean="0">
                <a:solidFill>
                  <a:schemeClr val="bg1"/>
                </a:solidFill>
              </a:rPr>
              <a:t>rong </a:t>
            </a:r>
            <a:r>
              <a:rPr lang="vi-VN" sz="5800" dirty="0">
                <a:solidFill>
                  <a:schemeClr val="bg1"/>
                </a:solidFill>
              </a:rPr>
              <a:t>chốn dương gian nhuốm màu phôi phai, con vốn mong manh như giọt sương mai, nhưng được Ngài chăm sóc từng phút, từng giây</a:t>
            </a:r>
            <a:r>
              <a:rPr lang="vi-VN" sz="5800" dirty="0" smtClean="0">
                <a:solidFill>
                  <a:schemeClr val="bg1"/>
                </a:solidFill>
              </a:rPr>
              <a:t>.</a:t>
            </a:r>
            <a:endParaRPr lang="vi-VN" sz="5800" dirty="0">
              <a:solidFill>
                <a:schemeClr val="bg1"/>
              </a:solidFill>
              <a:latin typeface="+mj-lt"/>
            </a:endParaRPr>
          </a:p>
        </p:txBody>
      </p:sp>
    </p:spTree>
    <p:extLst>
      <p:ext uri="{BB962C8B-B14F-4D97-AF65-F5344CB8AC3E}">
        <p14:creationId xmlns:p14="http://schemas.microsoft.com/office/powerpoint/2010/main" val="461297361"/>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5500" u="sng" dirty="0" smtClean="0">
                <a:solidFill>
                  <a:srgbClr val="FFFF00"/>
                </a:solidFill>
              </a:rPr>
              <a:t>Đ</a:t>
            </a:r>
            <a:r>
              <a:rPr lang="en-US" sz="5500" u="sng" dirty="0" smtClean="0">
                <a:solidFill>
                  <a:srgbClr val="FFFF00"/>
                </a:solidFill>
              </a:rPr>
              <a:t>k</a:t>
            </a:r>
            <a:r>
              <a:rPr lang="vi-VN" sz="5500" u="sng" dirty="0" smtClean="0">
                <a:solidFill>
                  <a:srgbClr val="FFFF00"/>
                </a:solidFill>
              </a:rPr>
              <a:t>:</a:t>
            </a:r>
            <a:r>
              <a:rPr lang="vi-VN" sz="5500" dirty="0" smtClean="0">
                <a:solidFill>
                  <a:schemeClr val="bg1"/>
                </a:solidFill>
              </a:rPr>
              <a:t> </a:t>
            </a:r>
            <a:r>
              <a:rPr lang="vi-VN" sz="5500" dirty="0">
                <a:solidFill>
                  <a:schemeClr val="bg1"/>
                </a:solidFill>
              </a:rPr>
              <a:t>Cảm tạ Chúa Thiên Chúa nhân từ, dạt dào tình thương mến thiết tha vô bờ. Ngài thương con từ lúc hoang sơ, đến thiên thu tình Ngài còn luôn chan </a:t>
            </a:r>
            <a:r>
              <a:rPr lang="vi-VN" sz="5500" dirty="0" smtClean="0">
                <a:solidFill>
                  <a:schemeClr val="bg1"/>
                </a:solidFill>
              </a:rPr>
              <a:t>chứa</a:t>
            </a:r>
            <a:r>
              <a:rPr lang="en-US" sz="5500" dirty="0" smtClean="0">
                <a:solidFill>
                  <a:srgbClr val="FFFF00"/>
                </a:solidFill>
              </a:rPr>
              <a:t>…</a:t>
            </a:r>
            <a:endParaRPr lang="vi-VN" sz="5500" dirty="0">
              <a:solidFill>
                <a:srgbClr val="FFFF00"/>
              </a:solidFill>
              <a:latin typeface="+mj-lt"/>
            </a:endParaRPr>
          </a:p>
        </p:txBody>
      </p:sp>
    </p:spTree>
    <p:extLst>
      <p:ext uri="{BB962C8B-B14F-4D97-AF65-F5344CB8AC3E}">
        <p14:creationId xmlns:p14="http://schemas.microsoft.com/office/powerpoint/2010/main" val="3587155932"/>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500" dirty="0" smtClean="0">
                <a:solidFill>
                  <a:srgbClr val="FFFF00"/>
                </a:solidFill>
              </a:rPr>
              <a:t>…</a:t>
            </a:r>
            <a:r>
              <a:rPr lang="vi-VN" sz="5500" dirty="0" smtClean="0">
                <a:solidFill>
                  <a:schemeClr val="bg1"/>
                </a:solidFill>
              </a:rPr>
              <a:t> Nguồn </a:t>
            </a:r>
            <a:r>
              <a:rPr lang="vi-VN" sz="5500" dirty="0">
                <a:solidFill>
                  <a:schemeClr val="bg1"/>
                </a:solidFill>
              </a:rPr>
              <a:t>hồng ân tuôn xuống như mưa, lòng hằng mong ghi nhớ nhưng biết sao vừa. Tình thương Chúa chứa chan vô bờ, cho đến thiên thu con nương nhờ.</a:t>
            </a:r>
            <a:endParaRPr lang="vi-VN" sz="5500" dirty="0">
              <a:solidFill>
                <a:schemeClr val="bg1"/>
              </a:solidFill>
              <a:latin typeface="+mj-lt"/>
            </a:endParaRPr>
          </a:p>
        </p:txBody>
      </p:sp>
    </p:spTree>
    <p:extLst>
      <p:ext uri="{BB962C8B-B14F-4D97-AF65-F5344CB8AC3E}">
        <p14:creationId xmlns:p14="http://schemas.microsoft.com/office/powerpoint/2010/main" val="18837719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dirty="0">
                <a:solidFill>
                  <a:schemeClr val="bg1"/>
                </a:solidFill>
                <a:effectLst/>
              </a:rPr>
              <a:t>Các giáo phận Việt Nam chúng con, </a:t>
            </a:r>
            <a:r>
              <a:rPr lang="en-US" sz="4800" dirty="0">
                <a:solidFill>
                  <a:schemeClr val="bg1"/>
                </a:solidFill>
              </a:rPr>
              <a:t>l</a:t>
            </a:r>
            <a:r>
              <a:rPr lang="vi-VN" sz="4800" b="0" dirty="0" smtClean="0">
                <a:solidFill>
                  <a:schemeClr val="bg1"/>
                </a:solidFill>
                <a:effectLst/>
              </a:rPr>
              <a:t>uôn </a:t>
            </a:r>
            <a:r>
              <a:rPr lang="vi-VN" sz="4800" b="0" dirty="0">
                <a:solidFill>
                  <a:schemeClr val="bg1"/>
                </a:solidFill>
                <a:effectLst/>
              </a:rPr>
              <a:t>muốn cùng chung nhịp bước với Hội Thánh hoàn vũ, xin cho chúng con biết đồng cảm với nỗi thao thức của các Mục tử trên toàn thế giới, ngày càng ý thức hơn về tình hiệp thông,</a:t>
            </a:r>
            <a:endParaRPr lang="en-US" sz="4800" b="0" dirty="0">
              <a:solidFill>
                <a:schemeClr val="bg1"/>
              </a:solidFill>
              <a:effectLst/>
            </a:endParaRPr>
          </a:p>
        </p:txBody>
      </p:sp>
    </p:spTree>
    <p:extLst>
      <p:ext uri="{BB962C8B-B14F-4D97-AF65-F5344CB8AC3E}">
        <p14:creationId xmlns:p14="http://schemas.microsoft.com/office/powerpoint/2010/main" val="1452458233"/>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800" u="sng" dirty="0" smtClean="0">
                <a:solidFill>
                  <a:srgbClr val="FFFF00"/>
                </a:solidFill>
              </a:rPr>
              <a:t>Tk3:</a:t>
            </a:r>
            <a:r>
              <a:rPr lang="en-US" sz="5800" dirty="0" smtClean="0">
                <a:solidFill>
                  <a:schemeClr val="bg1"/>
                </a:solidFill>
              </a:rPr>
              <a:t> </a:t>
            </a:r>
            <a:r>
              <a:rPr lang="vi-VN" sz="5800" dirty="0" smtClean="0">
                <a:solidFill>
                  <a:schemeClr val="bg1"/>
                </a:solidFill>
              </a:rPr>
              <a:t>Cứu </a:t>
            </a:r>
            <a:r>
              <a:rPr lang="vi-VN" sz="5800" dirty="0">
                <a:solidFill>
                  <a:schemeClr val="bg1"/>
                </a:solidFill>
              </a:rPr>
              <a:t>con từ chốn lỗi lầm chuộc lại đời con khỏi kiếp trầm luân. Ngài gọi mời con nên chứng nhân Tin Mừng. Chúa </a:t>
            </a:r>
            <a:r>
              <a:rPr lang="vi-VN" sz="5800" dirty="0" smtClean="0">
                <a:solidFill>
                  <a:schemeClr val="bg1"/>
                </a:solidFill>
              </a:rPr>
              <a:t>ơi</a:t>
            </a:r>
            <a:r>
              <a:rPr lang="en-US" sz="5800" dirty="0" smtClean="0">
                <a:solidFill>
                  <a:srgbClr val="FFFF00"/>
                </a:solidFill>
              </a:rPr>
              <a:t>…</a:t>
            </a:r>
            <a:endParaRPr lang="vi-VN" sz="5800" dirty="0">
              <a:solidFill>
                <a:srgbClr val="FFFF00"/>
              </a:solidFill>
              <a:latin typeface="+mj-lt"/>
            </a:endParaRPr>
          </a:p>
        </p:txBody>
      </p:sp>
    </p:spTree>
    <p:extLst>
      <p:ext uri="{BB962C8B-B14F-4D97-AF65-F5344CB8AC3E}">
        <p14:creationId xmlns:p14="http://schemas.microsoft.com/office/powerpoint/2010/main" val="3662533989"/>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800" dirty="0" smtClean="0">
                <a:solidFill>
                  <a:srgbClr val="FFFF00"/>
                </a:solidFill>
              </a:rPr>
              <a:t>… </a:t>
            </a:r>
            <a:r>
              <a:rPr lang="en-US" sz="5800" dirty="0" smtClean="0">
                <a:solidFill>
                  <a:schemeClr val="bg1"/>
                </a:solidFill>
              </a:rPr>
              <a:t>Â</a:t>
            </a:r>
            <a:r>
              <a:rPr lang="vi-VN" sz="5800" dirty="0" smtClean="0">
                <a:solidFill>
                  <a:schemeClr val="bg1"/>
                </a:solidFill>
              </a:rPr>
              <a:t>n </a:t>
            </a:r>
            <a:r>
              <a:rPr lang="vi-VN" sz="5800" dirty="0">
                <a:solidFill>
                  <a:schemeClr val="bg1"/>
                </a:solidFill>
              </a:rPr>
              <a:t>sủng trên con do Ngài thương ban, con sẽ hân hoan đi vào nhân gian, sống một đời minh chứng lòng Chúa từ nhân.</a:t>
            </a:r>
            <a:endParaRPr lang="vi-VN" sz="5800" dirty="0">
              <a:solidFill>
                <a:schemeClr val="bg1"/>
              </a:solidFill>
              <a:latin typeface="+mj-lt"/>
            </a:endParaRPr>
          </a:p>
        </p:txBody>
      </p:sp>
    </p:spTree>
    <p:extLst>
      <p:ext uri="{BB962C8B-B14F-4D97-AF65-F5344CB8AC3E}">
        <p14:creationId xmlns:p14="http://schemas.microsoft.com/office/powerpoint/2010/main" val="3868809028"/>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5500" u="sng" dirty="0" smtClean="0">
                <a:solidFill>
                  <a:srgbClr val="FFFF00"/>
                </a:solidFill>
              </a:rPr>
              <a:t>Đ</a:t>
            </a:r>
            <a:r>
              <a:rPr lang="en-US" sz="5500" u="sng" dirty="0" smtClean="0">
                <a:solidFill>
                  <a:srgbClr val="FFFF00"/>
                </a:solidFill>
              </a:rPr>
              <a:t>k</a:t>
            </a:r>
            <a:r>
              <a:rPr lang="vi-VN" sz="5500" u="sng" dirty="0" smtClean="0">
                <a:solidFill>
                  <a:srgbClr val="FFFF00"/>
                </a:solidFill>
              </a:rPr>
              <a:t>:</a:t>
            </a:r>
            <a:r>
              <a:rPr lang="vi-VN" sz="5500" dirty="0" smtClean="0">
                <a:solidFill>
                  <a:schemeClr val="bg1"/>
                </a:solidFill>
              </a:rPr>
              <a:t> </a:t>
            </a:r>
            <a:r>
              <a:rPr lang="vi-VN" sz="5500" dirty="0">
                <a:solidFill>
                  <a:schemeClr val="bg1"/>
                </a:solidFill>
              </a:rPr>
              <a:t>Cảm tạ Chúa Thiên Chúa nhân từ, dạt dào tình thương mến thiết tha vô bờ. Ngài thương con từ lúc hoang sơ, đến thiên thu tình Ngài còn luôn chan </a:t>
            </a:r>
            <a:r>
              <a:rPr lang="vi-VN" sz="5500" dirty="0" smtClean="0">
                <a:solidFill>
                  <a:schemeClr val="bg1"/>
                </a:solidFill>
              </a:rPr>
              <a:t>chứa</a:t>
            </a:r>
            <a:r>
              <a:rPr lang="en-US" sz="5500" dirty="0" smtClean="0">
                <a:solidFill>
                  <a:srgbClr val="FFFF00"/>
                </a:solidFill>
              </a:rPr>
              <a:t>…</a:t>
            </a:r>
            <a:endParaRPr lang="vi-VN" sz="5500" dirty="0">
              <a:solidFill>
                <a:srgbClr val="FFFF00"/>
              </a:solidFill>
              <a:latin typeface="+mj-lt"/>
            </a:endParaRPr>
          </a:p>
        </p:txBody>
      </p:sp>
    </p:spTree>
    <p:extLst>
      <p:ext uri="{BB962C8B-B14F-4D97-AF65-F5344CB8AC3E}">
        <p14:creationId xmlns:p14="http://schemas.microsoft.com/office/powerpoint/2010/main" val="3587155932"/>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500" dirty="0" smtClean="0">
                <a:solidFill>
                  <a:srgbClr val="FFFF00"/>
                </a:solidFill>
              </a:rPr>
              <a:t>…</a:t>
            </a:r>
            <a:r>
              <a:rPr lang="vi-VN" sz="5500" dirty="0" smtClean="0">
                <a:solidFill>
                  <a:schemeClr val="bg1"/>
                </a:solidFill>
              </a:rPr>
              <a:t> Nguồn </a:t>
            </a:r>
            <a:r>
              <a:rPr lang="vi-VN" sz="5500" dirty="0">
                <a:solidFill>
                  <a:schemeClr val="bg1"/>
                </a:solidFill>
              </a:rPr>
              <a:t>hồng ân tuôn xuống như mưa, lòng hằng mong ghi nhớ nhưng biết sao vừa. Tình thương Chúa chứa chan vô bờ, cho đến thiên thu con nương nhờ.</a:t>
            </a:r>
            <a:endParaRPr lang="vi-VN" sz="5500" dirty="0">
              <a:solidFill>
                <a:schemeClr val="bg1"/>
              </a:solidFill>
              <a:latin typeface="+mj-lt"/>
            </a:endParaRPr>
          </a:p>
        </p:txBody>
      </p:sp>
    </p:spTree>
    <p:extLst>
      <p:ext uri="{BB962C8B-B14F-4D97-AF65-F5344CB8AC3E}">
        <p14:creationId xmlns:p14="http://schemas.microsoft.com/office/powerpoint/2010/main" val="188377190"/>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800" u="sng" dirty="0" smtClean="0">
                <a:solidFill>
                  <a:srgbClr val="FFFF00"/>
                </a:solidFill>
              </a:rPr>
              <a:t>Tk4:</a:t>
            </a:r>
            <a:r>
              <a:rPr lang="en-US" sz="5800" dirty="0" smtClean="0">
                <a:solidFill>
                  <a:schemeClr val="bg1"/>
                </a:solidFill>
              </a:rPr>
              <a:t> </a:t>
            </a:r>
            <a:r>
              <a:rPr lang="vi-VN" sz="5800" dirty="0" smtClean="0">
                <a:solidFill>
                  <a:schemeClr val="bg1"/>
                </a:solidFill>
              </a:rPr>
              <a:t>Kính </a:t>
            </a:r>
            <a:r>
              <a:rPr lang="vi-VN" sz="5800" dirty="0">
                <a:solidFill>
                  <a:schemeClr val="bg1"/>
                </a:solidFill>
              </a:rPr>
              <a:t>dâng lên Chúa thiên đình một niềm tạ ơn yêu mến cậy tin trọn đời lòng con xin khắc sâu ân tình. Chúa </a:t>
            </a:r>
            <a:r>
              <a:rPr lang="vi-VN" sz="5800" dirty="0" smtClean="0">
                <a:solidFill>
                  <a:schemeClr val="bg1"/>
                </a:solidFill>
              </a:rPr>
              <a:t>ơi</a:t>
            </a:r>
            <a:r>
              <a:rPr lang="en-US" sz="5800" dirty="0" smtClean="0">
                <a:solidFill>
                  <a:srgbClr val="FFFF00"/>
                </a:solidFill>
              </a:rPr>
              <a:t>…</a:t>
            </a:r>
            <a:endParaRPr lang="vi-VN" sz="5800" dirty="0">
              <a:solidFill>
                <a:srgbClr val="FFFF00"/>
              </a:solidFill>
              <a:latin typeface="+mj-lt"/>
            </a:endParaRPr>
          </a:p>
        </p:txBody>
      </p:sp>
    </p:spTree>
    <p:extLst>
      <p:ext uri="{BB962C8B-B14F-4D97-AF65-F5344CB8AC3E}">
        <p14:creationId xmlns:p14="http://schemas.microsoft.com/office/powerpoint/2010/main" val="1938994254"/>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800" dirty="0" smtClean="0">
                <a:solidFill>
                  <a:srgbClr val="FFFF00"/>
                </a:solidFill>
              </a:rPr>
              <a:t>…</a:t>
            </a:r>
            <a:r>
              <a:rPr lang="en-US" sz="5800" dirty="0" smtClean="0">
                <a:solidFill>
                  <a:schemeClr val="bg1"/>
                </a:solidFill>
              </a:rPr>
              <a:t> Cho </a:t>
            </a:r>
            <a:r>
              <a:rPr lang="vi-VN" sz="5800" dirty="0" smtClean="0">
                <a:solidFill>
                  <a:schemeClr val="bg1"/>
                </a:solidFill>
              </a:rPr>
              <a:t>tiếng </a:t>
            </a:r>
            <a:r>
              <a:rPr lang="vi-VN" sz="5800" dirty="0">
                <a:solidFill>
                  <a:schemeClr val="bg1"/>
                </a:solidFill>
              </a:rPr>
              <a:t>hát con bay về thiên nhan, như đóa hoa dâng lên tòa cao sang, thơm dịu hiền bên Chúa nguồn suối hồng ân.</a:t>
            </a:r>
            <a:endParaRPr lang="vi-VN" sz="5800" dirty="0">
              <a:solidFill>
                <a:schemeClr val="bg1"/>
              </a:solidFill>
              <a:latin typeface="+mj-lt"/>
            </a:endParaRPr>
          </a:p>
        </p:txBody>
      </p:sp>
    </p:spTree>
    <p:extLst>
      <p:ext uri="{BB962C8B-B14F-4D97-AF65-F5344CB8AC3E}">
        <p14:creationId xmlns:p14="http://schemas.microsoft.com/office/powerpoint/2010/main" val="719806717"/>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5500" u="sng" dirty="0" smtClean="0">
                <a:solidFill>
                  <a:srgbClr val="FFFF00"/>
                </a:solidFill>
              </a:rPr>
              <a:t>Đ</a:t>
            </a:r>
            <a:r>
              <a:rPr lang="en-US" sz="5500" u="sng" dirty="0" smtClean="0">
                <a:solidFill>
                  <a:srgbClr val="FFFF00"/>
                </a:solidFill>
              </a:rPr>
              <a:t>k</a:t>
            </a:r>
            <a:r>
              <a:rPr lang="vi-VN" sz="5500" u="sng" dirty="0" smtClean="0">
                <a:solidFill>
                  <a:srgbClr val="FFFF00"/>
                </a:solidFill>
              </a:rPr>
              <a:t>:</a:t>
            </a:r>
            <a:r>
              <a:rPr lang="vi-VN" sz="5500" dirty="0" smtClean="0">
                <a:solidFill>
                  <a:schemeClr val="bg1"/>
                </a:solidFill>
              </a:rPr>
              <a:t> </a:t>
            </a:r>
            <a:r>
              <a:rPr lang="vi-VN" sz="5500" dirty="0">
                <a:solidFill>
                  <a:schemeClr val="bg1"/>
                </a:solidFill>
              </a:rPr>
              <a:t>Cảm tạ Chúa Thiên Chúa nhân từ, dạt dào tình thương mến thiết tha vô bờ. Ngài thương con từ lúc hoang sơ, đến thiên thu tình Ngài còn luôn chan </a:t>
            </a:r>
            <a:r>
              <a:rPr lang="vi-VN" sz="5500" dirty="0" smtClean="0">
                <a:solidFill>
                  <a:schemeClr val="bg1"/>
                </a:solidFill>
              </a:rPr>
              <a:t>chứa</a:t>
            </a:r>
            <a:r>
              <a:rPr lang="en-US" sz="5500" dirty="0" smtClean="0">
                <a:solidFill>
                  <a:srgbClr val="FFFF00"/>
                </a:solidFill>
              </a:rPr>
              <a:t>…</a:t>
            </a:r>
            <a:endParaRPr lang="vi-VN" sz="5500" dirty="0">
              <a:solidFill>
                <a:srgbClr val="FFFF00"/>
              </a:solidFill>
              <a:latin typeface="+mj-lt"/>
            </a:endParaRPr>
          </a:p>
        </p:txBody>
      </p:sp>
    </p:spTree>
    <p:extLst>
      <p:ext uri="{BB962C8B-B14F-4D97-AF65-F5344CB8AC3E}">
        <p14:creationId xmlns:p14="http://schemas.microsoft.com/office/powerpoint/2010/main" val="3587155932"/>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500" dirty="0" smtClean="0">
                <a:solidFill>
                  <a:srgbClr val="FFFF00"/>
                </a:solidFill>
              </a:rPr>
              <a:t>…</a:t>
            </a:r>
            <a:r>
              <a:rPr lang="vi-VN" sz="5500" dirty="0" smtClean="0">
                <a:solidFill>
                  <a:schemeClr val="bg1"/>
                </a:solidFill>
              </a:rPr>
              <a:t> Nguồn </a:t>
            </a:r>
            <a:r>
              <a:rPr lang="vi-VN" sz="5500" dirty="0">
                <a:solidFill>
                  <a:schemeClr val="bg1"/>
                </a:solidFill>
              </a:rPr>
              <a:t>hồng ân tuôn xuống như mưa, lòng hằng mong ghi nhớ nhưng biết sao vừa. Tình thương Chúa chứa chan vô bờ, cho đến thiên thu con nương nhờ.</a:t>
            </a:r>
            <a:endParaRPr lang="vi-VN" sz="5500" dirty="0">
              <a:solidFill>
                <a:schemeClr val="bg1"/>
              </a:solidFill>
              <a:latin typeface="+mj-lt"/>
            </a:endParaRPr>
          </a:p>
        </p:txBody>
      </p:sp>
    </p:spTree>
    <p:extLst>
      <p:ext uri="{BB962C8B-B14F-4D97-AF65-F5344CB8AC3E}">
        <p14:creationId xmlns:p14="http://schemas.microsoft.com/office/powerpoint/2010/main" val="188377190"/>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2354971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7"/>
          </a:xfrm>
        </p:spPr>
        <p:txBody>
          <a:bodyPr>
            <a:noAutofit/>
          </a:bodyPr>
          <a:lstStyle/>
          <a:p>
            <a:pPr algn="just"/>
            <a:r>
              <a:rPr lang="vi-VN" sz="5600" b="0" dirty="0">
                <a:solidFill>
                  <a:schemeClr val="bg1"/>
                </a:solidFill>
                <a:effectLst/>
                <a:latin typeface="+mj-lt"/>
              </a:rPr>
              <a:t>thái độ tham gia và lòng nhiệt thành trong sứ vụ của </a:t>
            </a:r>
            <a:r>
              <a:rPr lang="vi-VN" sz="5600" b="0" dirty="0" smtClean="0">
                <a:solidFill>
                  <a:schemeClr val="bg1"/>
                </a:solidFill>
                <a:effectLst/>
                <a:latin typeface="+mj-lt"/>
              </a:rPr>
              <a:t>Hội</a:t>
            </a:r>
            <a:r>
              <a:rPr lang="en-US" sz="5600" b="0" dirty="0" smtClean="0">
                <a:solidFill>
                  <a:schemeClr val="bg1"/>
                </a:solidFill>
                <a:effectLst/>
                <a:latin typeface="+mj-lt"/>
              </a:rPr>
              <a:t> </a:t>
            </a:r>
            <a:r>
              <a:rPr lang="vi-VN" sz="5600" b="0" dirty="0" smtClean="0">
                <a:solidFill>
                  <a:schemeClr val="bg1"/>
                </a:solidFill>
                <a:effectLst/>
                <a:latin typeface="+mj-lt"/>
              </a:rPr>
              <a:t>Thánh</a:t>
            </a:r>
            <a:r>
              <a:rPr lang="vi-VN" sz="5600" b="0" dirty="0">
                <a:solidFill>
                  <a:schemeClr val="bg1"/>
                </a:solidFill>
                <a:effectLst/>
                <a:latin typeface="+mj-lt"/>
              </a:rPr>
              <a:t>, </a:t>
            </a:r>
            <a:r>
              <a:rPr lang="en-US" sz="5600" b="0" dirty="0" smtClean="0">
                <a:solidFill>
                  <a:schemeClr val="bg1"/>
                </a:solidFill>
                <a:effectLst/>
                <a:latin typeface="+mj-lt"/>
              </a:rPr>
              <a:t>n</a:t>
            </a:r>
            <a:r>
              <a:rPr lang="vi-VN" sz="5600" b="0" dirty="0" smtClean="0">
                <a:solidFill>
                  <a:schemeClr val="bg1"/>
                </a:solidFill>
                <a:effectLst/>
                <a:latin typeface="+mj-lt"/>
              </a:rPr>
              <a:t>hờ </a:t>
            </a:r>
            <a:r>
              <a:rPr lang="vi-VN" sz="5600" b="0" dirty="0">
                <a:solidFill>
                  <a:schemeClr val="bg1"/>
                </a:solidFill>
                <a:effectLst/>
                <a:latin typeface="+mj-lt"/>
              </a:rPr>
              <a:t>lời chuyển cầu của Đức Trinh Nữ Maria, Nữ Vương các Tông đồ và là Mẹ của Hội Thánh,</a:t>
            </a:r>
            <a:endParaRPr lang="en-US" sz="5600" b="0" dirty="0">
              <a:solidFill>
                <a:schemeClr val="bg1"/>
              </a:solidFill>
              <a:effectLst/>
              <a:latin typeface="+mj-lt"/>
            </a:endParaRPr>
          </a:p>
        </p:txBody>
      </p:sp>
    </p:spTree>
    <p:extLst>
      <p:ext uri="{BB962C8B-B14F-4D97-AF65-F5344CB8AC3E}">
        <p14:creationId xmlns:p14="http://schemas.microsoft.com/office/powerpoint/2010/main" val="2083485101"/>
      </p:ext>
    </p:extLst>
  </p:cSld>
  <p:clrMapOvr>
    <a:masterClrMapping/>
  </p:clrMapOvr>
  <p:transition spd="slow"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5000" b="0" dirty="0">
                <a:solidFill>
                  <a:srgbClr val="FFFF00"/>
                </a:solidFill>
                <a:effectLst/>
              </a:rPr>
              <a:t>Ca </a:t>
            </a:r>
            <a:r>
              <a:rPr lang="en-US" sz="5000" b="0" dirty="0" err="1">
                <a:solidFill>
                  <a:srgbClr val="FFFF00"/>
                </a:solidFill>
                <a:effectLst/>
              </a:rPr>
              <a:t>Kết</a:t>
            </a:r>
            <a:r>
              <a:rPr lang="en-US" sz="5000" b="0" dirty="0">
                <a:solidFill>
                  <a:srgbClr val="FFFF00"/>
                </a:solidFill>
                <a:effectLst/>
              </a:rPr>
              <a:t> </a:t>
            </a:r>
            <a:r>
              <a:rPr lang="en-US" sz="5000" b="0" dirty="0" err="1">
                <a:solidFill>
                  <a:srgbClr val="FFFF00"/>
                </a:solidFill>
                <a:effectLst/>
              </a:rPr>
              <a:t>Lễ</a:t>
            </a:r>
            <a:r>
              <a:rPr lang="en-US" sz="5000" b="0" dirty="0">
                <a:solidFill>
                  <a:srgbClr val="FFFF00"/>
                </a:solidFill>
                <a:effectLst/>
              </a:rPr>
              <a:t/>
            </a:r>
            <a:br>
              <a:rPr lang="en-US" sz="5000" b="0" dirty="0">
                <a:solidFill>
                  <a:srgbClr val="FFFF00"/>
                </a:solidFill>
                <a:effectLst/>
              </a:rPr>
            </a:br>
            <a:r>
              <a:rPr lang="en-US" sz="6000" dirty="0" smtClean="0">
                <a:solidFill>
                  <a:srgbClr val="FFFF00"/>
                </a:solidFill>
              </a:rPr>
              <a:t>ĐÂU CÓ TÌNH YÊU THƯƠNG</a:t>
            </a:r>
            <a:r>
              <a:rPr lang="en-US" sz="5000" b="0" dirty="0">
                <a:solidFill>
                  <a:srgbClr val="FFFF00"/>
                </a:solidFill>
                <a:effectLst/>
              </a:rPr>
              <a:t/>
            </a:r>
            <a:br>
              <a:rPr lang="en-US" sz="5000" b="0" dirty="0">
                <a:solidFill>
                  <a:srgbClr val="FFFF00"/>
                </a:solidFill>
                <a:effectLst/>
              </a:rPr>
            </a:br>
            <a:r>
              <a:rPr lang="en-US" sz="5000" i="1" dirty="0">
                <a:solidFill>
                  <a:schemeClr val="bg1"/>
                </a:solidFill>
              </a:rPr>
              <a:t>L</a:t>
            </a:r>
            <a:r>
              <a:rPr lang="en-US" sz="5000" i="1" dirty="0" smtClean="0">
                <a:solidFill>
                  <a:schemeClr val="bg1"/>
                </a:solidFill>
              </a:rPr>
              <a:t>m. </a:t>
            </a:r>
            <a:r>
              <a:rPr lang="en-US" sz="5000" i="1" dirty="0" err="1" smtClean="0">
                <a:solidFill>
                  <a:schemeClr val="bg1"/>
                </a:solidFill>
              </a:rPr>
              <a:t>Vinh</a:t>
            </a:r>
            <a:r>
              <a:rPr lang="en-US" sz="5000" i="1" dirty="0" smtClean="0">
                <a:solidFill>
                  <a:schemeClr val="bg1"/>
                </a:solidFill>
              </a:rPr>
              <a:t> </a:t>
            </a:r>
            <a:r>
              <a:rPr lang="en-US" sz="5000" i="1" dirty="0" err="1" smtClean="0">
                <a:solidFill>
                  <a:schemeClr val="bg1"/>
                </a:solidFill>
              </a:rPr>
              <a:t>Hạnh</a:t>
            </a:r>
            <a:endParaRPr lang="en-US" sz="50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vi-VN" sz="4850" u="sng" dirty="0" smtClean="0">
                <a:solidFill>
                  <a:srgbClr val="FFFF00"/>
                </a:solidFill>
              </a:rPr>
              <a:t>Đ</a:t>
            </a:r>
            <a:r>
              <a:rPr lang="en-US" sz="4850" u="sng" dirty="0" smtClean="0">
                <a:solidFill>
                  <a:srgbClr val="FFFF00"/>
                </a:solidFill>
              </a:rPr>
              <a:t>k:</a:t>
            </a:r>
            <a:r>
              <a:rPr lang="vi-VN" sz="4850" dirty="0" smtClean="0">
                <a:solidFill>
                  <a:schemeClr val="bg1"/>
                </a:solidFill>
              </a:rPr>
              <a:t> </a:t>
            </a:r>
            <a:r>
              <a:rPr lang="vi-VN" sz="4850" dirty="0">
                <a:solidFill>
                  <a:schemeClr val="bg1"/>
                </a:solidFill>
              </a:rPr>
              <a:t>Đâu có tình yêu thương ở đấy có Đức Chúa Trời. Đâu có lòng từ bi là đấy có ân sủng Người. Đâu có tình bác ái thì Chúa chúc lành không ngơi. Đâu ý hợp tâm đầu ở đấy chứa chan nguồn vui</a:t>
            </a:r>
            <a:r>
              <a:rPr lang="vi-VN" sz="4850" dirty="0" smtClean="0">
                <a:solidFill>
                  <a:schemeClr val="bg1"/>
                </a:solidFill>
              </a:rPr>
              <a:t>.</a:t>
            </a:r>
            <a:endParaRPr lang="vi-VN" sz="4850" dirty="0">
              <a:solidFill>
                <a:schemeClr val="bg1"/>
              </a:solidFill>
              <a:latin typeface="+mj-lt"/>
            </a:endParaRPr>
          </a:p>
        </p:txBody>
      </p:sp>
    </p:spTree>
    <p:extLst>
      <p:ext uri="{BB962C8B-B14F-4D97-AF65-F5344CB8AC3E}">
        <p14:creationId xmlns:p14="http://schemas.microsoft.com/office/powerpoint/2010/main" val="2304642618"/>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000" u="sng" dirty="0" smtClean="0">
                <a:solidFill>
                  <a:srgbClr val="FFFF00"/>
                </a:solidFill>
              </a:rPr>
              <a:t>Tk1:</a:t>
            </a:r>
            <a:r>
              <a:rPr lang="vi-VN" sz="5000" dirty="0">
                <a:solidFill>
                  <a:schemeClr val="bg1"/>
                </a:solidFill>
              </a:rPr>
              <a:t> Nài xin tha thiết Thượng Đế muôn tình lân ái. Xin hãy đổ </a:t>
            </a:r>
            <a:r>
              <a:rPr lang="en-US" sz="5000" dirty="0" err="1" smtClean="0">
                <a:solidFill>
                  <a:schemeClr val="bg1"/>
                </a:solidFill>
              </a:rPr>
              <a:t>đầy</a:t>
            </a:r>
            <a:r>
              <a:rPr lang="vi-VN" sz="5000" dirty="0" smtClean="0">
                <a:solidFill>
                  <a:schemeClr val="bg1"/>
                </a:solidFill>
              </a:rPr>
              <a:t> </a:t>
            </a:r>
            <a:r>
              <a:rPr lang="vi-VN" sz="5000" dirty="0">
                <a:solidFill>
                  <a:schemeClr val="bg1"/>
                </a:solidFill>
              </a:rPr>
              <a:t>linh hồn tình yêu thiết tha. Yêu Chúa hết lòng hết sức, hết cả trí khôn. Cùng yêu anh em như Chúa mến yêu chúng con.</a:t>
            </a:r>
            <a:endParaRPr lang="vi-VN" sz="5000" dirty="0">
              <a:solidFill>
                <a:schemeClr val="bg1"/>
              </a:solidFill>
              <a:latin typeface="+mj-lt"/>
            </a:endParaRPr>
          </a:p>
        </p:txBody>
      </p:sp>
    </p:spTree>
    <p:extLst>
      <p:ext uri="{BB962C8B-B14F-4D97-AF65-F5344CB8AC3E}">
        <p14:creationId xmlns:p14="http://schemas.microsoft.com/office/powerpoint/2010/main" val="737861329"/>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vi-VN" sz="4850" u="sng" dirty="0" smtClean="0">
                <a:solidFill>
                  <a:srgbClr val="FFFF00"/>
                </a:solidFill>
              </a:rPr>
              <a:t>Đ</a:t>
            </a:r>
            <a:r>
              <a:rPr lang="en-US" sz="4850" u="sng" dirty="0" smtClean="0">
                <a:solidFill>
                  <a:srgbClr val="FFFF00"/>
                </a:solidFill>
              </a:rPr>
              <a:t>k:</a:t>
            </a:r>
            <a:r>
              <a:rPr lang="vi-VN" sz="4850" dirty="0" smtClean="0">
                <a:solidFill>
                  <a:schemeClr val="bg1"/>
                </a:solidFill>
              </a:rPr>
              <a:t> </a:t>
            </a:r>
            <a:r>
              <a:rPr lang="vi-VN" sz="4850" dirty="0">
                <a:solidFill>
                  <a:schemeClr val="bg1"/>
                </a:solidFill>
              </a:rPr>
              <a:t>Đâu có tình yêu thương ở đấy có Đức Chúa Trời. Đâu có lòng từ bi là đấy có ân sủng Người. Đâu có tình bác ái thì Chúa chúc lành không ngơi. Đâu ý hợp tâm đầu ở đấy chứa chan nguồn vui</a:t>
            </a:r>
            <a:r>
              <a:rPr lang="vi-VN" sz="4850" dirty="0" smtClean="0">
                <a:solidFill>
                  <a:schemeClr val="bg1"/>
                </a:solidFill>
              </a:rPr>
              <a:t>.</a:t>
            </a:r>
            <a:endParaRPr lang="vi-VN" sz="4850" dirty="0">
              <a:solidFill>
                <a:schemeClr val="bg1"/>
              </a:solidFill>
              <a:latin typeface="+mj-lt"/>
            </a:endParaRPr>
          </a:p>
        </p:txBody>
      </p:sp>
    </p:spTree>
    <p:extLst>
      <p:ext uri="{BB962C8B-B14F-4D97-AF65-F5344CB8AC3E}">
        <p14:creationId xmlns:p14="http://schemas.microsoft.com/office/powerpoint/2010/main" val="314464859"/>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4950" u="sng" dirty="0" smtClean="0">
                <a:solidFill>
                  <a:srgbClr val="FFFF00"/>
                </a:solidFill>
              </a:rPr>
              <a:t>Tk2:</a:t>
            </a:r>
            <a:r>
              <a:rPr lang="vi-VN" sz="4950" dirty="0" smtClean="0">
                <a:solidFill>
                  <a:schemeClr val="bg1"/>
                </a:solidFill>
              </a:rPr>
              <a:t> </a:t>
            </a:r>
            <a:r>
              <a:rPr lang="vi-VN" sz="4950" dirty="0">
                <a:solidFill>
                  <a:schemeClr val="bg1"/>
                </a:solidFill>
              </a:rPr>
              <a:t>Nguyện xin Thiên Chúa đoàn kết muôn người một ý. Xin hãy duy trì trí lòng hòa hợp mến yêu. Diệt tan căm thù, chia rẽ, oán hờn, ghét ghen. Gìn giữ đức ái yêu Chúa mến thương anh em.</a:t>
            </a:r>
            <a:endParaRPr lang="vi-VN" sz="4950" dirty="0">
              <a:solidFill>
                <a:schemeClr val="bg1"/>
              </a:solidFill>
              <a:latin typeface="+mj-lt"/>
            </a:endParaRPr>
          </a:p>
        </p:txBody>
      </p:sp>
    </p:spTree>
    <p:extLst>
      <p:ext uri="{BB962C8B-B14F-4D97-AF65-F5344CB8AC3E}">
        <p14:creationId xmlns:p14="http://schemas.microsoft.com/office/powerpoint/2010/main" val="2482312897"/>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vi-VN" sz="4850" u="sng" dirty="0" smtClean="0">
                <a:solidFill>
                  <a:srgbClr val="FFFF00"/>
                </a:solidFill>
              </a:rPr>
              <a:t>Đ</a:t>
            </a:r>
            <a:r>
              <a:rPr lang="en-US" sz="4850" u="sng" dirty="0" smtClean="0">
                <a:solidFill>
                  <a:srgbClr val="FFFF00"/>
                </a:solidFill>
              </a:rPr>
              <a:t>k:</a:t>
            </a:r>
            <a:r>
              <a:rPr lang="vi-VN" sz="4850" dirty="0" smtClean="0">
                <a:solidFill>
                  <a:schemeClr val="bg1"/>
                </a:solidFill>
              </a:rPr>
              <a:t> </a:t>
            </a:r>
            <a:r>
              <a:rPr lang="vi-VN" sz="4850" dirty="0">
                <a:solidFill>
                  <a:schemeClr val="bg1"/>
                </a:solidFill>
              </a:rPr>
              <a:t>Đâu có tình yêu thương ở đấy có Đức Chúa Trời. Đâu có lòng từ bi là đấy có ân sủng Người. Đâu có tình bác ái thì Chúa chúc lành không ngơi. Đâu ý hợp tâm đầu ở đấy chứa chan nguồn vui</a:t>
            </a:r>
            <a:r>
              <a:rPr lang="vi-VN" sz="4850" dirty="0" smtClean="0">
                <a:solidFill>
                  <a:schemeClr val="bg1"/>
                </a:solidFill>
              </a:rPr>
              <a:t>.</a:t>
            </a:r>
            <a:endParaRPr lang="vi-VN" sz="4850" dirty="0">
              <a:solidFill>
                <a:schemeClr val="bg1"/>
              </a:solidFill>
              <a:latin typeface="+mj-lt"/>
            </a:endParaRPr>
          </a:p>
        </p:txBody>
      </p:sp>
    </p:spTree>
    <p:extLst>
      <p:ext uri="{BB962C8B-B14F-4D97-AF65-F5344CB8AC3E}">
        <p14:creationId xmlns:p14="http://schemas.microsoft.com/office/powerpoint/2010/main" val="314464859"/>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600" b="0" dirty="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600" b="0" dirty="0">
                <a:solidFill>
                  <a:srgbClr val="FFFF00"/>
                </a:solidFill>
                <a:effectLst/>
                <a:latin typeface="+mj-lt"/>
                <a:cs typeface="Times New Roman" pitchFamily="18" charset="0"/>
              </a:rPr>
              <a:t>Amen.</a:t>
            </a:r>
            <a:endParaRPr lang="en-US" sz="5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469327043"/>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1319</TotalTime>
  <Words>2201</Words>
  <Application>Microsoft Office PowerPoint</Application>
  <PresentationFormat>On-screen Show (16:9)</PresentationFormat>
  <Paragraphs>90</Paragraphs>
  <Slides>86</Slides>
  <Notes>0</Notes>
  <HiddenSlides>0</HiddenSlides>
  <MMClips>0</MMClips>
  <ScaleCrop>false</ScaleCrop>
  <HeadingPairs>
    <vt:vector size="4" baseType="variant">
      <vt:variant>
        <vt:lpstr>Theme</vt:lpstr>
      </vt:variant>
      <vt:variant>
        <vt:i4>11</vt:i4>
      </vt:variant>
      <vt:variant>
        <vt:lpstr>Slide Titles</vt:lpstr>
      </vt:variant>
      <vt:variant>
        <vt:i4>86</vt:i4>
      </vt:variant>
    </vt:vector>
  </HeadingPairs>
  <TitlesOfParts>
    <vt:vector size="97" baseType="lpstr">
      <vt:lpstr>Office Theme</vt:lpstr>
      <vt:lpstr>12_Office Theme</vt:lpstr>
      <vt:lpstr>36_Default Design</vt:lpstr>
      <vt:lpstr>10_Office Theme</vt:lpstr>
      <vt:lpstr>6_Office Theme</vt:lpstr>
      <vt:lpstr>7_Office Theme</vt:lpstr>
      <vt:lpstr>8_Office Theme</vt:lpstr>
      <vt:lpstr>1_Office Theme</vt:lpstr>
      <vt:lpstr>5_Office Theme</vt:lpstr>
      <vt:lpstr>3_Office Theme</vt:lpstr>
      <vt:lpstr>37_Default Design</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 Ca Nhập Lễ CON SẼ BƯỚC LÊN BÀN THỜ Hoàng Phúc – Hoàng Ngô </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PowerPoint Presentation</vt:lpstr>
      <vt:lpstr>PowerPoint Presentation</vt:lpstr>
      <vt:lpstr>Thánh Vịnh 94 Chúa Nhật XXIII Thường Niên Năm A</vt:lpstr>
      <vt:lpstr>Đk: Hôm nay ước gì anh em nghe tiếng Chúa phán: Các ngươi chớ cứng lòng.</vt:lpstr>
      <vt:lpstr>Tk1: Hãy đến đây ta reo vui mừng Chúa, tung hô Ngài, Núi đá độ trì ta. Vào trước Thánh Nhan ta dâng lời cảm tạ, cùng tung hô theo muôn tiếng đàn ca.</vt:lpstr>
      <vt:lpstr>Đk: Hôm nay ước gì anh em nghe tiếng Chúa phán: Các ngươi chớ cứng lòng.</vt:lpstr>
      <vt:lpstr>Tk2: Hãy cúc cung nơi Tôn Nhan phục bái, tiến bước vào kính Đấng tạo thành ta, là Đức Chúa ta, ta đây thuộc dân Ngài, Ngài canh coi như chăn dắt đàn chiên.</vt:lpstr>
      <vt:lpstr>Đk: Hôm nay ước gì anh em nghe tiếng Chúa phán: Các ngươi chớ cứng lòng.</vt:lpstr>
      <vt:lpstr>Tk3: Hãy chú tâm hôm nay nghe lời Chúa, chớ cứng lòng giống lúc ở Mas-sa, tại Mê-ri-ba, xem bao việc Ta làm, tổ tiên xưa manh tâm dám thử Ta.</vt:lpstr>
      <vt:lpstr>Đk: Hôm nay ước gì anh em nghe tiếng Chúa phán: Các ngươi chớ cứng lòng.</vt:lpstr>
      <vt:lpstr>PowerPoint Presentation</vt:lpstr>
      <vt:lpstr>Trong Đức Ki-tô, Thiên Chúa đã làm cho thế gian được giao hoà với Ngài, và trao cho chúng tôi công bố lời giao hoà.</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TRI ÂN CA Phùng Minh Mẫn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ĐÂU CÓ TÌNH YÊU THƯƠNG Lm. Vinh Hạnh</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Mong Dung</cp:lastModifiedBy>
  <cp:revision>188</cp:revision>
  <dcterms:created xsi:type="dcterms:W3CDTF">2023-05-21T07:25:42Z</dcterms:created>
  <dcterms:modified xsi:type="dcterms:W3CDTF">2023-09-07T07:22:22Z</dcterms:modified>
</cp:coreProperties>
</file>