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928" r:id="rId5"/>
    <p:sldMasterId id="2147484024" r:id="rId6"/>
    <p:sldMasterId id="2147484132" r:id="rId7"/>
    <p:sldMasterId id="2147484144" r:id="rId8"/>
    <p:sldMasterId id="2147484156" r:id="rId9"/>
  </p:sldMasterIdLst>
  <p:notesMasterIdLst>
    <p:notesMasterId r:id="rId84"/>
  </p:notesMasterIdLst>
  <p:sldIdLst>
    <p:sldId id="747" r:id="rId10"/>
    <p:sldId id="507" r:id="rId11"/>
    <p:sldId id="748" r:id="rId12"/>
    <p:sldId id="745" r:id="rId13"/>
    <p:sldId id="746" r:id="rId14"/>
    <p:sldId id="705" r:id="rId15"/>
    <p:sldId id="553" r:id="rId16"/>
    <p:sldId id="585" r:id="rId17"/>
    <p:sldId id="443" r:id="rId18"/>
    <p:sldId id="676" r:id="rId19"/>
    <p:sldId id="710" r:id="rId20"/>
    <p:sldId id="706" r:id="rId21"/>
    <p:sldId id="384" r:id="rId22"/>
    <p:sldId id="711" r:id="rId23"/>
    <p:sldId id="712" r:id="rId24"/>
    <p:sldId id="713" r:id="rId25"/>
    <p:sldId id="714" r:id="rId26"/>
    <p:sldId id="715" r:id="rId27"/>
    <p:sldId id="716" r:id="rId28"/>
    <p:sldId id="750" r:id="rId29"/>
    <p:sldId id="649" r:id="rId30"/>
    <p:sldId id="256" r:id="rId31"/>
    <p:sldId id="257" r:id="rId32"/>
    <p:sldId id="258" r:id="rId33"/>
    <p:sldId id="719" r:id="rId34"/>
    <p:sldId id="259" r:id="rId35"/>
    <p:sldId id="720" r:id="rId36"/>
    <p:sldId id="701" r:id="rId37"/>
    <p:sldId id="721" r:id="rId38"/>
    <p:sldId id="653" r:id="rId39"/>
    <p:sldId id="262" r:id="rId40"/>
    <p:sldId id="673" r:id="rId41"/>
    <p:sldId id="549" r:id="rId42"/>
    <p:sldId id="400" r:id="rId43"/>
    <p:sldId id="722" r:id="rId44"/>
    <p:sldId id="723" r:id="rId45"/>
    <p:sldId id="724" r:id="rId46"/>
    <p:sldId id="725" r:id="rId47"/>
    <p:sldId id="726" r:id="rId48"/>
    <p:sldId id="727" r:id="rId49"/>
    <p:sldId id="728" r:id="rId50"/>
    <p:sldId id="729" r:id="rId51"/>
    <p:sldId id="730" r:id="rId52"/>
    <p:sldId id="731" r:id="rId53"/>
    <p:sldId id="732" r:id="rId54"/>
    <p:sldId id="733" r:id="rId55"/>
    <p:sldId id="550" r:id="rId56"/>
    <p:sldId id="558" r:id="rId57"/>
    <p:sldId id="559" r:id="rId58"/>
    <p:sldId id="734" r:id="rId59"/>
    <p:sldId id="561" r:id="rId60"/>
    <p:sldId id="735" r:id="rId61"/>
    <p:sldId id="736" r:id="rId62"/>
    <p:sldId id="614" r:id="rId63"/>
    <p:sldId id="737" r:id="rId64"/>
    <p:sldId id="738" r:id="rId65"/>
    <p:sldId id="276" r:id="rId66"/>
    <p:sldId id="718" r:id="rId67"/>
    <p:sldId id="277" r:id="rId68"/>
    <p:sldId id="278" r:id="rId69"/>
    <p:sldId id="739" r:id="rId70"/>
    <p:sldId id="279" r:id="rId71"/>
    <p:sldId id="290" r:id="rId72"/>
    <p:sldId id="740" r:id="rId73"/>
    <p:sldId id="741" r:id="rId74"/>
    <p:sldId id="292" r:id="rId75"/>
    <p:sldId id="749" r:id="rId76"/>
    <p:sldId id="293" r:id="rId77"/>
    <p:sldId id="563" r:id="rId78"/>
    <p:sldId id="700" r:id="rId79"/>
    <p:sldId id="743" r:id="rId80"/>
    <p:sldId id="564" r:id="rId81"/>
    <p:sldId id="744" r:id="rId82"/>
    <p:sldId id="709" r:id="rId8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3399"/>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notesMaster" Target="notesMasters/notesMaster1.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5.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theme" Target="theme/theme1.xml"/><Relationship Id="rId61" Type="http://schemas.openxmlformats.org/officeDocument/2006/relationships/slide" Target="slides/slide52.xml"/><Relationship Id="rId82" Type="http://schemas.openxmlformats.org/officeDocument/2006/relationships/slide" Target="slides/slide7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9/6/2024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EB0A7-AB1D-4D04-B523-39A6F4B83193}" type="slidenum">
              <a:rPr lang="en-US" smtClean="0"/>
              <a:t>5</a:t>
            </a:fld>
            <a:endParaRPr lang="en-US"/>
          </a:p>
        </p:txBody>
      </p:sp>
    </p:spTree>
    <p:extLst>
      <p:ext uri="{BB962C8B-B14F-4D97-AF65-F5344CB8AC3E}">
        <p14:creationId xmlns:p14="http://schemas.microsoft.com/office/powerpoint/2010/main" val="2787416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9/6/2024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9/6/2024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3168796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19953166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4359764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0901909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t>9/6/2024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959032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t>9/6/2024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3737188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t>9/6/2024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1050668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9/6/2024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1998141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9989763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4243138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40948350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8980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2675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93007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4280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60547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197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58565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3286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2892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6704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27147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2021482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728471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873617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9321866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759754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46977334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185414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4.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4.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9/6/2024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t>9/6/2024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t>‹#›</a:t>
            </a:fld>
            <a:endParaRPr lang="en-US"/>
          </a:p>
        </p:txBody>
      </p:sp>
    </p:spTree>
    <p:extLst>
      <p:ext uri="{BB962C8B-B14F-4D97-AF65-F5344CB8AC3E}">
        <p14:creationId xmlns:p14="http://schemas.microsoft.com/office/powerpoint/2010/main" val="2752707867"/>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560190"/>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429350607"/>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3.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4.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74.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3.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3.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5.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4800" b="0" dirty="0">
                <a:solidFill>
                  <a:srgbClr val="FFFF00"/>
                </a:solidFill>
                <a:effectLst/>
              </a:rPr>
              <a:t>CHÚA NHẬT </a:t>
            </a:r>
            <a:r>
              <a:rPr lang="en-US" sz="4800" b="0" dirty="0" smtClean="0">
                <a:solidFill>
                  <a:srgbClr val="FFFF00"/>
                </a:solidFill>
                <a:effectLst/>
              </a:rPr>
              <a:t>XXIII </a:t>
            </a:r>
            <a:r>
              <a:rPr lang="en-US" sz="4800" b="0" dirty="0" smtClean="0">
                <a:solidFill>
                  <a:srgbClr val="FFFF00"/>
                </a:solidFill>
                <a:effectLst/>
              </a:rPr>
              <a:t/>
            </a:r>
            <a:br>
              <a:rPr lang="en-US" sz="4800" b="0" dirty="0" smtClean="0">
                <a:solidFill>
                  <a:srgbClr val="FFFF00"/>
                </a:solidFill>
                <a:effectLst/>
              </a:rPr>
            </a:br>
            <a:r>
              <a:rPr lang="en-US" sz="4800" b="0" dirty="0" smtClean="0">
                <a:solidFill>
                  <a:srgbClr val="FFFF00"/>
                </a:solidFill>
                <a:effectLst/>
              </a:rPr>
              <a:t>THƯỜNG </a:t>
            </a:r>
            <a:r>
              <a:rPr lang="en-US" sz="4800" b="0" dirty="0">
                <a:solidFill>
                  <a:srgbClr val="FFFF00"/>
                </a:solidFill>
                <a:effectLst/>
              </a:rPr>
              <a:t>NIÊN NĂM B</a:t>
            </a:r>
          </a:p>
        </p:txBody>
      </p:sp>
      <p:pic>
        <p:nvPicPr>
          <p:cNvPr id="4" name="Picture 3">
            <a:extLst>
              <a:ext uri="{FF2B5EF4-FFF2-40B4-BE49-F238E27FC236}">
                <a16:creationId xmlns="" xmlns:a16="http://schemas.microsoft.com/office/drawing/2014/main" id="{060886A4-F141-BA94-8406-31D9569E32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1950"/>
            <a:ext cx="9144000" cy="1349350"/>
          </a:xfrm>
          <a:prstGeom prst="rect">
            <a:avLst/>
          </a:prstGeom>
        </p:spPr>
      </p:pic>
      <p:sp>
        <p:nvSpPr>
          <p:cNvPr id="6" name="TextBox 5">
            <a:extLst>
              <a:ext uri="{FF2B5EF4-FFF2-40B4-BE49-F238E27FC236}">
                <a16:creationId xmlns="" xmlns:a16="http://schemas.microsoft.com/office/drawing/2014/main" id="{7AF50687-2214-5AF5-C9C1-6CE89762D497}"/>
              </a:ext>
            </a:extLst>
          </p:cNvPr>
          <p:cNvSpPr txBox="1"/>
          <p:nvPr/>
        </p:nvSpPr>
        <p:spPr>
          <a:xfrm>
            <a:off x="2209800" y="590550"/>
            <a:ext cx="4620768" cy="954107"/>
          </a:xfrm>
          <a:prstGeom prst="rect">
            <a:avLst/>
          </a:prstGeom>
          <a:noFill/>
        </p:spPr>
        <p:txBody>
          <a:bodyPr wrap="square">
            <a:spAutoFit/>
          </a:bodyPr>
          <a:lstStyle/>
          <a:p>
            <a:pPr algn="ctr"/>
            <a:r>
              <a:rPr lang="en-US" sz="2800" dirty="0">
                <a:solidFill>
                  <a:srgbClr val="FFFF00"/>
                </a:solidFill>
              </a:rPr>
              <a:t>CA ĐOÀN PHANXICO XAVIE</a:t>
            </a:r>
          </a:p>
          <a:p>
            <a:pPr algn="ctr"/>
            <a:r>
              <a:rPr lang="en-US" sz="2800" dirty="0">
                <a:solidFill>
                  <a:srgbClr val="FFFF00"/>
                </a:solidFill>
              </a:rPr>
              <a:t>GIÁO XỨ THIÊN ÂN</a:t>
            </a:r>
          </a:p>
        </p:txBody>
      </p:sp>
    </p:spTree>
    <p:extLst>
      <p:ext uri="{BB962C8B-B14F-4D97-AF65-F5344CB8AC3E}">
        <p14:creationId xmlns:p14="http://schemas.microsoft.com/office/powerpoint/2010/main" val="1254466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4600" b="0" u="sng" dirty="0">
                <a:solidFill>
                  <a:srgbClr val="FFFF00"/>
                </a:solidFill>
                <a:effectLst/>
                <a:latin typeface="+mj-lt"/>
              </a:rPr>
              <a:t>Tk2</a:t>
            </a:r>
            <a:r>
              <a:rPr lang="vi-VN" sz="4600" b="0" u="sng" dirty="0">
                <a:solidFill>
                  <a:srgbClr val="FFFF00"/>
                </a:solidFill>
                <a:effectLst/>
                <a:latin typeface="+mj-lt"/>
              </a:rPr>
              <a:t>:</a:t>
            </a:r>
            <a:r>
              <a:rPr lang="en-US" sz="4600" dirty="0">
                <a:solidFill>
                  <a:schemeClr val="bg1"/>
                </a:solidFill>
                <a:latin typeface="+mj-lt"/>
              </a:rPr>
              <a:t> </a:t>
            </a:r>
            <a:r>
              <a:rPr lang="vi-VN" sz="4600" dirty="0">
                <a:solidFill>
                  <a:schemeClr val="bg1"/>
                </a:solidFill>
                <a:latin typeface="+mj-lt"/>
              </a:rPr>
              <a:t>Lạy </a:t>
            </a:r>
            <a:r>
              <a:rPr lang="vi-VN" sz="4600" dirty="0" smtClean="0">
                <a:solidFill>
                  <a:schemeClr val="bg1"/>
                </a:solidFill>
                <a:latin typeface="+mj-lt"/>
              </a:rPr>
              <a:t>Chúa</a:t>
            </a:r>
            <a:r>
              <a:rPr lang="en-US" sz="4600" dirty="0" smtClean="0">
                <a:solidFill>
                  <a:schemeClr val="bg1"/>
                </a:solidFill>
                <a:latin typeface="+mj-lt"/>
              </a:rPr>
              <a:t>,</a:t>
            </a:r>
            <a:r>
              <a:rPr lang="vi-VN" sz="4600" dirty="0" smtClean="0">
                <a:solidFill>
                  <a:schemeClr val="bg1"/>
                </a:solidFill>
                <a:latin typeface="+mj-lt"/>
              </a:rPr>
              <a:t> </a:t>
            </a:r>
            <a:r>
              <a:rPr lang="vi-VN" sz="4600" dirty="0">
                <a:solidFill>
                  <a:schemeClr val="bg1"/>
                </a:solidFill>
                <a:latin typeface="+mj-lt"/>
              </a:rPr>
              <a:t>xin mở tay con nối liền vòng tay kẻ nghèo, tình thương dâng hiến nơi nơi cho người đời vương tăm tối. Bạn </a:t>
            </a:r>
            <a:r>
              <a:rPr lang="vi-VN" sz="4600" dirty="0" smtClean="0">
                <a:solidFill>
                  <a:schemeClr val="bg1"/>
                </a:solidFill>
                <a:latin typeface="+mj-lt"/>
              </a:rPr>
              <a:t>ơi</a:t>
            </a:r>
            <a:r>
              <a:rPr lang="en-US" sz="4600" dirty="0" smtClean="0">
                <a:solidFill>
                  <a:schemeClr val="bg1"/>
                </a:solidFill>
                <a:latin typeface="+mj-lt"/>
              </a:rPr>
              <a:t>,</a:t>
            </a:r>
            <a:r>
              <a:rPr lang="vi-VN" sz="4600" dirty="0" smtClean="0">
                <a:solidFill>
                  <a:schemeClr val="bg1"/>
                </a:solidFill>
                <a:latin typeface="+mj-lt"/>
              </a:rPr>
              <a:t> </a:t>
            </a:r>
            <a:r>
              <a:rPr lang="vi-VN" sz="4600" dirty="0">
                <a:solidFill>
                  <a:schemeClr val="bg1"/>
                </a:solidFill>
                <a:latin typeface="+mj-lt"/>
              </a:rPr>
              <a:t>xin mở đôi tay đón về người thân cô thế, chính Ngài, Ngài đến thăm anh, thế mà anh đâu có </a:t>
            </a:r>
            <a:r>
              <a:rPr lang="vi-VN" sz="4600" dirty="0" smtClean="0">
                <a:solidFill>
                  <a:schemeClr val="bg1"/>
                </a:solidFill>
                <a:latin typeface="+mj-lt"/>
              </a:rPr>
              <a:t>hay</a:t>
            </a:r>
            <a:r>
              <a:rPr lang="en-US" sz="4600" dirty="0" smtClean="0">
                <a:solidFill>
                  <a:schemeClr val="bg1"/>
                </a:solidFill>
                <a:latin typeface="+mj-lt"/>
              </a:rPr>
              <a:t>.</a:t>
            </a:r>
            <a:endParaRPr lang="vi-VN" sz="4600" dirty="0">
              <a:solidFill>
                <a:schemeClr val="bg1"/>
              </a:solidFill>
              <a:latin typeface="+mj-lt"/>
            </a:endParaRPr>
          </a:p>
        </p:txBody>
      </p:sp>
    </p:spTree>
    <p:extLst>
      <p:ext uri="{BB962C8B-B14F-4D97-AF65-F5344CB8AC3E}">
        <p14:creationId xmlns:p14="http://schemas.microsoft.com/office/powerpoint/2010/main" val="280584533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7200" b="0" u="sng" dirty="0">
                <a:solidFill>
                  <a:srgbClr val="FFFF00"/>
                </a:solidFill>
                <a:effectLst/>
                <a:latin typeface="+mj-lt"/>
              </a:rPr>
              <a:t>Đk</a:t>
            </a:r>
            <a:r>
              <a:rPr lang="vi-VN" sz="7200" b="0" u="sng" dirty="0">
                <a:solidFill>
                  <a:srgbClr val="FFFF00"/>
                </a:solidFill>
                <a:effectLst/>
                <a:latin typeface="+mj-lt"/>
              </a:rPr>
              <a:t>:</a:t>
            </a:r>
            <a:r>
              <a:rPr lang="vi-VN" sz="7200" b="0" dirty="0">
                <a:solidFill>
                  <a:schemeClr val="bg1"/>
                </a:solidFill>
                <a:effectLst/>
                <a:latin typeface="+mj-lt"/>
              </a:rPr>
              <a:t> </a:t>
            </a:r>
            <a:r>
              <a:rPr lang="en-US" sz="7200" dirty="0" err="1">
                <a:solidFill>
                  <a:schemeClr val="bg1"/>
                </a:solidFill>
                <a:latin typeface="+mj-lt"/>
              </a:rPr>
              <a:t>Ephata</a:t>
            </a:r>
            <a:r>
              <a:rPr lang="en-US" sz="7200" dirty="0">
                <a:solidFill>
                  <a:schemeClr val="bg1"/>
                </a:solidFill>
                <a:latin typeface="+mj-lt"/>
              </a:rPr>
              <a:t>! </a:t>
            </a:r>
            <a:r>
              <a:rPr lang="en-US" sz="7200" dirty="0" err="1">
                <a:solidFill>
                  <a:schemeClr val="bg1"/>
                </a:solidFill>
                <a:latin typeface="+mj-lt"/>
              </a:rPr>
              <a:t>Hãy</a:t>
            </a:r>
            <a:r>
              <a:rPr lang="en-US" sz="7200" dirty="0">
                <a:solidFill>
                  <a:schemeClr val="bg1"/>
                </a:solidFill>
                <a:latin typeface="+mj-lt"/>
              </a:rPr>
              <a:t> </a:t>
            </a:r>
            <a:r>
              <a:rPr lang="en-US" sz="7200" dirty="0" err="1">
                <a:solidFill>
                  <a:schemeClr val="bg1"/>
                </a:solidFill>
                <a:latin typeface="+mj-lt"/>
              </a:rPr>
              <a:t>mở</a:t>
            </a:r>
            <a:r>
              <a:rPr lang="en-US" sz="7200" dirty="0">
                <a:solidFill>
                  <a:schemeClr val="bg1"/>
                </a:solidFill>
                <a:latin typeface="+mj-lt"/>
              </a:rPr>
              <a:t>! </a:t>
            </a:r>
            <a:r>
              <a:rPr lang="en-US" sz="7200" dirty="0" err="1" smtClean="0">
                <a:solidFill>
                  <a:schemeClr val="bg1"/>
                </a:solidFill>
                <a:latin typeface="+mj-lt"/>
              </a:rPr>
              <a:t>Mở</a:t>
            </a:r>
            <a:r>
              <a:rPr lang="en-US" sz="7200" dirty="0" smtClean="0">
                <a:solidFill>
                  <a:schemeClr val="bg1"/>
                </a:solidFill>
                <a:latin typeface="+mj-lt"/>
              </a:rPr>
              <a:t> </a:t>
            </a:r>
            <a:r>
              <a:rPr lang="en-US" sz="7200" dirty="0" err="1" smtClean="0">
                <a:solidFill>
                  <a:schemeClr val="bg1"/>
                </a:solidFill>
                <a:latin typeface="+mj-lt"/>
              </a:rPr>
              <a:t>ra</a:t>
            </a:r>
            <a:r>
              <a:rPr lang="en-US" sz="7200" dirty="0">
                <a:solidFill>
                  <a:schemeClr val="bg1"/>
                </a:solidFill>
                <a:latin typeface="+mj-lt"/>
              </a:rPr>
              <a:t>! </a:t>
            </a:r>
            <a:r>
              <a:rPr lang="en-US" sz="7200" dirty="0" err="1">
                <a:solidFill>
                  <a:schemeClr val="bg1"/>
                </a:solidFill>
                <a:latin typeface="+mj-lt"/>
              </a:rPr>
              <a:t>Ephata</a:t>
            </a:r>
            <a:r>
              <a:rPr lang="en-US" sz="7200" dirty="0">
                <a:solidFill>
                  <a:schemeClr val="bg1"/>
                </a:solidFill>
                <a:latin typeface="+mj-lt"/>
              </a:rPr>
              <a:t>! </a:t>
            </a:r>
            <a:r>
              <a:rPr lang="en-US" sz="7200" dirty="0" err="1">
                <a:solidFill>
                  <a:schemeClr val="bg1"/>
                </a:solidFill>
                <a:latin typeface="+mj-lt"/>
              </a:rPr>
              <a:t>Hãy</a:t>
            </a:r>
            <a:r>
              <a:rPr lang="en-US" sz="7200" dirty="0">
                <a:solidFill>
                  <a:schemeClr val="bg1"/>
                </a:solidFill>
                <a:latin typeface="+mj-lt"/>
              </a:rPr>
              <a:t> </a:t>
            </a:r>
            <a:r>
              <a:rPr lang="en-US" sz="7200" dirty="0" err="1">
                <a:solidFill>
                  <a:schemeClr val="bg1"/>
                </a:solidFill>
                <a:latin typeface="+mj-lt"/>
              </a:rPr>
              <a:t>mở</a:t>
            </a:r>
            <a:r>
              <a:rPr lang="en-US" sz="7200" dirty="0">
                <a:solidFill>
                  <a:schemeClr val="bg1"/>
                </a:solidFill>
                <a:latin typeface="+mj-lt"/>
              </a:rPr>
              <a:t> </a:t>
            </a:r>
            <a:r>
              <a:rPr lang="en-US" sz="7200" dirty="0" err="1">
                <a:solidFill>
                  <a:schemeClr val="bg1"/>
                </a:solidFill>
                <a:latin typeface="+mj-lt"/>
              </a:rPr>
              <a:t>ra</a:t>
            </a:r>
            <a:r>
              <a:rPr lang="en-US" sz="7200" dirty="0">
                <a:solidFill>
                  <a:schemeClr val="bg1"/>
                </a:solidFill>
                <a:latin typeface="+mj-lt"/>
              </a:rPr>
              <a:t>! </a:t>
            </a:r>
            <a:r>
              <a:rPr lang="en-US" sz="7200" dirty="0" err="1" smtClean="0">
                <a:solidFill>
                  <a:schemeClr val="bg1"/>
                </a:solidFill>
                <a:latin typeface="+mj-lt"/>
              </a:rPr>
              <a:t>Ephata</a:t>
            </a:r>
            <a:r>
              <a:rPr lang="en-US" sz="7200" dirty="0">
                <a:solidFill>
                  <a:schemeClr val="bg1"/>
                </a:solidFill>
                <a:latin typeface="+mj-lt"/>
              </a:rPr>
              <a:t>! </a:t>
            </a:r>
            <a:r>
              <a:rPr lang="en-US" sz="7200" dirty="0" err="1">
                <a:solidFill>
                  <a:schemeClr val="bg1"/>
                </a:solidFill>
                <a:latin typeface="+mj-lt"/>
              </a:rPr>
              <a:t>Ephata</a:t>
            </a:r>
            <a:r>
              <a:rPr lang="en-US" sz="7200" dirty="0">
                <a:solidFill>
                  <a:schemeClr val="bg1"/>
                </a:solidFill>
                <a:latin typeface="+mj-lt"/>
              </a:rPr>
              <a:t>!</a:t>
            </a:r>
            <a:endParaRPr lang="vi-VN" sz="7200" dirty="0">
              <a:solidFill>
                <a:schemeClr val="bg1"/>
              </a:solidFill>
              <a:latin typeface="+mj-lt"/>
            </a:endParaRPr>
          </a:p>
        </p:txBody>
      </p:sp>
    </p:spTree>
    <p:extLst>
      <p:ext uri="{BB962C8B-B14F-4D97-AF65-F5344CB8AC3E}">
        <p14:creationId xmlns:p14="http://schemas.microsoft.com/office/powerpoint/2010/main" val="42967034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5231455-78D2-DCB6-AF10-3519F2F74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549996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r>
              <a:rPr lang="vi-VN" sz="6600" b="0" i="1" u="sng" dirty="0">
                <a:solidFill>
                  <a:srgbClr val="FFFF00"/>
                </a:solidFill>
                <a:effectLst/>
                <a:latin typeface="+mj-lt"/>
                <a:cs typeface="Times New Roman" panose="02020603050405020304" pitchFamily="18" charset="0"/>
              </a:rPr>
              <a:t>Chủ tế</a:t>
            </a:r>
            <a:r>
              <a:rPr lang="vi-VN" sz="6600" b="0" i="1" dirty="0">
                <a:solidFill>
                  <a:srgbClr val="FFFF00"/>
                </a:solidFill>
                <a:effectLst/>
                <a:latin typeface="+mj-lt"/>
                <a:cs typeface="Times New Roman" panose="02020603050405020304" pitchFamily="18" charset="0"/>
              </a:rPr>
              <a:t>: Vinh danh Thiên Chúa trên các tầng trời. </a:t>
            </a:r>
            <a:r>
              <a:rPr lang="vi-VN" sz="6600" b="0" dirty="0" smtClean="0">
                <a:solidFill>
                  <a:schemeClr val="bg1"/>
                </a:solidFill>
                <a:effectLst/>
                <a:latin typeface="+mj-lt"/>
                <a:cs typeface="Times New Roman" panose="02020603050405020304" pitchFamily="18" charset="0"/>
              </a:rPr>
              <a:t>Và </a:t>
            </a:r>
            <a:r>
              <a:rPr lang="vi-VN" sz="6600" b="0" dirty="0">
                <a:solidFill>
                  <a:schemeClr val="bg1"/>
                </a:solidFill>
                <a:effectLst/>
                <a:latin typeface="+mj-lt"/>
                <a:cs typeface="Times New Roman" panose="02020603050405020304" pitchFamily="18" charset="0"/>
              </a:rPr>
              <a:t>bình an dưới thế, bình an dưới thế cho người thiện tâm. </a:t>
            </a:r>
          </a:p>
        </p:txBody>
      </p:sp>
    </p:spTree>
    <p:extLst>
      <p:ext uri="{BB962C8B-B14F-4D97-AF65-F5344CB8AC3E}">
        <p14:creationId xmlns:p14="http://schemas.microsoft.com/office/powerpoint/2010/main" val="42248186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95250"/>
            <a:ext cx="9144000" cy="5143500"/>
          </a:xfrm>
        </p:spPr>
        <p:txBody>
          <a:bodyPr/>
          <a:lstStyle/>
          <a:p>
            <a:pPr algn="just" eaLnBrk="1" hangingPunct="1"/>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ca </a:t>
            </a:r>
            <a:r>
              <a:rPr lang="en-US" sz="5600" b="0" dirty="0" err="1">
                <a:solidFill>
                  <a:schemeClr val="bg1"/>
                </a:solidFill>
                <a:effectLst/>
                <a:latin typeface="+mj-lt"/>
                <a:cs typeface="Times New Roman" panose="02020603050405020304" pitchFamily="18" charset="0"/>
              </a:rPr>
              <a:t>ngợi</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chúc</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tụng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smtClean="0">
                <a:solidFill>
                  <a:schemeClr val="bg1"/>
                </a:solidFill>
                <a:effectLst/>
                <a:latin typeface="+mj-lt"/>
                <a:cs typeface="Times New Roman" panose="02020603050405020304" pitchFamily="18" charset="0"/>
              </a:rPr>
              <a:t>Chúng</a:t>
            </a:r>
            <a:r>
              <a:rPr lang="en-US" sz="5600" dirty="0">
                <a:solidFill>
                  <a:schemeClr val="bg1"/>
                </a:solidFill>
                <a:latin typeface="+mj-lt"/>
                <a:cs typeface="Times New Roman" panose="02020603050405020304" pitchFamily="18" charset="0"/>
              </a:rPr>
              <a:t> </a:t>
            </a:r>
            <a:r>
              <a:rPr lang="en-US" sz="5600" b="0" dirty="0" smtClean="0">
                <a:solidFill>
                  <a:schemeClr val="bg1"/>
                </a:solidFill>
                <a:effectLst/>
                <a:latin typeface="+mj-lt"/>
                <a:cs typeface="Times New Roman" panose="02020603050405020304" pitchFamily="18" charset="0"/>
              </a:rPr>
              <a:t>con </a:t>
            </a:r>
            <a:r>
              <a:rPr lang="en-US" sz="5600" b="0" dirty="0" err="1">
                <a:solidFill>
                  <a:schemeClr val="bg1"/>
                </a:solidFill>
                <a:effectLst/>
                <a:latin typeface="+mj-lt"/>
                <a:cs typeface="Times New Roman" panose="02020603050405020304" pitchFamily="18" charset="0"/>
              </a:rPr>
              <a:t>thờ</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lạy</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tôn</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vinh</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cảm</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tạ</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vì</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vinh</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quang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cao</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cả</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14326084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520" b="0" dirty="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520" b="0" dirty="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20845919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vi-VN" sz="5600" b="0" dirty="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803131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vi-VN" sz="5600" b="0" dirty="0">
                <a:solidFill>
                  <a:schemeClr val="bg1"/>
                </a:solidFill>
                <a:effectLst/>
                <a:latin typeface="+mj-lt"/>
                <a:cs typeface="Times New Roman" panose="02020603050405020304" pitchFamily="18" charset="0"/>
              </a:rPr>
              <a:t>Chúa xoá tội trần gian, </a:t>
            </a:r>
            <a:r>
              <a:rPr lang="en-US" sz="5600" b="0" dirty="0" smtClean="0">
                <a:solidFill>
                  <a:schemeClr val="bg1"/>
                </a:solidFill>
                <a:effectLst/>
                <a:latin typeface="+mj-lt"/>
                <a:cs typeface="Times New Roman" panose="02020603050405020304" pitchFamily="18" charset="0"/>
              </a:rPr>
              <a:t>x</a:t>
            </a:r>
            <a:r>
              <a:rPr lang="vi-VN" sz="5600" b="0" dirty="0" smtClean="0">
                <a:solidFill>
                  <a:schemeClr val="bg1"/>
                </a:solidFill>
                <a:effectLst/>
                <a:latin typeface="+mj-lt"/>
                <a:cs typeface="Times New Roman" panose="02020603050405020304" pitchFamily="18" charset="0"/>
              </a:rPr>
              <a:t>in </a:t>
            </a:r>
            <a:r>
              <a:rPr lang="vi-VN" sz="5600" b="0" dirty="0">
                <a:solidFill>
                  <a:schemeClr val="bg1"/>
                </a:solidFill>
                <a:effectLst/>
                <a:latin typeface="+mj-lt"/>
                <a:cs typeface="Times New Roman" panose="02020603050405020304" pitchFamily="18" charset="0"/>
              </a:rPr>
              <a:t>nhận lời chúng con cầu khẩn. Chúa ngự bên hữu Đức Chúa Cha, xin thương, xin thương, xin thương xót chúng con.</a:t>
            </a:r>
            <a:endParaRPr lang="en-US" sz="56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1280779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en-US" sz="5500" b="0" dirty="0" err="1">
                <a:solidFill>
                  <a:schemeClr val="bg1"/>
                </a:solidFill>
                <a:effectLst/>
                <a:latin typeface="+mj-lt"/>
                <a:cs typeface="Times New Roman" panose="02020603050405020304" pitchFamily="18" charset="0"/>
              </a:rPr>
              <a:t>Vì</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lạy</a:t>
            </a:r>
            <a:r>
              <a:rPr lang="en-US" sz="5500" b="0" dirty="0">
                <a:solidFill>
                  <a:schemeClr val="bg1"/>
                </a:solidFill>
                <a:effectLst/>
                <a:latin typeface="+mj-lt"/>
                <a:cs typeface="Times New Roman" panose="02020603050405020304" pitchFamily="18" charset="0"/>
              </a:rPr>
              <a:t> </a:t>
            </a:r>
            <a:r>
              <a:rPr lang="en-US" sz="5500" b="0" dirty="0" err="1">
                <a:solidFill>
                  <a:srgbClr val="FFFF00"/>
                </a:solidFill>
                <a:effectLst/>
                <a:latin typeface="+mj-lt"/>
                <a:cs typeface="Times New Roman" panose="02020603050405020304" pitchFamily="18" charset="0"/>
              </a:rPr>
              <a:t>Chúa</a:t>
            </a:r>
            <a:r>
              <a:rPr lang="en-US" sz="5500" b="0" dirty="0">
                <a:solidFill>
                  <a:srgbClr val="FFFF00"/>
                </a:solidFill>
                <a:effectLst/>
                <a:latin typeface="+mj-lt"/>
                <a:cs typeface="Times New Roman" panose="02020603050405020304" pitchFamily="18" charset="0"/>
              </a:rPr>
              <a:t> </a:t>
            </a:r>
            <a:r>
              <a:rPr lang="en-US" sz="5500" b="0" dirty="0" err="1">
                <a:solidFill>
                  <a:srgbClr val="FFFF00"/>
                </a:solidFill>
                <a:effectLst/>
                <a:latin typeface="+mj-lt"/>
                <a:cs typeface="Times New Roman" panose="02020603050405020304" pitchFamily="18" charset="0"/>
              </a:rPr>
              <a:t>Giê-su</a:t>
            </a:r>
            <a:r>
              <a:rPr lang="en-US" sz="5500" b="0" dirty="0">
                <a:solidFill>
                  <a:srgbClr val="FFFF00"/>
                </a:solidFill>
                <a:effectLst/>
                <a:latin typeface="+mj-lt"/>
                <a:cs typeface="Times New Roman" panose="02020603050405020304" pitchFamily="18" charset="0"/>
              </a:rPr>
              <a:t> Ki-</a:t>
            </a:r>
            <a:r>
              <a:rPr lang="en-US" sz="5500" b="0" dirty="0" err="1">
                <a:solidFill>
                  <a:srgbClr val="FFFF00"/>
                </a:solidFill>
                <a:effectLst/>
                <a:latin typeface="+mj-lt"/>
                <a:cs typeface="Times New Roman" panose="02020603050405020304" pitchFamily="18" charset="0"/>
              </a:rPr>
              <a:t>tô</a:t>
            </a:r>
            <a:r>
              <a:rPr lang="en-US" sz="5500" b="0" dirty="0">
                <a:solidFill>
                  <a:srgbClr val="FFFF00"/>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chỉ</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có</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là</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Đấng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Thánh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chỉ</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có</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là</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chỉ</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có</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là</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Đấng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Tối</a:t>
            </a:r>
            <a:r>
              <a:rPr lang="en-US" sz="5500" b="0" dirty="0">
                <a:solidFill>
                  <a:schemeClr val="bg1"/>
                </a:solidFill>
                <a:effectLst/>
                <a:latin typeface="+mj-lt"/>
                <a:cs typeface="Times New Roman" panose="02020603050405020304" pitchFamily="18" charset="0"/>
              </a:rPr>
              <a:t> Cao, </a:t>
            </a:r>
            <a:r>
              <a:rPr lang="en-US" sz="5500" b="0" dirty="0" err="1">
                <a:solidFill>
                  <a:schemeClr val="bg1"/>
                </a:solidFill>
                <a:effectLst/>
                <a:latin typeface="+mj-lt"/>
                <a:cs typeface="Times New Roman" panose="02020603050405020304" pitchFamily="18" charset="0"/>
              </a:rPr>
              <a:t>cùng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Đức</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Thánh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Thần</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trong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vinh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quang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Đức</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Cha. </a:t>
            </a:r>
            <a:r>
              <a:rPr lang="en-US" sz="5500" b="0" u="sng" dirty="0">
                <a:solidFill>
                  <a:srgbClr val="FFFF00"/>
                </a:solidFill>
                <a:effectLst/>
                <a:latin typeface="+mj-lt"/>
                <a:cs typeface="Times New Roman" panose="02020603050405020304" pitchFamily="18" charset="0"/>
              </a:rPr>
              <a:t>A-men. A-men. </a:t>
            </a:r>
            <a:endParaRPr lang="vi-VN" sz="550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898099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5231455-78D2-DCB6-AF10-3519F2F74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F066D7DF-3B72-A009-966B-11ADF6EF2A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510551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28600" y="57150"/>
            <a:ext cx="8769096" cy="2308324"/>
          </a:xfrm>
          <a:prstGeom prst="rect">
            <a:avLst/>
          </a:prstGeom>
          <a:noFill/>
        </p:spPr>
        <p:txBody>
          <a:bodyPr wrap="square" rtlCol="0">
            <a:spAutoFit/>
          </a:bodyPr>
          <a:lstStyle/>
          <a:p>
            <a:r>
              <a:rPr lang="vi-VN" sz="3600" b="1" dirty="0">
                <a:ln w="1905"/>
                <a:solidFill>
                  <a:srgbClr val="A50021"/>
                </a:solidFill>
                <a:effectLst>
                  <a:innerShdw blurRad="69850" dist="43180" dir="5400000">
                    <a:srgbClr val="000000">
                      <a:alpha val="65000"/>
                    </a:srgbClr>
                  </a:innerShdw>
                </a:effectLst>
              </a:rPr>
              <a:t>Bài đọc </a:t>
            </a:r>
            <a:r>
              <a:rPr lang="en-US" sz="3600" b="1" dirty="0">
                <a:ln w="1905"/>
                <a:solidFill>
                  <a:srgbClr val="A50021"/>
                </a:solidFill>
                <a:effectLst>
                  <a:innerShdw blurRad="69850" dist="43180" dir="5400000">
                    <a:srgbClr val="000000">
                      <a:alpha val="65000"/>
                    </a:srgbClr>
                  </a:innerShdw>
                </a:effectLst>
              </a:rPr>
              <a:t>1</a:t>
            </a:r>
            <a:r>
              <a:rPr lang="vi-VN" sz="3600" b="1" dirty="0">
                <a:ln w="1905"/>
                <a:solidFill>
                  <a:srgbClr val="A50021"/>
                </a:solidFill>
                <a:effectLst>
                  <a:innerShdw blurRad="69850" dist="43180" dir="5400000">
                    <a:srgbClr val="000000">
                      <a:alpha val="65000"/>
                    </a:srgbClr>
                  </a:innerShdw>
                </a:effectLst>
              </a:rPr>
              <a:t>.</a:t>
            </a:r>
          </a:p>
          <a:p>
            <a:r>
              <a:rPr lang="vi-VN" sz="3600" b="1" i="1" dirty="0">
                <a:ln w="1905"/>
                <a:solidFill>
                  <a:srgbClr val="003399"/>
                </a:solidFill>
                <a:effectLst>
                  <a:innerShdw blurRad="69850" dist="43180" dir="5400000">
                    <a:srgbClr val="000000">
                      <a:alpha val="65000"/>
                    </a:srgbClr>
                  </a:innerShdw>
                </a:effectLst>
              </a:rPr>
              <a:t>Mắt người mù mở ra, miệng lưỡi người câm sẽ reo hò.</a:t>
            </a:r>
          </a:p>
          <a:p>
            <a:r>
              <a:rPr lang="vi-VN" sz="3600" b="1" dirty="0">
                <a:ln w="1905"/>
                <a:solidFill>
                  <a:srgbClr val="A50021"/>
                </a:solidFill>
                <a:effectLst>
                  <a:innerShdw blurRad="69850" dist="43180" dir="5400000">
                    <a:srgbClr val="000000">
                      <a:alpha val="65000"/>
                    </a:srgbClr>
                  </a:innerShdw>
                </a:effectLst>
              </a:rPr>
              <a:t>Bài trích sách ngôn sứ I-sai-a.</a:t>
            </a:r>
          </a:p>
        </p:txBody>
      </p:sp>
    </p:spTree>
    <p:extLst>
      <p:ext uri="{BB962C8B-B14F-4D97-AF65-F5344CB8AC3E}">
        <p14:creationId xmlns:p14="http://schemas.microsoft.com/office/powerpoint/2010/main" val="34501000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145</a:t>
            </a:r>
            <a:br>
              <a:rPr lang="en-US" dirty="0">
                <a:solidFill>
                  <a:srgbClr val="FFFF00"/>
                </a:solidFill>
              </a:rPr>
            </a:br>
            <a:r>
              <a:rPr lang="en-US" dirty="0">
                <a:solidFill>
                  <a:srgbClr val="FFFF00"/>
                </a:solidFill>
              </a:rPr>
              <a:t>CHÚA NHẬT XXIII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err="1">
                <a:solidFill>
                  <a:schemeClr val="bg1"/>
                </a:solidFill>
              </a:rPr>
              <a:t>Lm</a:t>
            </a:r>
            <a:r>
              <a:rPr lang="en-US" i="1" dirty="0">
                <a:solidFill>
                  <a:schemeClr val="bg1"/>
                </a:solidFill>
              </a:rPr>
              <a:t>. Kim Long</a:t>
            </a:r>
            <a:br>
              <a:rPr lang="en-US" i="1" dirty="0">
                <a:solidFill>
                  <a:schemeClr val="bg1"/>
                </a:solidFill>
              </a:rPr>
            </a:br>
            <a:r>
              <a:rPr lang="en-US" i="1" dirty="0">
                <a:solidFill>
                  <a:schemeClr val="bg1"/>
                </a:solidFill>
              </a:rPr>
              <a:t>03 </a:t>
            </a:r>
            <a:r>
              <a:rPr lang="en-US" i="1" dirty="0" err="1">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30438478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u="sng" dirty="0">
                <a:solidFill>
                  <a:srgbClr val="FFFF00"/>
                </a:solidFill>
              </a:rPr>
              <a:t>Đk:</a:t>
            </a:r>
            <a:r>
              <a:rPr lang="en-US" sz="8000" dirty="0">
                <a:solidFill>
                  <a:schemeClr val="bg1"/>
                </a:solidFill>
              </a:rPr>
              <a:t> </a:t>
            </a:r>
            <a:r>
              <a:rPr lang="vi-VN" sz="8000" dirty="0">
                <a:solidFill>
                  <a:schemeClr val="bg1"/>
                </a:solidFill>
              </a:rPr>
              <a:t>Hồn tôi hỡi, nào chúc tụng Chúa đi.</a:t>
            </a:r>
            <a:endParaRPr lang="en-US" sz="8000" dirty="0">
              <a:solidFill>
                <a:schemeClr val="bg1"/>
              </a:solidFill>
            </a:endParaRPr>
          </a:p>
        </p:txBody>
      </p:sp>
    </p:spTree>
    <p:extLst>
      <p:ext uri="{BB962C8B-B14F-4D97-AF65-F5344CB8AC3E}">
        <p14:creationId xmlns:p14="http://schemas.microsoft.com/office/powerpoint/2010/main" val="10419741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u="sng" dirty="0">
                <a:solidFill>
                  <a:srgbClr val="FFFF00"/>
                </a:solidFill>
              </a:rPr>
              <a:t>Tk1:</a:t>
            </a:r>
            <a:r>
              <a:rPr lang="en-US" sz="5800" dirty="0">
                <a:solidFill>
                  <a:schemeClr val="bg1"/>
                </a:solidFill>
              </a:rPr>
              <a:t> </a:t>
            </a:r>
            <a:r>
              <a:rPr lang="vi-VN" sz="5800" dirty="0" smtClean="0">
                <a:solidFill>
                  <a:schemeClr val="bg1"/>
                </a:solidFill>
              </a:rPr>
              <a:t>Ngài </a:t>
            </a:r>
            <a:r>
              <a:rPr lang="vi-VN" sz="5800" dirty="0">
                <a:solidFill>
                  <a:schemeClr val="bg1"/>
                </a:solidFill>
              </a:rPr>
              <a:t>minh xét những ai bị ức oan, kẻ tù tội ra tay cứu độ liền. Ngài cũng thương ban lương thực mà nuôi kẻ khó nghèo.</a:t>
            </a:r>
            <a:endParaRPr lang="en-US" sz="5800" dirty="0">
              <a:solidFill>
                <a:schemeClr val="bg1"/>
              </a:solidFill>
            </a:endParaRPr>
          </a:p>
        </p:txBody>
      </p:sp>
    </p:spTree>
    <p:extLst>
      <p:ext uri="{BB962C8B-B14F-4D97-AF65-F5344CB8AC3E}">
        <p14:creationId xmlns:p14="http://schemas.microsoft.com/office/powerpoint/2010/main" val="42235057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u="sng" dirty="0">
                <a:solidFill>
                  <a:srgbClr val="FFFF00"/>
                </a:solidFill>
              </a:rPr>
              <a:t>Đk:</a:t>
            </a:r>
            <a:r>
              <a:rPr lang="en-US" sz="8000" dirty="0">
                <a:solidFill>
                  <a:schemeClr val="bg1"/>
                </a:solidFill>
              </a:rPr>
              <a:t> </a:t>
            </a:r>
            <a:r>
              <a:rPr lang="vi-VN" sz="8000" dirty="0">
                <a:solidFill>
                  <a:schemeClr val="bg1"/>
                </a:solidFill>
              </a:rPr>
              <a:t>Hồn tôi hỡi, nào chúc tụng Chúa đi.</a:t>
            </a:r>
            <a:endParaRPr lang="en-US" sz="8000" dirty="0">
              <a:solidFill>
                <a:schemeClr val="bg1"/>
              </a:solidFill>
            </a:endParaRPr>
          </a:p>
        </p:txBody>
      </p:sp>
    </p:spTree>
    <p:extLst>
      <p:ext uri="{BB962C8B-B14F-4D97-AF65-F5344CB8AC3E}">
        <p14:creationId xmlns:p14="http://schemas.microsoft.com/office/powerpoint/2010/main" val="15465727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a:solidFill>
                  <a:srgbClr val="FFFF00"/>
                </a:solidFill>
              </a:rPr>
              <a:t>Tk2:</a:t>
            </a:r>
            <a:r>
              <a:rPr lang="en-US" sz="5000" dirty="0">
                <a:solidFill>
                  <a:schemeClr val="bg1"/>
                </a:solidFill>
              </a:rPr>
              <a:t> </a:t>
            </a:r>
            <a:r>
              <a:rPr lang="vi-VN" sz="5000" dirty="0">
                <a:solidFill>
                  <a:schemeClr val="bg1"/>
                </a:solidFill>
              </a:rPr>
              <a:t>Ngài mở mắt những kẻ bị tối đui, kẻ bị dìm ra tay Chúa vực dậy. Và Chúa yêu thương những người hằng luôn sống chính trực. Ngài cũng không quên bang trợ kiều dân nấp bóng Ngài.</a:t>
            </a:r>
            <a:endParaRPr lang="en-US" sz="5000" dirty="0">
              <a:solidFill>
                <a:schemeClr val="bg1"/>
              </a:solidFill>
            </a:endParaRPr>
          </a:p>
        </p:txBody>
      </p:sp>
    </p:spTree>
    <p:extLst>
      <p:ext uri="{BB962C8B-B14F-4D97-AF65-F5344CB8AC3E}">
        <p14:creationId xmlns:p14="http://schemas.microsoft.com/office/powerpoint/2010/main" val="41121874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u="sng" dirty="0">
                <a:solidFill>
                  <a:srgbClr val="FFFF00"/>
                </a:solidFill>
              </a:rPr>
              <a:t>Đk:</a:t>
            </a:r>
            <a:r>
              <a:rPr lang="en-US" sz="8000" dirty="0">
                <a:solidFill>
                  <a:schemeClr val="bg1"/>
                </a:solidFill>
              </a:rPr>
              <a:t> </a:t>
            </a:r>
            <a:r>
              <a:rPr lang="vi-VN" sz="8000" dirty="0">
                <a:solidFill>
                  <a:schemeClr val="bg1"/>
                </a:solidFill>
              </a:rPr>
              <a:t>Hồn tôi hỡi, nào chúc tụng Chúa đi.</a:t>
            </a:r>
            <a:endParaRPr lang="en-US" sz="8000" dirty="0">
              <a:solidFill>
                <a:schemeClr val="bg1"/>
              </a:solidFill>
            </a:endParaRPr>
          </a:p>
        </p:txBody>
      </p:sp>
    </p:spTree>
    <p:extLst>
      <p:ext uri="{BB962C8B-B14F-4D97-AF65-F5344CB8AC3E}">
        <p14:creationId xmlns:p14="http://schemas.microsoft.com/office/powerpoint/2010/main" val="21841125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u="sng">
                <a:solidFill>
                  <a:srgbClr val="FFFF00"/>
                </a:solidFill>
              </a:rPr>
              <a:t>Tk3:</a:t>
            </a:r>
            <a:r>
              <a:rPr lang="en-US" sz="5200">
                <a:solidFill>
                  <a:schemeClr val="bg1"/>
                </a:solidFill>
              </a:rPr>
              <a:t> </a:t>
            </a:r>
            <a:r>
              <a:rPr lang="vi-VN" sz="5200">
                <a:solidFill>
                  <a:schemeClr val="bg1"/>
                </a:solidFill>
              </a:rPr>
              <a:t>Mọi mưu tính ác nhân Ngài phá tan. Chúa độ trì cô nhi với quả phụ. Ngài nắm trong tay vương quyền ngàn muôn kiếp vững bền. Này hỡi Si-on, Chúa Trời là Vua thống lãnh hoài.</a:t>
            </a:r>
            <a:endParaRPr lang="en-US" sz="5200">
              <a:solidFill>
                <a:schemeClr val="bg1"/>
              </a:solidFill>
            </a:endParaRPr>
          </a:p>
        </p:txBody>
      </p:sp>
    </p:spTree>
    <p:extLst>
      <p:ext uri="{BB962C8B-B14F-4D97-AF65-F5344CB8AC3E}">
        <p14:creationId xmlns:p14="http://schemas.microsoft.com/office/powerpoint/2010/main" val="10374089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u="sng" dirty="0">
                <a:solidFill>
                  <a:srgbClr val="FFFF00"/>
                </a:solidFill>
              </a:rPr>
              <a:t>Đk:</a:t>
            </a:r>
            <a:r>
              <a:rPr lang="en-US" sz="8000" dirty="0">
                <a:solidFill>
                  <a:schemeClr val="bg1"/>
                </a:solidFill>
              </a:rPr>
              <a:t> </a:t>
            </a:r>
            <a:r>
              <a:rPr lang="vi-VN" sz="8000" dirty="0">
                <a:solidFill>
                  <a:schemeClr val="bg1"/>
                </a:solidFill>
              </a:rPr>
              <a:t>Hồn tôi hỡi, nào chúc tụng Chúa đi.</a:t>
            </a:r>
            <a:endParaRPr lang="en-US" sz="8000" dirty="0">
              <a:solidFill>
                <a:schemeClr val="bg1"/>
              </a:solidFill>
            </a:endParaRPr>
          </a:p>
        </p:txBody>
      </p:sp>
    </p:spTree>
    <p:extLst>
      <p:ext uri="{BB962C8B-B14F-4D97-AF65-F5344CB8AC3E}">
        <p14:creationId xmlns:p14="http://schemas.microsoft.com/office/powerpoint/2010/main" val="3637353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chemeClr val="bg1"/>
                </a:solidFill>
              </a:rPr>
              <a:t/>
            </a:r>
            <a:br>
              <a:rPr lang="en-US" dirty="0" smtClean="0">
                <a:solidFill>
                  <a:schemeClr val="bg1"/>
                </a:solidFill>
              </a:rPr>
            </a:br>
            <a:r>
              <a:rPr lang="en-US" dirty="0" smtClean="0">
                <a:solidFill>
                  <a:schemeClr val="bg1"/>
                </a:solidFill>
              </a:rPr>
              <a:t>TẬP </a:t>
            </a:r>
            <a:r>
              <a:rPr lang="en-US" dirty="0">
                <a:solidFill>
                  <a:schemeClr val="bg1"/>
                </a:solidFill>
              </a:rPr>
              <a:t>HÁT CỘNG ĐOÀN</a:t>
            </a:r>
            <a:br>
              <a:rPr lang="en-US" dirty="0">
                <a:solidFill>
                  <a:schemeClr val="bg1"/>
                </a:solidFill>
              </a:rPr>
            </a:br>
            <a:r>
              <a:rPr lang="en-US" dirty="0">
                <a:solidFill>
                  <a:srgbClr val="FFFF00"/>
                </a:solidFill>
              </a:rPr>
              <a:t>THÁNH </a:t>
            </a:r>
            <a:r>
              <a:rPr lang="en-US" dirty="0" smtClean="0">
                <a:solidFill>
                  <a:srgbClr val="FFFF00"/>
                </a:solidFill>
              </a:rPr>
              <a:t>VỊNH 145</a:t>
            </a:r>
            <a:br>
              <a:rPr lang="en-US" dirty="0" smtClean="0">
                <a:solidFill>
                  <a:srgbClr val="FFFF00"/>
                </a:solidFill>
              </a:rPr>
            </a:br>
            <a:r>
              <a:rPr lang="en-US" dirty="0" smtClean="0">
                <a:solidFill>
                  <a:srgbClr val="FFFF00"/>
                </a:solidFill>
              </a:rPr>
              <a:t>CHÚA NHẬT XXIII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sz="4000" i="1" dirty="0" smtClean="0">
                <a:solidFill>
                  <a:schemeClr val="bg1"/>
                </a:solidFill>
              </a:rPr>
              <a:t>Lm. Kim Long</a:t>
            </a:r>
            <a:endParaRPr lang="en-US" sz="4000" i="1" dirty="0">
              <a:solidFill>
                <a:schemeClr val="bg1"/>
              </a:solidFill>
            </a:endParaRPr>
          </a:p>
        </p:txBody>
      </p:sp>
      <p:pic>
        <p:nvPicPr>
          <p:cNvPr id="3" name="Picture 2">
            <a:extLst>
              <a:ext uri="{FF2B5EF4-FFF2-40B4-BE49-F238E27FC236}">
                <a16:creationId xmlns="" xmlns:a16="http://schemas.microsoft.com/office/drawing/2014/main" id="{E4935AE2-04A3-F300-6798-3DD4B1B550D0}"/>
              </a:ext>
            </a:extLst>
          </p:cNvPr>
          <p:cNvPicPr>
            <a:picLocks noChangeAspect="1"/>
          </p:cNvPicPr>
          <p:nvPr/>
        </p:nvPicPr>
        <p:blipFill>
          <a:blip r:embed="rId3"/>
          <a:stretch>
            <a:fillRect/>
          </a:stretch>
        </p:blipFill>
        <p:spPr>
          <a:xfrm>
            <a:off x="0" y="133350"/>
            <a:ext cx="9144000" cy="1143000"/>
          </a:xfrm>
          <a:prstGeom prst="rect">
            <a:avLst/>
          </a:prstGeom>
        </p:spPr>
      </p:pic>
    </p:spTree>
    <p:extLst>
      <p:ext uri="{BB962C8B-B14F-4D97-AF65-F5344CB8AC3E}">
        <p14:creationId xmlns:p14="http://schemas.microsoft.com/office/powerpoint/2010/main" val="19098523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57150"/>
            <a:ext cx="8763000" cy="2862322"/>
          </a:xfrm>
          <a:prstGeom prst="rect">
            <a:avLst/>
          </a:prstGeom>
        </p:spPr>
        <p:txBody>
          <a:bodyPr wrap="square">
            <a:spAutoFit/>
          </a:bodyPr>
          <a:lstStyle/>
          <a:p>
            <a:r>
              <a:rPr lang="vi-VN" sz="3600" dirty="0">
                <a:solidFill>
                  <a:srgbClr val="A50021"/>
                </a:solidFill>
              </a:rPr>
              <a:t>Bài đọc </a:t>
            </a:r>
            <a:r>
              <a:rPr lang="en-US" sz="3600" dirty="0" smtClean="0">
                <a:solidFill>
                  <a:srgbClr val="A50021"/>
                </a:solidFill>
              </a:rPr>
              <a:t>2</a:t>
            </a:r>
            <a:endParaRPr lang="vi-VN" sz="3600" dirty="0">
              <a:solidFill>
                <a:srgbClr val="A50021"/>
              </a:solidFill>
            </a:endParaRPr>
          </a:p>
          <a:p>
            <a:r>
              <a:rPr lang="vi-VN" sz="3600" b="1" i="1" dirty="0">
                <a:ln w="1905"/>
                <a:solidFill>
                  <a:srgbClr val="003399"/>
                </a:solidFill>
                <a:effectLst>
                  <a:innerShdw blurRad="69850" dist="43180" dir="5400000">
                    <a:srgbClr val="000000">
                      <a:alpha val="65000"/>
                    </a:srgbClr>
                  </a:innerShdw>
                </a:effectLst>
              </a:rPr>
              <a:t>Nào Thiên Chúa đã chẳng chọn những kẻ nghèo khó, để họ thừa hưởng vương quốc Người hay sao ?</a:t>
            </a:r>
          </a:p>
          <a:p>
            <a:r>
              <a:rPr lang="vi-VN" sz="3600" dirty="0">
                <a:solidFill>
                  <a:srgbClr val="A50021"/>
                </a:solidFill>
              </a:rPr>
              <a:t>Bài trích thư của thánh Gia-cô-bê tông đồ.</a:t>
            </a:r>
          </a:p>
        </p:txBody>
      </p:sp>
    </p:spTree>
    <p:extLst>
      <p:ext uri="{BB962C8B-B14F-4D97-AF65-F5344CB8AC3E}">
        <p14:creationId xmlns:p14="http://schemas.microsoft.com/office/powerpoint/2010/main" val="10765862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19150"/>
            <a:ext cx="9144000" cy="3581400"/>
          </a:xfrm>
        </p:spPr>
        <p:txBody>
          <a:bodyPr>
            <a:noAutofit/>
          </a:bodyPr>
          <a:lstStyle/>
          <a:p>
            <a:pPr algn="just"/>
            <a:r>
              <a:rPr lang="vi-VN" sz="6500" dirty="0">
                <a:solidFill>
                  <a:schemeClr val="bg1"/>
                </a:solidFill>
              </a:rPr>
              <a:t>Chúa Giê-su loan báo </a:t>
            </a:r>
            <a:r>
              <a:rPr lang="en-US" sz="6500" dirty="0" smtClean="0">
                <a:solidFill>
                  <a:schemeClr val="bg1"/>
                </a:solidFill>
              </a:rPr>
              <a:t/>
            </a:r>
            <a:br>
              <a:rPr lang="en-US" sz="6500" dirty="0" smtClean="0">
                <a:solidFill>
                  <a:schemeClr val="bg1"/>
                </a:solidFill>
              </a:rPr>
            </a:br>
            <a:r>
              <a:rPr lang="vi-VN" sz="6500" dirty="0" smtClean="0">
                <a:solidFill>
                  <a:schemeClr val="bg1"/>
                </a:solidFill>
              </a:rPr>
              <a:t>Tin </a:t>
            </a:r>
            <a:r>
              <a:rPr lang="vi-VN" sz="6500" dirty="0">
                <a:solidFill>
                  <a:schemeClr val="bg1"/>
                </a:solidFill>
              </a:rPr>
              <a:t>Mừng Nước Trời và chữa mọi thứ bệnh hoạn tật nguyền trong dân.</a:t>
            </a:r>
          </a:p>
        </p:txBody>
      </p:sp>
      <p:sp>
        <p:nvSpPr>
          <p:cNvPr id="3" name="Rectangle 2"/>
          <p:cNvSpPr/>
          <p:nvPr/>
        </p:nvSpPr>
        <p:spPr>
          <a:xfrm>
            <a:off x="0" y="35064"/>
            <a:ext cx="647700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sng" strike="noStrike" kern="1200" cap="none" spc="0" normalizeH="0" baseline="0" noProof="0" dirty="0">
                <a:ln>
                  <a:noFill/>
                </a:ln>
                <a:solidFill>
                  <a:srgbClr val="FFFF00"/>
                </a:solidFill>
                <a:effectLst/>
                <a:uLnTx/>
                <a:uFillTx/>
                <a:latin typeface="UTM American Sans"/>
                <a:ea typeface="+mn-ea"/>
                <a:cs typeface="+mn-cs"/>
              </a:rPr>
              <a:t>Alleluia-Alleluia</a:t>
            </a:r>
          </a:p>
        </p:txBody>
      </p:sp>
      <p:sp>
        <p:nvSpPr>
          <p:cNvPr id="4" name="Rectangle 3"/>
          <p:cNvSpPr/>
          <p:nvPr/>
        </p:nvSpPr>
        <p:spPr>
          <a:xfrm>
            <a:off x="6400800" y="4400550"/>
            <a:ext cx="210826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sng" strike="noStrike" kern="1200" cap="none" spc="0" normalizeH="0" baseline="0" noProof="0" dirty="0">
                <a:ln>
                  <a:noFill/>
                </a:ln>
                <a:solidFill>
                  <a:srgbClr val="FFFF00"/>
                </a:solidFill>
                <a:effectLst/>
                <a:uLnTx/>
                <a:uFillTx/>
                <a:latin typeface="UTM American Sans"/>
                <a:ea typeface="+mn-ea"/>
                <a:cs typeface="+mn-cs"/>
              </a:rPr>
              <a:t>Alleluia…</a:t>
            </a:r>
          </a:p>
        </p:txBody>
      </p:sp>
    </p:spTree>
    <p:extLst>
      <p:ext uri="{BB962C8B-B14F-4D97-AF65-F5344CB8AC3E}">
        <p14:creationId xmlns:p14="http://schemas.microsoft.com/office/powerpoint/2010/main" val="22030097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a:extLst>
              <a:ext uri="{FF2B5EF4-FFF2-40B4-BE49-F238E27FC236}">
                <a16:creationId xmlns="" xmlns:a16="http://schemas.microsoft.com/office/drawing/2014/main" id="{68A6321F-E542-C0FB-A8DB-6FA33DFEF5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24236943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0" dirty="0">
                <a:solidFill>
                  <a:srgbClr val="FFFF00"/>
                </a:solidFill>
                <a:effectLst/>
                <a:latin typeface="+mj-lt"/>
                <a:cs typeface="Times New Roman" pitchFamily="18" charset="0"/>
              </a:rPr>
              <a:t>Tôi tin kính một Thiên Chúa là Cha toàn năng, </a:t>
            </a:r>
            <a:r>
              <a:rPr lang="vi-VN" sz="6900" b="0" dirty="0">
                <a:solidFill>
                  <a:schemeClr val="bg1"/>
                </a:solidFill>
                <a:effectLst/>
                <a:latin typeface="+mj-lt"/>
                <a:cs typeface="Times New Roman" pitchFamily="18" charset="0"/>
              </a:rPr>
              <a:t>Đấng tạo thành trời đất, muôn vật hữu hình và vô hình. </a:t>
            </a:r>
            <a:endParaRPr lang="en-US" sz="69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0339989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900" b="0" dirty="0" err="1">
                <a:solidFill>
                  <a:schemeClr val="bg1"/>
                </a:solidFill>
                <a:effectLst/>
                <a:latin typeface="+mj-lt"/>
                <a:cs typeface="Times New Roman" pitchFamily="18" charset="0"/>
              </a:rPr>
              <a:t>Tôi</a:t>
            </a:r>
            <a:r>
              <a:rPr lang="en-US" sz="6900" b="0" dirty="0">
                <a:solidFill>
                  <a:schemeClr val="bg1"/>
                </a:solidFill>
                <a:effectLst/>
                <a:latin typeface="+mj-lt"/>
                <a:cs typeface="Times New Roman" pitchFamily="18" charset="0"/>
              </a:rPr>
              <a:t> tin </a:t>
            </a:r>
            <a:r>
              <a:rPr lang="en-US" sz="6900" b="0" dirty="0" err="1">
                <a:solidFill>
                  <a:schemeClr val="bg1"/>
                </a:solidFill>
                <a:effectLst/>
                <a:latin typeface="+mj-lt"/>
                <a:cs typeface="Times New Roman" pitchFamily="18" charset="0"/>
              </a:rPr>
              <a:t>kính</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một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Giêsu</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Kitô</a:t>
            </a:r>
            <a:r>
              <a:rPr lang="en-US" sz="6900" b="0" dirty="0">
                <a:solidFill>
                  <a:schemeClr val="bg1"/>
                </a:solidFill>
                <a:effectLst/>
                <a:latin typeface="+mj-lt"/>
                <a:cs typeface="Times New Roman" pitchFamily="18" charset="0"/>
              </a:rPr>
              <a:t>, Con </a:t>
            </a:r>
            <a:r>
              <a:rPr lang="en-US" sz="6900" b="0" dirty="0" err="1">
                <a:solidFill>
                  <a:schemeClr val="bg1"/>
                </a:solidFill>
                <a:effectLst/>
                <a:latin typeface="+mj-lt"/>
                <a:cs typeface="Times New Roman" pitchFamily="18" charset="0"/>
              </a:rPr>
              <a:t>Một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dirty="0">
                <a:solidFill>
                  <a:schemeClr val="bg1"/>
                </a:solidFill>
                <a:cs typeface="Times New Roman" pitchFamily="18" charset="0"/>
              </a:rPr>
              <a:t>s</a:t>
            </a:r>
            <a:r>
              <a:rPr lang="vi-VN" sz="6900" b="0" dirty="0" smtClean="0">
                <a:solidFill>
                  <a:schemeClr val="bg1"/>
                </a:solidFill>
                <a:effectLst/>
                <a:latin typeface="+mj-lt"/>
                <a:cs typeface="Times New Roman" pitchFamily="18" charset="0"/>
              </a:rPr>
              <a:t>inh </a:t>
            </a:r>
            <a:r>
              <a:rPr lang="vi-VN" sz="6900" b="0" dirty="0">
                <a:solidFill>
                  <a:schemeClr val="bg1"/>
                </a:solidFill>
                <a:effectLst/>
                <a:latin typeface="+mj-lt"/>
                <a:cs typeface="Times New Roman" pitchFamily="18" charset="0"/>
              </a:rPr>
              <a:t>bởi Đức Chúa Cha từ trước muôn đời. </a:t>
            </a:r>
            <a:endParaRPr lang="en-US" sz="69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7839915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0" dirty="0">
                <a:solidFill>
                  <a:schemeClr val="bg1"/>
                </a:solidFill>
                <a:effectLst/>
                <a:latin typeface="+mj-lt"/>
                <a:cs typeface="Times New Roman" pitchFamily="18" charset="0"/>
              </a:rPr>
              <a:t>Người là Thiên Chúa bởi Thiên Chúa, Ánh Sáng bởi Ánh Sáng,</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thật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bởi</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thật</a:t>
            </a:r>
            <a:r>
              <a:rPr lang="en-US" sz="69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5359210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lnSpc>
                <a:spcPct val="105000"/>
              </a:lnSpc>
            </a:pPr>
            <a:r>
              <a:rPr lang="vi-VN" sz="6400" b="0" dirty="0">
                <a:solidFill>
                  <a:schemeClr val="bg1"/>
                </a:solidFill>
                <a:effectLst/>
                <a:latin typeface="+mj-lt"/>
              </a:rPr>
              <a:t>được sinh ra mà không phải được tạo thành, đồng bản thể với Đức Chúa </a:t>
            </a:r>
            <a:r>
              <a:rPr lang="vi-VN" sz="6400" b="0" dirty="0" smtClean="0">
                <a:solidFill>
                  <a:schemeClr val="bg1"/>
                </a:solidFill>
                <a:effectLst/>
                <a:latin typeface="+mj-lt"/>
              </a:rPr>
              <a:t>Cha</a:t>
            </a:r>
            <a:r>
              <a:rPr lang="en-US" sz="6400" b="0" dirty="0" smtClean="0">
                <a:solidFill>
                  <a:schemeClr val="bg1"/>
                </a:solidFill>
                <a:effectLst/>
                <a:latin typeface="+mj-lt"/>
              </a:rPr>
              <a:t>,</a:t>
            </a:r>
            <a:r>
              <a:rPr lang="vi-VN" sz="6400" b="0" dirty="0" smtClean="0">
                <a:solidFill>
                  <a:schemeClr val="bg1"/>
                </a:solidFill>
                <a:effectLst/>
                <a:latin typeface="+mj-lt"/>
              </a:rPr>
              <a:t> </a:t>
            </a:r>
            <a:r>
              <a:rPr lang="vi-VN" sz="6400" b="0" dirty="0">
                <a:solidFill>
                  <a:schemeClr val="bg1"/>
                </a:solidFill>
                <a:effectLst/>
                <a:latin typeface="+mj-lt"/>
              </a:rPr>
              <a:t>nhờ Người mà muôn vật được tạo thành. </a:t>
            </a:r>
            <a:endParaRPr lang="en-US" sz="6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060413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400" b="0" dirty="0">
                <a:solidFill>
                  <a:schemeClr val="bg1"/>
                </a:solidFill>
                <a:effectLst/>
                <a:latin typeface="+mj-lt"/>
              </a:rPr>
              <a:t>Vì loài người chúng ta và để cứu độ chúng ta,</a:t>
            </a:r>
            <a:r>
              <a:rPr lang="en-US" sz="7400" b="0" dirty="0">
                <a:solidFill>
                  <a:schemeClr val="bg1"/>
                </a:solidFill>
                <a:effectLst/>
                <a:latin typeface="+mj-lt"/>
              </a:rPr>
              <a:t> </a:t>
            </a:r>
            <a:r>
              <a:rPr lang="vi-VN" sz="7400" b="0" dirty="0">
                <a:solidFill>
                  <a:schemeClr val="bg1"/>
                </a:solidFill>
                <a:effectLst/>
                <a:latin typeface="+mj-lt"/>
                <a:cs typeface="Times New Roman" pitchFamily="18" charset="0"/>
              </a:rPr>
              <a:t>Người đã từ trời xuống thế. </a:t>
            </a:r>
            <a:endParaRPr lang="en-US" sz="7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404130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u="sng" dirty="0">
                <a:solidFill>
                  <a:srgbClr val="FFFF00"/>
                </a:solidFill>
              </a:rPr>
              <a:t>Đk:</a:t>
            </a:r>
            <a:r>
              <a:rPr lang="en-US" sz="8000" dirty="0">
                <a:solidFill>
                  <a:schemeClr val="bg1"/>
                </a:solidFill>
              </a:rPr>
              <a:t> </a:t>
            </a:r>
            <a:r>
              <a:rPr lang="vi-VN" sz="8000" dirty="0">
                <a:solidFill>
                  <a:schemeClr val="bg1"/>
                </a:solidFill>
              </a:rPr>
              <a:t>Hồn tôi hỡi, nào chúc tụng Chúa đi.</a:t>
            </a:r>
            <a:endParaRPr lang="en-US" sz="8000" dirty="0">
              <a:solidFill>
                <a:schemeClr val="bg1"/>
              </a:solidFill>
            </a:endParaRPr>
          </a:p>
        </p:txBody>
      </p:sp>
    </p:spTree>
    <p:extLst>
      <p:ext uri="{BB962C8B-B14F-4D97-AF65-F5344CB8AC3E}">
        <p14:creationId xmlns:p14="http://schemas.microsoft.com/office/powerpoint/2010/main" val="38117851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2501269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600" b="0" dirty="0">
                <a:solidFill>
                  <a:schemeClr val="bg1"/>
                </a:solidFill>
                <a:effectLst/>
                <a:latin typeface="+mj-lt"/>
                <a:cs typeface="Times New Roman" pitchFamily="18" charset="0"/>
              </a:rPr>
              <a:t>Người chịu đóng đinh vào thập giá vì chúng ta, thời quan Phongxiô </a:t>
            </a:r>
            <a:r>
              <a:rPr lang="vi-VN" sz="5600" b="0" dirty="0" smtClean="0">
                <a:solidFill>
                  <a:schemeClr val="bg1"/>
                </a:solidFill>
                <a:effectLst/>
                <a:latin typeface="+mj-lt"/>
                <a:cs typeface="Times New Roman" pitchFamily="18" charset="0"/>
              </a:rPr>
              <a:t>Philatô</a:t>
            </a:r>
            <a:r>
              <a:rPr lang="en-US" sz="5600" b="0" dirty="0" smtClean="0">
                <a:solidFill>
                  <a:schemeClr val="bg1"/>
                </a:solidFill>
                <a:effectLst/>
                <a:latin typeface="+mj-lt"/>
                <a:cs typeface="Times New Roman" pitchFamily="18" charset="0"/>
              </a:rPr>
              <a:t>.</a:t>
            </a:r>
            <a:r>
              <a:rPr lang="vi-VN" sz="5600" b="0" dirty="0" smtClean="0">
                <a:solidFill>
                  <a:schemeClr val="bg1"/>
                </a:solidFill>
                <a:effectLst/>
                <a:latin typeface="+mj-lt"/>
                <a:cs typeface="Times New Roman" pitchFamily="18" charset="0"/>
              </a:rPr>
              <a:t> </a:t>
            </a:r>
            <a:r>
              <a:rPr lang="vi-VN" sz="5600" b="0" dirty="0">
                <a:solidFill>
                  <a:schemeClr val="bg1"/>
                </a:solidFill>
                <a:effectLst/>
                <a:latin typeface="+mj-lt"/>
                <a:cs typeface="Times New Roman" pitchFamily="18" charset="0"/>
              </a:rPr>
              <a:t>Người chịu khổ hình và mai táng, ngày thứ ba Người sống lại như lời Thánh Kinh.</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9969325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56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002889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3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5832561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0" dirty="0">
                <a:solidFill>
                  <a:schemeClr val="bg1"/>
                </a:solidFill>
                <a:effectLst/>
                <a:latin typeface="+mj-lt"/>
              </a:rPr>
              <a:t>Người được phụng thờ và tôn vinh cùng với Đức Chúa Cha và Đức Chúa </a:t>
            </a:r>
            <a:r>
              <a:rPr lang="vi-VN" sz="6600" b="0" dirty="0" smtClean="0">
                <a:solidFill>
                  <a:schemeClr val="bg1"/>
                </a:solidFill>
                <a:effectLst/>
                <a:latin typeface="+mj-lt"/>
              </a:rPr>
              <a:t>Con</a:t>
            </a:r>
            <a:r>
              <a:rPr lang="en-US" sz="6600" b="0" dirty="0" smtClean="0">
                <a:solidFill>
                  <a:schemeClr val="bg1"/>
                </a:solidFill>
                <a:effectLst/>
                <a:latin typeface="+mj-lt"/>
              </a:rPr>
              <a:t>.</a:t>
            </a:r>
            <a:r>
              <a:rPr lang="vi-VN" sz="6600" b="0" dirty="0" smtClean="0">
                <a:solidFill>
                  <a:schemeClr val="bg1"/>
                </a:solidFill>
                <a:effectLst/>
                <a:latin typeface="+mj-lt"/>
              </a:rPr>
              <a:t> </a:t>
            </a:r>
            <a:r>
              <a:rPr lang="vi-VN" sz="6600" b="0" dirty="0">
                <a:solidFill>
                  <a:schemeClr val="bg1"/>
                </a:solidFill>
                <a:effectLst/>
                <a:latin typeface="+mj-lt"/>
              </a:rPr>
              <a:t>Người đã dùng các tiên tri mà phán dạy.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32687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200" b="0" dirty="0">
                <a:solidFill>
                  <a:schemeClr val="bg1"/>
                </a:solidFill>
                <a:effectLst/>
                <a:latin typeface="+mj-lt"/>
              </a:rPr>
              <a:t>Tôi tin Hội Thánh duy nhất thánh thiện công giáo và tông truyền.</a:t>
            </a:r>
            <a:endParaRPr lang="en-US" sz="8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957239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2206387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429000" y="1047750"/>
            <a:ext cx="5410200" cy="3539430"/>
          </a:xfrm>
          <a:prstGeom prst="rect">
            <a:avLst/>
          </a:prstGeom>
        </p:spPr>
        <p:txBody>
          <a:bodyPr wrap="square">
            <a:spAutoFit/>
          </a:bodyPr>
          <a:lstStyle/>
          <a:p>
            <a:pPr algn="just"/>
            <a:r>
              <a:rPr lang="vi-VN" sz="3200" dirty="0">
                <a:solidFill>
                  <a:schemeClr val="accent6">
                    <a:lumMod val="50000"/>
                  </a:schemeClr>
                </a:solidFill>
              </a:rPr>
              <a:t>Anh chị em thân mến, </a:t>
            </a:r>
            <a:r>
              <a:rPr lang="en-US" sz="3200" dirty="0" err="1">
                <a:solidFill>
                  <a:schemeClr val="accent6">
                    <a:lumMod val="50000"/>
                  </a:schemeClr>
                </a:solidFill>
              </a:rPr>
              <a:t>Thiên</a:t>
            </a:r>
            <a:r>
              <a:rPr lang="en-US" sz="3200" dirty="0">
                <a:solidFill>
                  <a:schemeClr val="accent6">
                    <a:lumMod val="50000"/>
                  </a:schemeClr>
                </a:solidFill>
              </a:rPr>
              <a:t> Chúa </a:t>
            </a:r>
            <a:r>
              <a:rPr lang="en-US" sz="3200" dirty="0" err="1">
                <a:solidFill>
                  <a:schemeClr val="accent6">
                    <a:lumMod val="50000"/>
                  </a:schemeClr>
                </a:solidFill>
              </a:rPr>
              <a:t>luôn</a:t>
            </a:r>
            <a:r>
              <a:rPr lang="en-US" sz="3200" dirty="0">
                <a:solidFill>
                  <a:schemeClr val="accent6">
                    <a:lumMod val="50000"/>
                  </a:schemeClr>
                </a:solidFill>
              </a:rPr>
              <a:t> </a:t>
            </a:r>
            <a:r>
              <a:rPr lang="en-US" sz="3200" dirty="0" err="1">
                <a:solidFill>
                  <a:schemeClr val="accent6">
                    <a:lumMod val="50000"/>
                  </a:schemeClr>
                </a:solidFill>
              </a:rPr>
              <a:t>yêu</a:t>
            </a:r>
            <a:r>
              <a:rPr lang="en-US" sz="3200" dirty="0">
                <a:solidFill>
                  <a:schemeClr val="accent6">
                    <a:lumMod val="50000"/>
                  </a:schemeClr>
                </a:solidFill>
              </a:rPr>
              <a:t> </a:t>
            </a:r>
            <a:r>
              <a:rPr lang="en-US" sz="3200" dirty="0" err="1">
                <a:solidFill>
                  <a:schemeClr val="accent6">
                    <a:lumMod val="50000"/>
                  </a:schemeClr>
                </a:solidFill>
              </a:rPr>
              <a:t>thương</a:t>
            </a:r>
            <a:r>
              <a:rPr lang="en-US" sz="3200" dirty="0">
                <a:solidFill>
                  <a:schemeClr val="accent6">
                    <a:lumMod val="50000"/>
                  </a:schemeClr>
                </a:solidFill>
              </a:rPr>
              <a:t> </a:t>
            </a:r>
            <a:r>
              <a:rPr lang="en-US" sz="3200" dirty="0" err="1">
                <a:solidFill>
                  <a:schemeClr val="accent6">
                    <a:lumMod val="50000"/>
                  </a:schemeClr>
                </a:solidFill>
              </a:rPr>
              <a:t>nhân</a:t>
            </a:r>
            <a:r>
              <a:rPr lang="en-US" sz="3200" dirty="0">
                <a:solidFill>
                  <a:schemeClr val="accent6">
                    <a:lumMod val="50000"/>
                  </a:schemeClr>
                </a:solidFill>
              </a:rPr>
              <a:t> </a:t>
            </a:r>
            <a:r>
              <a:rPr lang="en-US" sz="3200" dirty="0" err="1">
                <a:solidFill>
                  <a:schemeClr val="accent6">
                    <a:lumMod val="50000"/>
                  </a:schemeClr>
                </a:solidFill>
              </a:rPr>
              <a:t>loại</a:t>
            </a:r>
            <a:r>
              <a:rPr lang="en-US" sz="3200" dirty="0">
                <a:solidFill>
                  <a:schemeClr val="accent6">
                    <a:lumMod val="50000"/>
                  </a:schemeClr>
                </a:solidFill>
              </a:rPr>
              <a:t>, </a:t>
            </a:r>
            <a:r>
              <a:rPr lang="en-US" sz="3200" dirty="0" err="1">
                <a:solidFill>
                  <a:schemeClr val="accent6">
                    <a:lumMod val="50000"/>
                  </a:schemeClr>
                </a:solidFill>
              </a:rPr>
              <a:t>Người</a:t>
            </a:r>
            <a:r>
              <a:rPr lang="en-US" sz="3200" dirty="0">
                <a:solidFill>
                  <a:schemeClr val="accent6">
                    <a:lumMod val="50000"/>
                  </a:schemeClr>
                </a:solidFill>
              </a:rPr>
              <a:t> </a:t>
            </a:r>
            <a:r>
              <a:rPr lang="en-US" sz="3200" dirty="0" err="1">
                <a:solidFill>
                  <a:schemeClr val="accent6">
                    <a:lumMod val="50000"/>
                  </a:schemeClr>
                </a:solidFill>
              </a:rPr>
              <a:t>muốn</a:t>
            </a:r>
            <a:r>
              <a:rPr lang="en-US" sz="3200" dirty="0">
                <a:solidFill>
                  <a:schemeClr val="accent6">
                    <a:lumMod val="50000"/>
                  </a:schemeClr>
                </a:solidFill>
              </a:rPr>
              <a:t> </a:t>
            </a:r>
            <a:r>
              <a:rPr lang="en-US" sz="3200" dirty="0" err="1">
                <a:solidFill>
                  <a:schemeClr val="accent6">
                    <a:lumMod val="50000"/>
                  </a:schemeClr>
                </a:solidFill>
              </a:rPr>
              <a:t>chữa</a:t>
            </a:r>
            <a:r>
              <a:rPr lang="en-US" sz="3200" dirty="0">
                <a:solidFill>
                  <a:schemeClr val="accent6">
                    <a:lumMod val="50000"/>
                  </a:schemeClr>
                </a:solidFill>
              </a:rPr>
              <a:t> </a:t>
            </a:r>
            <a:r>
              <a:rPr lang="en-US" sz="3200" dirty="0" err="1">
                <a:solidFill>
                  <a:schemeClr val="accent6">
                    <a:lumMod val="50000"/>
                  </a:schemeClr>
                </a:solidFill>
              </a:rPr>
              <a:t>lành</a:t>
            </a:r>
            <a:r>
              <a:rPr lang="en-US" sz="3200" dirty="0">
                <a:solidFill>
                  <a:schemeClr val="accent6">
                    <a:lumMod val="50000"/>
                  </a:schemeClr>
                </a:solidFill>
              </a:rPr>
              <a:t> </a:t>
            </a:r>
            <a:r>
              <a:rPr lang="en-US" sz="3200" dirty="0" err="1">
                <a:solidFill>
                  <a:schemeClr val="accent6">
                    <a:lumMod val="50000"/>
                  </a:schemeClr>
                </a:solidFill>
              </a:rPr>
              <a:t>mọi</a:t>
            </a:r>
            <a:r>
              <a:rPr lang="en-US" sz="3200" dirty="0">
                <a:solidFill>
                  <a:schemeClr val="accent6">
                    <a:lumMod val="50000"/>
                  </a:schemeClr>
                </a:solidFill>
              </a:rPr>
              <a:t> </a:t>
            </a:r>
            <a:r>
              <a:rPr lang="en-US" sz="3200" dirty="0" err="1">
                <a:solidFill>
                  <a:schemeClr val="accent6">
                    <a:lumMod val="50000"/>
                  </a:schemeClr>
                </a:solidFill>
              </a:rPr>
              <a:t>bệnh</a:t>
            </a:r>
            <a:r>
              <a:rPr lang="en-US" sz="3200" dirty="0">
                <a:solidFill>
                  <a:schemeClr val="accent6">
                    <a:lumMod val="50000"/>
                  </a:schemeClr>
                </a:solidFill>
              </a:rPr>
              <a:t> </a:t>
            </a:r>
            <a:r>
              <a:rPr lang="en-US" sz="3200" dirty="0" err="1">
                <a:solidFill>
                  <a:schemeClr val="accent6">
                    <a:lumMod val="50000"/>
                  </a:schemeClr>
                </a:solidFill>
              </a:rPr>
              <a:t>tật</a:t>
            </a:r>
            <a:r>
              <a:rPr lang="en-US" sz="3200" dirty="0">
                <a:solidFill>
                  <a:schemeClr val="accent6">
                    <a:lumMod val="50000"/>
                  </a:schemeClr>
                </a:solidFill>
              </a:rPr>
              <a:t> </a:t>
            </a:r>
            <a:r>
              <a:rPr lang="en-US" sz="3200" dirty="0" err="1">
                <a:solidFill>
                  <a:schemeClr val="accent6">
                    <a:lumMod val="50000"/>
                  </a:schemeClr>
                </a:solidFill>
              </a:rPr>
              <a:t>xác</a:t>
            </a:r>
            <a:r>
              <a:rPr lang="en-US" sz="3200" dirty="0">
                <a:solidFill>
                  <a:schemeClr val="accent6">
                    <a:lumMod val="50000"/>
                  </a:schemeClr>
                </a:solidFill>
              </a:rPr>
              <a:t> </a:t>
            </a:r>
            <a:r>
              <a:rPr lang="en-US" sz="3200" dirty="0" err="1">
                <a:solidFill>
                  <a:schemeClr val="accent6">
                    <a:lumMod val="50000"/>
                  </a:schemeClr>
                </a:solidFill>
              </a:rPr>
              <a:t>hồn</a:t>
            </a:r>
            <a:r>
              <a:rPr lang="en-US" sz="3200" dirty="0">
                <a:solidFill>
                  <a:schemeClr val="accent6">
                    <a:lumMod val="50000"/>
                  </a:schemeClr>
                </a:solidFill>
              </a:rPr>
              <a:t> </a:t>
            </a:r>
            <a:r>
              <a:rPr lang="en-US" sz="3200" dirty="0" err="1">
                <a:solidFill>
                  <a:schemeClr val="accent6">
                    <a:lumMod val="50000"/>
                  </a:schemeClr>
                </a:solidFill>
              </a:rPr>
              <a:t>của</a:t>
            </a:r>
            <a:r>
              <a:rPr lang="en-US" sz="3200" dirty="0">
                <a:solidFill>
                  <a:schemeClr val="accent6">
                    <a:lumMod val="50000"/>
                  </a:schemeClr>
                </a:solidFill>
              </a:rPr>
              <a:t> con </a:t>
            </a:r>
            <a:r>
              <a:rPr lang="en-US" sz="3200" dirty="0" err="1">
                <a:solidFill>
                  <a:schemeClr val="accent6">
                    <a:lumMod val="50000"/>
                  </a:schemeClr>
                </a:solidFill>
              </a:rPr>
              <a:t>người</a:t>
            </a:r>
            <a:r>
              <a:rPr lang="en-US" sz="3200" dirty="0">
                <a:solidFill>
                  <a:schemeClr val="accent6">
                    <a:lumMod val="50000"/>
                  </a:schemeClr>
                </a:solidFill>
              </a:rPr>
              <a:t> </a:t>
            </a:r>
            <a:r>
              <a:rPr lang="en-US" sz="3200" dirty="0" err="1">
                <a:solidFill>
                  <a:schemeClr val="accent6">
                    <a:lumMod val="50000"/>
                  </a:schemeClr>
                </a:solidFill>
              </a:rPr>
              <a:t>để</a:t>
            </a:r>
            <a:r>
              <a:rPr lang="en-US" sz="3200" dirty="0">
                <a:solidFill>
                  <a:schemeClr val="accent6">
                    <a:lumMod val="50000"/>
                  </a:schemeClr>
                </a:solidFill>
              </a:rPr>
              <a:t> </a:t>
            </a:r>
            <a:r>
              <a:rPr lang="en-US" sz="3200" dirty="0" err="1">
                <a:solidFill>
                  <a:schemeClr val="accent6">
                    <a:lumMod val="50000"/>
                  </a:schemeClr>
                </a:solidFill>
              </a:rPr>
              <a:t>họ</a:t>
            </a:r>
            <a:r>
              <a:rPr lang="en-US" sz="3200" dirty="0">
                <a:solidFill>
                  <a:schemeClr val="accent6">
                    <a:lumMod val="50000"/>
                  </a:schemeClr>
                </a:solidFill>
              </a:rPr>
              <a:t> </a:t>
            </a:r>
            <a:r>
              <a:rPr lang="en-US" sz="3200" dirty="0" err="1">
                <a:solidFill>
                  <a:schemeClr val="accent6">
                    <a:lumMod val="50000"/>
                  </a:schemeClr>
                </a:solidFill>
              </a:rPr>
              <a:t>được</a:t>
            </a:r>
            <a:r>
              <a:rPr lang="en-US" sz="3200" dirty="0">
                <a:solidFill>
                  <a:schemeClr val="accent6">
                    <a:lumMod val="50000"/>
                  </a:schemeClr>
                </a:solidFill>
              </a:rPr>
              <a:t> </a:t>
            </a:r>
            <a:r>
              <a:rPr lang="en-US" sz="3200" dirty="0" err="1">
                <a:solidFill>
                  <a:schemeClr val="accent6">
                    <a:lumMod val="50000"/>
                  </a:schemeClr>
                </a:solidFill>
              </a:rPr>
              <a:t>sống</a:t>
            </a:r>
            <a:r>
              <a:rPr lang="en-US" sz="3200" dirty="0">
                <a:solidFill>
                  <a:schemeClr val="accent6">
                    <a:lumMod val="50000"/>
                  </a:schemeClr>
                </a:solidFill>
              </a:rPr>
              <a:t> </a:t>
            </a:r>
            <a:r>
              <a:rPr lang="en-US" sz="3200" dirty="0" err="1">
                <a:solidFill>
                  <a:schemeClr val="accent6">
                    <a:lumMod val="50000"/>
                  </a:schemeClr>
                </a:solidFill>
              </a:rPr>
              <a:t>hạnh</a:t>
            </a:r>
            <a:r>
              <a:rPr lang="en-US" sz="3200" dirty="0">
                <a:solidFill>
                  <a:schemeClr val="accent6">
                    <a:lumMod val="50000"/>
                  </a:schemeClr>
                </a:solidFill>
              </a:rPr>
              <a:t> </a:t>
            </a:r>
            <a:r>
              <a:rPr lang="en-US" sz="3200" dirty="0" err="1">
                <a:solidFill>
                  <a:schemeClr val="accent6">
                    <a:lumMod val="50000"/>
                  </a:schemeClr>
                </a:solidFill>
              </a:rPr>
              <a:t>phúc</a:t>
            </a:r>
            <a:r>
              <a:rPr lang="en-US" sz="3200" dirty="0">
                <a:solidFill>
                  <a:schemeClr val="accent6">
                    <a:lumMod val="50000"/>
                  </a:schemeClr>
                </a:solidFill>
              </a:rPr>
              <a:t>. </a:t>
            </a:r>
            <a:r>
              <a:rPr lang="en-US" sz="3200" dirty="0" err="1">
                <a:solidFill>
                  <a:schemeClr val="accent6">
                    <a:lumMod val="50000"/>
                  </a:schemeClr>
                </a:solidFill>
              </a:rPr>
              <a:t>Chúng</a:t>
            </a:r>
            <a:r>
              <a:rPr lang="en-US" sz="3200" dirty="0">
                <a:solidFill>
                  <a:schemeClr val="accent6">
                    <a:lumMod val="50000"/>
                  </a:schemeClr>
                </a:solidFill>
              </a:rPr>
              <a:t> ta </a:t>
            </a:r>
            <a:r>
              <a:rPr lang="en-US" sz="3200" dirty="0" err="1" smtClean="0">
                <a:solidFill>
                  <a:schemeClr val="accent6">
                    <a:lumMod val="50000"/>
                  </a:schemeClr>
                </a:solidFill>
              </a:rPr>
              <a:t>cùng</a:t>
            </a:r>
            <a:r>
              <a:rPr lang="en-US" sz="3200" dirty="0" smtClean="0">
                <a:solidFill>
                  <a:schemeClr val="accent6">
                    <a:lumMod val="50000"/>
                  </a:schemeClr>
                </a:solidFill>
              </a:rPr>
              <a:t> </a:t>
            </a:r>
            <a:r>
              <a:rPr lang="en-US" sz="3200" dirty="0" err="1">
                <a:solidFill>
                  <a:schemeClr val="accent6">
                    <a:lumMod val="50000"/>
                  </a:schemeClr>
                </a:solidFill>
              </a:rPr>
              <a:t>cảm</a:t>
            </a:r>
            <a:r>
              <a:rPr lang="en-US" sz="3200" dirty="0">
                <a:solidFill>
                  <a:schemeClr val="accent6">
                    <a:lumMod val="50000"/>
                  </a:schemeClr>
                </a:solidFill>
              </a:rPr>
              <a:t> </a:t>
            </a:r>
            <a:r>
              <a:rPr lang="en-US" sz="3200" dirty="0" err="1">
                <a:solidFill>
                  <a:schemeClr val="accent6">
                    <a:lumMod val="50000"/>
                  </a:schemeClr>
                </a:solidFill>
              </a:rPr>
              <a:t>tạ</a:t>
            </a:r>
            <a:r>
              <a:rPr lang="en-US" sz="3200" dirty="0">
                <a:solidFill>
                  <a:schemeClr val="accent6">
                    <a:lumMod val="50000"/>
                  </a:schemeClr>
                </a:solidFill>
              </a:rPr>
              <a:t> Chúa </a:t>
            </a:r>
            <a:r>
              <a:rPr lang="en-US" sz="3200" dirty="0" err="1">
                <a:solidFill>
                  <a:schemeClr val="accent6">
                    <a:lumMod val="50000"/>
                  </a:schemeClr>
                </a:solidFill>
              </a:rPr>
              <a:t>và</a:t>
            </a:r>
            <a:r>
              <a:rPr lang="en-US" sz="3200" dirty="0">
                <a:solidFill>
                  <a:schemeClr val="accent6">
                    <a:lumMod val="50000"/>
                  </a:schemeClr>
                </a:solidFill>
              </a:rPr>
              <a:t> </a:t>
            </a:r>
            <a:r>
              <a:rPr lang="en-US" sz="3200" dirty="0" err="1">
                <a:solidFill>
                  <a:schemeClr val="accent6">
                    <a:lumMod val="50000"/>
                  </a:schemeClr>
                </a:solidFill>
              </a:rPr>
              <a:t>dâng</a:t>
            </a:r>
            <a:r>
              <a:rPr lang="en-US" sz="3200" dirty="0">
                <a:solidFill>
                  <a:schemeClr val="accent6">
                    <a:lumMod val="50000"/>
                  </a:schemeClr>
                </a:solidFill>
              </a:rPr>
              <a:t> </a:t>
            </a:r>
            <a:r>
              <a:rPr lang="en-US" sz="3200" dirty="0" err="1">
                <a:solidFill>
                  <a:schemeClr val="accent6">
                    <a:lumMod val="50000"/>
                  </a:schemeClr>
                </a:solidFill>
              </a:rPr>
              <a:t>lời</a:t>
            </a:r>
            <a:r>
              <a:rPr lang="en-US" sz="3200" dirty="0">
                <a:solidFill>
                  <a:schemeClr val="accent6">
                    <a:lumMod val="50000"/>
                  </a:schemeClr>
                </a:solidFill>
              </a:rPr>
              <a:t> </a:t>
            </a:r>
            <a:r>
              <a:rPr lang="en-US" sz="3200" dirty="0" err="1">
                <a:solidFill>
                  <a:schemeClr val="accent6">
                    <a:lumMod val="50000"/>
                  </a:schemeClr>
                </a:solidFill>
              </a:rPr>
              <a:t>cầu</a:t>
            </a:r>
            <a:r>
              <a:rPr lang="en-US" sz="3200" dirty="0">
                <a:solidFill>
                  <a:schemeClr val="accent6">
                    <a:lumMod val="50000"/>
                  </a:schemeClr>
                </a:solidFill>
              </a:rPr>
              <a:t> </a:t>
            </a:r>
            <a:r>
              <a:rPr lang="en-US" sz="3200" dirty="0" err="1">
                <a:solidFill>
                  <a:schemeClr val="accent6">
                    <a:lumMod val="50000"/>
                  </a:schemeClr>
                </a:solidFill>
              </a:rPr>
              <a:t>xin</a:t>
            </a:r>
            <a:r>
              <a:rPr lang="en-US" sz="3200" dirty="0">
                <a:solidFill>
                  <a:schemeClr val="accent6">
                    <a:lumMod val="50000"/>
                  </a:schemeClr>
                </a:solidFill>
              </a:rPr>
              <a:t>.</a:t>
            </a:r>
          </a:p>
        </p:txBody>
      </p:sp>
    </p:spTree>
    <p:extLst>
      <p:ext uri="{BB962C8B-B14F-4D97-AF65-F5344CB8AC3E}">
        <p14:creationId xmlns:p14="http://schemas.microsoft.com/office/powerpoint/2010/main" val="42050980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631216"/>
          </a:xfrm>
          <a:prstGeom prst="rect">
            <a:avLst/>
          </a:prstGeom>
        </p:spPr>
        <p:txBody>
          <a:bodyPr wrap="square">
            <a:spAutoFit/>
          </a:bodyPr>
          <a:lstStyle/>
          <a:p>
            <a:pPr algn="ctr"/>
            <a:r>
              <a:rPr lang="en-US" sz="6000" b="1" dirty="0" smtClean="0">
                <a:solidFill>
                  <a:srgbClr val="FFFF00"/>
                </a:solidFill>
              </a:rPr>
              <a:t>LỄ TÌNH YÊU</a:t>
            </a:r>
          </a:p>
          <a:p>
            <a:pPr algn="ctr"/>
            <a:r>
              <a:rPr lang="en-US" sz="4000" b="1" i="1" dirty="0" err="1" smtClean="0">
                <a:solidFill>
                  <a:schemeClr val="bg1"/>
                </a:solidFill>
              </a:rPr>
              <a:t>Bạch</a:t>
            </a:r>
            <a:r>
              <a:rPr lang="en-US" sz="4000" b="1" i="1" dirty="0" smtClean="0">
                <a:solidFill>
                  <a:schemeClr val="bg1"/>
                </a:solidFill>
              </a:rPr>
              <a:t> </a:t>
            </a:r>
            <a:r>
              <a:rPr lang="en-US" sz="4000" b="1" i="1" dirty="0" err="1" smtClean="0">
                <a:solidFill>
                  <a:schemeClr val="bg1"/>
                </a:solidFill>
              </a:rPr>
              <a:t>Vân</a:t>
            </a:r>
            <a:endParaRPr lang="en-US" sz="4000" b="1" i="1" dirty="0">
              <a:solidFill>
                <a:schemeClr val="bg1"/>
              </a:solidFill>
            </a:endParaRPr>
          </a:p>
        </p:txBody>
      </p:sp>
      <p:pic>
        <p:nvPicPr>
          <p:cNvPr id="5" name="Picture 4">
            <a:extLst>
              <a:ext uri="{FF2B5EF4-FFF2-40B4-BE49-F238E27FC236}">
                <a16:creationId xmlns="" xmlns:a16="http://schemas.microsoft.com/office/drawing/2014/main" id="{DBDF7B92-C9F5-6539-6BEF-BB3944C52644}"/>
              </a:ext>
            </a:extLst>
          </p:cNvPr>
          <p:cNvPicPr>
            <a:picLocks noChangeAspect="1"/>
          </p:cNvPicPr>
          <p:nvPr/>
        </p:nvPicPr>
        <p:blipFill>
          <a:blip r:embed="rId3"/>
          <a:stretch>
            <a:fillRect/>
          </a:stretch>
        </p:blipFill>
        <p:spPr>
          <a:xfrm>
            <a:off x="4648200" y="4202126"/>
            <a:ext cx="3733800" cy="808024"/>
          </a:xfrm>
          <a:prstGeom prst="rect">
            <a:avLst/>
          </a:prstGeom>
        </p:spPr>
      </p:pic>
    </p:spTree>
    <p:extLst>
      <p:ext uri="{BB962C8B-B14F-4D97-AF65-F5344CB8AC3E}">
        <p14:creationId xmlns:p14="http://schemas.microsoft.com/office/powerpoint/2010/main" val="12358554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0" u="sng" dirty="0">
                <a:solidFill>
                  <a:srgbClr val="FFFF00"/>
                </a:solidFill>
                <a:effectLst/>
              </a:rPr>
              <a:t>Đk:</a:t>
            </a:r>
            <a:r>
              <a:rPr lang="en-US" sz="5800" b="0" dirty="0">
                <a:solidFill>
                  <a:schemeClr val="bg1"/>
                </a:solidFill>
                <a:effectLst/>
              </a:rPr>
              <a:t> </a:t>
            </a:r>
            <a:r>
              <a:rPr lang="en-US" sz="5800" dirty="0">
                <a:solidFill>
                  <a:schemeClr val="bg1"/>
                </a:solidFill>
              </a:rPr>
              <a:t>Đ</a:t>
            </a:r>
            <a:r>
              <a:rPr lang="vi-VN" sz="5800" dirty="0" smtClean="0">
                <a:solidFill>
                  <a:schemeClr val="bg1"/>
                </a:solidFill>
              </a:rPr>
              <a:t>ây </a:t>
            </a:r>
            <a:r>
              <a:rPr lang="vi-VN" sz="5800" dirty="0">
                <a:solidFill>
                  <a:schemeClr val="bg1"/>
                </a:solidFill>
              </a:rPr>
              <a:t>của lễ tình yêu hiệp dâng với bánh rượu từ bao lao công ruộng đồng trở nên thần lương nuôi sống sẻ chia hương </a:t>
            </a:r>
            <a:r>
              <a:rPr lang="en-US" sz="5800" dirty="0" smtClean="0">
                <a:solidFill>
                  <a:schemeClr val="bg1"/>
                </a:solidFill>
              </a:rPr>
              <a:t>n</a:t>
            </a:r>
            <a:r>
              <a:rPr lang="vi-VN" sz="5800" dirty="0" smtClean="0">
                <a:solidFill>
                  <a:schemeClr val="bg1"/>
                </a:solidFill>
              </a:rPr>
              <a:t>ồng </a:t>
            </a:r>
            <a:r>
              <a:rPr lang="vi-VN" sz="5800" dirty="0">
                <a:solidFill>
                  <a:schemeClr val="bg1"/>
                </a:solidFill>
              </a:rPr>
              <a:t>tình </a:t>
            </a:r>
            <a:r>
              <a:rPr lang="vi-VN" sz="5800" dirty="0" smtClean="0">
                <a:solidFill>
                  <a:schemeClr val="bg1"/>
                </a:solidFill>
              </a:rPr>
              <a:t>yêu</a:t>
            </a:r>
            <a:r>
              <a:rPr lang="en-US" sz="5800" dirty="0" smtClean="0">
                <a:solidFill>
                  <a:srgbClr val="FFFF00"/>
                </a:solidFill>
              </a:rPr>
              <a:t>…</a:t>
            </a:r>
            <a:endParaRPr lang="en-US" sz="58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19150"/>
            <a:ext cx="9144000" cy="3581400"/>
          </a:xfrm>
        </p:spPr>
        <p:txBody>
          <a:bodyPr>
            <a:noAutofit/>
          </a:bodyPr>
          <a:lstStyle/>
          <a:p>
            <a:pPr algn="just"/>
            <a:r>
              <a:rPr lang="vi-VN" sz="6500" dirty="0">
                <a:solidFill>
                  <a:schemeClr val="bg1"/>
                </a:solidFill>
              </a:rPr>
              <a:t>Chúa Giê-su loan báo </a:t>
            </a:r>
            <a:r>
              <a:rPr lang="en-US" sz="6500" dirty="0" smtClean="0">
                <a:solidFill>
                  <a:schemeClr val="bg1"/>
                </a:solidFill>
              </a:rPr>
              <a:t/>
            </a:r>
            <a:br>
              <a:rPr lang="en-US" sz="6500" dirty="0" smtClean="0">
                <a:solidFill>
                  <a:schemeClr val="bg1"/>
                </a:solidFill>
              </a:rPr>
            </a:br>
            <a:r>
              <a:rPr lang="vi-VN" sz="6500" dirty="0" smtClean="0">
                <a:solidFill>
                  <a:schemeClr val="bg1"/>
                </a:solidFill>
              </a:rPr>
              <a:t>Tin </a:t>
            </a:r>
            <a:r>
              <a:rPr lang="vi-VN" sz="6500" dirty="0">
                <a:solidFill>
                  <a:schemeClr val="bg1"/>
                </a:solidFill>
              </a:rPr>
              <a:t>Mừng Nước Trời và chữa mọi thứ bệnh hoạn tật nguyền trong dân.</a:t>
            </a:r>
          </a:p>
        </p:txBody>
      </p:sp>
      <p:sp>
        <p:nvSpPr>
          <p:cNvPr id="3" name="Rectangle 2"/>
          <p:cNvSpPr/>
          <p:nvPr/>
        </p:nvSpPr>
        <p:spPr>
          <a:xfrm>
            <a:off x="0" y="35064"/>
            <a:ext cx="6477000" cy="707886"/>
          </a:xfrm>
          <a:prstGeom prst="rect">
            <a:avLst/>
          </a:prstGeom>
        </p:spPr>
        <p:txBody>
          <a:bodyPr wrap="square">
            <a:spAutoFit/>
          </a:bodyPr>
          <a:lstStyle/>
          <a:p>
            <a:pPr>
              <a:defRPr/>
            </a:pPr>
            <a:r>
              <a:rPr lang="en-US" sz="4000" u="sng" dirty="0">
                <a:solidFill>
                  <a:srgbClr val="FFFF00"/>
                </a:solidFill>
              </a:rPr>
              <a:t>Alleluia-Alleluia</a:t>
            </a:r>
          </a:p>
        </p:txBody>
      </p:sp>
      <p:sp>
        <p:nvSpPr>
          <p:cNvPr id="4" name="Rectangle 3"/>
          <p:cNvSpPr/>
          <p:nvPr/>
        </p:nvSpPr>
        <p:spPr>
          <a:xfrm>
            <a:off x="6400800" y="4400550"/>
            <a:ext cx="2108269" cy="707886"/>
          </a:xfrm>
          <a:prstGeom prst="rect">
            <a:avLst/>
          </a:prstGeom>
        </p:spPr>
        <p:txBody>
          <a:bodyPr wrap="none">
            <a:spAutoFit/>
          </a:bodyPr>
          <a:lstStyle/>
          <a:p>
            <a:pPr>
              <a:defRPr/>
            </a:pPr>
            <a:r>
              <a:rPr lang="en-US" sz="4000" u="sng" dirty="0">
                <a:solidFill>
                  <a:srgbClr val="FFFF00"/>
                </a:solidFill>
              </a:rPr>
              <a:t>Alleluia…</a:t>
            </a:r>
          </a:p>
        </p:txBody>
      </p:sp>
    </p:spTree>
    <p:extLst>
      <p:ext uri="{BB962C8B-B14F-4D97-AF65-F5344CB8AC3E}">
        <p14:creationId xmlns:p14="http://schemas.microsoft.com/office/powerpoint/2010/main" val="3090213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800" dirty="0" smtClean="0">
                <a:solidFill>
                  <a:srgbClr val="FFFF00"/>
                </a:solidFill>
              </a:rPr>
              <a:t>…</a:t>
            </a:r>
            <a:r>
              <a:rPr lang="vi-VN" sz="5800" dirty="0" smtClean="0">
                <a:solidFill>
                  <a:schemeClr val="bg1"/>
                </a:solidFill>
              </a:rPr>
              <a:t>Đây </a:t>
            </a:r>
            <a:r>
              <a:rPr lang="vi-VN" sz="5800" dirty="0">
                <a:solidFill>
                  <a:schemeClr val="bg1"/>
                </a:solidFill>
              </a:rPr>
              <a:t>của lễ tình yêu hiệp dâng với hương trầm tỏa lan hương thơm ngạt ngào hòa tan trong rượu bánh dâng về Cha Chí Nhân.</a:t>
            </a:r>
            <a:endParaRPr lang="en-US" sz="5800" b="0" dirty="0">
              <a:solidFill>
                <a:schemeClr val="bg1"/>
              </a:solidFill>
              <a:effectLst/>
            </a:endParaRPr>
          </a:p>
        </p:txBody>
      </p:sp>
    </p:spTree>
    <p:extLst>
      <p:ext uri="{BB962C8B-B14F-4D97-AF65-F5344CB8AC3E}">
        <p14:creationId xmlns:p14="http://schemas.microsoft.com/office/powerpoint/2010/main" val="42741613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0" u="sng" dirty="0">
                <a:solidFill>
                  <a:srgbClr val="FFFF00"/>
                </a:solidFill>
                <a:effectLst/>
              </a:rPr>
              <a:t>Tk1:</a:t>
            </a:r>
            <a:r>
              <a:rPr lang="en-US" sz="5800" b="0" dirty="0">
                <a:solidFill>
                  <a:schemeClr val="bg1"/>
                </a:solidFill>
                <a:effectLst/>
              </a:rPr>
              <a:t> </a:t>
            </a:r>
            <a:r>
              <a:rPr lang="vi-VN" sz="5800" dirty="0">
                <a:solidFill>
                  <a:schemeClr val="bg1"/>
                </a:solidFill>
              </a:rPr>
              <a:t>Thân con đây tựa rượu </a:t>
            </a:r>
            <a:r>
              <a:rPr lang="vi-VN" sz="5800" dirty="0" smtClean="0">
                <a:solidFill>
                  <a:schemeClr val="bg1"/>
                </a:solidFill>
              </a:rPr>
              <a:t>bánh</a:t>
            </a:r>
            <a:r>
              <a:rPr lang="en-US" sz="5800" dirty="0" smtClean="0">
                <a:solidFill>
                  <a:schemeClr val="bg1"/>
                </a:solidFill>
              </a:rPr>
              <a:t>,</a:t>
            </a:r>
            <a:r>
              <a:rPr lang="vi-VN" sz="5800" dirty="0" smtClean="0">
                <a:solidFill>
                  <a:schemeClr val="bg1"/>
                </a:solidFill>
              </a:rPr>
              <a:t> </a:t>
            </a:r>
            <a:r>
              <a:rPr lang="vi-VN" sz="5800" dirty="0">
                <a:solidFill>
                  <a:schemeClr val="bg1"/>
                </a:solidFill>
              </a:rPr>
              <a:t>tình yêu con </a:t>
            </a:r>
            <a:r>
              <a:rPr lang="en-US" sz="5800" dirty="0" err="1" smtClean="0">
                <a:solidFill>
                  <a:schemeClr val="bg1"/>
                </a:solidFill>
              </a:rPr>
              <a:t>quyện</a:t>
            </a:r>
            <a:r>
              <a:rPr lang="vi-VN" sz="5800" dirty="0" smtClean="0">
                <a:solidFill>
                  <a:schemeClr val="bg1"/>
                </a:solidFill>
              </a:rPr>
              <a:t> </a:t>
            </a:r>
            <a:r>
              <a:rPr lang="vi-VN" sz="5800" dirty="0">
                <a:solidFill>
                  <a:schemeClr val="bg1"/>
                </a:solidFill>
              </a:rPr>
              <a:t>hương trầm, hiệp dâng lên Cha Cực Thánh biến thành hiến lễ tình yêu.</a:t>
            </a:r>
            <a:endParaRPr lang="en-US" sz="58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0" u="sng" dirty="0">
                <a:solidFill>
                  <a:srgbClr val="FFFF00"/>
                </a:solidFill>
                <a:effectLst/>
              </a:rPr>
              <a:t>Đk:</a:t>
            </a:r>
            <a:r>
              <a:rPr lang="en-US" sz="5800" b="0" dirty="0">
                <a:solidFill>
                  <a:schemeClr val="bg1"/>
                </a:solidFill>
                <a:effectLst/>
              </a:rPr>
              <a:t> </a:t>
            </a:r>
            <a:r>
              <a:rPr lang="en-US" sz="5800" dirty="0">
                <a:solidFill>
                  <a:schemeClr val="bg1"/>
                </a:solidFill>
              </a:rPr>
              <a:t>Đ</a:t>
            </a:r>
            <a:r>
              <a:rPr lang="vi-VN" sz="5800" dirty="0" smtClean="0">
                <a:solidFill>
                  <a:schemeClr val="bg1"/>
                </a:solidFill>
              </a:rPr>
              <a:t>ây </a:t>
            </a:r>
            <a:r>
              <a:rPr lang="vi-VN" sz="5800" dirty="0">
                <a:solidFill>
                  <a:schemeClr val="bg1"/>
                </a:solidFill>
              </a:rPr>
              <a:t>của lễ tình yêu hiệp dâng với bánh rượu từ bao lao công ruộng đồng trở nên thần lương nuôi sống sẻ chia hương </a:t>
            </a:r>
            <a:r>
              <a:rPr lang="en-US" sz="5800" dirty="0" smtClean="0">
                <a:solidFill>
                  <a:schemeClr val="bg1"/>
                </a:solidFill>
              </a:rPr>
              <a:t>n</a:t>
            </a:r>
            <a:r>
              <a:rPr lang="vi-VN" sz="5800" dirty="0" smtClean="0">
                <a:solidFill>
                  <a:schemeClr val="bg1"/>
                </a:solidFill>
              </a:rPr>
              <a:t>ồng </a:t>
            </a:r>
            <a:r>
              <a:rPr lang="vi-VN" sz="5800" dirty="0">
                <a:solidFill>
                  <a:schemeClr val="bg1"/>
                </a:solidFill>
              </a:rPr>
              <a:t>tình </a:t>
            </a:r>
            <a:r>
              <a:rPr lang="vi-VN" sz="5800" dirty="0" smtClean="0">
                <a:solidFill>
                  <a:schemeClr val="bg1"/>
                </a:solidFill>
              </a:rPr>
              <a:t>yêu</a:t>
            </a:r>
            <a:r>
              <a:rPr lang="en-US" sz="5800" dirty="0" smtClean="0">
                <a:solidFill>
                  <a:srgbClr val="FFFF00"/>
                </a:solidFill>
              </a:rPr>
              <a:t>…</a:t>
            </a:r>
            <a:endParaRPr lang="en-US" sz="5800" b="0" dirty="0">
              <a:solidFill>
                <a:schemeClr val="bg1"/>
              </a:solidFill>
              <a:effectLst/>
            </a:endParaRPr>
          </a:p>
        </p:txBody>
      </p:sp>
    </p:spTree>
    <p:extLst>
      <p:ext uri="{BB962C8B-B14F-4D97-AF65-F5344CB8AC3E}">
        <p14:creationId xmlns:p14="http://schemas.microsoft.com/office/powerpoint/2010/main" val="29928801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800" dirty="0" smtClean="0">
                <a:solidFill>
                  <a:srgbClr val="FFFF00"/>
                </a:solidFill>
              </a:rPr>
              <a:t>…</a:t>
            </a:r>
            <a:r>
              <a:rPr lang="vi-VN" sz="5800" dirty="0" smtClean="0">
                <a:solidFill>
                  <a:schemeClr val="bg1"/>
                </a:solidFill>
              </a:rPr>
              <a:t>Đây </a:t>
            </a:r>
            <a:r>
              <a:rPr lang="vi-VN" sz="5800" dirty="0">
                <a:solidFill>
                  <a:schemeClr val="bg1"/>
                </a:solidFill>
              </a:rPr>
              <a:t>của lễ tình yêu hiệp dâng với hương trầm tỏa lan hương thơm ngạt ngào hòa tan trong rượu bánh dâng về Cha Chí Nhân.</a:t>
            </a:r>
            <a:endParaRPr lang="en-US" sz="5800" b="0" dirty="0">
              <a:solidFill>
                <a:schemeClr val="bg1"/>
              </a:solidFill>
              <a:effectLst/>
            </a:endParaRPr>
          </a:p>
        </p:txBody>
      </p:sp>
    </p:spTree>
    <p:extLst>
      <p:ext uri="{BB962C8B-B14F-4D97-AF65-F5344CB8AC3E}">
        <p14:creationId xmlns:p14="http://schemas.microsoft.com/office/powerpoint/2010/main" val="8213025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0" u="sng" dirty="0">
                <a:solidFill>
                  <a:srgbClr val="FFFF00"/>
                </a:solidFill>
                <a:effectLst/>
              </a:rPr>
              <a:t>Tk2:</a:t>
            </a:r>
            <a:r>
              <a:rPr lang="en-US" sz="5800" b="0" dirty="0">
                <a:solidFill>
                  <a:srgbClr val="FFFF00"/>
                </a:solidFill>
                <a:effectLst/>
              </a:rPr>
              <a:t> </a:t>
            </a:r>
            <a:r>
              <a:rPr lang="vi-VN" sz="5800" dirty="0">
                <a:solidFill>
                  <a:schemeClr val="bg1"/>
                </a:solidFill>
              </a:rPr>
              <a:t>Thân con đây tựa ngọn nến vì yêu thương nguyện quên </a:t>
            </a:r>
            <a:r>
              <a:rPr lang="vi-VN" sz="5800" dirty="0" smtClean="0">
                <a:solidFill>
                  <a:schemeClr val="bg1"/>
                </a:solidFill>
              </a:rPr>
              <a:t>mình</a:t>
            </a:r>
            <a:r>
              <a:rPr lang="en-US" sz="5800" dirty="0" smtClean="0">
                <a:solidFill>
                  <a:schemeClr val="bg1"/>
                </a:solidFill>
              </a:rPr>
              <a:t>,</a:t>
            </a:r>
            <a:r>
              <a:rPr lang="vi-VN" sz="5800" dirty="0" smtClean="0">
                <a:solidFill>
                  <a:schemeClr val="bg1"/>
                </a:solidFill>
              </a:rPr>
              <a:t> </a:t>
            </a:r>
            <a:r>
              <a:rPr lang="vi-VN" sz="5800" dirty="0">
                <a:solidFill>
                  <a:schemeClr val="bg1"/>
                </a:solidFill>
              </a:rPr>
              <a:t>chịu </a:t>
            </a:r>
            <a:r>
              <a:rPr lang="vi-VN" sz="5800" dirty="0" smtClean="0">
                <a:solidFill>
                  <a:schemeClr val="bg1"/>
                </a:solidFill>
              </a:rPr>
              <a:t>tan </a:t>
            </a:r>
            <a:r>
              <a:rPr lang="vi-VN" sz="5800" dirty="0">
                <a:solidFill>
                  <a:schemeClr val="bg1"/>
                </a:solidFill>
              </a:rPr>
              <a:t>hy sinh nhựa sống hiến mình tẩy xóa tội khiên.</a:t>
            </a:r>
          </a:p>
        </p:txBody>
      </p:sp>
    </p:spTree>
    <p:extLst>
      <p:ext uri="{BB962C8B-B14F-4D97-AF65-F5344CB8AC3E}">
        <p14:creationId xmlns:p14="http://schemas.microsoft.com/office/powerpoint/2010/main" val="21997094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0" u="sng" dirty="0">
                <a:solidFill>
                  <a:srgbClr val="FFFF00"/>
                </a:solidFill>
                <a:effectLst/>
              </a:rPr>
              <a:t>Đk:</a:t>
            </a:r>
            <a:r>
              <a:rPr lang="en-US" sz="5800" b="0" dirty="0">
                <a:solidFill>
                  <a:schemeClr val="bg1"/>
                </a:solidFill>
                <a:effectLst/>
              </a:rPr>
              <a:t> </a:t>
            </a:r>
            <a:r>
              <a:rPr lang="en-US" sz="5800" dirty="0">
                <a:solidFill>
                  <a:schemeClr val="bg1"/>
                </a:solidFill>
              </a:rPr>
              <a:t>Đ</a:t>
            </a:r>
            <a:r>
              <a:rPr lang="vi-VN" sz="5800" dirty="0" smtClean="0">
                <a:solidFill>
                  <a:schemeClr val="bg1"/>
                </a:solidFill>
              </a:rPr>
              <a:t>ây </a:t>
            </a:r>
            <a:r>
              <a:rPr lang="vi-VN" sz="5800" dirty="0">
                <a:solidFill>
                  <a:schemeClr val="bg1"/>
                </a:solidFill>
              </a:rPr>
              <a:t>của lễ tình yêu hiệp dâng với bánh rượu từ bao lao công ruộng đồng trở nên thần lương nuôi sống sẻ chia hương </a:t>
            </a:r>
            <a:r>
              <a:rPr lang="en-US" sz="5800" dirty="0" smtClean="0">
                <a:solidFill>
                  <a:schemeClr val="bg1"/>
                </a:solidFill>
              </a:rPr>
              <a:t>n</a:t>
            </a:r>
            <a:r>
              <a:rPr lang="vi-VN" sz="5800" dirty="0" smtClean="0">
                <a:solidFill>
                  <a:schemeClr val="bg1"/>
                </a:solidFill>
              </a:rPr>
              <a:t>ồng </a:t>
            </a:r>
            <a:r>
              <a:rPr lang="vi-VN" sz="5800" dirty="0">
                <a:solidFill>
                  <a:schemeClr val="bg1"/>
                </a:solidFill>
              </a:rPr>
              <a:t>tình </a:t>
            </a:r>
            <a:r>
              <a:rPr lang="vi-VN" sz="5800" dirty="0" smtClean="0">
                <a:solidFill>
                  <a:schemeClr val="bg1"/>
                </a:solidFill>
              </a:rPr>
              <a:t>yêu</a:t>
            </a:r>
            <a:r>
              <a:rPr lang="en-US" sz="5800" dirty="0" smtClean="0">
                <a:solidFill>
                  <a:srgbClr val="FFFF00"/>
                </a:solidFill>
              </a:rPr>
              <a:t>…</a:t>
            </a:r>
            <a:endParaRPr lang="en-US" sz="5800" b="0" dirty="0">
              <a:solidFill>
                <a:schemeClr val="bg1"/>
              </a:solidFill>
              <a:effectLst/>
            </a:endParaRPr>
          </a:p>
        </p:txBody>
      </p:sp>
    </p:spTree>
    <p:extLst>
      <p:ext uri="{BB962C8B-B14F-4D97-AF65-F5344CB8AC3E}">
        <p14:creationId xmlns:p14="http://schemas.microsoft.com/office/powerpoint/2010/main" val="12982182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800" dirty="0" smtClean="0">
                <a:solidFill>
                  <a:srgbClr val="FFFF00"/>
                </a:solidFill>
              </a:rPr>
              <a:t>…</a:t>
            </a:r>
            <a:r>
              <a:rPr lang="vi-VN" sz="5800" dirty="0" smtClean="0">
                <a:solidFill>
                  <a:schemeClr val="bg1"/>
                </a:solidFill>
              </a:rPr>
              <a:t>Đây </a:t>
            </a:r>
            <a:r>
              <a:rPr lang="vi-VN" sz="5800" dirty="0">
                <a:solidFill>
                  <a:schemeClr val="bg1"/>
                </a:solidFill>
              </a:rPr>
              <a:t>của lễ tình yêu hiệp dâng với hương trầm tỏa lan hương thơm ngạt ngào hòa tan trong rượu bánh dâng về Cha Chí Nhân.</a:t>
            </a:r>
            <a:endParaRPr lang="en-US" sz="5800" b="0" dirty="0">
              <a:solidFill>
                <a:schemeClr val="bg1"/>
              </a:solidFill>
              <a:effectLst/>
            </a:endParaRPr>
          </a:p>
        </p:txBody>
      </p:sp>
    </p:spTree>
    <p:extLst>
      <p:ext uri="{BB962C8B-B14F-4D97-AF65-F5344CB8AC3E}">
        <p14:creationId xmlns:p14="http://schemas.microsoft.com/office/powerpoint/2010/main" val="36394301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F066D7DF-3B72-A009-966B-11ADF6EF2A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21619072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0" dirty="0">
                <a:solidFill>
                  <a:srgbClr val="FFFF00"/>
                </a:solidFill>
                <a:effectLst/>
              </a:rPr>
              <a:t>Ca </a:t>
            </a:r>
            <a:r>
              <a:rPr lang="en-US" sz="7000" b="0" dirty="0" err="1">
                <a:solidFill>
                  <a:srgbClr val="FFFF00"/>
                </a:solidFill>
                <a:effectLst/>
              </a:rPr>
              <a:t>Nguyện</a:t>
            </a:r>
            <a:r>
              <a:rPr lang="en-US" sz="7000" b="0" dirty="0">
                <a:solidFill>
                  <a:srgbClr val="FFFF00"/>
                </a:solidFill>
                <a:effectLst/>
              </a:rPr>
              <a:t> </a:t>
            </a:r>
            <a:r>
              <a:rPr lang="en-US" sz="7000" b="0" dirty="0" err="1">
                <a:solidFill>
                  <a:srgbClr val="FFFF00"/>
                </a:solidFill>
                <a:effectLst/>
              </a:rPr>
              <a:t>Hiệp</a:t>
            </a:r>
            <a:r>
              <a:rPr lang="en-US" sz="7000" b="0" dirty="0">
                <a:solidFill>
                  <a:srgbClr val="FFFF00"/>
                </a:solidFill>
                <a:effectLst/>
              </a:rPr>
              <a:t> </a:t>
            </a:r>
            <a:r>
              <a:rPr lang="en-US" sz="7000" b="0" dirty="0" err="1">
                <a:solidFill>
                  <a:srgbClr val="FFFF00"/>
                </a:solidFill>
                <a:effectLst/>
              </a:rPr>
              <a:t>Lễ</a:t>
            </a:r>
            <a:r>
              <a:rPr lang="en-US" sz="7000" b="0" dirty="0">
                <a:solidFill>
                  <a:srgbClr val="FFFF00"/>
                </a:solidFill>
                <a:effectLst/>
              </a:rPr>
              <a:t/>
            </a:r>
            <a:br>
              <a:rPr lang="en-US" sz="7000" b="0" dirty="0">
                <a:solidFill>
                  <a:srgbClr val="FFFF00"/>
                </a:solidFill>
                <a:effectLst/>
              </a:rPr>
            </a:br>
            <a:r>
              <a:rPr lang="en-US" sz="7800" b="0" dirty="0" smtClean="0">
                <a:solidFill>
                  <a:srgbClr val="FFFF00"/>
                </a:solidFill>
                <a:effectLst/>
              </a:rPr>
              <a:t>VỀ BÊN CHÚA</a:t>
            </a:r>
            <a:r>
              <a:rPr lang="en-US" sz="7800" b="0" dirty="0">
                <a:solidFill>
                  <a:srgbClr val="FFFF00"/>
                </a:solidFill>
                <a:effectLst/>
              </a:rPr>
              <a:t/>
            </a:r>
            <a:br>
              <a:rPr lang="en-US" sz="7800" b="0" dirty="0">
                <a:solidFill>
                  <a:srgbClr val="FFFF00"/>
                </a:solidFill>
                <a:effectLst/>
              </a:rPr>
            </a:br>
            <a:r>
              <a:rPr lang="en-US" sz="5200" i="1" dirty="0" err="1" smtClean="0">
                <a:solidFill>
                  <a:schemeClr val="bg1"/>
                </a:solidFill>
              </a:rPr>
              <a:t>Phùng</a:t>
            </a:r>
            <a:r>
              <a:rPr lang="en-US" sz="5200" i="1" dirty="0" smtClean="0">
                <a:solidFill>
                  <a:schemeClr val="bg1"/>
                </a:solidFill>
              </a:rPr>
              <a:t> Minh </a:t>
            </a:r>
            <a:r>
              <a:rPr lang="en-US" sz="5200" i="1" dirty="0" err="1" smtClean="0">
                <a:solidFill>
                  <a:schemeClr val="bg1"/>
                </a:solidFill>
              </a:rPr>
              <a:t>Mẫn</a:t>
            </a:r>
            <a:endParaRPr lang="en-US" sz="5200" b="0" i="1" dirty="0">
              <a:solidFill>
                <a:schemeClr val="bg1"/>
              </a:solidFill>
              <a:effectLst/>
            </a:endParaRPr>
          </a:p>
        </p:txBody>
      </p:sp>
      <p:pic>
        <p:nvPicPr>
          <p:cNvPr id="3" name="Picture 2">
            <a:extLst>
              <a:ext uri="{FF2B5EF4-FFF2-40B4-BE49-F238E27FC236}">
                <a16:creationId xmlns="" xmlns:a16="http://schemas.microsoft.com/office/drawing/2014/main" id="{DBDF7B92-C9F5-6539-6BEF-BB3944C52644}"/>
              </a:ext>
            </a:extLst>
          </p:cNvPr>
          <p:cNvPicPr>
            <a:picLocks noChangeAspect="1"/>
          </p:cNvPicPr>
          <p:nvPr/>
        </p:nvPicPr>
        <p:blipFill>
          <a:blip r:embed="rId2"/>
          <a:stretch>
            <a:fillRect/>
          </a:stretch>
        </p:blipFill>
        <p:spPr>
          <a:xfrm>
            <a:off x="1905000" y="4171950"/>
            <a:ext cx="5486400" cy="914400"/>
          </a:xfrm>
          <a:prstGeom prst="rect">
            <a:avLst/>
          </a:prstGeom>
        </p:spPr>
      </p:pic>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5231455-78D2-DCB6-AF10-3519F2F74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785244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000" b="0" u="sng" dirty="0">
                <a:solidFill>
                  <a:srgbClr val="FFFF00"/>
                </a:solidFill>
                <a:effectLst/>
              </a:rPr>
              <a:t>Tk1:</a:t>
            </a:r>
            <a:r>
              <a:rPr lang="en-US" sz="5000" b="0" dirty="0">
                <a:solidFill>
                  <a:srgbClr val="FFFF00"/>
                </a:solidFill>
                <a:effectLst/>
              </a:rPr>
              <a:t> </a:t>
            </a:r>
            <a:r>
              <a:rPr lang="vi-VN" sz="5000" dirty="0">
                <a:solidFill>
                  <a:schemeClr val="bg1"/>
                </a:solidFill>
              </a:rPr>
              <a:t>Như nai rừng đang khát mong về suối trong ngọt ngào, con mơ về quê dấu yêu dường bao. Chốn an bình thư thái có muôn phúc lộc tươi mới tựa vào lòng Chúa con nghỉ </a:t>
            </a:r>
            <a:r>
              <a:rPr lang="vi-VN" sz="5000" dirty="0" smtClean="0">
                <a:solidFill>
                  <a:schemeClr val="bg1"/>
                </a:solidFill>
              </a:rPr>
              <a:t>ngơi</a:t>
            </a:r>
            <a:r>
              <a:rPr lang="en-US" sz="5000" dirty="0" smtClean="0">
                <a:solidFill>
                  <a:srgbClr val="FFFF00"/>
                </a:solidFill>
              </a:rPr>
              <a:t>…</a:t>
            </a:r>
            <a:endParaRPr lang="vi-VN" sz="50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000" dirty="0" smtClean="0">
                <a:solidFill>
                  <a:srgbClr val="FFFF00"/>
                </a:solidFill>
              </a:rPr>
              <a:t>…</a:t>
            </a:r>
            <a:r>
              <a:rPr lang="vi-VN" sz="5000" dirty="0" smtClean="0">
                <a:solidFill>
                  <a:schemeClr val="bg1"/>
                </a:solidFill>
              </a:rPr>
              <a:t> </a:t>
            </a:r>
            <a:r>
              <a:rPr lang="vi-VN" sz="5000" dirty="0">
                <a:solidFill>
                  <a:schemeClr val="bg1"/>
                </a:solidFill>
              </a:rPr>
              <a:t>Nơi lưu đày sâu đắng bao ngày vắng xa nụ cười. Thân nô lệ tìm thấy đâu niềm vui, ngước trông về trời cao tiếng con xin Ngài nghe thấu dìu đưa con thoát xa khổ đau.</a:t>
            </a:r>
            <a:endParaRPr lang="vi-VN" sz="5000" b="0" dirty="0">
              <a:solidFill>
                <a:schemeClr val="bg1"/>
              </a:solidFill>
              <a:effectLst/>
            </a:endParaRPr>
          </a:p>
        </p:txBody>
      </p:sp>
    </p:spTree>
    <p:extLst>
      <p:ext uri="{BB962C8B-B14F-4D97-AF65-F5344CB8AC3E}">
        <p14:creationId xmlns:p14="http://schemas.microsoft.com/office/powerpoint/2010/main" val="293174294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900" b="0" u="sng" dirty="0">
                <a:solidFill>
                  <a:srgbClr val="FFFF00"/>
                </a:solidFill>
                <a:effectLst/>
              </a:rPr>
              <a:t>Đk:</a:t>
            </a:r>
            <a:r>
              <a:rPr lang="en-US" sz="4900" b="0" dirty="0">
                <a:solidFill>
                  <a:schemeClr val="bg1"/>
                </a:solidFill>
                <a:effectLst/>
              </a:rPr>
              <a:t> </a:t>
            </a:r>
            <a:r>
              <a:rPr lang="vi-VN" sz="4900" dirty="0">
                <a:solidFill>
                  <a:schemeClr val="bg1"/>
                </a:solidFill>
              </a:rPr>
              <a:t>Về bên Chúa một ngày con sướng vui nhiều hơn vạn ngày trần thế. Chính Ngài là cùng đích con đi về. Về bên Chúa niềm vui tràn ứ, ngàn thu không hề phai úa có Chúa vui thỏa niềm ước </a:t>
            </a:r>
            <a:r>
              <a:rPr lang="vi-VN" sz="4900" dirty="0" smtClean="0">
                <a:solidFill>
                  <a:schemeClr val="bg1"/>
                </a:solidFill>
              </a:rPr>
              <a:t>mơ</a:t>
            </a:r>
            <a:r>
              <a:rPr lang="en-US" sz="4900" dirty="0" smtClean="0">
                <a:solidFill>
                  <a:schemeClr val="bg1"/>
                </a:solidFill>
              </a:rPr>
              <a:t>.</a:t>
            </a:r>
            <a:endParaRPr lang="en-US" sz="49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000" b="0" u="sng" dirty="0">
                <a:solidFill>
                  <a:srgbClr val="FFFF00"/>
                </a:solidFill>
                <a:effectLst/>
              </a:rPr>
              <a:t>Tk2:</a:t>
            </a:r>
            <a:r>
              <a:rPr lang="en-US" sz="5000" b="0" dirty="0">
                <a:solidFill>
                  <a:schemeClr val="bg1"/>
                </a:solidFill>
                <a:effectLst/>
              </a:rPr>
              <a:t> </a:t>
            </a:r>
            <a:r>
              <a:rPr lang="vi-VN" sz="5000" dirty="0">
                <a:solidFill>
                  <a:schemeClr val="bg1"/>
                </a:solidFill>
              </a:rPr>
              <a:t>Mang thân phận tội lỗi trên đường thế gian mịt mờ, con bao lần gục ngã trong bùn nhơ. Chốn u sầu héo úa mắt con đẫm lệ chan chứa, vạn lần đau xót cho tội </a:t>
            </a:r>
            <a:r>
              <a:rPr lang="vi-VN" sz="5000" dirty="0" smtClean="0">
                <a:solidFill>
                  <a:schemeClr val="bg1"/>
                </a:solidFill>
              </a:rPr>
              <a:t>xưa</a:t>
            </a:r>
            <a:r>
              <a:rPr lang="en-US" sz="5000" dirty="0" smtClean="0">
                <a:solidFill>
                  <a:srgbClr val="FFFF00"/>
                </a:solidFill>
              </a:rPr>
              <a:t>…</a:t>
            </a:r>
            <a:endParaRPr lang="en-US" sz="5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000" dirty="0" smtClean="0">
                <a:solidFill>
                  <a:srgbClr val="FFFF00"/>
                </a:solidFill>
              </a:rPr>
              <a:t>…</a:t>
            </a:r>
            <a:r>
              <a:rPr lang="vi-VN" sz="5000" dirty="0" smtClean="0">
                <a:solidFill>
                  <a:schemeClr val="bg1"/>
                </a:solidFill>
              </a:rPr>
              <a:t> </a:t>
            </a:r>
            <a:r>
              <a:rPr lang="vi-VN" sz="5000" dirty="0">
                <a:solidFill>
                  <a:schemeClr val="bg1"/>
                </a:solidFill>
              </a:rPr>
              <a:t>Ôi nhân hậu lòng Chúa như đại dương luôn dạt </a:t>
            </a:r>
            <a:r>
              <a:rPr lang="vi-VN" sz="5000" dirty="0" smtClean="0">
                <a:solidFill>
                  <a:schemeClr val="bg1"/>
                </a:solidFill>
              </a:rPr>
              <a:t>dào</a:t>
            </a:r>
            <a:r>
              <a:rPr lang="en-US" sz="5000" dirty="0" smtClean="0">
                <a:solidFill>
                  <a:schemeClr val="bg1"/>
                </a:solidFill>
              </a:rPr>
              <a:t>, q</a:t>
            </a:r>
            <a:r>
              <a:rPr lang="vi-VN" sz="5000" dirty="0" smtClean="0">
                <a:solidFill>
                  <a:schemeClr val="bg1"/>
                </a:solidFill>
              </a:rPr>
              <a:t>ua </a:t>
            </a:r>
            <a:r>
              <a:rPr lang="vi-VN" sz="5000" dirty="0">
                <a:solidFill>
                  <a:schemeClr val="bg1"/>
                </a:solidFill>
              </a:rPr>
              <a:t>muôn đời hằng chứa chan nhường bao. Khấn xin Ngài thương xót thấm khô bao giọt nước mắt dìu đưa con tới quê trời cao</a:t>
            </a:r>
            <a:r>
              <a:rPr lang="vi-VN" sz="5000" dirty="0" smtClean="0">
                <a:solidFill>
                  <a:schemeClr val="bg1"/>
                </a:solidFill>
              </a:rPr>
              <a:t>.</a:t>
            </a:r>
            <a:endParaRPr lang="en-US" sz="5000" b="0" dirty="0">
              <a:solidFill>
                <a:schemeClr val="bg1"/>
              </a:solidFill>
              <a:effectLst/>
            </a:endParaRPr>
          </a:p>
        </p:txBody>
      </p:sp>
    </p:spTree>
    <p:extLst>
      <p:ext uri="{BB962C8B-B14F-4D97-AF65-F5344CB8AC3E}">
        <p14:creationId xmlns:p14="http://schemas.microsoft.com/office/powerpoint/2010/main" val="27243340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900" b="0" u="sng" dirty="0">
                <a:solidFill>
                  <a:srgbClr val="FFFF00"/>
                </a:solidFill>
                <a:effectLst/>
              </a:rPr>
              <a:t>Đk:</a:t>
            </a:r>
            <a:r>
              <a:rPr lang="en-US" sz="4900" b="0" dirty="0">
                <a:solidFill>
                  <a:schemeClr val="bg1"/>
                </a:solidFill>
                <a:effectLst/>
              </a:rPr>
              <a:t> </a:t>
            </a:r>
            <a:r>
              <a:rPr lang="vi-VN" sz="4900" dirty="0">
                <a:solidFill>
                  <a:schemeClr val="bg1"/>
                </a:solidFill>
              </a:rPr>
              <a:t>Về bên Chúa một ngày con sướng vui nhiều hơn vạn ngày trần thế. Chính Ngài là cùng đích con đi về. Về bên Chúa niềm vui tràn ứ, ngàn thu không hề phai úa có Chúa vui thỏa niềm ước </a:t>
            </a:r>
            <a:r>
              <a:rPr lang="vi-VN" sz="4900" dirty="0" smtClean="0">
                <a:solidFill>
                  <a:schemeClr val="bg1"/>
                </a:solidFill>
              </a:rPr>
              <a:t>mơ</a:t>
            </a:r>
            <a:r>
              <a:rPr lang="en-US" sz="4900" dirty="0" smtClean="0">
                <a:solidFill>
                  <a:schemeClr val="bg1"/>
                </a:solidFill>
              </a:rPr>
              <a:t>.</a:t>
            </a:r>
            <a:endParaRPr lang="en-US" sz="4900" b="0" dirty="0">
              <a:solidFill>
                <a:schemeClr val="bg1"/>
              </a:solidFill>
              <a:effectLst/>
            </a:endParaRPr>
          </a:p>
        </p:txBody>
      </p:sp>
    </p:spTree>
    <p:extLst>
      <p:ext uri="{BB962C8B-B14F-4D97-AF65-F5344CB8AC3E}">
        <p14:creationId xmlns:p14="http://schemas.microsoft.com/office/powerpoint/2010/main" val="12680271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5231455-78D2-DCB6-AF10-3519F2F74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5601381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7500" b="0" dirty="0">
                <a:solidFill>
                  <a:srgbClr val="FFFF00"/>
                </a:solidFill>
                <a:effectLst/>
                <a:latin typeface="+mj-lt"/>
              </a:rPr>
              <a:t>Ca </a:t>
            </a:r>
            <a:r>
              <a:rPr lang="en-US" sz="7500" b="0" dirty="0" err="1">
                <a:solidFill>
                  <a:srgbClr val="FFFF00"/>
                </a:solidFill>
                <a:effectLst/>
                <a:latin typeface="+mj-lt"/>
              </a:rPr>
              <a:t>Kết</a:t>
            </a:r>
            <a:r>
              <a:rPr lang="en-US" sz="7500" b="0" dirty="0">
                <a:solidFill>
                  <a:srgbClr val="FFFF00"/>
                </a:solidFill>
                <a:effectLst/>
                <a:latin typeface="+mj-lt"/>
              </a:rPr>
              <a:t> </a:t>
            </a:r>
            <a:r>
              <a:rPr lang="en-US" sz="7500" b="0" dirty="0" err="1">
                <a:solidFill>
                  <a:srgbClr val="FFFF00"/>
                </a:solidFill>
                <a:effectLst/>
                <a:latin typeface="+mj-lt"/>
              </a:rPr>
              <a:t>Lễ</a:t>
            </a:r>
            <a:r>
              <a:rPr lang="en-US" sz="7500" b="0" dirty="0">
                <a:solidFill>
                  <a:srgbClr val="FFFF00"/>
                </a:solidFill>
                <a:effectLst/>
                <a:latin typeface="+mj-lt"/>
              </a:rPr>
              <a:t/>
            </a:r>
            <a:br>
              <a:rPr lang="en-US" sz="7500" b="0" dirty="0">
                <a:solidFill>
                  <a:srgbClr val="FFFF00"/>
                </a:solidFill>
                <a:effectLst/>
                <a:latin typeface="+mj-lt"/>
              </a:rPr>
            </a:br>
            <a:r>
              <a:rPr lang="en-US" sz="7500" b="0" dirty="0" smtClean="0">
                <a:solidFill>
                  <a:srgbClr val="FFFF00"/>
                </a:solidFill>
                <a:effectLst/>
                <a:latin typeface="+mj-lt"/>
              </a:rPr>
              <a:t>GẶP GỠ ĐỨC KI-TÔ</a:t>
            </a:r>
            <a:r>
              <a:rPr lang="en-US" sz="7500" b="0" dirty="0">
                <a:solidFill>
                  <a:srgbClr val="FFFF00"/>
                </a:solidFill>
                <a:effectLst/>
                <a:latin typeface="+mj-lt"/>
              </a:rPr>
              <a:t/>
            </a:r>
            <a:br>
              <a:rPr lang="en-US" sz="7500" b="0" dirty="0">
                <a:solidFill>
                  <a:srgbClr val="FFFF00"/>
                </a:solidFill>
                <a:effectLst/>
                <a:latin typeface="+mj-lt"/>
              </a:rPr>
            </a:br>
            <a:r>
              <a:rPr lang="en-US" sz="5500" i="1" dirty="0" smtClean="0">
                <a:solidFill>
                  <a:schemeClr val="bg1"/>
                </a:solidFill>
              </a:rPr>
              <a:t>Lm. </a:t>
            </a:r>
            <a:r>
              <a:rPr lang="en-US" sz="5500" i="1" dirty="0" err="1" smtClean="0">
                <a:solidFill>
                  <a:schemeClr val="bg1"/>
                </a:solidFill>
              </a:rPr>
              <a:t>Tiến</a:t>
            </a:r>
            <a:r>
              <a:rPr lang="en-US" sz="5500" i="1" dirty="0" smtClean="0">
                <a:solidFill>
                  <a:schemeClr val="bg1"/>
                </a:solidFill>
              </a:rPr>
              <a:t> </a:t>
            </a:r>
            <a:r>
              <a:rPr lang="en-US" sz="5500" i="1" dirty="0" err="1" smtClean="0">
                <a:solidFill>
                  <a:schemeClr val="bg1"/>
                </a:solidFill>
              </a:rPr>
              <a:t>Lộc</a:t>
            </a:r>
            <a:endParaRPr lang="en-US" sz="5500" b="0" i="1" dirty="0">
              <a:solidFill>
                <a:schemeClr val="bg1"/>
              </a:solidFill>
              <a:effectLst/>
            </a:endParaRPr>
          </a:p>
        </p:txBody>
      </p:sp>
      <p:pic>
        <p:nvPicPr>
          <p:cNvPr id="3" name="Picture 2">
            <a:extLst>
              <a:ext uri="{FF2B5EF4-FFF2-40B4-BE49-F238E27FC236}">
                <a16:creationId xmlns="" xmlns:a16="http://schemas.microsoft.com/office/drawing/2014/main" id="{DBDF7B92-C9F5-6539-6BEF-BB3944C52644}"/>
              </a:ext>
            </a:extLst>
          </p:cNvPr>
          <p:cNvPicPr>
            <a:picLocks noChangeAspect="1"/>
          </p:cNvPicPr>
          <p:nvPr/>
        </p:nvPicPr>
        <p:blipFill>
          <a:blip r:embed="rId2"/>
          <a:stretch>
            <a:fillRect/>
          </a:stretch>
        </p:blipFill>
        <p:spPr>
          <a:xfrm>
            <a:off x="1828800" y="3867150"/>
            <a:ext cx="5486400" cy="914400"/>
          </a:xfrm>
          <a:prstGeom prst="rect">
            <a:avLst/>
          </a:prstGeom>
        </p:spPr>
      </p:pic>
    </p:spTree>
    <p:extLst>
      <p:ext uri="{BB962C8B-B14F-4D97-AF65-F5344CB8AC3E}">
        <p14:creationId xmlns:p14="http://schemas.microsoft.com/office/powerpoint/2010/main" val="35085029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b="0" u="sng" dirty="0" err="1" smtClean="0">
                <a:solidFill>
                  <a:srgbClr val="FFFF00"/>
                </a:solidFill>
                <a:effectLst/>
              </a:rPr>
              <a:t>Đk</a:t>
            </a:r>
            <a:r>
              <a:rPr lang="en-US" sz="5000" b="0" u="sng" dirty="0" smtClean="0">
                <a:solidFill>
                  <a:srgbClr val="FFFF00"/>
                </a:solidFill>
                <a:effectLst/>
              </a:rPr>
              <a:t>:</a:t>
            </a:r>
            <a:r>
              <a:rPr lang="en-US" sz="5000" b="0" dirty="0" smtClean="0">
                <a:solidFill>
                  <a:schemeClr val="bg1"/>
                </a:solidFill>
                <a:effectLst/>
              </a:rPr>
              <a:t> </a:t>
            </a:r>
            <a:r>
              <a:rPr lang="vi-VN" sz="5000" dirty="0" smtClean="0">
                <a:solidFill>
                  <a:schemeClr val="bg1"/>
                </a:solidFill>
              </a:rPr>
              <a:t>Gặp gỡ Đức Ki-Tô, biến đổi cuộc đời mình. Gặp gỡ Đức Ki-Tô đón nhận ơn tái sinh. Gặp gỡ Đức Ki-Tô chân thành mình gặp mình. Gặp gỡ Đức Ki-Tô nảy sinh tình đệ huynh.</a:t>
            </a:r>
            <a:endParaRPr lang="vi-VN" sz="50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000" b="0" dirty="0">
                <a:solidFill>
                  <a:srgbClr val="FFFF00"/>
                </a:solidFill>
                <a:effectLst/>
                <a:latin typeface="+mj-lt"/>
              </a:rPr>
              <a:t/>
            </a:r>
            <a:br>
              <a:rPr lang="en-US" sz="6000" b="0" dirty="0">
                <a:solidFill>
                  <a:srgbClr val="FFFF00"/>
                </a:solidFill>
                <a:effectLst/>
                <a:latin typeface="+mj-lt"/>
              </a:rPr>
            </a:br>
            <a:r>
              <a:rPr lang="en-US" sz="7600" b="0" dirty="0">
                <a:solidFill>
                  <a:srgbClr val="FFFF00"/>
                </a:solidFill>
                <a:effectLst/>
                <a:latin typeface="+mj-lt"/>
              </a:rPr>
              <a:t>Ca </a:t>
            </a:r>
            <a:r>
              <a:rPr lang="en-US" sz="7600" b="0" dirty="0" err="1">
                <a:solidFill>
                  <a:srgbClr val="FFFF00"/>
                </a:solidFill>
                <a:effectLst/>
                <a:latin typeface="+mj-lt"/>
              </a:rPr>
              <a:t>Nhập</a:t>
            </a:r>
            <a:r>
              <a:rPr lang="en-US" sz="7600" b="0" dirty="0">
                <a:solidFill>
                  <a:srgbClr val="FFFF00"/>
                </a:solidFill>
                <a:effectLst/>
                <a:latin typeface="+mj-lt"/>
              </a:rPr>
              <a:t> </a:t>
            </a:r>
            <a:r>
              <a:rPr lang="en-US" sz="7600" b="0" dirty="0" err="1">
                <a:solidFill>
                  <a:srgbClr val="FFFF00"/>
                </a:solidFill>
                <a:effectLst/>
                <a:latin typeface="+mj-lt"/>
              </a:rPr>
              <a:t>Lễ</a:t>
            </a:r>
            <a:r>
              <a:rPr lang="en-US" sz="7600" b="0" dirty="0">
                <a:solidFill>
                  <a:srgbClr val="FFFF00"/>
                </a:solidFill>
                <a:effectLst/>
                <a:latin typeface="+mj-lt"/>
              </a:rPr>
              <a:t/>
            </a:r>
            <a:br>
              <a:rPr lang="en-US" sz="7600" b="0" dirty="0">
                <a:solidFill>
                  <a:srgbClr val="FFFF00"/>
                </a:solidFill>
                <a:effectLst/>
                <a:latin typeface="+mj-lt"/>
              </a:rPr>
            </a:br>
            <a:r>
              <a:rPr lang="en-US" sz="8000" b="0" dirty="0" smtClean="0">
                <a:solidFill>
                  <a:srgbClr val="FFFF00"/>
                </a:solidFill>
                <a:effectLst/>
                <a:latin typeface="+mj-lt"/>
              </a:rPr>
              <a:t>EPHATA! HÃY MỞ RA</a:t>
            </a:r>
            <a:r>
              <a:rPr lang="en-US" sz="8000" b="0" dirty="0">
                <a:solidFill>
                  <a:srgbClr val="FFFF00"/>
                </a:solidFill>
                <a:effectLst/>
                <a:latin typeface="+mj-lt"/>
              </a:rPr>
              <a:t/>
            </a:r>
            <a:br>
              <a:rPr lang="en-US" sz="8000" b="0" dirty="0">
                <a:solidFill>
                  <a:srgbClr val="FFFF00"/>
                </a:solidFill>
                <a:effectLst/>
                <a:latin typeface="+mj-lt"/>
              </a:rPr>
            </a:br>
            <a:r>
              <a:rPr lang="en-US" sz="6000" b="0" i="1" dirty="0" err="1" smtClean="0">
                <a:solidFill>
                  <a:schemeClr val="bg1"/>
                </a:solidFill>
                <a:effectLst/>
                <a:latin typeface="+mj-lt"/>
              </a:rPr>
              <a:t>Thành</a:t>
            </a:r>
            <a:r>
              <a:rPr lang="en-US" sz="6000" b="0" i="1" dirty="0" smtClean="0">
                <a:solidFill>
                  <a:schemeClr val="bg1"/>
                </a:solidFill>
                <a:effectLst/>
                <a:latin typeface="+mj-lt"/>
              </a:rPr>
              <a:t> </a:t>
            </a:r>
            <a:r>
              <a:rPr lang="en-US" sz="6000" b="0" i="1" dirty="0" err="1" smtClean="0">
                <a:solidFill>
                  <a:schemeClr val="bg1"/>
                </a:solidFill>
                <a:effectLst/>
                <a:latin typeface="+mj-lt"/>
              </a:rPr>
              <a:t>Tâm</a:t>
            </a:r>
            <a:r>
              <a:rPr lang="en-US" sz="6000" b="0" i="1" dirty="0">
                <a:solidFill>
                  <a:schemeClr val="bg1"/>
                </a:solidFill>
                <a:effectLst/>
                <a:latin typeface="+mj-lt"/>
              </a:rPr>
              <a:t/>
            </a:r>
            <a:br>
              <a:rPr lang="en-US" sz="6000" b="0" i="1" dirty="0">
                <a:solidFill>
                  <a:schemeClr val="bg1"/>
                </a:solidFill>
                <a:effectLst/>
                <a:latin typeface="+mj-lt"/>
              </a:rPr>
            </a:br>
            <a:endParaRPr lang="en-US" sz="6000" b="0" i="1" dirty="0">
              <a:solidFill>
                <a:schemeClr val="bg1"/>
              </a:solidFill>
              <a:effectLst/>
              <a:latin typeface="+mj-lt"/>
            </a:endParaRPr>
          </a:p>
        </p:txBody>
      </p:sp>
      <p:pic>
        <p:nvPicPr>
          <p:cNvPr id="3" name="Picture 2">
            <a:extLst>
              <a:ext uri="{FF2B5EF4-FFF2-40B4-BE49-F238E27FC236}">
                <a16:creationId xmlns="" xmlns:a16="http://schemas.microsoft.com/office/drawing/2014/main" id="{DBDF7B92-C9F5-6539-6BEF-BB3944C52644}"/>
              </a:ext>
            </a:extLst>
          </p:cNvPr>
          <p:cNvPicPr>
            <a:picLocks noChangeAspect="1"/>
          </p:cNvPicPr>
          <p:nvPr/>
        </p:nvPicPr>
        <p:blipFill>
          <a:blip r:embed="rId2"/>
          <a:stretch>
            <a:fillRect/>
          </a:stretch>
        </p:blipFill>
        <p:spPr>
          <a:xfrm>
            <a:off x="1905000" y="4019550"/>
            <a:ext cx="5486400" cy="914400"/>
          </a:xfrm>
          <a:prstGeom prst="rect">
            <a:avLst/>
          </a:prstGeom>
        </p:spPr>
      </p:pic>
    </p:spTree>
    <p:extLst>
      <p:ext uri="{BB962C8B-B14F-4D97-AF65-F5344CB8AC3E}">
        <p14:creationId xmlns:p14="http://schemas.microsoft.com/office/powerpoint/2010/main" val="114841572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FFFF00"/>
                </a:solidFill>
              </a:rPr>
              <a:t>Tk1:</a:t>
            </a:r>
            <a:r>
              <a:rPr lang="en-US" sz="4800" dirty="0" smtClean="0"/>
              <a:t> </a:t>
            </a:r>
            <a:r>
              <a:rPr lang="vi-VN" sz="4800" dirty="0" smtClean="0">
                <a:solidFill>
                  <a:schemeClr val="bg1"/>
                </a:solidFill>
              </a:rPr>
              <a:t>Nguồn </a:t>
            </a:r>
            <a:r>
              <a:rPr lang="vi-VN" sz="4800" dirty="0">
                <a:solidFill>
                  <a:schemeClr val="bg1"/>
                </a:solidFill>
              </a:rPr>
              <a:t>suối nếu bế tắc thì dòng sông mau cạn </a:t>
            </a:r>
            <a:r>
              <a:rPr lang="vi-VN" sz="4800" dirty="0" smtClean="0">
                <a:solidFill>
                  <a:schemeClr val="bg1"/>
                </a:solidFill>
              </a:rPr>
              <a:t>khô</a:t>
            </a:r>
            <a:r>
              <a:rPr lang="en-US" sz="4800" dirty="0" smtClean="0">
                <a:solidFill>
                  <a:schemeClr val="bg1"/>
                </a:solidFill>
              </a:rPr>
              <a:t>. </a:t>
            </a:r>
            <a:r>
              <a:rPr lang="vi-VN" sz="4800" dirty="0" smtClean="0">
                <a:solidFill>
                  <a:schemeClr val="bg1"/>
                </a:solidFill>
              </a:rPr>
              <a:t>Tình </a:t>
            </a:r>
            <a:r>
              <a:rPr lang="vi-VN" sz="4800" dirty="0">
                <a:solidFill>
                  <a:schemeClr val="bg1"/>
                </a:solidFill>
              </a:rPr>
              <a:t>yêu không Ki-Tô, ôi tình yêu sao cằn </a:t>
            </a:r>
            <a:r>
              <a:rPr lang="vi-VN" sz="4800" dirty="0" smtClean="0">
                <a:solidFill>
                  <a:schemeClr val="bg1"/>
                </a:solidFill>
              </a:rPr>
              <a:t>cỗi.</a:t>
            </a:r>
            <a:r>
              <a:rPr lang="en-US" sz="4800" dirty="0" smtClean="0">
                <a:solidFill>
                  <a:schemeClr val="bg1"/>
                </a:solidFill>
              </a:rPr>
              <a:t> </a:t>
            </a:r>
            <a:r>
              <a:rPr lang="vi-VN" sz="4800" dirty="0" smtClean="0">
                <a:solidFill>
                  <a:schemeClr val="bg1"/>
                </a:solidFill>
              </a:rPr>
              <a:t>Vì </a:t>
            </a:r>
            <a:r>
              <a:rPr lang="vi-VN" sz="4800" dirty="0">
                <a:solidFill>
                  <a:schemeClr val="bg1"/>
                </a:solidFill>
              </a:rPr>
              <a:t>Chúa chính nguồn suối, nguồn yêu thương vô biên, biển yêu thương nối liền </a:t>
            </a:r>
            <a:r>
              <a:rPr lang="en-US" sz="4800" dirty="0" smtClean="0">
                <a:solidFill>
                  <a:schemeClr val="bg1"/>
                </a:solidFill>
              </a:rPr>
              <a:t>h</a:t>
            </a:r>
            <a:r>
              <a:rPr lang="vi-VN" sz="4800" dirty="0" smtClean="0">
                <a:solidFill>
                  <a:schemeClr val="bg1"/>
                </a:solidFill>
              </a:rPr>
              <a:t>oang </a:t>
            </a:r>
            <a:r>
              <a:rPr lang="vi-VN" sz="4800" dirty="0">
                <a:solidFill>
                  <a:schemeClr val="bg1"/>
                </a:solidFill>
              </a:rPr>
              <a:t>đảo giữa đại dương.</a:t>
            </a:r>
            <a:endParaRPr lang="vi-VN" sz="4800" b="0" dirty="0">
              <a:solidFill>
                <a:schemeClr val="bg1"/>
              </a:solidFill>
              <a:effectLst/>
            </a:endParaRPr>
          </a:p>
        </p:txBody>
      </p:sp>
    </p:spTree>
    <p:extLst>
      <p:ext uri="{BB962C8B-B14F-4D97-AF65-F5344CB8AC3E}">
        <p14:creationId xmlns:p14="http://schemas.microsoft.com/office/powerpoint/2010/main" val="259683437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b="0" u="sng" dirty="0" err="1" smtClean="0">
                <a:solidFill>
                  <a:srgbClr val="FFFF00"/>
                </a:solidFill>
                <a:effectLst/>
              </a:rPr>
              <a:t>Đk</a:t>
            </a:r>
            <a:r>
              <a:rPr lang="en-US" sz="5000" b="0" u="sng" dirty="0" smtClean="0">
                <a:solidFill>
                  <a:srgbClr val="FFFF00"/>
                </a:solidFill>
                <a:effectLst/>
              </a:rPr>
              <a:t>:</a:t>
            </a:r>
            <a:r>
              <a:rPr lang="en-US" sz="5000" b="0" dirty="0" smtClean="0">
                <a:solidFill>
                  <a:schemeClr val="bg1"/>
                </a:solidFill>
                <a:effectLst/>
              </a:rPr>
              <a:t> </a:t>
            </a:r>
            <a:r>
              <a:rPr lang="vi-VN" sz="5000" dirty="0" smtClean="0">
                <a:solidFill>
                  <a:schemeClr val="bg1"/>
                </a:solidFill>
              </a:rPr>
              <a:t>Gặp gỡ Đức Ki-Tô, biến đổi cuộc đời mình. Gặp gỡ Đức Ki-Tô đón nhận ơn tái sinh. Gặp gỡ Đức Ki-Tô chân thành mình gặp mình. Gặp gỡ Đức Ki-Tô nảy sinh tình đệ huynh.</a:t>
            </a:r>
            <a:endParaRPr lang="vi-VN" sz="5000" b="0" dirty="0">
              <a:solidFill>
                <a:schemeClr val="bg1"/>
              </a:solidFill>
              <a:effectLst/>
            </a:endParaRPr>
          </a:p>
        </p:txBody>
      </p:sp>
    </p:spTree>
    <p:extLst>
      <p:ext uri="{BB962C8B-B14F-4D97-AF65-F5344CB8AC3E}">
        <p14:creationId xmlns:p14="http://schemas.microsoft.com/office/powerpoint/2010/main" val="270581040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FFFF00"/>
                </a:solidFill>
              </a:rPr>
              <a:t>Tk2:</a:t>
            </a:r>
            <a:r>
              <a:rPr lang="en-US" sz="4800" dirty="0"/>
              <a:t> </a:t>
            </a:r>
            <a:r>
              <a:rPr lang="vi-VN" sz="4800" dirty="0" smtClean="0">
                <a:solidFill>
                  <a:schemeClr val="bg1"/>
                </a:solidFill>
              </a:rPr>
              <a:t>Cuộc </a:t>
            </a:r>
            <a:r>
              <a:rPr lang="vi-VN" sz="4800" dirty="0">
                <a:solidFill>
                  <a:schemeClr val="bg1"/>
                </a:solidFill>
              </a:rPr>
              <a:t>sống kiếp lữ khách lộ trình xa ơi thật </a:t>
            </a:r>
            <a:r>
              <a:rPr lang="vi-VN" sz="4800" dirty="0" smtClean="0">
                <a:solidFill>
                  <a:schemeClr val="bg1"/>
                </a:solidFill>
              </a:rPr>
              <a:t>xa</a:t>
            </a:r>
            <a:r>
              <a:rPr lang="en-US" sz="4800" dirty="0" smtClean="0">
                <a:solidFill>
                  <a:schemeClr val="bg1"/>
                </a:solidFill>
              </a:rPr>
              <a:t>. </a:t>
            </a:r>
            <a:r>
              <a:rPr lang="vi-VN" sz="4800" dirty="0" smtClean="0">
                <a:solidFill>
                  <a:schemeClr val="bg1"/>
                </a:solidFill>
              </a:rPr>
              <a:t>Đường </a:t>
            </a:r>
            <a:r>
              <a:rPr lang="vi-VN" sz="4800" dirty="0">
                <a:solidFill>
                  <a:schemeClr val="bg1"/>
                </a:solidFill>
              </a:rPr>
              <a:t>nguy nan phong ba đơn độc sức hơi kiệt ngã. Kìa bỗng Chúa hiện </a:t>
            </a:r>
            <a:r>
              <a:rPr lang="vi-VN" sz="4800" dirty="0" smtClean="0">
                <a:solidFill>
                  <a:schemeClr val="bg1"/>
                </a:solidFill>
              </a:rPr>
              <a:t>đế</a:t>
            </a:r>
            <a:r>
              <a:rPr lang="en-US" sz="4800" dirty="0" smtClean="0">
                <a:solidFill>
                  <a:schemeClr val="bg1"/>
                </a:solidFill>
              </a:rPr>
              <a:t>n</a:t>
            </a:r>
            <a:r>
              <a:rPr lang="vi-VN" sz="4800" dirty="0" smtClean="0">
                <a:solidFill>
                  <a:schemeClr val="bg1"/>
                </a:solidFill>
              </a:rPr>
              <a:t> </a:t>
            </a:r>
            <a:r>
              <a:rPr lang="vi-VN" sz="4800" dirty="0">
                <a:solidFill>
                  <a:schemeClr val="bg1"/>
                </a:solidFill>
              </a:rPr>
              <a:t>nhẹ tay nâng con lên, ủi an như mẹ hiền, chính Ngài Chúa bình </a:t>
            </a:r>
            <a:r>
              <a:rPr lang="en-US" sz="4800" dirty="0" smtClean="0">
                <a:solidFill>
                  <a:schemeClr val="bg1"/>
                </a:solidFill>
              </a:rPr>
              <a:t>an.</a:t>
            </a:r>
            <a:endParaRPr lang="en-US" sz="48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b="0" u="sng" dirty="0" err="1" smtClean="0">
                <a:solidFill>
                  <a:srgbClr val="FFFF00"/>
                </a:solidFill>
                <a:effectLst/>
              </a:rPr>
              <a:t>Đk</a:t>
            </a:r>
            <a:r>
              <a:rPr lang="en-US" sz="5000" b="0" u="sng" dirty="0" smtClean="0">
                <a:solidFill>
                  <a:srgbClr val="FFFF00"/>
                </a:solidFill>
                <a:effectLst/>
              </a:rPr>
              <a:t>:</a:t>
            </a:r>
            <a:r>
              <a:rPr lang="en-US" sz="5000" b="0" dirty="0" smtClean="0">
                <a:solidFill>
                  <a:schemeClr val="bg1"/>
                </a:solidFill>
                <a:effectLst/>
              </a:rPr>
              <a:t> </a:t>
            </a:r>
            <a:r>
              <a:rPr lang="vi-VN" sz="5000" dirty="0" smtClean="0">
                <a:solidFill>
                  <a:schemeClr val="bg1"/>
                </a:solidFill>
              </a:rPr>
              <a:t>Gặp gỡ Đức Ki-Tô, biến đổi cuộc đời mình. Gặp gỡ Đức Ki-Tô đón nhận ơn tái sinh. Gặp gỡ Đức Ki-Tô chân thành mình gặp mình. Gặp gỡ Đức Ki-Tô nảy sinh tình đệ huynh.</a:t>
            </a:r>
            <a:endParaRPr lang="vi-VN" sz="5000" b="0" dirty="0">
              <a:solidFill>
                <a:schemeClr val="bg1"/>
              </a:solidFill>
              <a:effectLst/>
            </a:endParaRPr>
          </a:p>
        </p:txBody>
      </p:sp>
    </p:spTree>
    <p:extLst>
      <p:ext uri="{BB962C8B-B14F-4D97-AF65-F5344CB8AC3E}">
        <p14:creationId xmlns:p14="http://schemas.microsoft.com/office/powerpoint/2010/main" val="316386522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AAE7571-832B-8484-8AB5-38A08C1255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59320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4600" b="0" u="sng" dirty="0">
                <a:solidFill>
                  <a:srgbClr val="FFFF00"/>
                </a:solidFill>
                <a:effectLst/>
                <a:latin typeface="+mj-lt"/>
              </a:rPr>
              <a:t>Tk1</a:t>
            </a:r>
            <a:r>
              <a:rPr lang="vi-VN" sz="4600" b="0" u="sng" dirty="0">
                <a:solidFill>
                  <a:srgbClr val="FFFF00"/>
                </a:solidFill>
                <a:effectLst/>
                <a:latin typeface="+mj-lt"/>
              </a:rPr>
              <a:t>:</a:t>
            </a:r>
            <a:r>
              <a:rPr lang="vi-VN" sz="4600" b="0" dirty="0">
                <a:solidFill>
                  <a:schemeClr val="bg1"/>
                </a:solidFill>
                <a:effectLst/>
                <a:latin typeface="+mj-lt"/>
              </a:rPr>
              <a:t> </a:t>
            </a:r>
            <a:r>
              <a:rPr lang="vi-VN" sz="4600" dirty="0">
                <a:solidFill>
                  <a:schemeClr val="bg1"/>
                </a:solidFill>
                <a:latin typeface="+mj-lt"/>
              </a:rPr>
              <a:t>Lạy </a:t>
            </a:r>
            <a:r>
              <a:rPr lang="vi-VN" sz="4600" dirty="0" smtClean="0">
                <a:solidFill>
                  <a:schemeClr val="bg1"/>
                </a:solidFill>
                <a:latin typeface="+mj-lt"/>
              </a:rPr>
              <a:t>Chúa</a:t>
            </a:r>
            <a:r>
              <a:rPr lang="en-US" sz="4600" dirty="0" smtClean="0">
                <a:solidFill>
                  <a:schemeClr val="bg1"/>
                </a:solidFill>
                <a:latin typeface="+mj-lt"/>
              </a:rPr>
              <a:t>,</a:t>
            </a:r>
            <a:r>
              <a:rPr lang="vi-VN" sz="4600" dirty="0" smtClean="0">
                <a:solidFill>
                  <a:schemeClr val="bg1"/>
                </a:solidFill>
                <a:latin typeface="+mj-lt"/>
              </a:rPr>
              <a:t> </a:t>
            </a:r>
            <a:r>
              <a:rPr lang="vi-VN" sz="4600" dirty="0">
                <a:solidFill>
                  <a:schemeClr val="bg1"/>
                </a:solidFill>
                <a:latin typeface="+mj-lt"/>
              </a:rPr>
              <a:t>xin mở mắt con biết nhìn kỳ công của Ngài, trời xanh tinh tú long </a:t>
            </a:r>
            <a:r>
              <a:rPr lang="vi-VN" sz="4600" dirty="0" smtClean="0">
                <a:solidFill>
                  <a:schemeClr val="bg1"/>
                </a:solidFill>
                <a:latin typeface="+mj-lt"/>
              </a:rPr>
              <a:t>lanh</a:t>
            </a:r>
            <a:r>
              <a:rPr lang="en-US" sz="4600" dirty="0" smtClean="0">
                <a:solidFill>
                  <a:schemeClr val="bg1"/>
                </a:solidFill>
                <a:latin typeface="+mj-lt"/>
              </a:rPr>
              <a:t>,</a:t>
            </a:r>
            <a:r>
              <a:rPr lang="vi-VN" sz="4600" dirty="0" smtClean="0">
                <a:solidFill>
                  <a:schemeClr val="bg1"/>
                </a:solidFill>
                <a:latin typeface="+mj-lt"/>
              </a:rPr>
              <a:t> </a:t>
            </a:r>
            <a:r>
              <a:rPr lang="vi-VN" sz="4600" dirty="0">
                <a:solidFill>
                  <a:schemeClr val="bg1"/>
                </a:solidFill>
                <a:latin typeface="+mj-lt"/>
              </a:rPr>
              <a:t>hoa ngàn cùng muôn muông thú. Đồi </a:t>
            </a:r>
            <a:r>
              <a:rPr lang="vi-VN" sz="4600" dirty="0" smtClean="0">
                <a:solidFill>
                  <a:schemeClr val="bg1"/>
                </a:solidFill>
                <a:latin typeface="+mj-lt"/>
              </a:rPr>
              <a:t>kia</a:t>
            </a:r>
            <a:r>
              <a:rPr lang="en-US" sz="4600" dirty="0">
                <a:solidFill>
                  <a:schemeClr val="bg1"/>
                </a:solidFill>
                <a:latin typeface="+mj-lt"/>
              </a:rPr>
              <a:t> </a:t>
            </a:r>
            <a:r>
              <a:rPr lang="vi-VN" sz="4600" dirty="0" smtClean="0">
                <a:solidFill>
                  <a:schemeClr val="bg1"/>
                </a:solidFill>
                <a:latin typeface="+mj-lt"/>
              </a:rPr>
              <a:t>ai </a:t>
            </a:r>
            <a:r>
              <a:rPr lang="vi-VN" sz="4600" dirty="0">
                <a:solidFill>
                  <a:schemeClr val="bg1"/>
                </a:solidFill>
                <a:latin typeface="+mj-lt"/>
              </a:rPr>
              <a:t>đắp lên non sông dài trùng dương mênh mông, biết rằng Ngài đã thương con, thế mà con đâu có </a:t>
            </a:r>
            <a:r>
              <a:rPr lang="vi-VN" sz="4600" dirty="0" smtClean="0">
                <a:solidFill>
                  <a:schemeClr val="bg1"/>
                </a:solidFill>
                <a:latin typeface="+mj-lt"/>
              </a:rPr>
              <a:t>hay</a:t>
            </a:r>
            <a:r>
              <a:rPr lang="en-US" sz="4600" dirty="0" smtClean="0">
                <a:solidFill>
                  <a:schemeClr val="bg1"/>
                </a:solidFill>
                <a:latin typeface="+mj-lt"/>
              </a:rPr>
              <a:t>.</a:t>
            </a:r>
            <a:endParaRPr lang="vi-VN" sz="46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7200" b="0" u="sng" dirty="0">
                <a:solidFill>
                  <a:srgbClr val="FFFF00"/>
                </a:solidFill>
                <a:effectLst/>
                <a:latin typeface="+mj-lt"/>
              </a:rPr>
              <a:t>Đk</a:t>
            </a:r>
            <a:r>
              <a:rPr lang="vi-VN" sz="7200" b="0" u="sng" dirty="0">
                <a:solidFill>
                  <a:srgbClr val="FFFF00"/>
                </a:solidFill>
                <a:effectLst/>
                <a:latin typeface="+mj-lt"/>
              </a:rPr>
              <a:t>:</a:t>
            </a:r>
            <a:r>
              <a:rPr lang="vi-VN" sz="7200" b="0" dirty="0">
                <a:solidFill>
                  <a:schemeClr val="bg1"/>
                </a:solidFill>
                <a:effectLst/>
                <a:latin typeface="+mj-lt"/>
              </a:rPr>
              <a:t> </a:t>
            </a:r>
            <a:r>
              <a:rPr lang="en-US" sz="7200" dirty="0" err="1">
                <a:solidFill>
                  <a:schemeClr val="bg1"/>
                </a:solidFill>
                <a:latin typeface="+mj-lt"/>
              </a:rPr>
              <a:t>Ephata</a:t>
            </a:r>
            <a:r>
              <a:rPr lang="en-US" sz="7200" dirty="0">
                <a:solidFill>
                  <a:schemeClr val="bg1"/>
                </a:solidFill>
                <a:latin typeface="+mj-lt"/>
              </a:rPr>
              <a:t>! </a:t>
            </a:r>
            <a:r>
              <a:rPr lang="en-US" sz="7200" dirty="0" err="1">
                <a:solidFill>
                  <a:schemeClr val="bg1"/>
                </a:solidFill>
                <a:latin typeface="+mj-lt"/>
              </a:rPr>
              <a:t>Hãy</a:t>
            </a:r>
            <a:r>
              <a:rPr lang="en-US" sz="7200" dirty="0">
                <a:solidFill>
                  <a:schemeClr val="bg1"/>
                </a:solidFill>
                <a:latin typeface="+mj-lt"/>
              </a:rPr>
              <a:t> </a:t>
            </a:r>
            <a:r>
              <a:rPr lang="en-US" sz="7200" dirty="0" err="1">
                <a:solidFill>
                  <a:schemeClr val="bg1"/>
                </a:solidFill>
                <a:latin typeface="+mj-lt"/>
              </a:rPr>
              <a:t>mở</a:t>
            </a:r>
            <a:r>
              <a:rPr lang="en-US" sz="7200" dirty="0">
                <a:solidFill>
                  <a:schemeClr val="bg1"/>
                </a:solidFill>
                <a:latin typeface="+mj-lt"/>
              </a:rPr>
              <a:t>! </a:t>
            </a:r>
            <a:r>
              <a:rPr lang="en-US" sz="7200" dirty="0" err="1" smtClean="0">
                <a:solidFill>
                  <a:schemeClr val="bg1"/>
                </a:solidFill>
                <a:latin typeface="+mj-lt"/>
              </a:rPr>
              <a:t>Mở</a:t>
            </a:r>
            <a:r>
              <a:rPr lang="en-US" sz="7200" dirty="0" smtClean="0">
                <a:solidFill>
                  <a:schemeClr val="bg1"/>
                </a:solidFill>
                <a:latin typeface="+mj-lt"/>
              </a:rPr>
              <a:t> </a:t>
            </a:r>
            <a:r>
              <a:rPr lang="en-US" sz="7200" dirty="0" err="1" smtClean="0">
                <a:solidFill>
                  <a:schemeClr val="bg1"/>
                </a:solidFill>
                <a:latin typeface="+mj-lt"/>
              </a:rPr>
              <a:t>ra</a:t>
            </a:r>
            <a:r>
              <a:rPr lang="en-US" sz="7200" dirty="0">
                <a:solidFill>
                  <a:schemeClr val="bg1"/>
                </a:solidFill>
                <a:latin typeface="+mj-lt"/>
              </a:rPr>
              <a:t>! </a:t>
            </a:r>
            <a:r>
              <a:rPr lang="en-US" sz="7200" dirty="0" err="1">
                <a:solidFill>
                  <a:schemeClr val="bg1"/>
                </a:solidFill>
                <a:latin typeface="+mj-lt"/>
              </a:rPr>
              <a:t>Ephata</a:t>
            </a:r>
            <a:r>
              <a:rPr lang="en-US" sz="7200" dirty="0">
                <a:solidFill>
                  <a:schemeClr val="bg1"/>
                </a:solidFill>
                <a:latin typeface="+mj-lt"/>
              </a:rPr>
              <a:t>! </a:t>
            </a:r>
            <a:r>
              <a:rPr lang="en-US" sz="7200" dirty="0" err="1">
                <a:solidFill>
                  <a:schemeClr val="bg1"/>
                </a:solidFill>
                <a:latin typeface="+mj-lt"/>
              </a:rPr>
              <a:t>Hãy</a:t>
            </a:r>
            <a:r>
              <a:rPr lang="en-US" sz="7200" dirty="0">
                <a:solidFill>
                  <a:schemeClr val="bg1"/>
                </a:solidFill>
                <a:latin typeface="+mj-lt"/>
              </a:rPr>
              <a:t> </a:t>
            </a:r>
            <a:r>
              <a:rPr lang="en-US" sz="7200" dirty="0" err="1">
                <a:solidFill>
                  <a:schemeClr val="bg1"/>
                </a:solidFill>
                <a:latin typeface="+mj-lt"/>
              </a:rPr>
              <a:t>mở</a:t>
            </a:r>
            <a:r>
              <a:rPr lang="en-US" sz="7200" dirty="0">
                <a:solidFill>
                  <a:schemeClr val="bg1"/>
                </a:solidFill>
                <a:latin typeface="+mj-lt"/>
              </a:rPr>
              <a:t> </a:t>
            </a:r>
            <a:r>
              <a:rPr lang="en-US" sz="7200" dirty="0" err="1">
                <a:solidFill>
                  <a:schemeClr val="bg1"/>
                </a:solidFill>
                <a:latin typeface="+mj-lt"/>
              </a:rPr>
              <a:t>ra</a:t>
            </a:r>
            <a:r>
              <a:rPr lang="en-US" sz="7200" dirty="0">
                <a:solidFill>
                  <a:schemeClr val="bg1"/>
                </a:solidFill>
                <a:latin typeface="+mj-lt"/>
              </a:rPr>
              <a:t>! </a:t>
            </a:r>
            <a:r>
              <a:rPr lang="en-US" sz="7200" dirty="0" err="1" smtClean="0">
                <a:solidFill>
                  <a:schemeClr val="bg1"/>
                </a:solidFill>
                <a:latin typeface="+mj-lt"/>
              </a:rPr>
              <a:t>Ephata</a:t>
            </a:r>
            <a:r>
              <a:rPr lang="en-US" sz="7200" dirty="0">
                <a:solidFill>
                  <a:schemeClr val="bg1"/>
                </a:solidFill>
                <a:latin typeface="+mj-lt"/>
              </a:rPr>
              <a:t>! </a:t>
            </a:r>
            <a:r>
              <a:rPr lang="en-US" sz="7200" dirty="0" err="1">
                <a:solidFill>
                  <a:schemeClr val="bg1"/>
                </a:solidFill>
                <a:latin typeface="+mj-lt"/>
              </a:rPr>
              <a:t>Ephata</a:t>
            </a:r>
            <a:r>
              <a:rPr lang="en-US" sz="7200" dirty="0">
                <a:solidFill>
                  <a:schemeClr val="bg1"/>
                </a:solidFill>
                <a:latin typeface="+mj-lt"/>
              </a:rPr>
              <a:t>!</a:t>
            </a:r>
            <a:endParaRPr lang="vi-VN" sz="7200" dirty="0">
              <a:solidFill>
                <a:schemeClr val="bg1"/>
              </a:solidFill>
              <a:latin typeface="+mj-lt"/>
            </a:endParaRPr>
          </a:p>
        </p:txBody>
      </p:sp>
    </p:spTree>
    <p:extLst>
      <p:ext uri="{BB962C8B-B14F-4D97-AF65-F5344CB8AC3E}">
        <p14:creationId xmlns:p14="http://schemas.microsoft.com/office/powerpoint/2010/main" val="231503272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1060</TotalTime>
  <Words>1731</Words>
  <Application>Microsoft Office PowerPoint</Application>
  <PresentationFormat>On-screen Show (16:9)</PresentationFormat>
  <Paragraphs>84</Paragraphs>
  <Slides>74</Slides>
  <Notes>1</Notes>
  <HiddenSlides>0</HiddenSlides>
  <MMClips>0</MMClips>
  <ScaleCrop>false</ScaleCrop>
  <HeadingPairs>
    <vt:vector size="4" baseType="variant">
      <vt:variant>
        <vt:lpstr>Theme</vt:lpstr>
      </vt:variant>
      <vt:variant>
        <vt:i4>9</vt:i4>
      </vt:variant>
      <vt:variant>
        <vt:lpstr>Slide Titles</vt:lpstr>
      </vt:variant>
      <vt:variant>
        <vt:i4>74</vt:i4>
      </vt:variant>
    </vt:vector>
  </HeadingPairs>
  <TitlesOfParts>
    <vt:vector size="83" baseType="lpstr">
      <vt:lpstr>Office Theme</vt:lpstr>
      <vt:lpstr>12_Office Theme</vt:lpstr>
      <vt:lpstr>36_Default Design</vt:lpstr>
      <vt:lpstr>10_Office Theme</vt:lpstr>
      <vt:lpstr>6_Office Theme</vt:lpstr>
      <vt:lpstr>8_Office Theme</vt:lpstr>
      <vt:lpstr>9_Office Theme</vt:lpstr>
      <vt:lpstr>11_Office Theme</vt:lpstr>
      <vt:lpstr>37_Default Design</vt:lpstr>
      <vt:lpstr>CHÚA NHẬT XXIII  THƯỜNG NIÊN NĂM B</vt:lpstr>
      <vt:lpstr>PowerPoint Presentation</vt:lpstr>
      <vt:lpstr> TẬP HÁT CỘNG ĐOÀN THÁNH VỊNH 145 CHÚA NHẬT XXIII THƯỜNG NIÊN NĂM B  Lm. Kim Long</vt:lpstr>
      <vt:lpstr>Đk: Hồn tôi hỡi, nào chúc tụng Chúa đi.</vt:lpstr>
      <vt:lpstr>Chúa Giê-su loan báo  Tin Mừng Nước Trời và chữa mọi thứ bệnh hoạn tật nguyền trong dân.</vt:lpstr>
      <vt:lpstr>PowerPoint Presentation</vt:lpstr>
      <vt:lpstr> Ca Nhập Lễ EPHATA! HÃY MỞ RA Thành Tâm </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THÁNH VỊNH 145 CHÚA NHẬT XXIII THƯỜNG NIÊN NĂM B  Lm. Kim Long 03 Câu</vt:lpstr>
      <vt:lpstr>Đk: Hồn tôi hỡi, nào chúc tụng Chúa đi.</vt:lpstr>
      <vt:lpstr>Tk1: Ngài minh xét những ai bị ức oan, kẻ tù tội ra tay cứu độ liền. Ngài cũng thương ban lương thực mà nuôi kẻ khó nghèo.</vt:lpstr>
      <vt:lpstr>Đk: Hồn tôi hỡi, nào chúc tụng Chúa đi.</vt:lpstr>
      <vt:lpstr>Tk2: Ngài mở mắt những kẻ bị tối đui, kẻ bị dìm ra tay Chúa vực dậy. Và Chúa yêu thương những người hằng luôn sống chính trực. Ngài cũng không quên bang trợ kiều dân nấp bóng Ngài.</vt:lpstr>
      <vt:lpstr>Đk: Hồn tôi hỡi, nào chúc tụng Chúa đi.</vt:lpstr>
      <vt:lpstr>Tk3: Mọi mưu tính ác nhân Ngài phá tan. Chúa độ trì cô nhi với quả phụ. Ngài nắm trong tay vương quyền ngàn muôn kiếp vững bền. Này hỡi Si-on, Chúa Trời là Vua thống lãnh hoài.</vt:lpstr>
      <vt:lpstr>Đk: Hồn tôi hỡi, nào chúc tụng Chúa đi.</vt:lpstr>
      <vt:lpstr>PowerPoint Presentation</vt:lpstr>
      <vt:lpstr>Chúa Giê-su loan báo  Tin Mừng Nước Trời và chữa mọi thứ bệnh hoạn tật nguyền trong dân.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Đây của lễ tình yêu hiệp dâng với bánh rượu từ bao lao công ruộng đồng trở nên thần lương nuôi sống sẻ chia hương nồng tình yêu…</vt:lpstr>
      <vt:lpstr>…Đây của lễ tình yêu hiệp dâng với hương trầm tỏa lan hương thơm ngạt ngào hòa tan trong rượu bánh dâng về Cha Chí Nhân.</vt:lpstr>
      <vt:lpstr>Tk1: Thân con đây tựa rượu bánh, tình yêu con quyện hương trầm, hiệp dâng lên Cha Cực Thánh biến thành hiến lễ tình yêu.</vt:lpstr>
      <vt:lpstr>Đk: Đây của lễ tình yêu hiệp dâng với bánh rượu từ bao lao công ruộng đồng trở nên thần lương nuôi sống sẻ chia hương nồng tình yêu…</vt:lpstr>
      <vt:lpstr>…Đây của lễ tình yêu hiệp dâng với hương trầm tỏa lan hương thơm ngạt ngào hòa tan trong rượu bánh dâng về Cha Chí Nhân.</vt:lpstr>
      <vt:lpstr>Tk2: Thân con đây tựa ngọn nến vì yêu thương nguyện quên mình, chịu tan hy sinh nhựa sống hiến mình tẩy xóa tội khiên.</vt:lpstr>
      <vt:lpstr>Đk: Đây của lễ tình yêu hiệp dâng với bánh rượu từ bao lao công ruộng đồng trở nên thần lương nuôi sống sẻ chia hương nồng tình yêu…</vt:lpstr>
      <vt:lpstr>…Đây của lễ tình yêu hiệp dâng với hương trầm tỏa lan hương thơm ngạt ngào hòa tan trong rượu bánh dâng về Cha Chí Nhân.</vt:lpstr>
      <vt:lpstr>PowerPoint Presentation</vt:lpstr>
      <vt:lpstr>PowerPoint Presentation</vt:lpstr>
      <vt:lpstr>Ca Nguyện Hiệp Lễ VỀ BÊN CHÚA Phùng Minh Mẫn</vt:lpstr>
      <vt:lpstr>Tk1: Như nai rừng đang khát mong về suối trong ngọt ngào, con mơ về quê dấu yêu dường bao. Chốn an bình thư thái có muôn phúc lộc tươi mới tựa vào lòng Chúa con nghỉ ngơi…</vt:lpstr>
      <vt:lpstr>… Nơi lưu đày sâu đắng bao ngày vắng xa nụ cười. Thân nô lệ tìm thấy đâu niềm vui, ngước trông về trời cao tiếng con xin Ngài nghe thấu dìu đưa con thoát xa khổ đau.</vt:lpstr>
      <vt:lpstr>Đk: Về bên Chúa một ngày con sướng vui nhiều hơn vạn ngày trần thế. Chính Ngài là cùng đích con đi về. Về bên Chúa niềm vui tràn ứ, ngàn thu không hề phai úa có Chúa vui thỏa niềm ước mơ.</vt:lpstr>
      <vt:lpstr>Tk2: Mang thân phận tội lỗi trên đường thế gian mịt mờ, con bao lần gục ngã trong bùn nhơ. Chốn u sầu héo úa mắt con đẫm lệ chan chứa, vạn lần đau xót cho tội xưa…</vt:lpstr>
      <vt:lpstr>… Ôi nhân hậu lòng Chúa như đại dương luôn dạt dào, qua muôn đời hằng chứa chan nhường bao. Khấn xin Ngài thương xót thấm khô bao giọt nước mắt dìu đưa con tới quê trời cao.</vt:lpstr>
      <vt:lpstr>Đk: Về bên Chúa một ngày con sướng vui nhiều hơn vạn ngày trần thế. Chính Ngài là cùng đích con đi về. Về bên Chúa niềm vui tràn ứ, ngàn thu không hề phai úa có Chúa vui thỏa niềm ước mơ.</vt:lpstr>
      <vt:lpstr>PowerPoint Presentation</vt:lpstr>
      <vt:lpstr>PowerPoint Presentation</vt:lpstr>
      <vt:lpstr>Ca Kết Lễ GẶP GỠ ĐỨC KI-TÔ Lm. Tiến Lộc</vt:lpstr>
      <vt:lpstr>Đk: Gặp gỡ Đức Ki-Tô, biến đổi cuộc đời mình. Gặp gỡ Đức Ki-Tô đón nhận ơn tái sinh. Gặp gỡ Đức Ki-Tô chân thành mình gặp mình. Gặp gỡ Đức Ki-Tô nảy sinh tình đệ huynh.</vt:lpstr>
      <vt:lpstr>Tk1: Nguồn suối nếu bế tắc thì dòng sông mau cạn khô. Tình yêu không Ki-Tô, ôi tình yêu sao cằn cỗi. Vì Chúa chính nguồn suối, nguồn yêu thương vô biên, biển yêu thương nối liền hoang đảo giữa đại dương.</vt:lpstr>
      <vt:lpstr>Đk: Gặp gỡ Đức Ki-Tô, biến đổi cuộc đời mình. Gặp gỡ Đức Ki-Tô đón nhận ơn tái sinh. Gặp gỡ Đức Ki-Tô chân thành mình gặp mình. Gặp gỡ Đức Ki-Tô nảy sinh tình đệ huynh.</vt:lpstr>
      <vt:lpstr>Tk2: Cuộc sống kiếp lữ khách lộ trình xa ơi thật xa. Đường nguy nan phong ba đơn độc sức hơi kiệt ngã. Kìa bỗng Chúa hiện đến nhẹ tay nâng con lên, ủi an như mẹ hiền, chính Ngài Chúa bình an.</vt:lpstr>
      <vt:lpstr>Đk: Gặp gỡ Đức Ki-Tô, biến đổi cuộc đời mình. Gặp gỡ Đức Ki-Tô đón nhận ơn tái sinh. Gặp gỡ Đức Ki-Tô chân thành mình gặp mình. Gặp gỡ Đức Ki-Tô nảy sinh tình đệ huynh.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180</cp:revision>
  <dcterms:created xsi:type="dcterms:W3CDTF">2023-05-21T07:25:42Z</dcterms:created>
  <dcterms:modified xsi:type="dcterms:W3CDTF">2024-09-06T12:10:47Z</dcterms:modified>
</cp:coreProperties>
</file>