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5.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6.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7.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8.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9.xml" ContentType="application/vnd.openxmlformats-officedocument.theme+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theme/theme10.xml" ContentType="application/vnd.openxmlformats-officedocument.theme+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84" r:id="rId3"/>
    <p:sldMasterId id="2147483692" r:id="rId4"/>
    <p:sldMasterId id="2147483928" r:id="rId5"/>
    <p:sldMasterId id="2147484012" r:id="rId6"/>
    <p:sldMasterId id="2147484024" r:id="rId7"/>
    <p:sldMasterId id="2147484132" r:id="rId8"/>
    <p:sldMasterId id="2147484156" r:id="rId9"/>
    <p:sldMasterId id="2147484168" r:id="rId10"/>
    <p:sldMasterId id="2147484180" r:id="rId11"/>
  </p:sldMasterIdLst>
  <p:notesMasterIdLst>
    <p:notesMasterId r:id="rId86"/>
  </p:notesMasterIdLst>
  <p:sldIdLst>
    <p:sldId id="507" r:id="rId12"/>
    <p:sldId id="367" r:id="rId13"/>
    <p:sldId id="725" r:id="rId14"/>
    <p:sldId id="726" r:id="rId15"/>
    <p:sldId id="727" r:id="rId16"/>
    <p:sldId id="728" r:id="rId17"/>
    <p:sldId id="729" r:id="rId18"/>
    <p:sldId id="730" r:id="rId19"/>
    <p:sldId id="731" r:id="rId20"/>
    <p:sldId id="720" r:id="rId21"/>
    <p:sldId id="553" r:id="rId22"/>
    <p:sldId id="732" r:id="rId23"/>
    <p:sldId id="733" r:id="rId24"/>
    <p:sldId id="736" r:id="rId25"/>
    <p:sldId id="721" r:id="rId26"/>
    <p:sldId id="384" r:id="rId27"/>
    <p:sldId id="737" r:id="rId28"/>
    <p:sldId id="738" r:id="rId29"/>
    <p:sldId id="739" r:id="rId30"/>
    <p:sldId id="740" r:id="rId31"/>
    <p:sldId id="741" r:id="rId32"/>
    <p:sldId id="647" r:id="rId33"/>
    <p:sldId id="649" r:id="rId34"/>
    <p:sldId id="701" r:id="rId35"/>
    <p:sldId id="702" r:id="rId36"/>
    <p:sldId id="703" r:id="rId37"/>
    <p:sldId id="713" r:id="rId38"/>
    <p:sldId id="704" r:id="rId39"/>
    <p:sldId id="714" r:id="rId40"/>
    <p:sldId id="705" r:id="rId41"/>
    <p:sldId id="715" r:id="rId42"/>
    <p:sldId id="706" r:id="rId43"/>
    <p:sldId id="716" r:id="rId44"/>
    <p:sldId id="653" r:id="rId45"/>
    <p:sldId id="707" r:id="rId46"/>
    <p:sldId id="723" r:id="rId47"/>
    <p:sldId id="549" r:id="rId48"/>
    <p:sldId id="400" r:id="rId49"/>
    <p:sldId id="742" r:id="rId50"/>
    <p:sldId id="743" r:id="rId51"/>
    <p:sldId id="744" r:id="rId52"/>
    <p:sldId id="745" r:id="rId53"/>
    <p:sldId id="746" r:id="rId54"/>
    <p:sldId id="747" r:id="rId55"/>
    <p:sldId id="748" r:id="rId56"/>
    <p:sldId id="749" r:id="rId57"/>
    <p:sldId id="750" r:id="rId58"/>
    <p:sldId id="751" r:id="rId59"/>
    <p:sldId id="752" r:id="rId60"/>
    <p:sldId id="753" r:id="rId61"/>
    <p:sldId id="550" r:id="rId62"/>
    <p:sldId id="558" r:id="rId63"/>
    <p:sldId id="754" r:id="rId64"/>
    <p:sldId id="755" r:id="rId65"/>
    <p:sldId id="757" r:id="rId66"/>
    <p:sldId id="756" r:id="rId67"/>
    <p:sldId id="758" r:id="rId68"/>
    <p:sldId id="276" r:id="rId69"/>
    <p:sldId id="724" r:id="rId70"/>
    <p:sldId id="277" r:id="rId71"/>
    <p:sldId id="761" r:id="rId72"/>
    <p:sldId id="759" r:id="rId73"/>
    <p:sldId id="762" r:id="rId74"/>
    <p:sldId id="760" r:id="rId75"/>
    <p:sldId id="763" r:id="rId76"/>
    <p:sldId id="764" r:id="rId77"/>
    <p:sldId id="292" r:id="rId78"/>
    <p:sldId id="698" r:id="rId79"/>
    <p:sldId id="293" r:id="rId80"/>
    <p:sldId id="765" r:id="rId81"/>
    <p:sldId id="766" r:id="rId82"/>
    <p:sldId id="735" r:id="rId83"/>
    <p:sldId id="767" r:id="rId84"/>
    <p:sldId id="699" r:id="rId85"/>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0021"/>
    <a:srgbClr val="33CC33"/>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vertBarState="maximized">
    <p:restoredLeft sz="34573" autoAdjust="0"/>
    <p:restoredTop sz="94693" autoAdjust="0"/>
  </p:normalViewPr>
  <p:slideViewPr>
    <p:cSldViewPr>
      <p:cViewPr>
        <p:scale>
          <a:sx n="69" d="100"/>
          <a:sy n="69" d="100"/>
        </p:scale>
        <p:origin x="-1182" y="-486"/>
      </p:cViewPr>
      <p:guideLst>
        <p:guide orient="horz" pos="1620"/>
        <p:guide pos="2880"/>
      </p:guideLst>
    </p:cSldViewPr>
  </p:slideViewPr>
  <p:outlineViewPr>
    <p:cViewPr>
      <p:scale>
        <a:sx n="33" d="100"/>
        <a:sy n="33" d="100"/>
      </p:scale>
      <p:origin x="0" y="19445"/>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slide" Target="slides/slide28.xml"/><Relationship Id="rId21" Type="http://schemas.openxmlformats.org/officeDocument/2006/relationships/slide" Target="slides/slide10.xml"/><Relationship Id="rId34" Type="http://schemas.openxmlformats.org/officeDocument/2006/relationships/slide" Target="slides/slide23.xml"/><Relationship Id="rId42" Type="http://schemas.openxmlformats.org/officeDocument/2006/relationships/slide" Target="slides/slide31.xml"/><Relationship Id="rId47" Type="http://schemas.openxmlformats.org/officeDocument/2006/relationships/slide" Target="slides/slide36.xml"/><Relationship Id="rId50" Type="http://schemas.openxmlformats.org/officeDocument/2006/relationships/slide" Target="slides/slide39.xml"/><Relationship Id="rId55" Type="http://schemas.openxmlformats.org/officeDocument/2006/relationships/slide" Target="slides/slide44.xml"/><Relationship Id="rId63" Type="http://schemas.openxmlformats.org/officeDocument/2006/relationships/slide" Target="slides/slide52.xml"/><Relationship Id="rId68" Type="http://schemas.openxmlformats.org/officeDocument/2006/relationships/slide" Target="slides/slide57.xml"/><Relationship Id="rId76" Type="http://schemas.openxmlformats.org/officeDocument/2006/relationships/slide" Target="slides/slide65.xml"/><Relationship Id="rId84" Type="http://schemas.openxmlformats.org/officeDocument/2006/relationships/slide" Target="slides/slide73.xml"/><Relationship Id="rId89" Type="http://schemas.openxmlformats.org/officeDocument/2006/relationships/theme" Target="theme/theme1.xml"/><Relationship Id="rId7" Type="http://schemas.openxmlformats.org/officeDocument/2006/relationships/slideMaster" Target="slideMasters/slideMaster7.xml"/><Relationship Id="rId71" Type="http://schemas.openxmlformats.org/officeDocument/2006/relationships/slide" Target="slides/slide60.xml"/><Relationship Id="rId2" Type="http://schemas.openxmlformats.org/officeDocument/2006/relationships/slideMaster" Target="slideMasters/slideMaster2.xml"/><Relationship Id="rId16" Type="http://schemas.openxmlformats.org/officeDocument/2006/relationships/slide" Target="slides/slide5.xml"/><Relationship Id="rId29" Type="http://schemas.openxmlformats.org/officeDocument/2006/relationships/slide" Target="slides/slide18.xml"/><Relationship Id="rId11" Type="http://schemas.openxmlformats.org/officeDocument/2006/relationships/slideMaster" Target="slideMasters/slideMaster11.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slide" Target="slides/slide29.xml"/><Relationship Id="rId45" Type="http://schemas.openxmlformats.org/officeDocument/2006/relationships/slide" Target="slides/slide34.xml"/><Relationship Id="rId53" Type="http://schemas.openxmlformats.org/officeDocument/2006/relationships/slide" Target="slides/slide42.xml"/><Relationship Id="rId58" Type="http://schemas.openxmlformats.org/officeDocument/2006/relationships/slide" Target="slides/slide47.xml"/><Relationship Id="rId66" Type="http://schemas.openxmlformats.org/officeDocument/2006/relationships/slide" Target="slides/slide55.xml"/><Relationship Id="rId74" Type="http://schemas.openxmlformats.org/officeDocument/2006/relationships/slide" Target="slides/slide63.xml"/><Relationship Id="rId79" Type="http://schemas.openxmlformats.org/officeDocument/2006/relationships/slide" Target="slides/slide68.xml"/><Relationship Id="rId87" Type="http://schemas.openxmlformats.org/officeDocument/2006/relationships/presProps" Target="presProps.xml"/><Relationship Id="rId5" Type="http://schemas.openxmlformats.org/officeDocument/2006/relationships/slideMaster" Target="slideMasters/slideMaster5.xml"/><Relationship Id="rId61" Type="http://schemas.openxmlformats.org/officeDocument/2006/relationships/slide" Target="slides/slide50.xml"/><Relationship Id="rId82" Type="http://schemas.openxmlformats.org/officeDocument/2006/relationships/slide" Target="slides/slide71.xml"/><Relationship Id="rId90" Type="http://schemas.openxmlformats.org/officeDocument/2006/relationships/tableStyles" Target="tableStyles.xml"/><Relationship Id="rId19" Type="http://schemas.openxmlformats.org/officeDocument/2006/relationships/slide" Target="slides/slide8.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slide" Target="slides/slide32.xml"/><Relationship Id="rId48" Type="http://schemas.openxmlformats.org/officeDocument/2006/relationships/slide" Target="slides/slide37.xml"/><Relationship Id="rId56" Type="http://schemas.openxmlformats.org/officeDocument/2006/relationships/slide" Target="slides/slide45.xml"/><Relationship Id="rId64" Type="http://schemas.openxmlformats.org/officeDocument/2006/relationships/slide" Target="slides/slide53.xml"/><Relationship Id="rId69" Type="http://schemas.openxmlformats.org/officeDocument/2006/relationships/slide" Target="slides/slide58.xml"/><Relationship Id="rId77" Type="http://schemas.openxmlformats.org/officeDocument/2006/relationships/slide" Target="slides/slide66.xml"/><Relationship Id="rId8" Type="http://schemas.openxmlformats.org/officeDocument/2006/relationships/slideMaster" Target="slideMasters/slideMaster8.xml"/><Relationship Id="rId51" Type="http://schemas.openxmlformats.org/officeDocument/2006/relationships/slide" Target="slides/slide40.xml"/><Relationship Id="rId72" Type="http://schemas.openxmlformats.org/officeDocument/2006/relationships/slide" Target="slides/slide61.xml"/><Relationship Id="rId80" Type="http://schemas.openxmlformats.org/officeDocument/2006/relationships/slide" Target="slides/slide69.xml"/><Relationship Id="rId85" Type="http://schemas.openxmlformats.org/officeDocument/2006/relationships/slide" Target="slides/slide74.xml"/><Relationship Id="rId3" Type="http://schemas.openxmlformats.org/officeDocument/2006/relationships/slideMaster" Target="slideMasters/slideMaster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slide" Target="slides/slide35.xml"/><Relationship Id="rId59" Type="http://schemas.openxmlformats.org/officeDocument/2006/relationships/slide" Target="slides/slide48.xml"/><Relationship Id="rId67" Type="http://schemas.openxmlformats.org/officeDocument/2006/relationships/slide" Target="slides/slide56.xml"/><Relationship Id="rId20" Type="http://schemas.openxmlformats.org/officeDocument/2006/relationships/slide" Target="slides/slide9.xml"/><Relationship Id="rId41" Type="http://schemas.openxmlformats.org/officeDocument/2006/relationships/slide" Target="slides/slide30.xml"/><Relationship Id="rId54" Type="http://schemas.openxmlformats.org/officeDocument/2006/relationships/slide" Target="slides/slide43.xml"/><Relationship Id="rId62" Type="http://schemas.openxmlformats.org/officeDocument/2006/relationships/slide" Target="slides/slide51.xml"/><Relationship Id="rId70" Type="http://schemas.openxmlformats.org/officeDocument/2006/relationships/slide" Target="slides/slide59.xml"/><Relationship Id="rId75" Type="http://schemas.openxmlformats.org/officeDocument/2006/relationships/slide" Target="slides/slide64.xml"/><Relationship Id="rId83" Type="http://schemas.openxmlformats.org/officeDocument/2006/relationships/slide" Target="slides/slide72.xml"/><Relationship Id="rId88"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slide" Target="slides/slide38.xml"/><Relationship Id="rId57" Type="http://schemas.openxmlformats.org/officeDocument/2006/relationships/slide" Target="slides/slide46.xml"/><Relationship Id="rId10" Type="http://schemas.openxmlformats.org/officeDocument/2006/relationships/slideMaster" Target="slideMasters/slideMaster10.xml"/><Relationship Id="rId31" Type="http://schemas.openxmlformats.org/officeDocument/2006/relationships/slide" Target="slides/slide20.xml"/><Relationship Id="rId44" Type="http://schemas.openxmlformats.org/officeDocument/2006/relationships/slide" Target="slides/slide33.xml"/><Relationship Id="rId52" Type="http://schemas.openxmlformats.org/officeDocument/2006/relationships/slide" Target="slides/slide41.xml"/><Relationship Id="rId60" Type="http://schemas.openxmlformats.org/officeDocument/2006/relationships/slide" Target="slides/slide49.xml"/><Relationship Id="rId65" Type="http://schemas.openxmlformats.org/officeDocument/2006/relationships/slide" Target="slides/slide54.xml"/><Relationship Id="rId73" Type="http://schemas.openxmlformats.org/officeDocument/2006/relationships/slide" Target="slides/slide62.xml"/><Relationship Id="rId78" Type="http://schemas.openxmlformats.org/officeDocument/2006/relationships/slide" Target="slides/slide67.xml"/><Relationship Id="rId81" Type="http://schemas.openxmlformats.org/officeDocument/2006/relationships/slide" Target="slides/slide70.xml"/><Relationship Id="rId86"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3C0324E-2BF0-4F5E-8572-1634D72B40AD}" type="datetimeFigureOut">
              <a:rPr lang="en-US" smtClean="0"/>
              <a:t>9/14/2023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EFEB0A7-AB1D-4D04-B523-39A6F4B83193}" type="slidenum">
              <a:rPr lang="en-US" smtClean="0"/>
              <a:t>‹#›</a:t>
            </a:fld>
            <a:endParaRPr lang="en-US"/>
          </a:p>
        </p:txBody>
      </p:sp>
    </p:spTree>
    <p:extLst>
      <p:ext uri="{BB962C8B-B14F-4D97-AF65-F5344CB8AC3E}">
        <p14:creationId xmlns:p14="http://schemas.microsoft.com/office/powerpoint/2010/main" val="5503658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t>9/14/2023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08122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9/14/2023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1618054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9/14/2023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37334556"/>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9/14/2023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61485950"/>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9/14/2023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75006002"/>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9/14/2023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6706420"/>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9/14/2023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984629"/>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6713315"/>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97400682"/>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1032712127"/>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2400389543"/>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26904740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9/14/2023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46477207"/>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238472059"/>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3303989687"/>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1430632447"/>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35188174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9/14/2023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5526643"/>
      </p:ext>
    </p:extLst>
  </p:cSld>
  <p:clrMapOvr>
    <a:masterClrMapping/>
  </p:clrMapOvr>
  <p:transition spd="slow" advClick="0"/>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9/14/2023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1319383"/>
      </p:ext>
    </p:extLst>
  </p:cSld>
  <p:clrMapOvr>
    <a:masterClrMapping/>
  </p:clrMapOvr>
  <p:transition spd="slow" advClick="0"/>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9/14/2023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9365108"/>
      </p:ext>
    </p:extLst>
  </p:cSld>
  <p:clrMapOvr>
    <a:masterClrMapping/>
  </p:clrMapOvr>
  <p:transition spd="slow" advClick="0"/>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9/14/2023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0193730"/>
      </p:ext>
    </p:extLst>
  </p:cSld>
  <p:clrMapOvr>
    <a:masterClrMapping/>
  </p:clrMapOvr>
  <p:transition spd="slow" advClick="0"/>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9/14/2023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0216233"/>
      </p:ext>
    </p:extLst>
  </p:cSld>
  <p:clrMapOvr>
    <a:masterClrMapping/>
  </p:clrMapOvr>
  <p:transition spd="slow" advClick="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9/14/2023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806212"/>
      </p:ext>
    </p:extLst>
  </p:cSld>
  <p:clrMapOvr>
    <a:masterClrMapping/>
  </p:clrMapOvr>
  <p:transition spd="slow" advClick="0"/>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9/14/2023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3819458"/>
      </p:ext>
    </p:extLst>
  </p:cSld>
  <p:clrMapOvr>
    <a:masterClrMapping/>
  </p:clrMapOvr>
  <p:transition spd="slow" advClick="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9/14/2023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7205029"/>
      </p:ext>
    </p:extLst>
  </p:cSld>
  <p:clrMapOvr>
    <a:masterClrMapping/>
  </p:clrMapOvr>
  <p:transition spd="slow" advClick="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9/14/2023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628363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9/14/2023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08986"/>
      </p:ext>
    </p:extLst>
  </p:cSld>
  <p:clrMapOvr>
    <a:masterClrMapping/>
  </p:clrMapOvr>
  <p:transition spd="slow" advClick="0"/>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9/14/2023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5039423"/>
      </p:ext>
    </p:extLst>
  </p:cSld>
  <p:clrMapOvr>
    <a:masterClrMapping/>
  </p:clrMapOvr>
  <p:transition spd="slow" advClick="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9/14/2023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7237270"/>
      </p:ext>
    </p:extLst>
  </p:cSld>
  <p:clrMapOvr>
    <a:masterClrMapping/>
  </p:clrMapOvr>
  <p:transition spd="slow" advClick="0"/>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241344305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246565057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1334417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258032719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415446244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118576382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5137380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t>9/14/2023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306415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9/14/2023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74044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9/14/2023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629722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9/14/2023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48684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9/14/2023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903099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9/14/2023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952666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9/14/2023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61020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9/14/2023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78573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9/14/2023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188267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9/14/2023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968302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9/14/2023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34658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t>9/14/2023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85837859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9/14/2023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559132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64729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495330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499828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9/14/2023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206813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9/14/2023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894151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9/14/2023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923801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9/14/2023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890583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9/14/2023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687203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9/14/2023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28531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t>9/14/2023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2643585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102706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788672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854110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753766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1651466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9/14/2023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798942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9/14/2023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2200312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9/14/2023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7016078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9/14/2023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286551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9/14/2023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66209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t>9/14/2023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02657638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9/14/2023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0509644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153828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149130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168658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392700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291007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9/14/2023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311706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9/14/2023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3547454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9/14/2023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976479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9/14/2023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45385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t>9/14/2023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2349463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9/14/2023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1844783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9/14/2023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014511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01860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057716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9/14/2023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9010341"/>
      </p:ext>
    </p:extLst>
  </p:cSld>
  <p:clrMapOvr>
    <a:masterClrMapping/>
  </p:clrMapOvr>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9/14/2023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967927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9/14/2023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5016158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9/14/2023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4282222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133ACE7-4E4E-45DC-ACC2-E4D9C78A23A2}" type="datetimeFigureOut">
              <a:rPr lang="en-US" smtClean="0">
                <a:solidFill>
                  <a:prstClr val="black">
                    <a:tint val="75000"/>
                  </a:prstClr>
                </a:solidFill>
              </a:rPr>
              <a:pPr/>
              <a:t>9/14/2023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5997880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133ACE7-4E4E-45DC-ACC2-E4D9C78A23A2}" type="datetimeFigureOut">
              <a:rPr lang="en-US" smtClean="0">
                <a:solidFill>
                  <a:prstClr val="black">
                    <a:tint val="75000"/>
                  </a:prstClr>
                </a:solidFill>
              </a:rPr>
              <a:pPr/>
              <a:t>9/14/2023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836195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9/14/2023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96442600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33ACE7-4E4E-45DC-ACC2-E4D9C78A23A2}" type="datetimeFigureOut">
              <a:rPr lang="en-US" smtClean="0">
                <a:solidFill>
                  <a:prstClr val="black">
                    <a:tint val="75000"/>
                  </a:prstClr>
                </a:solidFill>
              </a:rPr>
              <a:pPr/>
              <a:t>9/14/2023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2843449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9/14/2023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888629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9/14/2023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047161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9/14/2023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4979699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9/14/2023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06186848"/>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698319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5483161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24096748"/>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9/14/2023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17378868"/>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9/14/2023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373345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9/14/2023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27354484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9/14/2023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61485950"/>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9/14/2023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75006002"/>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9/14/2023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6706420"/>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9/14/2023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98462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6713315"/>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97400682"/>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6983194"/>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54831618"/>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9/14/2023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24096748"/>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9/14/2023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173788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3.xml"/><Relationship Id="rId13" Type="http://schemas.openxmlformats.org/officeDocument/2006/relationships/image" Target="../media/image1.jpg"/><Relationship Id="rId3" Type="http://schemas.openxmlformats.org/officeDocument/2006/relationships/slideLayout" Target="../slideLayouts/slideLayout98.xml"/><Relationship Id="rId7" Type="http://schemas.openxmlformats.org/officeDocument/2006/relationships/slideLayout" Target="../slideLayouts/slideLayout102.xml"/><Relationship Id="rId12" Type="http://schemas.openxmlformats.org/officeDocument/2006/relationships/theme" Target="../theme/theme10.xml"/><Relationship Id="rId2" Type="http://schemas.openxmlformats.org/officeDocument/2006/relationships/slideLayout" Target="../slideLayouts/slideLayout97.xml"/><Relationship Id="rId1" Type="http://schemas.openxmlformats.org/officeDocument/2006/relationships/slideLayout" Target="../slideLayouts/slideLayout96.xml"/><Relationship Id="rId6" Type="http://schemas.openxmlformats.org/officeDocument/2006/relationships/slideLayout" Target="../slideLayouts/slideLayout101.xml"/><Relationship Id="rId11" Type="http://schemas.openxmlformats.org/officeDocument/2006/relationships/slideLayout" Target="../slideLayouts/slideLayout106.xml"/><Relationship Id="rId5" Type="http://schemas.openxmlformats.org/officeDocument/2006/relationships/slideLayout" Target="../slideLayouts/slideLayout100.xml"/><Relationship Id="rId10" Type="http://schemas.openxmlformats.org/officeDocument/2006/relationships/slideLayout" Target="../slideLayouts/slideLayout105.xml"/><Relationship Id="rId4" Type="http://schemas.openxmlformats.org/officeDocument/2006/relationships/slideLayout" Target="../slideLayouts/slideLayout99.xml"/><Relationship Id="rId9" Type="http://schemas.openxmlformats.org/officeDocument/2006/relationships/slideLayout" Target="../slideLayouts/slideLayout104.xml"/></Relationships>
</file>

<file path=ppt/slideMasters/_rels/slideMaster11.xml.rels><?xml version="1.0" encoding="UTF-8" standalone="yes"?>
<Relationships xmlns="http://schemas.openxmlformats.org/package/2006/relationships"><Relationship Id="rId8" Type="http://schemas.openxmlformats.org/officeDocument/2006/relationships/theme" Target="../theme/theme11.xml"/><Relationship Id="rId3" Type="http://schemas.openxmlformats.org/officeDocument/2006/relationships/slideLayout" Target="../slideLayouts/slideLayout109.xml"/><Relationship Id="rId7" Type="http://schemas.openxmlformats.org/officeDocument/2006/relationships/slideLayout" Target="../slideLayouts/slideLayout113.xml"/><Relationship Id="rId2" Type="http://schemas.openxmlformats.org/officeDocument/2006/relationships/slideLayout" Target="../slideLayouts/slideLayout108.xml"/><Relationship Id="rId1" Type="http://schemas.openxmlformats.org/officeDocument/2006/relationships/slideLayout" Target="../slideLayouts/slideLayout107.xml"/><Relationship Id="rId6" Type="http://schemas.openxmlformats.org/officeDocument/2006/relationships/slideLayout" Target="../slideLayouts/slideLayout112.xml"/><Relationship Id="rId5" Type="http://schemas.openxmlformats.org/officeDocument/2006/relationships/slideLayout" Target="../slideLayouts/slideLayout111.xml"/><Relationship Id="rId4" Type="http://schemas.openxmlformats.org/officeDocument/2006/relationships/slideLayout" Target="../slideLayouts/slideLayout110.xml"/><Relationship Id="rId9" Type="http://schemas.openxmlformats.org/officeDocument/2006/relationships/image" Target="../media/image3.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9" Type="http://schemas.openxmlformats.org/officeDocument/2006/relationships/image" Target="../media/image2.jp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image" Target="../media/image3.jpg"/><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theme" Target="../theme/theme4.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image" Target="../media/image1.jpg"/><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theme" Target="../theme/theme5.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image" Target="../media/image1.jpg"/><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theme" Target="../theme/theme6.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0.xml"/><Relationship Id="rId13" Type="http://schemas.openxmlformats.org/officeDocument/2006/relationships/image" Target="../media/image1.jpg"/><Relationship Id="rId3" Type="http://schemas.openxmlformats.org/officeDocument/2006/relationships/slideLayout" Target="../slideLayouts/slideLayout65.xml"/><Relationship Id="rId7" Type="http://schemas.openxmlformats.org/officeDocument/2006/relationships/slideLayout" Target="../slideLayouts/slideLayout69.xml"/><Relationship Id="rId12" Type="http://schemas.openxmlformats.org/officeDocument/2006/relationships/theme" Target="../theme/theme7.xml"/><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5" Type="http://schemas.openxmlformats.org/officeDocument/2006/relationships/slideLayout" Target="../slideLayouts/slideLayout67.xml"/><Relationship Id="rId10" Type="http://schemas.openxmlformats.org/officeDocument/2006/relationships/slideLayout" Target="../slideLayouts/slideLayout72.xml"/><Relationship Id="rId4" Type="http://schemas.openxmlformats.org/officeDocument/2006/relationships/slideLayout" Target="../slideLayouts/slideLayout66.xml"/><Relationship Id="rId9" Type="http://schemas.openxmlformats.org/officeDocument/2006/relationships/slideLayout" Target="../slideLayouts/slideLayout71.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1.xml"/><Relationship Id="rId13" Type="http://schemas.openxmlformats.org/officeDocument/2006/relationships/image" Target="../media/image1.jpg"/><Relationship Id="rId3" Type="http://schemas.openxmlformats.org/officeDocument/2006/relationships/slideLayout" Target="../slideLayouts/slideLayout76.xml"/><Relationship Id="rId7" Type="http://schemas.openxmlformats.org/officeDocument/2006/relationships/slideLayout" Target="../slideLayouts/slideLayout80.xml"/><Relationship Id="rId12" Type="http://schemas.openxmlformats.org/officeDocument/2006/relationships/theme" Target="../theme/theme8.xml"/><Relationship Id="rId2" Type="http://schemas.openxmlformats.org/officeDocument/2006/relationships/slideLayout" Target="../slideLayouts/slideLayout75.xml"/><Relationship Id="rId1" Type="http://schemas.openxmlformats.org/officeDocument/2006/relationships/slideLayout" Target="../slideLayouts/slideLayout74.xml"/><Relationship Id="rId6" Type="http://schemas.openxmlformats.org/officeDocument/2006/relationships/slideLayout" Target="../slideLayouts/slideLayout79.xml"/><Relationship Id="rId11" Type="http://schemas.openxmlformats.org/officeDocument/2006/relationships/slideLayout" Target="../slideLayouts/slideLayout84.xml"/><Relationship Id="rId5" Type="http://schemas.openxmlformats.org/officeDocument/2006/relationships/slideLayout" Target="../slideLayouts/slideLayout78.xml"/><Relationship Id="rId10" Type="http://schemas.openxmlformats.org/officeDocument/2006/relationships/slideLayout" Target="../slideLayouts/slideLayout83.xml"/><Relationship Id="rId4" Type="http://schemas.openxmlformats.org/officeDocument/2006/relationships/slideLayout" Target="../slideLayouts/slideLayout77.xml"/><Relationship Id="rId9" Type="http://schemas.openxmlformats.org/officeDocument/2006/relationships/slideLayout" Target="../slideLayouts/slideLayout82.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2.xml"/><Relationship Id="rId13" Type="http://schemas.openxmlformats.org/officeDocument/2006/relationships/image" Target="../media/image1.jpg"/><Relationship Id="rId3" Type="http://schemas.openxmlformats.org/officeDocument/2006/relationships/slideLayout" Target="../slideLayouts/slideLayout87.xml"/><Relationship Id="rId7" Type="http://schemas.openxmlformats.org/officeDocument/2006/relationships/slideLayout" Target="../slideLayouts/slideLayout91.xml"/><Relationship Id="rId12" Type="http://schemas.openxmlformats.org/officeDocument/2006/relationships/theme" Target="../theme/theme9.xml"/><Relationship Id="rId2" Type="http://schemas.openxmlformats.org/officeDocument/2006/relationships/slideLayout" Target="../slideLayouts/slideLayout86.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5" Type="http://schemas.openxmlformats.org/officeDocument/2006/relationships/slideLayout" Target="../slideLayouts/slideLayout89.xml"/><Relationship Id="rId10" Type="http://schemas.openxmlformats.org/officeDocument/2006/relationships/slideLayout" Target="../slideLayouts/slideLayout94.xml"/><Relationship Id="rId4" Type="http://schemas.openxmlformats.org/officeDocument/2006/relationships/slideLayout" Target="../slideLayouts/slideLayout88.xml"/><Relationship Id="rId9" Type="http://schemas.openxmlformats.org/officeDocument/2006/relationships/slideLayout" Target="../slideLayouts/slideLayout9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t>9/14/2023</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t>‹#›</a:t>
            </a:fld>
            <a:endParaRPr lang="en-US"/>
          </a:p>
        </p:txBody>
      </p:sp>
    </p:spTree>
    <p:extLst>
      <p:ext uri="{BB962C8B-B14F-4D97-AF65-F5344CB8AC3E}">
        <p14:creationId xmlns:p14="http://schemas.microsoft.com/office/powerpoint/2010/main" val="20223431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9/14/2023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1109954"/>
      </p:ext>
    </p:extLst>
  </p:cSld>
  <p:clrMap bg1="lt1" tx1="dk1" bg2="lt2" tx2="dk2" accent1="accent1" accent2="accent2" accent3="accent3" accent4="accent4" accent5="accent5" accent6="accent6" hlink="hlink" folHlink="folHlink"/>
  <p:sldLayoutIdLst>
    <p:sldLayoutId id="2147484169" r:id="rId1"/>
    <p:sldLayoutId id="2147484170" r:id="rId2"/>
    <p:sldLayoutId id="2147484171" r:id="rId3"/>
    <p:sldLayoutId id="2147484172" r:id="rId4"/>
    <p:sldLayoutId id="2147484173" r:id="rId5"/>
    <p:sldLayoutId id="2147484174" r:id="rId6"/>
    <p:sldLayoutId id="2147484175" r:id="rId7"/>
    <p:sldLayoutId id="2147484176" r:id="rId8"/>
    <p:sldLayoutId id="2147484177" r:id="rId9"/>
    <p:sldLayoutId id="2147484178" r:id="rId10"/>
    <p:sldLayoutId id="214748417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959841895"/>
      </p:ext>
    </p:extLst>
  </p:cSld>
  <p:clrMap bg1="lt1" tx1="dk1" bg2="lt2" tx2="dk2" accent1="accent1" accent2="accent2" accent3="accent3" accent4="accent4" accent5="accent5" accent6="accent6" hlink="hlink" folHlink="folHlink"/>
  <p:sldLayoutIdLst>
    <p:sldLayoutId id="2147484181" r:id="rId1"/>
    <p:sldLayoutId id="2147484182" r:id="rId2"/>
    <p:sldLayoutId id="2147484183" r:id="rId3"/>
    <p:sldLayoutId id="2147484184" r:id="rId4"/>
    <p:sldLayoutId id="2147484185" r:id="rId5"/>
    <p:sldLayoutId id="2147484186" r:id="rId6"/>
    <p:sldLayoutId id="2147484187"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9/14/2023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35489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advClick="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249205771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9/14/2023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9015726"/>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9/14/2023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7940846"/>
      </p:ext>
    </p:extLst>
  </p:cSld>
  <p:clrMap bg1="lt1" tx1="dk1" bg2="lt2" tx2="dk2" accent1="accent1" accent2="accent2" accent3="accent3" accent4="accent4" accent5="accent5" accent6="accent6" hlink="hlink" folHlink="folHlink"/>
  <p:sldLayoutIdLst>
    <p:sldLayoutId id="2147483929" r:id="rId1"/>
    <p:sldLayoutId id="2147483930" r:id="rId2"/>
    <p:sldLayoutId id="2147483931" r:id="rId3"/>
    <p:sldLayoutId id="2147483932" r:id="rId4"/>
    <p:sldLayoutId id="2147483933" r:id="rId5"/>
    <p:sldLayoutId id="2147483934" r:id="rId6"/>
    <p:sldLayoutId id="2147483935" r:id="rId7"/>
    <p:sldLayoutId id="2147483936" r:id="rId8"/>
    <p:sldLayoutId id="2147483937" r:id="rId9"/>
    <p:sldLayoutId id="2147483938" r:id="rId10"/>
    <p:sldLayoutId id="21474839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9/14/2023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96564547"/>
      </p:ext>
    </p:extLst>
  </p:cSld>
  <p:clrMap bg1="lt1" tx1="dk1" bg2="lt2" tx2="dk2" accent1="accent1" accent2="accent2" accent3="accent3" accent4="accent4" accent5="accent5" accent6="accent6" hlink="hlink" folHlink="folHlink"/>
  <p:sldLayoutIdLst>
    <p:sldLayoutId id="2147484013" r:id="rId1"/>
    <p:sldLayoutId id="2147484014" r:id="rId2"/>
    <p:sldLayoutId id="2147484015" r:id="rId3"/>
    <p:sldLayoutId id="2147484016" r:id="rId4"/>
    <p:sldLayoutId id="2147484017" r:id="rId5"/>
    <p:sldLayoutId id="2147484018" r:id="rId6"/>
    <p:sldLayoutId id="2147484019" r:id="rId7"/>
    <p:sldLayoutId id="2147484020" r:id="rId8"/>
    <p:sldLayoutId id="2147484021" r:id="rId9"/>
    <p:sldLayoutId id="2147484022" r:id="rId10"/>
    <p:sldLayoutId id="214748402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9/14/2023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11043320"/>
      </p:ext>
    </p:extLst>
  </p:cSld>
  <p:clrMap bg1="lt1" tx1="dk1" bg2="lt2" tx2="dk2" accent1="accent1" accent2="accent2" accent3="accent3" accent4="accent4" accent5="accent5" accent6="accent6" hlink="hlink" folHlink="folHlink"/>
  <p:sldLayoutIdLst>
    <p:sldLayoutId id="2147484025" r:id="rId1"/>
    <p:sldLayoutId id="2147484026" r:id="rId2"/>
    <p:sldLayoutId id="2147484027" r:id="rId3"/>
    <p:sldLayoutId id="2147484028" r:id="rId4"/>
    <p:sldLayoutId id="2147484029" r:id="rId5"/>
    <p:sldLayoutId id="2147484030" r:id="rId6"/>
    <p:sldLayoutId id="2147484031" r:id="rId7"/>
    <p:sldLayoutId id="2147484032" r:id="rId8"/>
    <p:sldLayoutId id="2147484033" r:id="rId9"/>
    <p:sldLayoutId id="2147484034" r:id="rId10"/>
    <p:sldLayoutId id="214748403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B133ACE7-4E4E-45DC-ACC2-E4D9C78A23A2}" type="datetimeFigureOut">
              <a:rPr lang="en-US" smtClean="0">
                <a:solidFill>
                  <a:prstClr val="black">
                    <a:tint val="75000"/>
                  </a:prstClr>
                </a:solidFill>
              </a:rPr>
              <a:pPr/>
              <a:t>9/14/2023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2713405"/>
      </p:ext>
    </p:extLst>
  </p:cSld>
  <p:clrMap bg1="lt1" tx1="dk1" bg2="lt2" tx2="dk2" accent1="accent1" accent2="accent2" accent3="accent3" accent4="accent4" accent5="accent5" accent6="accent6" hlink="hlink" folHlink="folHlink"/>
  <p:sldLayoutIdLst>
    <p:sldLayoutId id="2147484133" r:id="rId1"/>
    <p:sldLayoutId id="2147484134" r:id="rId2"/>
    <p:sldLayoutId id="2147484135" r:id="rId3"/>
    <p:sldLayoutId id="2147484136" r:id="rId4"/>
    <p:sldLayoutId id="2147484137" r:id="rId5"/>
    <p:sldLayoutId id="2147484138" r:id="rId6"/>
    <p:sldLayoutId id="2147484139" r:id="rId7"/>
    <p:sldLayoutId id="2147484140" r:id="rId8"/>
    <p:sldLayoutId id="2147484141" r:id="rId9"/>
    <p:sldLayoutId id="2147484142" r:id="rId10"/>
    <p:sldLayoutId id="21474841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9/14/2023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1109954"/>
      </p:ext>
    </p:extLst>
  </p:cSld>
  <p:clrMap bg1="lt1" tx1="dk1" bg2="lt2" tx2="dk2" accent1="accent1" accent2="accent2" accent3="accent3" accent4="accent4" accent5="accent5" accent6="accent6" hlink="hlink" folHlink="folHlink"/>
  <p:sldLayoutIdLst>
    <p:sldLayoutId id="2147484157" r:id="rId1"/>
    <p:sldLayoutId id="2147484158" r:id="rId2"/>
    <p:sldLayoutId id="2147484159" r:id="rId3"/>
    <p:sldLayoutId id="2147484160" r:id="rId4"/>
    <p:sldLayoutId id="2147484161" r:id="rId5"/>
    <p:sldLayoutId id="2147484162" r:id="rId6"/>
    <p:sldLayoutId id="2147484163" r:id="rId7"/>
    <p:sldLayoutId id="2147484164" r:id="rId8"/>
    <p:sldLayoutId id="2147484165" r:id="rId9"/>
    <p:sldLayoutId id="2147484166" r:id="rId10"/>
    <p:sldLayoutId id="214748416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8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96.xml"/></Relationships>
</file>

<file path=ppt/slides/_rels/slide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3.xml"/></Relationships>
</file>

<file path=ppt/slides/_rels/slide1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2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8.xml"/></Relationships>
</file>

<file path=ppt/slides/_rels/slide2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52.xml"/></Relationships>
</file>

<file path=ppt/slides/_rels/slide2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3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3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07.xml"/></Relationships>
</file>

<file path=ppt/slides/_rels/slide4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4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0.xml"/></Relationships>
</file>

<file path=ppt/slides/_rels/slide5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1860819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45923034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7000" b="0" dirty="0" smtClean="0">
                <a:solidFill>
                  <a:srgbClr val="FFFF00"/>
                </a:solidFill>
                <a:effectLst/>
              </a:rPr>
              <a:t>Ca </a:t>
            </a:r>
            <a:r>
              <a:rPr lang="en-US" sz="7000" b="0" dirty="0" err="1">
                <a:solidFill>
                  <a:srgbClr val="FFFF00"/>
                </a:solidFill>
                <a:effectLst/>
              </a:rPr>
              <a:t>Nhập</a:t>
            </a:r>
            <a:r>
              <a:rPr lang="en-US" sz="7000" b="0" dirty="0">
                <a:solidFill>
                  <a:srgbClr val="FFFF00"/>
                </a:solidFill>
                <a:effectLst/>
              </a:rPr>
              <a:t> </a:t>
            </a:r>
            <a:r>
              <a:rPr lang="en-US" sz="7000" b="0" dirty="0" err="1">
                <a:solidFill>
                  <a:srgbClr val="FFFF00"/>
                </a:solidFill>
                <a:effectLst/>
              </a:rPr>
              <a:t>Lễ</a:t>
            </a:r>
            <a:r>
              <a:rPr lang="en-US" sz="7000" b="0" dirty="0">
                <a:solidFill>
                  <a:srgbClr val="FFFF00"/>
                </a:solidFill>
                <a:effectLst/>
              </a:rPr>
              <a:t/>
            </a:r>
            <a:br>
              <a:rPr lang="en-US" sz="7000" b="0" dirty="0">
                <a:solidFill>
                  <a:srgbClr val="FFFF00"/>
                </a:solidFill>
                <a:effectLst/>
              </a:rPr>
            </a:br>
            <a:r>
              <a:rPr lang="en-US" sz="7500" dirty="0" smtClean="0">
                <a:solidFill>
                  <a:srgbClr val="FFFF00"/>
                </a:solidFill>
              </a:rPr>
              <a:t>CÙNG NHỊP BƯỚC</a:t>
            </a:r>
            <a:br>
              <a:rPr lang="en-US" sz="7500" dirty="0" smtClean="0">
                <a:solidFill>
                  <a:srgbClr val="FFFF00"/>
                </a:solidFill>
              </a:rPr>
            </a:br>
            <a:r>
              <a:rPr lang="en-US" sz="7000" i="1" dirty="0" err="1" smtClean="0">
                <a:solidFill>
                  <a:schemeClr val="bg1"/>
                </a:solidFill>
              </a:rPr>
              <a:t>Giang</a:t>
            </a:r>
            <a:r>
              <a:rPr lang="en-US" sz="7000" i="1" dirty="0" smtClean="0">
                <a:solidFill>
                  <a:schemeClr val="bg1"/>
                </a:solidFill>
              </a:rPr>
              <a:t> </a:t>
            </a:r>
            <a:r>
              <a:rPr lang="en-US" sz="7000" i="1" dirty="0" err="1" smtClean="0">
                <a:solidFill>
                  <a:schemeClr val="bg1"/>
                </a:solidFill>
              </a:rPr>
              <a:t>Ân</a:t>
            </a:r>
            <a:endParaRPr lang="en-US" sz="7000" b="0" i="1" dirty="0">
              <a:solidFill>
                <a:schemeClr val="bg1"/>
              </a:solidFill>
              <a:effectLst/>
            </a:endParaRPr>
          </a:p>
        </p:txBody>
      </p:sp>
    </p:spTree>
    <p:extLst>
      <p:ext uri="{BB962C8B-B14F-4D97-AF65-F5344CB8AC3E}">
        <p14:creationId xmlns:p14="http://schemas.microsoft.com/office/powerpoint/2010/main" val="114841572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lnSpc>
                <a:spcPct val="110000"/>
              </a:lnSpc>
            </a:pPr>
            <a:r>
              <a:rPr lang="en-US" sz="4800" u="sng" dirty="0" err="1" smtClean="0">
                <a:solidFill>
                  <a:srgbClr val="FFFF00"/>
                </a:solidFill>
                <a:cs typeface="Times New Roman" pitchFamily="18" charset="0"/>
              </a:rPr>
              <a:t>Đk</a:t>
            </a:r>
            <a:r>
              <a:rPr lang="en-US" sz="4800" u="sng" dirty="0" smtClean="0">
                <a:solidFill>
                  <a:srgbClr val="FFFF00"/>
                </a:solidFill>
                <a:cs typeface="Times New Roman" pitchFamily="18" charset="0"/>
              </a:rPr>
              <a:t>:</a:t>
            </a:r>
            <a:r>
              <a:rPr lang="en-US" sz="4800" dirty="0" smtClean="0">
                <a:solidFill>
                  <a:schemeClr val="bg1"/>
                </a:solidFill>
                <a:cs typeface="Times New Roman" pitchFamily="18" charset="0"/>
              </a:rPr>
              <a:t> </a:t>
            </a:r>
            <a:r>
              <a:rPr lang="en-US" sz="4800" dirty="0" err="1" smtClean="0">
                <a:solidFill>
                  <a:schemeClr val="bg1"/>
                </a:solidFill>
                <a:cs typeface="Times New Roman" pitchFamily="18" charset="0"/>
              </a:rPr>
              <a:t>Cùng</a:t>
            </a:r>
            <a:r>
              <a:rPr lang="en-US" sz="4800" dirty="0" smtClean="0">
                <a:solidFill>
                  <a:schemeClr val="bg1"/>
                </a:solidFill>
                <a:cs typeface="Times New Roman" pitchFamily="18" charset="0"/>
              </a:rPr>
              <a:t> </a:t>
            </a:r>
            <a:r>
              <a:rPr lang="en-US" sz="4800" dirty="0" err="1" smtClean="0">
                <a:solidFill>
                  <a:schemeClr val="bg1"/>
                </a:solidFill>
                <a:cs typeface="Times New Roman" pitchFamily="18" charset="0"/>
              </a:rPr>
              <a:t>nhịp</a:t>
            </a:r>
            <a:r>
              <a:rPr lang="en-US" sz="4800" dirty="0" smtClean="0">
                <a:solidFill>
                  <a:schemeClr val="bg1"/>
                </a:solidFill>
                <a:cs typeface="Times New Roman" pitchFamily="18" charset="0"/>
              </a:rPr>
              <a:t> </a:t>
            </a:r>
            <a:r>
              <a:rPr lang="en-US" sz="4800" dirty="0" err="1" smtClean="0">
                <a:solidFill>
                  <a:schemeClr val="bg1"/>
                </a:solidFill>
                <a:cs typeface="Times New Roman" pitchFamily="18" charset="0"/>
              </a:rPr>
              <a:t>bước</a:t>
            </a:r>
            <a:r>
              <a:rPr lang="en-US" sz="4800" dirty="0" smtClean="0">
                <a:solidFill>
                  <a:schemeClr val="bg1"/>
                </a:solidFill>
                <a:cs typeface="Times New Roman" pitchFamily="18" charset="0"/>
              </a:rPr>
              <a:t> ta </a:t>
            </a:r>
            <a:r>
              <a:rPr lang="en-US" sz="4800" dirty="0" err="1" smtClean="0">
                <a:solidFill>
                  <a:schemeClr val="bg1"/>
                </a:solidFill>
                <a:cs typeface="Times New Roman" pitchFamily="18" charset="0"/>
              </a:rPr>
              <a:t>đi</a:t>
            </a:r>
            <a:r>
              <a:rPr lang="en-US" sz="4800" dirty="0" smtClean="0">
                <a:solidFill>
                  <a:schemeClr val="bg1"/>
                </a:solidFill>
                <a:cs typeface="Times New Roman" pitchFamily="18" charset="0"/>
              </a:rPr>
              <a:t> </a:t>
            </a:r>
            <a:r>
              <a:rPr lang="en-US" sz="4800" dirty="0" err="1" smtClean="0">
                <a:solidFill>
                  <a:schemeClr val="bg1"/>
                </a:solidFill>
                <a:cs typeface="Times New Roman" pitchFamily="18" charset="0"/>
              </a:rPr>
              <a:t>về</a:t>
            </a:r>
            <a:r>
              <a:rPr lang="en-US" sz="4800" dirty="0" smtClean="0">
                <a:solidFill>
                  <a:schemeClr val="bg1"/>
                </a:solidFill>
                <a:cs typeface="Times New Roman" pitchFamily="18" charset="0"/>
              </a:rPr>
              <a:t> </a:t>
            </a:r>
            <a:r>
              <a:rPr lang="en-US" sz="4800" dirty="0" err="1" smtClean="0">
                <a:solidFill>
                  <a:schemeClr val="bg1"/>
                </a:solidFill>
                <a:cs typeface="Times New Roman" pitchFamily="18" charset="0"/>
              </a:rPr>
              <a:t>Cung</a:t>
            </a:r>
            <a:r>
              <a:rPr lang="en-US" sz="4800" dirty="0" smtClean="0">
                <a:solidFill>
                  <a:schemeClr val="bg1"/>
                </a:solidFill>
                <a:cs typeface="Times New Roman" pitchFamily="18" charset="0"/>
              </a:rPr>
              <a:t> </a:t>
            </a:r>
            <a:r>
              <a:rPr lang="en-US" sz="4800" dirty="0" err="1" smtClean="0">
                <a:solidFill>
                  <a:schemeClr val="bg1"/>
                </a:solidFill>
                <a:cs typeface="Times New Roman" pitchFamily="18" charset="0"/>
              </a:rPr>
              <a:t>Thánh</a:t>
            </a:r>
            <a:r>
              <a:rPr lang="en-US" sz="4800" dirty="0" smtClean="0">
                <a:solidFill>
                  <a:schemeClr val="bg1"/>
                </a:solidFill>
                <a:cs typeface="Times New Roman" pitchFamily="18" charset="0"/>
              </a:rPr>
              <a:t> </a:t>
            </a:r>
            <a:r>
              <a:rPr lang="en-US" sz="4800" dirty="0" err="1" smtClean="0">
                <a:solidFill>
                  <a:schemeClr val="bg1"/>
                </a:solidFill>
                <a:cs typeface="Times New Roman" pitchFamily="18" charset="0"/>
              </a:rPr>
              <a:t>Ngài</a:t>
            </a:r>
            <a:r>
              <a:rPr lang="en-US" sz="4800" dirty="0" smtClean="0">
                <a:solidFill>
                  <a:schemeClr val="bg1"/>
                </a:solidFill>
                <a:cs typeface="Times New Roman" pitchFamily="18" charset="0"/>
              </a:rPr>
              <a:t>, </a:t>
            </a:r>
            <a:r>
              <a:rPr lang="en-US" sz="4800" dirty="0" err="1" smtClean="0">
                <a:solidFill>
                  <a:schemeClr val="bg1"/>
                </a:solidFill>
                <a:cs typeface="Times New Roman" pitchFamily="18" charset="0"/>
              </a:rPr>
              <a:t>lòng</a:t>
            </a:r>
            <a:r>
              <a:rPr lang="en-US" sz="4800" dirty="0" smtClean="0">
                <a:solidFill>
                  <a:schemeClr val="bg1"/>
                </a:solidFill>
                <a:cs typeface="Times New Roman" pitchFamily="18" charset="0"/>
              </a:rPr>
              <a:t> </a:t>
            </a:r>
            <a:r>
              <a:rPr lang="en-US" sz="4800" dirty="0" err="1" smtClean="0">
                <a:solidFill>
                  <a:schemeClr val="bg1"/>
                </a:solidFill>
                <a:cs typeface="Times New Roman" pitchFamily="18" charset="0"/>
              </a:rPr>
              <a:t>hân</a:t>
            </a:r>
            <a:r>
              <a:rPr lang="en-US" sz="4800" dirty="0" smtClean="0">
                <a:solidFill>
                  <a:schemeClr val="bg1"/>
                </a:solidFill>
                <a:cs typeface="Times New Roman" pitchFamily="18" charset="0"/>
              </a:rPr>
              <a:t> </a:t>
            </a:r>
            <a:r>
              <a:rPr lang="en-US" sz="4800" dirty="0" err="1" smtClean="0">
                <a:solidFill>
                  <a:schemeClr val="bg1"/>
                </a:solidFill>
                <a:cs typeface="Times New Roman" pitchFamily="18" charset="0"/>
              </a:rPr>
              <a:t>hoan</a:t>
            </a:r>
            <a:r>
              <a:rPr lang="en-US" sz="4800" dirty="0" smtClean="0">
                <a:solidFill>
                  <a:schemeClr val="bg1"/>
                </a:solidFill>
                <a:cs typeface="Times New Roman" pitchFamily="18" charset="0"/>
              </a:rPr>
              <a:t> </a:t>
            </a:r>
            <a:r>
              <a:rPr lang="en-US" sz="4800" dirty="0" err="1" smtClean="0">
                <a:solidFill>
                  <a:schemeClr val="bg1"/>
                </a:solidFill>
                <a:cs typeface="Times New Roman" pitchFamily="18" charset="0"/>
              </a:rPr>
              <a:t>sướng</a:t>
            </a:r>
            <a:r>
              <a:rPr lang="en-US" sz="4800" dirty="0" smtClean="0">
                <a:solidFill>
                  <a:schemeClr val="bg1"/>
                </a:solidFill>
                <a:cs typeface="Times New Roman" pitchFamily="18" charset="0"/>
              </a:rPr>
              <a:t> </a:t>
            </a:r>
            <a:r>
              <a:rPr lang="en-US" sz="4800" dirty="0" err="1" smtClean="0">
                <a:solidFill>
                  <a:schemeClr val="bg1"/>
                </a:solidFill>
                <a:cs typeface="Times New Roman" pitchFamily="18" charset="0"/>
              </a:rPr>
              <a:t>vui</a:t>
            </a:r>
            <a:r>
              <a:rPr lang="en-US" sz="4800" dirty="0" smtClean="0">
                <a:solidFill>
                  <a:schemeClr val="bg1"/>
                </a:solidFill>
                <a:cs typeface="Times New Roman" pitchFamily="18" charset="0"/>
              </a:rPr>
              <a:t>, </a:t>
            </a:r>
            <a:r>
              <a:rPr lang="en-US" sz="4800" dirty="0" err="1" smtClean="0">
                <a:solidFill>
                  <a:schemeClr val="bg1"/>
                </a:solidFill>
                <a:cs typeface="Times New Roman" pitchFamily="18" charset="0"/>
              </a:rPr>
              <a:t>miệng</a:t>
            </a:r>
            <a:r>
              <a:rPr lang="en-US" sz="4800" dirty="0" smtClean="0">
                <a:solidFill>
                  <a:schemeClr val="bg1"/>
                </a:solidFill>
                <a:cs typeface="Times New Roman" pitchFamily="18" charset="0"/>
              </a:rPr>
              <a:t> ca </a:t>
            </a:r>
            <a:r>
              <a:rPr lang="en-US" sz="4800" dirty="0" err="1" smtClean="0">
                <a:solidFill>
                  <a:schemeClr val="bg1"/>
                </a:solidFill>
                <a:cs typeface="Times New Roman" pitchFamily="18" charset="0"/>
              </a:rPr>
              <a:t>vang</a:t>
            </a:r>
            <a:r>
              <a:rPr lang="en-US" sz="4800" dirty="0" smtClean="0">
                <a:solidFill>
                  <a:schemeClr val="bg1"/>
                </a:solidFill>
                <a:cs typeface="Times New Roman" pitchFamily="18" charset="0"/>
              </a:rPr>
              <a:t> </a:t>
            </a:r>
            <a:r>
              <a:rPr lang="en-US" sz="4800" dirty="0" err="1" smtClean="0">
                <a:solidFill>
                  <a:schemeClr val="bg1"/>
                </a:solidFill>
                <a:cs typeface="Times New Roman" pitchFamily="18" charset="0"/>
              </a:rPr>
              <a:t>tán</a:t>
            </a:r>
            <a:r>
              <a:rPr lang="en-US" sz="4800" dirty="0" smtClean="0">
                <a:solidFill>
                  <a:schemeClr val="bg1"/>
                </a:solidFill>
                <a:cs typeface="Times New Roman" pitchFamily="18" charset="0"/>
              </a:rPr>
              <a:t> </a:t>
            </a:r>
            <a:r>
              <a:rPr lang="en-US" sz="4800" dirty="0" err="1" smtClean="0">
                <a:solidFill>
                  <a:schemeClr val="bg1"/>
                </a:solidFill>
                <a:cs typeface="Times New Roman" pitchFamily="18" charset="0"/>
              </a:rPr>
              <a:t>dương</a:t>
            </a:r>
            <a:r>
              <a:rPr lang="en-US" sz="4800" dirty="0" smtClean="0">
                <a:solidFill>
                  <a:schemeClr val="bg1"/>
                </a:solidFill>
                <a:cs typeface="Times New Roman" pitchFamily="18" charset="0"/>
              </a:rPr>
              <a:t> </a:t>
            </a:r>
            <a:r>
              <a:rPr lang="en-US" sz="4800" dirty="0" err="1" smtClean="0">
                <a:solidFill>
                  <a:schemeClr val="bg1"/>
                </a:solidFill>
                <a:cs typeface="Times New Roman" pitchFamily="18" charset="0"/>
              </a:rPr>
              <a:t>ân</a:t>
            </a:r>
            <a:r>
              <a:rPr lang="en-US" sz="4800" dirty="0" smtClean="0">
                <a:solidFill>
                  <a:schemeClr val="bg1"/>
                </a:solidFill>
                <a:cs typeface="Times New Roman" pitchFamily="18" charset="0"/>
              </a:rPr>
              <a:t> </a:t>
            </a:r>
            <a:r>
              <a:rPr lang="en-US" sz="4800" dirty="0" err="1" smtClean="0">
                <a:solidFill>
                  <a:schemeClr val="bg1"/>
                </a:solidFill>
                <a:cs typeface="Times New Roman" pitchFamily="18" charset="0"/>
              </a:rPr>
              <a:t>tình</a:t>
            </a:r>
            <a:r>
              <a:rPr lang="en-US" sz="4800" dirty="0" smtClean="0">
                <a:solidFill>
                  <a:schemeClr val="bg1"/>
                </a:solidFill>
                <a:cs typeface="Times New Roman" pitchFamily="18" charset="0"/>
              </a:rPr>
              <a:t> </a:t>
            </a:r>
            <a:r>
              <a:rPr lang="en-US" sz="4800" dirty="0" err="1" smtClean="0">
                <a:solidFill>
                  <a:schemeClr val="bg1"/>
                </a:solidFill>
                <a:cs typeface="Times New Roman" pitchFamily="18" charset="0"/>
              </a:rPr>
              <a:t>Thiên</a:t>
            </a:r>
            <a:r>
              <a:rPr lang="en-US" sz="4800" dirty="0" smtClean="0">
                <a:solidFill>
                  <a:schemeClr val="bg1"/>
                </a:solidFill>
                <a:cs typeface="Times New Roman" pitchFamily="18" charset="0"/>
              </a:rPr>
              <a:t> </a:t>
            </a:r>
            <a:r>
              <a:rPr lang="en-US" sz="4800" dirty="0" err="1" smtClean="0">
                <a:solidFill>
                  <a:schemeClr val="bg1"/>
                </a:solidFill>
                <a:cs typeface="Times New Roman" pitchFamily="18" charset="0"/>
              </a:rPr>
              <a:t>Chúa</a:t>
            </a:r>
            <a:r>
              <a:rPr lang="en-US" sz="4800" dirty="0" smtClean="0">
                <a:solidFill>
                  <a:schemeClr val="bg1"/>
                </a:solidFill>
                <a:cs typeface="Times New Roman" pitchFamily="18" charset="0"/>
              </a:rPr>
              <a:t>. </a:t>
            </a:r>
            <a:r>
              <a:rPr lang="en-US" sz="4800" dirty="0" err="1" smtClean="0">
                <a:solidFill>
                  <a:schemeClr val="bg1"/>
                </a:solidFill>
                <a:cs typeface="Times New Roman" pitchFamily="18" charset="0"/>
              </a:rPr>
              <a:t>Này</a:t>
            </a:r>
            <a:r>
              <a:rPr lang="en-US" sz="4800" dirty="0" smtClean="0">
                <a:solidFill>
                  <a:schemeClr val="bg1"/>
                </a:solidFill>
                <a:cs typeface="Times New Roman" pitchFamily="18" charset="0"/>
              </a:rPr>
              <a:t> </a:t>
            </a:r>
            <a:r>
              <a:rPr lang="en-US" sz="4800" dirty="0" err="1" smtClean="0">
                <a:solidFill>
                  <a:schemeClr val="bg1"/>
                </a:solidFill>
                <a:cs typeface="Times New Roman" pitchFamily="18" charset="0"/>
              </a:rPr>
              <a:t>người</a:t>
            </a:r>
            <a:r>
              <a:rPr lang="en-US" sz="4800" dirty="0" smtClean="0">
                <a:solidFill>
                  <a:schemeClr val="bg1"/>
                </a:solidFill>
                <a:cs typeface="Times New Roman" pitchFamily="18" charset="0"/>
              </a:rPr>
              <a:t> </a:t>
            </a:r>
            <a:r>
              <a:rPr lang="en-US" sz="4800" dirty="0" err="1" smtClean="0">
                <a:solidFill>
                  <a:schemeClr val="bg1"/>
                </a:solidFill>
                <a:cs typeface="Times New Roman" pitchFamily="18" charset="0"/>
              </a:rPr>
              <a:t>hỡi</a:t>
            </a:r>
            <a:r>
              <a:rPr lang="en-US" sz="4800" dirty="0" smtClean="0">
                <a:solidFill>
                  <a:schemeClr val="bg1"/>
                </a:solidFill>
                <a:cs typeface="Times New Roman" pitchFamily="18" charset="0"/>
              </a:rPr>
              <a:t>! </a:t>
            </a:r>
            <a:r>
              <a:rPr lang="en-US" sz="4800" dirty="0" err="1" smtClean="0">
                <a:solidFill>
                  <a:schemeClr val="bg1"/>
                </a:solidFill>
                <a:cs typeface="Times New Roman" pitchFamily="18" charset="0"/>
              </a:rPr>
              <a:t>mau</a:t>
            </a:r>
            <a:r>
              <a:rPr lang="en-US" sz="4800" dirty="0" smtClean="0">
                <a:solidFill>
                  <a:schemeClr val="bg1"/>
                </a:solidFill>
                <a:cs typeface="Times New Roman" pitchFamily="18" charset="0"/>
              </a:rPr>
              <a:t> </a:t>
            </a:r>
            <a:r>
              <a:rPr lang="en-US" sz="4800" dirty="0" err="1" smtClean="0">
                <a:solidFill>
                  <a:schemeClr val="bg1"/>
                </a:solidFill>
                <a:cs typeface="Times New Roman" pitchFamily="18" charset="0"/>
              </a:rPr>
              <a:t>lên</a:t>
            </a:r>
            <a:r>
              <a:rPr lang="en-US" sz="4800" dirty="0" smtClean="0">
                <a:solidFill>
                  <a:schemeClr val="bg1"/>
                </a:solidFill>
                <a:cs typeface="Times New Roman" pitchFamily="18" charset="0"/>
              </a:rPr>
              <a:t> ta </a:t>
            </a:r>
            <a:r>
              <a:rPr lang="en-US" sz="4800" dirty="0" err="1" smtClean="0">
                <a:solidFill>
                  <a:schemeClr val="bg1"/>
                </a:solidFill>
                <a:cs typeface="Times New Roman" pitchFamily="18" charset="0"/>
              </a:rPr>
              <a:t>về</a:t>
            </a:r>
            <a:r>
              <a:rPr lang="en-US" sz="4800" dirty="0" smtClean="0">
                <a:solidFill>
                  <a:schemeClr val="bg1"/>
                </a:solidFill>
                <a:cs typeface="Times New Roman" pitchFamily="18" charset="0"/>
              </a:rPr>
              <a:t> </a:t>
            </a:r>
            <a:r>
              <a:rPr lang="en-US" sz="4800" dirty="0" err="1" smtClean="0">
                <a:solidFill>
                  <a:schemeClr val="bg1"/>
                </a:solidFill>
                <a:cs typeface="Times New Roman" pitchFamily="18" charset="0"/>
              </a:rPr>
              <a:t>Nhà</a:t>
            </a:r>
            <a:r>
              <a:rPr lang="en-US" sz="4800" dirty="0" smtClean="0">
                <a:solidFill>
                  <a:schemeClr val="bg1"/>
                </a:solidFill>
                <a:cs typeface="Times New Roman" pitchFamily="18" charset="0"/>
              </a:rPr>
              <a:t> </a:t>
            </a:r>
            <a:r>
              <a:rPr lang="en-US" sz="4800" dirty="0" err="1" smtClean="0">
                <a:solidFill>
                  <a:schemeClr val="bg1"/>
                </a:solidFill>
                <a:cs typeface="Times New Roman" pitchFamily="18" charset="0"/>
              </a:rPr>
              <a:t>Chúa</a:t>
            </a:r>
            <a:r>
              <a:rPr lang="en-US" sz="4800" dirty="0" smtClean="0">
                <a:solidFill>
                  <a:schemeClr val="bg1"/>
                </a:solidFill>
                <a:cs typeface="Times New Roman" pitchFamily="18" charset="0"/>
              </a:rPr>
              <a:t> an </a:t>
            </a:r>
            <a:r>
              <a:rPr lang="en-US" sz="4800" dirty="0" err="1" smtClean="0">
                <a:solidFill>
                  <a:schemeClr val="bg1"/>
                </a:solidFill>
                <a:cs typeface="Times New Roman" pitchFamily="18" charset="0"/>
              </a:rPr>
              <a:t>vui</a:t>
            </a:r>
            <a:r>
              <a:rPr lang="en-US" sz="4800" dirty="0" smtClean="0">
                <a:solidFill>
                  <a:schemeClr val="bg1"/>
                </a:solidFill>
                <a:cs typeface="Times New Roman" pitchFamily="18" charset="0"/>
              </a:rPr>
              <a:t>, </a:t>
            </a:r>
            <a:r>
              <a:rPr lang="en-US" sz="4800" dirty="0" err="1" smtClean="0">
                <a:solidFill>
                  <a:schemeClr val="bg1"/>
                </a:solidFill>
                <a:cs typeface="Times New Roman" pitchFamily="18" charset="0"/>
              </a:rPr>
              <a:t>cất</a:t>
            </a:r>
            <a:r>
              <a:rPr lang="en-US" sz="4800" dirty="0" smtClean="0">
                <a:solidFill>
                  <a:schemeClr val="bg1"/>
                </a:solidFill>
                <a:cs typeface="Times New Roman" pitchFamily="18" charset="0"/>
              </a:rPr>
              <a:t> </a:t>
            </a:r>
            <a:r>
              <a:rPr lang="en-US" sz="4800" dirty="0" err="1" smtClean="0">
                <a:solidFill>
                  <a:schemeClr val="bg1"/>
                </a:solidFill>
                <a:cs typeface="Times New Roman" pitchFamily="18" charset="0"/>
              </a:rPr>
              <a:t>bước</a:t>
            </a:r>
            <a:r>
              <a:rPr lang="en-US" sz="4800" dirty="0" smtClean="0">
                <a:solidFill>
                  <a:schemeClr val="bg1"/>
                </a:solidFill>
                <a:cs typeface="Times New Roman" pitchFamily="18" charset="0"/>
              </a:rPr>
              <a:t> </a:t>
            </a:r>
            <a:r>
              <a:rPr lang="en-US" sz="4800" dirty="0" err="1" smtClean="0">
                <a:solidFill>
                  <a:schemeClr val="bg1"/>
                </a:solidFill>
                <a:cs typeface="Times New Roman" pitchFamily="18" charset="0"/>
              </a:rPr>
              <a:t>đi</a:t>
            </a:r>
            <a:r>
              <a:rPr lang="en-US" sz="4800" dirty="0" smtClean="0">
                <a:solidFill>
                  <a:schemeClr val="bg1"/>
                </a:solidFill>
                <a:cs typeface="Times New Roman" pitchFamily="18" charset="0"/>
              </a:rPr>
              <a:t> </a:t>
            </a:r>
            <a:r>
              <a:rPr lang="en-US" sz="4800" dirty="0" err="1" smtClean="0">
                <a:solidFill>
                  <a:schemeClr val="bg1"/>
                </a:solidFill>
                <a:cs typeface="Times New Roman" pitchFamily="18" charset="0"/>
              </a:rPr>
              <a:t>trong</a:t>
            </a:r>
            <a:r>
              <a:rPr lang="en-US" sz="4800" dirty="0" smtClean="0">
                <a:solidFill>
                  <a:schemeClr val="bg1"/>
                </a:solidFill>
                <a:cs typeface="Times New Roman" pitchFamily="18" charset="0"/>
              </a:rPr>
              <a:t> </a:t>
            </a:r>
            <a:r>
              <a:rPr lang="en-US" sz="4800" dirty="0" err="1" smtClean="0">
                <a:solidFill>
                  <a:schemeClr val="bg1"/>
                </a:solidFill>
                <a:cs typeface="Times New Roman" pitchFamily="18" charset="0"/>
              </a:rPr>
              <a:t>tiếng</a:t>
            </a:r>
            <a:r>
              <a:rPr lang="en-US" sz="4800" dirty="0" smtClean="0">
                <a:solidFill>
                  <a:schemeClr val="bg1"/>
                </a:solidFill>
                <a:cs typeface="Times New Roman" pitchFamily="18" charset="0"/>
              </a:rPr>
              <a:t> reo </a:t>
            </a:r>
            <a:r>
              <a:rPr lang="en-US" sz="4800" dirty="0" err="1" smtClean="0">
                <a:solidFill>
                  <a:schemeClr val="bg1"/>
                </a:solidFill>
                <a:cs typeface="Times New Roman" pitchFamily="18" charset="0"/>
              </a:rPr>
              <a:t>mừng</a:t>
            </a:r>
            <a:r>
              <a:rPr lang="en-US" sz="4800" dirty="0" smtClean="0">
                <a:solidFill>
                  <a:schemeClr val="bg1"/>
                </a:solidFill>
                <a:cs typeface="Times New Roman" pitchFamily="18" charset="0"/>
              </a:rPr>
              <a:t>. </a:t>
            </a:r>
            <a:endParaRPr lang="en-US" sz="4800" b="0" dirty="0">
              <a:solidFill>
                <a:schemeClr val="bg1"/>
              </a:solidFill>
              <a:effectLst/>
              <a:cs typeface="Times New Roman" pitchFamily="18" charset="0"/>
            </a:endParaRPr>
          </a:p>
        </p:txBody>
      </p:sp>
    </p:spTree>
    <p:extLst>
      <p:ext uri="{BB962C8B-B14F-4D97-AF65-F5344CB8AC3E}">
        <p14:creationId xmlns:p14="http://schemas.microsoft.com/office/powerpoint/2010/main" val="1915259767"/>
      </p:ext>
    </p:extLst>
  </p:cSld>
  <p:clrMapOvr>
    <a:masterClrMapping/>
  </p:clrMapOvr>
  <p:transition spd="slow" advClick="0"/>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lnSpc>
                <a:spcPct val="110000"/>
              </a:lnSpc>
            </a:pPr>
            <a:r>
              <a:rPr lang="en-US" sz="4880" b="0" u="sng" dirty="0" smtClean="0">
                <a:solidFill>
                  <a:srgbClr val="FFFF00"/>
                </a:solidFill>
                <a:effectLst/>
                <a:cs typeface="Times New Roman" pitchFamily="18" charset="0"/>
              </a:rPr>
              <a:t>Tk1:</a:t>
            </a:r>
            <a:r>
              <a:rPr lang="en-US" sz="4880" b="0" dirty="0" smtClean="0">
                <a:solidFill>
                  <a:schemeClr val="bg1"/>
                </a:solidFill>
                <a:effectLst/>
                <a:cs typeface="Times New Roman" pitchFamily="18" charset="0"/>
              </a:rPr>
              <a:t> </a:t>
            </a:r>
            <a:r>
              <a:rPr lang="en-US" sz="4880" b="0" dirty="0" err="1" smtClean="0">
                <a:solidFill>
                  <a:schemeClr val="bg1"/>
                </a:solidFill>
                <a:effectLst/>
                <a:cs typeface="Times New Roman" pitchFamily="18" charset="0"/>
              </a:rPr>
              <a:t>Khắp</a:t>
            </a:r>
            <a:r>
              <a:rPr lang="en-US" sz="4880" b="0" dirty="0" smtClean="0">
                <a:solidFill>
                  <a:schemeClr val="bg1"/>
                </a:solidFill>
                <a:effectLst/>
                <a:cs typeface="Times New Roman" pitchFamily="18" charset="0"/>
              </a:rPr>
              <a:t> </a:t>
            </a:r>
            <a:r>
              <a:rPr lang="en-US" sz="4880" b="0" dirty="0" err="1" smtClean="0">
                <a:solidFill>
                  <a:schemeClr val="bg1"/>
                </a:solidFill>
                <a:effectLst/>
                <a:cs typeface="Times New Roman" pitchFamily="18" charset="0"/>
              </a:rPr>
              <a:t>muôn</a:t>
            </a:r>
            <a:r>
              <a:rPr lang="en-US" sz="4880" b="0" dirty="0" smtClean="0">
                <a:solidFill>
                  <a:schemeClr val="bg1"/>
                </a:solidFill>
                <a:effectLst/>
                <a:cs typeface="Times New Roman" pitchFamily="18" charset="0"/>
              </a:rPr>
              <a:t> </a:t>
            </a:r>
            <a:r>
              <a:rPr lang="en-US" sz="4880" b="0" dirty="0" err="1" smtClean="0">
                <a:solidFill>
                  <a:schemeClr val="bg1"/>
                </a:solidFill>
                <a:effectLst/>
                <a:cs typeface="Times New Roman" pitchFamily="18" charset="0"/>
              </a:rPr>
              <a:t>phương</a:t>
            </a:r>
            <a:r>
              <a:rPr lang="en-US" sz="4880" b="0" dirty="0" smtClean="0">
                <a:solidFill>
                  <a:schemeClr val="bg1"/>
                </a:solidFill>
                <a:effectLst/>
                <a:cs typeface="Times New Roman" pitchFamily="18" charset="0"/>
              </a:rPr>
              <a:t> </a:t>
            </a:r>
            <a:r>
              <a:rPr lang="en-US" sz="4880" b="0" dirty="0" err="1" smtClean="0">
                <a:solidFill>
                  <a:schemeClr val="bg1"/>
                </a:solidFill>
                <a:effectLst/>
                <a:cs typeface="Times New Roman" pitchFamily="18" charset="0"/>
              </a:rPr>
              <a:t>về</a:t>
            </a:r>
            <a:r>
              <a:rPr lang="en-US" sz="4880" b="0" dirty="0" smtClean="0">
                <a:solidFill>
                  <a:schemeClr val="bg1"/>
                </a:solidFill>
                <a:effectLst/>
                <a:cs typeface="Times New Roman" pitchFamily="18" charset="0"/>
              </a:rPr>
              <a:t> </a:t>
            </a:r>
            <a:r>
              <a:rPr lang="en-US" sz="4880" b="0" dirty="0" err="1" smtClean="0">
                <a:solidFill>
                  <a:schemeClr val="bg1"/>
                </a:solidFill>
                <a:effectLst/>
                <a:cs typeface="Times New Roman" pitchFamily="18" charset="0"/>
              </a:rPr>
              <a:t>đây</a:t>
            </a:r>
            <a:r>
              <a:rPr lang="en-US" sz="4880" b="0" dirty="0" smtClean="0">
                <a:solidFill>
                  <a:schemeClr val="bg1"/>
                </a:solidFill>
                <a:effectLst/>
                <a:cs typeface="Times New Roman" pitchFamily="18" charset="0"/>
              </a:rPr>
              <a:t> </a:t>
            </a:r>
            <a:r>
              <a:rPr lang="en-US" sz="4880" b="0" dirty="0" err="1" smtClean="0">
                <a:solidFill>
                  <a:schemeClr val="bg1"/>
                </a:solidFill>
                <a:effectLst/>
                <a:cs typeface="Times New Roman" pitchFamily="18" charset="0"/>
              </a:rPr>
              <a:t>dâng</a:t>
            </a:r>
            <a:r>
              <a:rPr lang="en-US" sz="4880" b="0" dirty="0" smtClean="0">
                <a:solidFill>
                  <a:schemeClr val="bg1"/>
                </a:solidFill>
                <a:effectLst/>
                <a:cs typeface="Times New Roman" pitchFamily="18" charset="0"/>
              </a:rPr>
              <a:t> </a:t>
            </a:r>
            <a:r>
              <a:rPr lang="en-US" sz="4880" b="0" dirty="0" err="1" smtClean="0">
                <a:solidFill>
                  <a:schemeClr val="bg1"/>
                </a:solidFill>
                <a:effectLst/>
                <a:cs typeface="Times New Roman" pitchFamily="18" charset="0"/>
              </a:rPr>
              <a:t>niềm</a:t>
            </a:r>
            <a:r>
              <a:rPr lang="en-US" sz="4880" b="0" dirty="0" smtClean="0">
                <a:solidFill>
                  <a:schemeClr val="bg1"/>
                </a:solidFill>
                <a:effectLst/>
                <a:cs typeface="Times New Roman" pitchFamily="18" charset="0"/>
              </a:rPr>
              <a:t> </a:t>
            </a:r>
            <a:r>
              <a:rPr lang="en-US" sz="4880" b="0" dirty="0" err="1" smtClean="0">
                <a:solidFill>
                  <a:schemeClr val="bg1"/>
                </a:solidFill>
                <a:effectLst/>
                <a:cs typeface="Times New Roman" pitchFamily="18" charset="0"/>
              </a:rPr>
              <a:t>cảm</a:t>
            </a:r>
            <a:r>
              <a:rPr lang="en-US" sz="4880" b="0" dirty="0" smtClean="0">
                <a:solidFill>
                  <a:schemeClr val="bg1"/>
                </a:solidFill>
                <a:effectLst/>
                <a:cs typeface="Times New Roman" pitchFamily="18" charset="0"/>
              </a:rPr>
              <a:t> </a:t>
            </a:r>
            <a:r>
              <a:rPr lang="en-US" sz="4880" b="0" dirty="0" err="1" smtClean="0">
                <a:solidFill>
                  <a:schemeClr val="bg1"/>
                </a:solidFill>
                <a:effectLst/>
                <a:cs typeface="Times New Roman" pitchFamily="18" charset="0"/>
              </a:rPr>
              <a:t>mến</a:t>
            </a:r>
            <a:r>
              <a:rPr lang="en-US" sz="4880" dirty="0" smtClean="0">
                <a:solidFill>
                  <a:schemeClr val="bg1"/>
                </a:solidFill>
                <a:cs typeface="Times New Roman" pitchFamily="18" charset="0"/>
              </a:rPr>
              <a:t>, </a:t>
            </a:r>
            <a:r>
              <a:rPr lang="en-US" sz="4880" dirty="0" err="1" smtClean="0">
                <a:solidFill>
                  <a:schemeClr val="bg1"/>
                </a:solidFill>
                <a:cs typeface="Times New Roman" pitchFamily="18" charset="0"/>
              </a:rPr>
              <a:t>biết</a:t>
            </a:r>
            <a:r>
              <a:rPr lang="en-US" sz="4880" dirty="0" smtClean="0">
                <a:solidFill>
                  <a:schemeClr val="bg1"/>
                </a:solidFill>
                <a:cs typeface="Times New Roman" pitchFamily="18" charset="0"/>
              </a:rPr>
              <a:t> </a:t>
            </a:r>
            <a:r>
              <a:rPr lang="en-US" sz="4880" dirty="0" err="1" smtClean="0">
                <a:solidFill>
                  <a:schemeClr val="bg1"/>
                </a:solidFill>
                <a:cs typeface="Times New Roman" pitchFamily="18" charset="0"/>
              </a:rPr>
              <a:t>bao</a:t>
            </a:r>
            <a:r>
              <a:rPr lang="en-US" sz="4880" dirty="0" smtClean="0">
                <a:solidFill>
                  <a:schemeClr val="bg1"/>
                </a:solidFill>
                <a:cs typeface="Times New Roman" pitchFamily="18" charset="0"/>
              </a:rPr>
              <a:t> </a:t>
            </a:r>
            <a:r>
              <a:rPr lang="en-US" sz="4880" dirty="0" err="1" smtClean="0">
                <a:solidFill>
                  <a:schemeClr val="bg1"/>
                </a:solidFill>
                <a:cs typeface="Times New Roman" pitchFamily="18" charset="0"/>
              </a:rPr>
              <a:t>nhiêu</a:t>
            </a:r>
            <a:r>
              <a:rPr lang="en-US" sz="4880" dirty="0" smtClean="0">
                <a:solidFill>
                  <a:schemeClr val="bg1"/>
                </a:solidFill>
                <a:cs typeface="Times New Roman" pitchFamily="18" charset="0"/>
              </a:rPr>
              <a:t> </a:t>
            </a:r>
            <a:r>
              <a:rPr lang="en-US" sz="4880" dirty="0" err="1" smtClean="0">
                <a:solidFill>
                  <a:schemeClr val="bg1"/>
                </a:solidFill>
                <a:cs typeface="Times New Roman" pitchFamily="18" charset="0"/>
              </a:rPr>
              <a:t>hồng</a:t>
            </a:r>
            <a:r>
              <a:rPr lang="en-US" sz="4880" dirty="0" smtClean="0">
                <a:solidFill>
                  <a:schemeClr val="bg1"/>
                </a:solidFill>
                <a:cs typeface="Times New Roman" pitchFamily="18" charset="0"/>
              </a:rPr>
              <a:t> </a:t>
            </a:r>
            <a:r>
              <a:rPr lang="en-US" sz="4880" dirty="0" err="1" smtClean="0">
                <a:solidFill>
                  <a:schemeClr val="bg1"/>
                </a:solidFill>
                <a:cs typeface="Times New Roman" pitchFamily="18" charset="0"/>
              </a:rPr>
              <a:t>ân</a:t>
            </a:r>
            <a:r>
              <a:rPr lang="en-US" sz="4880" dirty="0" smtClean="0">
                <a:solidFill>
                  <a:schemeClr val="bg1"/>
                </a:solidFill>
                <a:cs typeface="Times New Roman" pitchFamily="18" charset="0"/>
              </a:rPr>
              <a:t> </a:t>
            </a:r>
            <a:r>
              <a:rPr lang="en-US" sz="4880" dirty="0" err="1" smtClean="0">
                <a:solidFill>
                  <a:schemeClr val="bg1"/>
                </a:solidFill>
                <a:cs typeface="Times New Roman" pitchFamily="18" charset="0"/>
              </a:rPr>
              <a:t>trong</a:t>
            </a:r>
            <a:r>
              <a:rPr lang="en-US" sz="4880" dirty="0" smtClean="0">
                <a:solidFill>
                  <a:schemeClr val="bg1"/>
                </a:solidFill>
                <a:cs typeface="Times New Roman" pitchFamily="18" charset="0"/>
              </a:rPr>
              <a:t> </a:t>
            </a:r>
            <a:r>
              <a:rPr lang="en-US" sz="4880" dirty="0" err="1" smtClean="0">
                <a:solidFill>
                  <a:schemeClr val="bg1"/>
                </a:solidFill>
                <a:cs typeface="Times New Roman" pitchFamily="18" charset="0"/>
              </a:rPr>
              <a:t>đời</a:t>
            </a:r>
            <a:r>
              <a:rPr lang="en-US" sz="4880" dirty="0" smtClean="0">
                <a:solidFill>
                  <a:schemeClr val="bg1"/>
                </a:solidFill>
                <a:cs typeface="Times New Roman" pitchFamily="18" charset="0"/>
              </a:rPr>
              <a:t> </a:t>
            </a:r>
            <a:r>
              <a:rPr lang="en-US" sz="4880" dirty="0" err="1" smtClean="0">
                <a:solidFill>
                  <a:schemeClr val="bg1"/>
                </a:solidFill>
                <a:cs typeface="Times New Roman" pitchFamily="18" charset="0"/>
              </a:rPr>
              <a:t>nhân</a:t>
            </a:r>
            <a:r>
              <a:rPr lang="en-US" sz="4880" dirty="0" smtClean="0">
                <a:solidFill>
                  <a:schemeClr val="bg1"/>
                </a:solidFill>
                <a:cs typeface="Times New Roman" pitchFamily="18" charset="0"/>
              </a:rPr>
              <a:t> </a:t>
            </a:r>
            <a:r>
              <a:rPr lang="en-US" sz="4880" dirty="0" err="1" smtClean="0">
                <a:solidFill>
                  <a:schemeClr val="bg1"/>
                </a:solidFill>
                <a:cs typeface="Times New Roman" pitchFamily="18" charset="0"/>
              </a:rPr>
              <a:t>thế</a:t>
            </a:r>
            <a:r>
              <a:rPr lang="en-US" sz="4880" dirty="0" smtClean="0">
                <a:solidFill>
                  <a:schemeClr val="bg1"/>
                </a:solidFill>
                <a:cs typeface="Times New Roman" pitchFamily="18" charset="0"/>
              </a:rPr>
              <a:t>. </a:t>
            </a:r>
            <a:r>
              <a:rPr lang="en-US" sz="4880" dirty="0" err="1" smtClean="0">
                <a:solidFill>
                  <a:schemeClr val="bg1"/>
                </a:solidFill>
                <a:cs typeface="Times New Roman" pitchFamily="18" charset="0"/>
              </a:rPr>
              <a:t>Năm</a:t>
            </a:r>
            <a:r>
              <a:rPr lang="en-US" sz="4880" dirty="0" smtClean="0">
                <a:solidFill>
                  <a:schemeClr val="bg1"/>
                </a:solidFill>
                <a:cs typeface="Times New Roman" pitchFamily="18" charset="0"/>
              </a:rPr>
              <a:t> </a:t>
            </a:r>
            <a:r>
              <a:rPr lang="en-US" sz="4880" dirty="0" err="1" smtClean="0">
                <a:solidFill>
                  <a:schemeClr val="bg1"/>
                </a:solidFill>
                <a:cs typeface="Times New Roman" pitchFamily="18" charset="0"/>
              </a:rPr>
              <a:t>tháng</a:t>
            </a:r>
            <a:r>
              <a:rPr lang="en-US" sz="4880" dirty="0" smtClean="0">
                <a:solidFill>
                  <a:schemeClr val="bg1"/>
                </a:solidFill>
                <a:cs typeface="Times New Roman" pitchFamily="18" charset="0"/>
              </a:rPr>
              <a:t> </a:t>
            </a:r>
            <a:r>
              <a:rPr lang="en-US" sz="4880" dirty="0" err="1" smtClean="0">
                <a:solidFill>
                  <a:schemeClr val="bg1"/>
                </a:solidFill>
                <a:cs typeface="Times New Roman" pitchFamily="18" charset="0"/>
              </a:rPr>
              <a:t>trôi</a:t>
            </a:r>
            <a:r>
              <a:rPr lang="en-US" sz="4880" dirty="0" smtClean="0">
                <a:solidFill>
                  <a:schemeClr val="bg1"/>
                </a:solidFill>
                <a:cs typeface="Times New Roman" pitchFamily="18" charset="0"/>
              </a:rPr>
              <a:t> qua </a:t>
            </a:r>
            <a:r>
              <a:rPr lang="en-US" sz="4880" dirty="0" err="1" smtClean="0">
                <a:solidFill>
                  <a:schemeClr val="bg1"/>
                </a:solidFill>
                <a:cs typeface="Times New Roman" pitchFamily="18" charset="0"/>
              </a:rPr>
              <a:t>Thiên</a:t>
            </a:r>
            <a:r>
              <a:rPr lang="en-US" sz="4880" dirty="0" smtClean="0">
                <a:solidFill>
                  <a:schemeClr val="bg1"/>
                </a:solidFill>
                <a:cs typeface="Times New Roman" pitchFamily="18" charset="0"/>
              </a:rPr>
              <a:t> </a:t>
            </a:r>
            <a:r>
              <a:rPr lang="en-US" sz="4880" dirty="0" err="1" smtClean="0">
                <a:solidFill>
                  <a:schemeClr val="bg1"/>
                </a:solidFill>
                <a:cs typeface="Times New Roman" pitchFamily="18" charset="0"/>
              </a:rPr>
              <a:t>Chúa</a:t>
            </a:r>
            <a:r>
              <a:rPr lang="en-US" sz="4880" dirty="0" smtClean="0">
                <a:solidFill>
                  <a:schemeClr val="bg1"/>
                </a:solidFill>
                <a:cs typeface="Times New Roman" pitchFamily="18" charset="0"/>
              </a:rPr>
              <a:t> </a:t>
            </a:r>
            <a:r>
              <a:rPr lang="en-US" sz="4880" dirty="0" err="1" smtClean="0">
                <a:solidFill>
                  <a:schemeClr val="bg1"/>
                </a:solidFill>
                <a:cs typeface="Times New Roman" pitchFamily="18" charset="0"/>
              </a:rPr>
              <a:t>thương</a:t>
            </a:r>
            <a:r>
              <a:rPr lang="en-US" sz="4880" dirty="0" smtClean="0">
                <a:solidFill>
                  <a:schemeClr val="bg1"/>
                </a:solidFill>
                <a:cs typeface="Times New Roman" pitchFamily="18" charset="0"/>
              </a:rPr>
              <a:t> ta </a:t>
            </a:r>
            <a:r>
              <a:rPr lang="en-US" sz="4880" dirty="0" err="1" smtClean="0">
                <a:solidFill>
                  <a:schemeClr val="bg1"/>
                </a:solidFill>
                <a:cs typeface="Times New Roman" pitchFamily="18" charset="0"/>
              </a:rPr>
              <a:t>ân</a:t>
            </a:r>
            <a:r>
              <a:rPr lang="en-US" sz="4880" dirty="0" smtClean="0">
                <a:solidFill>
                  <a:schemeClr val="bg1"/>
                </a:solidFill>
                <a:cs typeface="Times New Roman" pitchFamily="18" charset="0"/>
              </a:rPr>
              <a:t> </a:t>
            </a:r>
            <a:r>
              <a:rPr lang="en-US" sz="4880" dirty="0" err="1" smtClean="0">
                <a:solidFill>
                  <a:schemeClr val="bg1"/>
                </a:solidFill>
                <a:cs typeface="Times New Roman" pitchFamily="18" charset="0"/>
              </a:rPr>
              <a:t>phúc</a:t>
            </a:r>
            <a:r>
              <a:rPr lang="en-US" sz="4880" dirty="0" smtClean="0">
                <a:solidFill>
                  <a:schemeClr val="bg1"/>
                </a:solidFill>
                <a:cs typeface="Times New Roman" pitchFamily="18" charset="0"/>
              </a:rPr>
              <a:t> </a:t>
            </a:r>
            <a:r>
              <a:rPr lang="en-US" sz="4880" dirty="0" err="1" smtClean="0">
                <a:solidFill>
                  <a:schemeClr val="bg1"/>
                </a:solidFill>
                <a:cs typeface="Times New Roman" pitchFamily="18" charset="0"/>
              </a:rPr>
              <a:t>bao</a:t>
            </a:r>
            <a:r>
              <a:rPr lang="en-US" sz="4880" dirty="0" smtClean="0">
                <a:solidFill>
                  <a:schemeClr val="bg1"/>
                </a:solidFill>
                <a:cs typeface="Times New Roman" pitchFamily="18" charset="0"/>
              </a:rPr>
              <a:t> la: </a:t>
            </a:r>
            <a:r>
              <a:rPr lang="en-US" sz="4880" dirty="0" err="1">
                <a:solidFill>
                  <a:schemeClr val="bg1"/>
                </a:solidFill>
                <a:cs typeface="Times New Roman" pitchFamily="18" charset="0"/>
              </a:rPr>
              <a:t>L</a:t>
            </a:r>
            <a:r>
              <a:rPr lang="en-US" sz="4880" dirty="0" err="1" smtClean="0">
                <a:solidFill>
                  <a:schemeClr val="bg1"/>
                </a:solidFill>
                <a:cs typeface="Times New Roman" pitchFamily="18" charset="0"/>
              </a:rPr>
              <a:t>ời</a:t>
            </a:r>
            <a:r>
              <a:rPr lang="en-US" sz="4880" dirty="0" smtClean="0">
                <a:solidFill>
                  <a:schemeClr val="bg1"/>
                </a:solidFill>
                <a:cs typeface="Times New Roman" pitchFamily="18" charset="0"/>
              </a:rPr>
              <a:t> </a:t>
            </a:r>
            <a:r>
              <a:rPr lang="en-US" sz="4880" dirty="0" err="1" smtClean="0">
                <a:solidFill>
                  <a:schemeClr val="bg1"/>
                </a:solidFill>
                <a:cs typeface="Times New Roman" pitchFamily="18" charset="0"/>
              </a:rPr>
              <a:t>ngợi</a:t>
            </a:r>
            <a:r>
              <a:rPr lang="en-US" sz="4880" dirty="0" smtClean="0">
                <a:solidFill>
                  <a:schemeClr val="bg1"/>
                </a:solidFill>
                <a:cs typeface="Times New Roman" pitchFamily="18" charset="0"/>
              </a:rPr>
              <a:t> ca </a:t>
            </a:r>
            <a:r>
              <a:rPr lang="en-US" sz="4880" dirty="0" err="1" smtClean="0">
                <a:solidFill>
                  <a:schemeClr val="bg1"/>
                </a:solidFill>
                <a:cs typeface="Times New Roman" pitchFamily="18" charset="0"/>
              </a:rPr>
              <a:t>dâng</a:t>
            </a:r>
            <a:r>
              <a:rPr lang="en-US" sz="4880" dirty="0" smtClean="0">
                <a:solidFill>
                  <a:schemeClr val="bg1"/>
                </a:solidFill>
                <a:cs typeface="Times New Roman" pitchFamily="18" charset="0"/>
              </a:rPr>
              <a:t> </a:t>
            </a:r>
            <a:r>
              <a:rPr lang="en-US" sz="4880" dirty="0" err="1" smtClean="0">
                <a:solidFill>
                  <a:schemeClr val="bg1"/>
                </a:solidFill>
                <a:cs typeface="Times New Roman" pitchFamily="18" charset="0"/>
              </a:rPr>
              <a:t>Chúa</a:t>
            </a:r>
            <a:r>
              <a:rPr lang="en-US" sz="4880" dirty="0" smtClean="0">
                <a:solidFill>
                  <a:schemeClr val="bg1"/>
                </a:solidFill>
                <a:cs typeface="Times New Roman" pitchFamily="18" charset="0"/>
              </a:rPr>
              <a:t> </a:t>
            </a:r>
            <a:r>
              <a:rPr lang="en-US" sz="4880" dirty="0" err="1" smtClean="0">
                <a:solidFill>
                  <a:schemeClr val="bg1"/>
                </a:solidFill>
                <a:cs typeface="Times New Roman" pitchFamily="18" charset="0"/>
              </a:rPr>
              <a:t>Thiên</a:t>
            </a:r>
            <a:r>
              <a:rPr lang="en-US" sz="4880" dirty="0" smtClean="0">
                <a:solidFill>
                  <a:schemeClr val="bg1"/>
                </a:solidFill>
                <a:cs typeface="Times New Roman" pitchFamily="18" charset="0"/>
              </a:rPr>
              <a:t> </a:t>
            </a:r>
            <a:r>
              <a:rPr lang="en-US" sz="4880" dirty="0" err="1" smtClean="0">
                <a:solidFill>
                  <a:schemeClr val="bg1"/>
                </a:solidFill>
                <a:cs typeface="Times New Roman" pitchFamily="18" charset="0"/>
              </a:rPr>
              <a:t>Tòa</a:t>
            </a:r>
            <a:r>
              <a:rPr lang="en-US" sz="4880" dirty="0" smtClean="0">
                <a:solidFill>
                  <a:schemeClr val="bg1"/>
                </a:solidFill>
                <a:cs typeface="Times New Roman" pitchFamily="18" charset="0"/>
              </a:rPr>
              <a:t>.</a:t>
            </a:r>
            <a:endParaRPr lang="en-US" sz="4880" b="0" dirty="0">
              <a:solidFill>
                <a:schemeClr val="bg1"/>
              </a:solidFill>
              <a:effectLst/>
              <a:cs typeface="Times New Roman" pitchFamily="18" charset="0"/>
            </a:endParaRPr>
          </a:p>
        </p:txBody>
      </p:sp>
    </p:spTree>
    <p:extLst>
      <p:ext uri="{BB962C8B-B14F-4D97-AF65-F5344CB8AC3E}">
        <p14:creationId xmlns:p14="http://schemas.microsoft.com/office/powerpoint/2010/main" val="2248595228"/>
      </p:ext>
    </p:extLst>
  </p:cSld>
  <p:clrMapOvr>
    <a:masterClrMapping/>
  </p:clrMapOvr>
  <p:transition spd="slow" advClick="0"/>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lnSpc>
                <a:spcPct val="110000"/>
              </a:lnSpc>
            </a:pPr>
            <a:r>
              <a:rPr lang="en-US" sz="4800" u="sng" dirty="0" err="1" smtClean="0">
                <a:solidFill>
                  <a:srgbClr val="FFFF00"/>
                </a:solidFill>
                <a:cs typeface="Times New Roman" pitchFamily="18" charset="0"/>
              </a:rPr>
              <a:t>Đk</a:t>
            </a:r>
            <a:r>
              <a:rPr lang="en-US" sz="4800" u="sng" dirty="0" smtClean="0">
                <a:solidFill>
                  <a:srgbClr val="FFFF00"/>
                </a:solidFill>
                <a:cs typeface="Times New Roman" pitchFamily="18" charset="0"/>
              </a:rPr>
              <a:t>:</a:t>
            </a:r>
            <a:r>
              <a:rPr lang="en-US" sz="4800" dirty="0" smtClean="0">
                <a:solidFill>
                  <a:schemeClr val="bg1"/>
                </a:solidFill>
                <a:cs typeface="Times New Roman" pitchFamily="18" charset="0"/>
              </a:rPr>
              <a:t> </a:t>
            </a:r>
            <a:r>
              <a:rPr lang="en-US" sz="4800" dirty="0" err="1" smtClean="0">
                <a:solidFill>
                  <a:schemeClr val="bg1"/>
                </a:solidFill>
                <a:cs typeface="Times New Roman" pitchFamily="18" charset="0"/>
              </a:rPr>
              <a:t>Cùng</a:t>
            </a:r>
            <a:r>
              <a:rPr lang="en-US" sz="4800" dirty="0" smtClean="0">
                <a:solidFill>
                  <a:schemeClr val="bg1"/>
                </a:solidFill>
                <a:cs typeface="Times New Roman" pitchFamily="18" charset="0"/>
              </a:rPr>
              <a:t> </a:t>
            </a:r>
            <a:r>
              <a:rPr lang="en-US" sz="4800" dirty="0" err="1" smtClean="0">
                <a:solidFill>
                  <a:schemeClr val="bg1"/>
                </a:solidFill>
                <a:cs typeface="Times New Roman" pitchFamily="18" charset="0"/>
              </a:rPr>
              <a:t>nhịp</a:t>
            </a:r>
            <a:r>
              <a:rPr lang="en-US" sz="4800" dirty="0" smtClean="0">
                <a:solidFill>
                  <a:schemeClr val="bg1"/>
                </a:solidFill>
                <a:cs typeface="Times New Roman" pitchFamily="18" charset="0"/>
              </a:rPr>
              <a:t> </a:t>
            </a:r>
            <a:r>
              <a:rPr lang="en-US" sz="4800" dirty="0" err="1" smtClean="0">
                <a:solidFill>
                  <a:schemeClr val="bg1"/>
                </a:solidFill>
                <a:cs typeface="Times New Roman" pitchFamily="18" charset="0"/>
              </a:rPr>
              <a:t>bước</a:t>
            </a:r>
            <a:r>
              <a:rPr lang="en-US" sz="4800" dirty="0" smtClean="0">
                <a:solidFill>
                  <a:schemeClr val="bg1"/>
                </a:solidFill>
                <a:cs typeface="Times New Roman" pitchFamily="18" charset="0"/>
              </a:rPr>
              <a:t> ta </a:t>
            </a:r>
            <a:r>
              <a:rPr lang="en-US" sz="4800" dirty="0" err="1" smtClean="0">
                <a:solidFill>
                  <a:schemeClr val="bg1"/>
                </a:solidFill>
                <a:cs typeface="Times New Roman" pitchFamily="18" charset="0"/>
              </a:rPr>
              <a:t>đi</a:t>
            </a:r>
            <a:r>
              <a:rPr lang="en-US" sz="4800" dirty="0" smtClean="0">
                <a:solidFill>
                  <a:schemeClr val="bg1"/>
                </a:solidFill>
                <a:cs typeface="Times New Roman" pitchFamily="18" charset="0"/>
              </a:rPr>
              <a:t> </a:t>
            </a:r>
            <a:r>
              <a:rPr lang="en-US" sz="4800" dirty="0" err="1" smtClean="0">
                <a:solidFill>
                  <a:schemeClr val="bg1"/>
                </a:solidFill>
                <a:cs typeface="Times New Roman" pitchFamily="18" charset="0"/>
              </a:rPr>
              <a:t>về</a:t>
            </a:r>
            <a:r>
              <a:rPr lang="en-US" sz="4800" dirty="0" smtClean="0">
                <a:solidFill>
                  <a:schemeClr val="bg1"/>
                </a:solidFill>
                <a:cs typeface="Times New Roman" pitchFamily="18" charset="0"/>
              </a:rPr>
              <a:t> </a:t>
            </a:r>
            <a:r>
              <a:rPr lang="en-US" sz="4800" dirty="0" err="1" smtClean="0">
                <a:solidFill>
                  <a:schemeClr val="bg1"/>
                </a:solidFill>
                <a:cs typeface="Times New Roman" pitchFamily="18" charset="0"/>
              </a:rPr>
              <a:t>Cung</a:t>
            </a:r>
            <a:r>
              <a:rPr lang="en-US" sz="4800" dirty="0" smtClean="0">
                <a:solidFill>
                  <a:schemeClr val="bg1"/>
                </a:solidFill>
                <a:cs typeface="Times New Roman" pitchFamily="18" charset="0"/>
              </a:rPr>
              <a:t> </a:t>
            </a:r>
            <a:r>
              <a:rPr lang="en-US" sz="4800" dirty="0" err="1" smtClean="0">
                <a:solidFill>
                  <a:schemeClr val="bg1"/>
                </a:solidFill>
                <a:cs typeface="Times New Roman" pitchFamily="18" charset="0"/>
              </a:rPr>
              <a:t>Thánh</a:t>
            </a:r>
            <a:r>
              <a:rPr lang="en-US" sz="4800" dirty="0" smtClean="0">
                <a:solidFill>
                  <a:schemeClr val="bg1"/>
                </a:solidFill>
                <a:cs typeface="Times New Roman" pitchFamily="18" charset="0"/>
              </a:rPr>
              <a:t> </a:t>
            </a:r>
            <a:r>
              <a:rPr lang="en-US" sz="4800" dirty="0" err="1" smtClean="0">
                <a:solidFill>
                  <a:schemeClr val="bg1"/>
                </a:solidFill>
                <a:cs typeface="Times New Roman" pitchFamily="18" charset="0"/>
              </a:rPr>
              <a:t>Ngài</a:t>
            </a:r>
            <a:r>
              <a:rPr lang="en-US" sz="4800" dirty="0" smtClean="0">
                <a:solidFill>
                  <a:schemeClr val="bg1"/>
                </a:solidFill>
                <a:cs typeface="Times New Roman" pitchFamily="18" charset="0"/>
              </a:rPr>
              <a:t>, </a:t>
            </a:r>
            <a:r>
              <a:rPr lang="en-US" sz="4800" dirty="0" err="1" smtClean="0">
                <a:solidFill>
                  <a:schemeClr val="bg1"/>
                </a:solidFill>
                <a:cs typeface="Times New Roman" pitchFamily="18" charset="0"/>
              </a:rPr>
              <a:t>lòng</a:t>
            </a:r>
            <a:r>
              <a:rPr lang="en-US" sz="4800" dirty="0" smtClean="0">
                <a:solidFill>
                  <a:schemeClr val="bg1"/>
                </a:solidFill>
                <a:cs typeface="Times New Roman" pitchFamily="18" charset="0"/>
              </a:rPr>
              <a:t> </a:t>
            </a:r>
            <a:r>
              <a:rPr lang="en-US" sz="4800" dirty="0" err="1" smtClean="0">
                <a:solidFill>
                  <a:schemeClr val="bg1"/>
                </a:solidFill>
                <a:cs typeface="Times New Roman" pitchFamily="18" charset="0"/>
              </a:rPr>
              <a:t>hân</a:t>
            </a:r>
            <a:r>
              <a:rPr lang="en-US" sz="4800" dirty="0" smtClean="0">
                <a:solidFill>
                  <a:schemeClr val="bg1"/>
                </a:solidFill>
                <a:cs typeface="Times New Roman" pitchFamily="18" charset="0"/>
              </a:rPr>
              <a:t> </a:t>
            </a:r>
            <a:r>
              <a:rPr lang="en-US" sz="4800" dirty="0" err="1" smtClean="0">
                <a:solidFill>
                  <a:schemeClr val="bg1"/>
                </a:solidFill>
                <a:cs typeface="Times New Roman" pitchFamily="18" charset="0"/>
              </a:rPr>
              <a:t>hoan</a:t>
            </a:r>
            <a:r>
              <a:rPr lang="en-US" sz="4800" dirty="0" smtClean="0">
                <a:solidFill>
                  <a:schemeClr val="bg1"/>
                </a:solidFill>
                <a:cs typeface="Times New Roman" pitchFamily="18" charset="0"/>
              </a:rPr>
              <a:t> </a:t>
            </a:r>
            <a:r>
              <a:rPr lang="en-US" sz="4800" dirty="0" err="1" smtClean="0">
                <a:solidFill>
                  <a:schemeClr val="bg1"/>
                </a:solidFill>
                <a:cs typeface="Times New Roman" pitchFamily="18" charset="0"/>
              </a:rPr>
              <a:t>sướng</a:t>
            </a:r>
            <a:r>
              <a:rPr lang="en-US" sz="4800" dirty="0" smtClean="0">
                <a:solidFill>
                  <a:schemeClr val="bg1"/>
                </a:solidFill>
                <a:cs typeface="Times New Roman" pitchFamily="18" charset="0"/>
              </a:rPr>
              <a:t> </a:t>
            </a:r>
            <a:r>
              <a:rPr lang="en-US" sz="4800" dirty="0" err="1" smtClean="0">
                <a:solidFill>
                  <a:schemeClr val="bg1"/>
                </a:solidFill>
                <a:cs typeface="Times New Roman" pitchFamily="18" charset="0"/>
              </a:rPr>
              <a:t>vui</a:t>
            </a:r>
            <a:r>
              <a:rPr lang="en-US" sz="4800" dirty="0" smtClean="0">
                <a:solidFill>
                  <a:schemeClr val="bg1"/>
                </a:solidFill>
                <a:cs typeface="Times New Roman" pitchFamily="18" charset="0"/>
              </a:rPr>
              <a:t>, </a:t>
            </a:r>
            <a:r>
              <a:rPr lang="en-US" sz="4800" dirty="0" err="1" smtClean="0">
                <a:solidFill>
                  <a:schemeClr val="bg1"/>
                </a:solidFill>
                <a:cs typeface="Times New Roman" pitchFamily="18" charset="0"/>
              </a:rPr>
              <a:t>miệng</a:t>
            </a:r>
            <a:r>
              <a:rPr lang="en-US" sz="4800" dirty="0" smtClean="0">
                <a:solidFill>
                  <a:schemeClr val="bg1"/>
                </a:solidFill>
                <a:cs typeface="Times New Roman" pitchFamily="18" charset="0"/>
              </a:rPr>
              <a:t> ca </a:t>
            </a:r>
            <a:r>
              <a:rPr lang="en-US" sz="4800" dirty="0" err="1" smtClean="0">
                <a:solidFill>
                  <a:schemeClr val="bg1"/>
                </a:solidFill>
                <a:cs typeface="Times New Roman" pitchFamily="18" charset="0"/>
              </a:rPr>
              <a:t>vang</a:t>
            </a:r>
            <a:r>
              <a:rPr lang="en-US" sz="4800" dirty="0" smtClean="0">
                <a:solidFill>
                  <a:schemeClr val="bg1"/>
                </a:solidFill>
                <a:cs typeface="Times New Roman" pitchFamily="18" charset="0"/>
              </a:rPr>
              <a:t> </a:t>
            </a:r>
            <a:r>
              <a:rPr lang="en-US" sz="4800" dirty="0" err="1" smtClean="0">
                <a:solidFill>
                  <a:schemeClr val="bg1"/>
                </a:solidFill>
                <a:cs typeface="Times New Roman" pitchFamily="18" charset="0"/>
              </a:rPr>
              <a:t>tán</a:t>
            </a:r>
            <a:r>
              <a:rPr lang="en-US" sz="4800" dirty="0" smtClean="0">
                <a:solidFill>
                  <a:schemeClr val="bg1"/>
                </a:solidFill>
                <a:cs typeface="Times New Roman" pitchFamily="18" charset="0"/>
              </a:rPr>
              <a:t> </a:t>
            </a:r>
            <a:r>
              <a:rPr lang="en-US" sz="4800" dirty="0" err="1" smtClean="0">
                <a:solidFill>
                  <a:schemeClr val="bg1"/>
                </a:solidFill>
                <a:cs typeface="Times New Roman" pitchFamily="18" charset="0"/>
              </a:rPr>
              <a:t>dương</a:t>
            </a:r>
            <a:r>
              <a:rPr lang="en-US" sz="4800" dirty="0" smtClean="0">
                <a:solidFill>
                  <a:schemeClr val="bg1"/>
                </a:solidFill>
                <a:cs typeface="Times New Roman" pitchFamily="18" charset="0"/>
              </a:rPr>
              <a:t> </a:t>
            </a:r>
            <a:r>
              <a:rPr lang="en-US" sz="4800" dirty="0" err="1" smtClean="0">
                <a:solidFill>
                  <a:schemeClr val="bg1"/>
                </a:solidFill>
                <a:cs typeface="Times New Roman" pitchFamily="18" charset="0"/>
              </a:rPr>
              <a:t>ân</a:t>
            </a:r>
            <a:r>
              <a:rPr lang="en-US" sz="4800" dirty="0" smtClean="0">
                <a:solidFill>
                  <a:schemeClr val="bg1"/>
                </a:solidFill>
                <a:cs typeface="Times New Roman" pitchFamily="18" charset="0"/>
              </a:rPr>
              <a:t> </a:t>
            </a:r>
            <a:r>
              <a:rPr lang="en-US" sz="4800" dirty="0" err="1" smtClean="0">
                <a:solidFill>
                  <a:schemeClr val="bg1"/>
                </a:solidFill>
                <a:cs typeface="Times New Roman" pitchFamily="18" charset="0"/>
              </a:rPr>
              <a:t>tình</a:t>
            </a:r>
            <a:r>
              <a:rPr lang="en-US" sz="4800" dirty="0" smtClean="0">
                <a:solidFill>
                  <a:schemeClr val="bg1"/>
                </a:solidFill>
                <a:cs typeface="Times New Roman" pitchFamily="18" charset="0"/>
              </a:rPr>
              <a:t> </a:t>
            </a:r>
            <a:r>
              <a:rPr lang="en-US" sz="4800" dirty="0" err="1" smtClean="0">
                <a:solidFill>
                  <a:schemeClr val="bg1"/>
                </a:solidFill>
                <a:cs typeface="Times New Roman" pitchFamily="18" charset="0"/>
              </a:rPr>
              <a:t>Thiên</a:t>
            </a:r>
            <a:r>
              <a:rPr lang="en-US" sz="4800" dirty="0" smtClean="0">
                <a:solidFill>
                  <a:schemeClr val="bg1"/>
                </a:solidFill>
                <a:cs typeface="Times New Roman" pitchFamily="18" charset="0"/>
              </a:rPr>
              <a:t> </a:t>
            </a:r>
            <a:r>
              <a:rPr lang="en-US" sz="4800" dirty="0" err="1" smtClean="0">
                <a:solidFill>
                  <a:schemeClr val="bg1"/>
                </a:solidFill>
                <a:cs typeface="Times New Roman" pitchFamily="18" charset="0"/>
              </a:rPr>
              <a:t>Chúa</a:t>
            </a:r>
            <a:r>
              <a:rPr lang="en-US" sz="4800" dirty="0" smtClean="0">
                <a:solidFill>
                  <a:schemeClr val="bg1"/>
                </a:solidFill>
                <a:cs typeface="Times New Roman" pitchFamily="18" charset="0"/>
              </a:rPr>
              <a:t>. </a:t>
            </a:r>
            <a:r>
              <a:rPr lang="en-US" sz="4800" dirty="0" err="1" smtClean="0">
                <a:solidFill>
                  <a:schemeClr val="bg1"/>
                </a:solidFill>
                <a:cs typeface="Times New Roman" pitchFamily="18" charset="0"/>
              </a:rPr>
              <a:t>Này</a:t>
            </a:r>
            <a:r>
              <a:rPr lang="en-US" sz="4800" dirty="0" smtClean="0">
                <a:solidFill>
                  <a:schemeClr val="bg1"/>
                </a:solidFill>
                <a:cs typeface="Times New Roman" pitchFamily="18" charset="0"/>
              </a:rPr>
              <a:t> </a:t>
            </a:r>
            <a:r>
              <a:rPr lang="en-US" sz="4800" dirty="0" err="1" smtClean="0">
                <a:solidFill>
                  <a:schemeClr val="bg1"/>
                </a:solidFill>
                <a:cs typeface="Times New Roman" pitchFamily="18" charset="0"/>
              </a:rPr>
              <a:t>người</a:t>
            </a:r>
            <a:r>
              <a:rPr lang="en-US" sz="4800" dirty="0" smtClean="0">
                <a:solidFill>
                  <a:schemeClr val="bg1"/>
                </a:solidFill>
                <a:cs typeface="Times New Roman" pitchFamily="18" charset="0"/>
              </a:rPr>
              <a:t> </a:t>
            </a:r>
            <a:r>
              <a:rPr lang="en-US" sz="4800" dirty="0" err="1" smtClean="0">
                <a:solidFill>
                  <a:schemeClr val="bg1"/>
                </a:solidFill>
                <a:cs typeface="Times New Roman" pitchFamily="18" charset="0"/>
              </a:rPr>
              <a:t>hỡi</a:t>
            </a:r>
            <a:r>
              <a:rPr lang="en-US" sz="4800" dirty="0" smtClean="0">
                <a:solidFill>
                  <a:schemeClr val="bg1"/>
                </a:solidFill>
                <a:cs typeface="Times New Roman" pitchFamily="18" charset="0"/>
              </a:rPr>
              <a:t>! </a:t>
            </a:r>
            <a:r>
              <a:rPr lang="en-US" sz="4800" dirty="0" err="1" smtClean="0">
                <a:solidFill>
                  <a:schemeClr val="bg1"/>
                </a:solidFill>
                <a:cs typeface="Times New Roman" pitchFamily="18" charset="0"/>
              </a:rPr>
              <a:t>mau</a:t>
            </a:r>
            <a:r>
              <a:rPr lang="en-US" sz="4800" dirty="0" smtClean="0">
                <a:solidFill>
                  <a:schemeClr val="bg1"/>
                </a:solidFill>
                <a:cs typeface="Times New Roman" pitchFamily="18" charset="0"/>
              </a:rPr>
              <a:t> </a:t>
            </a:r>
            <a:r>
              <a:rPr lang="en-US" sz="4800" dirty="0" err="1" smtClean="0">
                <a:solidFill>
                  <a:schemeClr val="bg1"/>
                </a:solidFill>
                <a:cs typeface="Times New Roman" pitchFamily="18" charset="0"/>
              </a:rPr>
              <a:t>lên</a:t>
            </a:r>
            <a:r>
              <a:rPr lang="en-US" sz="4800" dirty="0" smtClean="0">
                <a:solidFill>
                  <a:schemeClr val="bg1"/>
                </a:solidFill>
                <a:cs typeface="Times New Roman" pitchFamily="18" charset="0"/>
              </a:rPr>
              <a:t> ta </a:t>
            </a:r>
            <a:r>
              <a:rPr lang="en-US" sz="4800" dirty="0" err="1" smtClean="0">
                <a:solidFill>
                  <a:schemeClr val="bg1"/>
                </a:solidFill>
                <a:cs typeface="Times New Roman" pitchFamily="18" charset="0"/>
              </a:rPr>
              <a:t>về</a:t>
            </a:r>
            <a:r>
              <a:rPr lang="en-US" sz="4800" dirty="0" smtClean="0">
                <a:solidFill>
                  <a:schemeClr val="bg1"/>
                </a:solidFill>
                <a:cs typeface="Times New Roman" pitchFamily="18" charset="0"/>
              </a:rPr>
              <a:t> </a:t>
            </a:r>
            <a:r>
              <a:rPr lang="en-US" sz="4800" dirty="0" err="1" smtClean="0">
                <a:solidFill>
                  <a:schemeClr val="bg1"/>
                </a:solidFill>
                <a:cs typeface="Times New Roman" pitchFamily="18" charset="0"/>
              </a:rPr>
              <a:t>Nhà</a:t>
            </a:r>
            <a:r>
              <a:rPr lang="en-US" sz="4800" dirty="0" smtClean="0">
                <a:solidFill>
                  <a:schemeClr val="bg1"/>
                </a:solidFill>
                <a:cs typeface="Times New Roman" pitchFamily="18" charset="0"/>
              </a:rPr>
              <a:t> </a:t>
            </a:r>
            <a:r>
              <a:rPr lang="en-US" sz="4800" dirty="0" err="1" smtClean="0">
                <a:solidFill>
                  <a:schemeClr val="bg1"/>
                </a:solidFill>
                <a:cs typeface="Times New Roman" pitchFamily="18" charset="0"/>
              </a:rPr>
              <a:t>Chúa</a:t>
            </a:r>
            <a:r>
              <a:rPr lang="en-US" sz="4800" dirty="0" smtClean="0">
                <a:solidFill>
                  <a:schemeClr val="bg1"/>
                </a:solidFill>
                <a:cs typeface="Times New Roman" pitchFamily="18" charset="0"/>
              </a:rPr>
              <a:t> an </a:t>
            </a:r>
            <a:r>
              <a:rPr lang="en-US" sz="4800" dirty="0" err="1" smtClean="0">
                <a:solidFill>
                  <a:schemeClr val="bg1"/>
                </a:solidFill>
                <a:cs typeface="Times New Roman" pitchFamily="18" charset="0"/>
              </a:rPr>
              <a:t>vui</a:t>
            </a:r>
            <a:r>
              <a:rPr lang="en-US" sz="4800" dirty="0" smtClean="0">
                <a:solidFill>
                  <a:schemeClr val="bg1"/>
                </a:solidFill>
                <a:cs typeface="Times New Roman" pitchFamily="18" charset="0"/>
              </a:rPr>
              <a:t>, </a:t>
            </a:r>
            <a:r>
              <a:rPr lang="en-US" sz="4800" dirty="0" err="1" smtClean="0">
                <a:solidFill>
                  <a:schemeClr val="bg1"/>
                </a:solidFill>
                <a:cs typeface="Times New Roman" pitchFamily="18" charset="0"/>
              </a:rPr>
              <a:t>cất</a:t>
            </a:r>
            <a:r>
              <a:rPr lang="en-US" sz="4800" dirty="0" smtClean="0">
                <a:solidFill>
                  <a:schemeClr val="bg1"/>
                </a:solidFill>
                <a:cs typeface="Times New Roman" pitchFamily="18" charset="0"/>
              </a:rPr>
              <a:t> </a:t>
            </a:r>
            <a:r>
              <a:rPr lang="en-US" sz="4800" dirty="0" err="1" smtClean="0">
                <a:solidFill>
                  <a:schemeClr val="bg1"/>
                </a:solidFill>
                <a:cs typeface="Times New Roman" pitchFamily="18" charset="0"/>
              </a:rPr>
              <a:t>bước</a:t>
            </a:r>
            <a:r>
              <a:rPr lang="en-US" sz="4800" dirty="0" smtClean="0">
                <a:solidFill>
                  <a:schemeClr val="bg1"/>
                </a:solidFill>
                <a:cs typeface="Times New Roman" pitchFamily="18" charset="0"/>
              </a:rPr>
              <a:t> </a:t>
            </a:r>
            <a:r>
              <a:rPr lang="en-US" sz="4800" dirty="0" err="1" smtClean="0">
                <a:solidFill>
                  <a:schemeClr val="bg1"/>
                </a:solidFill>
                <a:cs typeface="Times New Roman" pitchFamily="18" charset="0"/>
              </a:rPr>
              <a:t>đi</a:t>
            </a:r>
            <a:r>
              <a:rPr lang="en-US" sz="4800" dirty="0" smtClean="0">
                <a:solidFill>
                  <a:schemeClr val="bg1"/>
                </a:solidFill>
                <a:cs typeface="Times New Roman" pitchFamily="18" charset="0"/>
              </a:rPr>
              <a:t> </a:t>
            </a:r>
            <a:r>
              <a:rPr lang="en-US" sz="4800" dirty="0" err="1" smtClean="0">
                <a:solidFill>
                  <a:schemeClr val="bg1"/>
                </a:solidFill>
                <a:cs typeface="Times New Roman" pitchFamily="18" charset="0"/>
              </a:rPr>
              <a:t>trong</a:t>
            </a:r>
            <a:r>
              <a:rPr lang="en-US" sz="4800" dirty="0" smtClean="0">
                <a:solidFill>
                  <a:schemeClr val="bg1"/>
                </a:solidFill>
                <a:cs typeface="Times New Roman" pitchFamily="18" charset="0"/>
              </a:rPr>
              <a:t> </a:t>
            </a:r>
            <a:r>
              <a:rPr lang="en-US" sz="4800" dirty="0" err="1" smtClean="0">
                <a:solidFill>
                  <a:schemeClr val="bg1"/>
                </a:solidFill>
                <a:cs typeface="Times New Roman" pitchFamily="18" charset="0"/>
              </a:rPr>
              <a:t>tiếng</a:t>
            </a:r>
            <a:r>
              <a:rPr lang="en-US" sz="4800" dirty="0" smtClean="0">
                <a:solidFill>
                  <a:schemeClr val="bg1"/>
                </a:solidFill>
                <a:cs typeface="Times New Roman" pitchFamily="18" charset="0"/>
              </a:rPr>
              <a:t> reo </a:t>
            </a:r>
            <a:r>
              <a:rPr lang="en-US" sz="4800" dirty="0" err="1" smtClean="0">
                <a:solidFill>
                  <a:schemeClr val="bg1"/>
                </a:solidFill>
                <a:cs typeface="Times New Roman" pitchFamily="18" charset="0"/>
              </a:rPr>
              <a:t>mừng</a:t>
            </a:r>
            <a:r>
              <a:rPr lang="en-US" sz="4800" dirty="0" smtClean="0">
                <a:solidFill>
                  <a:schemeClr val="bg1"/>
                </a:solidFill>
                <a:cs typeface="Times New Roman" pitchFamily="18" charset="0"/>
              </a:rPr>
              <a:t>. </a:t>
            </a:r>
            <a:endParaRPr lang="en-US" sz="4800" b="0" dirty="0">
              <a:solidFill>
                <a:schemeClr val="bg1"/>
              </a:solidFill>
              <a:effectLst/>
              <a:cs typeface="Times New Roman" pitchFamily="18" charset="0"/>
            </a:endParaRPr>
          </a:p>
        </p:txBody>
      </p:sp>
    </p:spTree>
    <p:extLst>
      <p:ext uri="{BB962C8B-B14F-4D97-AF65-F5344CB8AC3E}">
        <p14:creationId xmlns:p14="http://schemas.microsoft.com/office/powerpoint/2010/main" val="2836151328"/>
      </p:ext>
    </p:extLst>
  </p:cSld>
  <p:clrMapOvr>
    <a:masterClrMapping/>
  </p:clrMapOvr>
  <p:transition spd="slow" advClick="0"/>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45923034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a:solidFill>
                <a:srgbClr val="FFFF00"/>
              </a:solidFill>
              <a:effectLst/>
              <a:latin typeface="+mj-lt"/>
              <a:cs typeface="Times New Roman" panose="02020603050405020304" pitchFamily="18" charset="0"/>
            </a:endParaRPr>
          </a:p>
          <a:p>
            <a:pPr eaLnBrk="1" hangingPunct="1">
              <a:lnSpc>
                <a:spcPct val="150000"/>
              </a:lnSpc>
            </a:pPr>
            <a:r>
              <a:rPr lang="en-US" sz="7200" b="0" i="1">
                <a:solidFill>
                  <a:srgbClr val="FFFF00"/>
                </a:solidFill>
                <a:effectLst/>
                <a:latin typeface="+mj-lt"/>
                <a:cs typeface="Times New Roman" panose="02020603050405020304" pitchFamily="18" charset="0"/>
              </a:rPr>
              <a:t>KINH VINH DANH</a:t>
            </a:r>
          </a:p>
          <a:p>
            <a:pPr eaLnBrk="1" hangingPunct="1">
              <a:lnSpc>
                <a:spcPct val="150000"/>
              </a:lnSpc>
            </a:pPr>
            <a:r>
              <a:rPr lang="en-US" sz="7200" b="0" i="1">
                <a:solidFill>
                  <a:srgbClr val="FFFF00"/>
                </a:solidFill>
                <a:effectLst/>
                <a:latin typeface="+mj-lt"/>
                <a:cs typeface="Times New Roman" panose="02020603050405020304" pitchFamily="18" charset="0"/>
              </a:rPr>
              <a:t>Ca Lên Đi 2</a:t>
            </a:r>
            <a:endParaRPr lang="vi-VN" sz="7200" b="0" i="1">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06874473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just" eaLnBrk="1" hangingPunct="1">
              <a:lnSpc>
                <a:spcPct val="150000"/>
              </a:lnSpc>
            </a:pPr>
            <a:r>
              <a:rPr lang="vi-VN" sz="5500" b="0" i="1" u="sng" dirty="0">
                <a:solidFill>
                  <a:srgbClr val="FFFF00"/>
                </a:solidFill>
                <a:effectLst/>
                <a:latin typeface="+mj-lt"/>
                <a:cs typeface="Times New Roman" panose="02020603050405020304" pitchFamily="18" charset="0"/>
              </a:rPr>
              <a:t>Chủ tế: </a:t>
            </a:r>
            <a:r>
              <a:rPr lang="vi-VN" sz="5500" b="0" i="1" dirty="0">
                <a:solidFill>
                  <a:srgbClr val="FFFF00"/>
                </a:solidFill>
                <a:effectLst/>
                <a:latin typeface="+mj-lt"/>
                <a:cs typeface="Times New Roman" panose="02020603050405020304" pitchFamily="18" charset="0"/>
              </a:rPr>
              <a:t>Vinh danh Thiên Chúa trên các tầng trời. </a:t>
            </a:r>
            <a:r>
              <a:rPr lang="vi-VN" sz="5500" b="0" dirty="0">
                <a:solidFill>
                  <a:schemeClr val="bg1"/>
                </a:solidFill>
                <a:effectLst/>
                <a:latin typeface="+mj-lt"/>
                <a:cs typeface="Times New Roman" panose="02020603050405020304" pitchFamily="18" charset="0"/>
              </a:rPr>
              <a:t>Và bình an dưới thế, bình an dưới thế cho người thiện tâm. </a:t>
            </a:r>
          </a:p>
        </p:txBody>
      </p:sp>
    </p:spTree>
    <p:extLst>
      <p:ext uri="{BB962C8B-B14F-4D97-AF65-F5344CB8AC3E}">
        <p14:creationId xmlns:p14="http://schemas.microsoft.com/office/powerpoint/2010/main" val="292084258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just" eaLnBrk="1" hangingPunct="1">
              <a:lnSpc>
                <a:spcPct val="130000"/>
              </a:lnSpc>
            </a:pPr>
            <a:r>
              <a:rPr lang="en-US" sz="5000" b="0" dirty="0" err="1">
                <a:solidFill>
                  <a:schemeClr val="bg1"/>
                </a:solidFill>
                <a:effectLst/>
                <a:latin typeface="+mj-lt"/>
                <a:cs typeface="Times New Roman" panose="02020603050405020304" pitchFamily="18" charset="0"/>
              </a:rPr>
              <a:t>Chúng</a:t>
            </a:r>
            <a:r>
              <a:rPr lang="en-US" sz="5000" b="0" dirty="0">
                <a:solidFill>
                  <a:schemeClr val="bg1"/>
                </a:solidFill>
                <a:effectLst/>
                <a:latin typeface="+mj-lt"/>
                <a:cs typeface="Times New Roman" panose="02020603050405020304" pitchFamily="18" charset="0"/>
              </a:rPr>
              <a:t> con ca </a:t>
            </a:r>
            <a:r>
              <a:rPr lang="en-US" sz="5000" b="0" dirty="0" err="1">
                <a:solidFill>
                  <a:schemeClr val="bg1"/>
                </a:solidFill>
                <a:effectLst/>
                <a:latin typeface="+mj-lt"/>
                <a:cs typeface="Times New Roman" panose="02020603050405020304" pitchFamily="18" charset="0"/>
              </a:rPr>
              <a:t>ngợi</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Chúa</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Chúng</a:t>
            </a:r>
            <a:r>
              <a:rPr lang="en-US" sz="5000" b="0" dirty="0">
                <a:solidFill>
                  <a:schemeClr val="bg1"/>
                </a:solidFill>
                <a:effectLst/>
                <a:latin typeface="+mj-lt"/>
                <a:cs typeface="Times New Roman" panose="02020603050405020304" pitchFamily="18" charset="0"/>
              </a:rPr>
              <a:t> con </a:t>
            </a:r>
            <a:r>
              <a:rPr lang="en-US" sz="5000" b="0" dirty="0" err="1">
                <a:solidFill>
                  <a:schemeClr val="bg1"/>
                </a:solidFill>
                <a:effectLst/>
                <a:latin typeface="+mj-lt"/>
                <a:cs typeface="Times New Roman" panose="02020603050405020304" pitchFamily="18" charset="0"/>
              </a:rPr>
              <a:t>chúc</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tụng</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Chúa</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Chúng</a:t>
            </a:r>
            <a:r>
              <a:rPr lang="en-US" sz="5000" b="0" dirty="0">
                <a:solidFill>
                  <a:schemeClr val="bg1"/>
                </a:solidFill>
                <a:effectLst/>
                <a:latin typeface="+mj-lt"/>
                <a:cs typeface="Times New Roman" panose="02020603050405020304" pitchFamily="18" charset="0"/>
              </a:rPr>
              <a:t> con </a:t>
            </a:r>
            <a:r>
              <a:rPr lang="en-US" sz="5000" b="0" dirty="0" err="1">
                <a:solidFill>
                  <a:schemeClr val="bg1"/>
                </a:solidFill>
                <a:effectLst/>
                <a:latin typeface="+mj-lt"/>
                <a:cs typeface="Times New Roman" panose="02020603050405020304" pitchFamily="18" charset="0"/>
              </a:rPr>
              <a:t>thờ</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lạy</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Chúa</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Chúng</a:t>
            </a:r>
            <a:r>
              <a:rPr lang="en-US" sz="5000" b="0" dirty="0">
                <a:solidFill>
                  <a:schemeClr val="bg1"/>
                </a:solidFill>
                <a:effectLst/>
                <a:latin typeface="+mj-lt"/>
                <a:cs typeface="Times New Roman" panose="02020603050405020304" pitchFamily="18" charset="0"/>
              </a:rPr>
              <a:t> con </a:t>
            </a:r>
            <a:r>
              <a:rPr lang="en-US" sz="5000" b="0" dirty="0" err="1">
                <a:solidFill>
                  <a:schemeClr val="bg1"/>
                </a:solidFill>
                <a:effectLst/>
                <a:latin typeface="+mj-lt"/>
                <a:cs typeface="Times New Roman" panose="02020603050405020304" pitchFamily="18" charset="0"/>
              </a:rPr>
              <a:t>tôn</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vinh</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Chúa</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Chúng</a:t>
            </a:r>
            <a:r>
              <a:rPr lang="en-US" sz="5000" b="0" dirty="0">
                <a:solidFill>
                  <a:schemeClr val="bg1"/>
                </a:solidFill>
                <a:effectLst/>
                <a:latin typeface="+mj-lt"/>
                <a:cs typeface="Times New Roman" panose="02020603050405020304" pitchFamily="18" charset="0"/>
              </a:rPr>
              <a:t> con </a:t>
            </a:r>
            <a:r>
              <a:rPr lang="en-US" sz="5000" b="0" dirty="0" err="1">
                <a:solidFill>
                  <a:schemeClr val="bg1"/>
                </a:solidFill>
                <a:effectLst/>
                <a:latin typeface="+mj-lt"/>
                <a:cs typeface="Times New Roman" panose="02020603050405020304" pitchFamily="18" charset="0"/>
              </a:rPr>
              <a:t>cảm</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tạ</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Chúa</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vì</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vinh</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quang</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cao</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cả</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Chúa</a:t>
            </a:r>
            <a:r>
              <a:rPr lang="en-US" sz="5000" b="0" dirty="0">
                <a:solidFill>
                  <a:schemeClr val="bg1"/>
                </a:solidFill>
                <a:effectLst/>
                <a:latin typeface="+mj-lt"/>
                <a:cs typeface="Times New Roman" panose="02020603050405020304" pitchFamily="18" charset="0"/>
              </a:rPr>
              <a:t>. </a:t>
            </a:r>
          </a:p>
        </p:txBody>
      </p:sp>
    </p:spTree>
    <p:extLst>
      <p:ext uri="{BB962C8B-B14F-4D97-AF65-F5344CB8AC3E}">
        <p14:creationId xmlns:p14="http://schemas.microsoft.com/office/powerpoint/2010/main" val="411259477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2947"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vi-VN" sz="5500" b="0" dirty="0">
                <a:solidFill>
                  <a:schemeClr val="bg1"/>
                </a:solidFill>
                <a:effectLst/>
                <a:latin typeface="+mj-lt"/>
                <a:cs typeface="Times New Roman" panose="02020603050405020304" pitchFamily="18" charset="0"/>
              </a:rPr>
              <a:t>Lạy Chúa là Thiên Chúa, là Vua trên trời, là Chúa Cha toàn năng. Lạy Con Một Thiên Chúa, </a:t>
            </a:r>
            <a:r>
              <a:rPr lang="vi-VN" sz="5500" b="0" dirty="0">
                <a:solidFill>
                  <a:srgbClr val="FFFF00"/>
                </a:solidFill>
                <a:effectLst/>
                <a:latin typeface="+mj-lt"/>
                <a:cs typeface="Times New Roman" panose="02020603050405020304" pitchFamily="18" charset="0"/>
              </a:rPr>
              <a:t>Chúa Giê-su Ki-tô. </a:t>
            </a:r>
          </a:p>
        </p:txBody>
      </p:sp>
    </p:spTree>
    <p:extLst>
      <p:ext uri="{BB962C8B-B14F-4D97-AF65-F5344CB8AC3E}">
        <p14:creationId xmlns:p14="http://schemas.microsoft.com/office/powerpoint/2010/main" val="82592569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960784044"/>
      </p:ext>
    </p:extLst>
  </p:cSld>
  <p:clrMapOvr>
    <a:masterClrMapping/>
  </p:clrMapOvr>
  <p:transition spd="slow" advClick="0"/>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7043" name="Rectangle 3"/>
          <p:cNvSpPr>
            <a:spLocks noGrp="1" noChangeArrowheads="1"/>
          </p:cNvSpPr>
          <p:nvPr>
            <p:ph type="body" idx="1"/>
          </p:nvPr>
        </p:nvSpPr>
        <p:spPr>
          <a:xfrm>
            <a:off x="0" y="0"/>
            <a:ext cx="9144000" cy="5143500"/>
          </a:xfrm>
        </p:spPr>
        <p:txBody>
          <a:bodyPr/>
          <a:lstStyle/>
          <a:p>
            <a:pPr marL="0" indent="0" algn="just" eaLnBrk="1" hangingPunct="1">
              <a:lnSpc>
                <a:spcPct val="130000"/>
              </a:lnSpc>
              <a:buFontTx/>
              <a:buNone/>
            </a:pPr>
            <a:r>
              <a:rPr lang="vi-VN" sz="5200" b="0" dirty="0">
                <a:solidFill>
                  <a:schemeClr val="bg1"/>
                </a:solidFill>
                <a:effectLst/>
                <a:latin typeface="+mj-lt"/>
                <a:cs typeface="Times New Roman" panose="02020603050405020304" pitchFamily="18" charset="0"/>
              </a:rPr>
              <a:t>Chúa xoá tội trần gian, </a:t>
            </a:r>
            <a:r>
              <a:rPr lang="en-US" sz="5200" b="0" dirty="0" smtClean="0">
                <a:solidFill>
                  <a:schemeClr val="bg1"/>
                </a:solidFill>
                <a:effectLst/>
                <a:latin typeface="+mj-lt"/>
                <a:cs typeface="Times New Roman" panose="02020603050405020304" pitchFamily="18" charset="0"/>
              </a:rPr>
              <a:t>x</a:t>
            </a:r>
            <a:r>
              <a:rPr lang="vi-VN" sz="5200" b="0" dirty="0" smtClean="0">
                <a:solidFill>
                  <a:schemeClr val="bg1"/>
                </a:solidFill>
                <a:effectLst/>
                <a:latin typeface="+mj-lt"/>
                <a:cs typeface="Times New Roman" panose="02020603050405020304" pitchFamily="18" charset="0"/>
              </a:rPr>
              <a:t>in </a:t>
            </a:r>
            <a:r>
              <a:rPr lang="vi-VN" sz="5200" b="0" dirty="0">
                <a:solidFill>
                  <a:schemeClr val="bg1"/>
                </a:solidFill>
                <a:effectLst/>
                <a:latin typeface="+mj-lt"/>
                <a:cs typeface="Times New Roman" panose="02020603050405020304" pitchFamily="18" charset="0"/>
              </a:rPr>
              <a:t>nhận lời chúng con cầu khẩn. Chúa ngự bên hữu Đức Chúa Cha, xin thương, xin thương, xin thương xót chúng con.</a:t>
            </a:r>
            <a:endParaRPr lang="en-US" sz="5200" b="0" dirty="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161270047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10000"/>
              </a:lnSpc>
              <a:buFontTx/>
              <a:buNone/>
            </a:pPr>
            <a:r>
              <a:rPr lang="en-US" sz="5100" b="0" dirty="0" err="1">
                <a:solidFill>
                  <a:schemeClr val="bg1"/>
                </a:solidFill>
                <a:effectLst/>
                <a:latin typeface="+mj-lt"/>
                <a:cs typeface="Times New Roman" panose="02020603050405020304" pitchFamily="18" charset="0"/>
              </a:rPr>
              <a:t>Vì</a:t>
            </a:r>
            <a:r>
              <a:rPr lang="en-US" sz="5100" b="0" dirty="0">
                <a:solidFill>
                  <a:schemeClr val="bg1"/>
                </a:solidFill>
                <a:effectLst/>
                <a:latin typeface="+mj-lt"/>
                <a:cs typeface="Times New Roman" panose="02020603050405020304" pitchFamily="18" charset="0"/>
              </a:rPr>
              <a:t> </a:t>
            </a:r>
            <a:r>
              <a:rPr lang="en-US" sz="5100" b="0" dirty="0" err="1">
                <a:solidFill>
                  <a:schemeClr val="bg1"/>
                </a:solidFill>
                <a:effectLst/>
                <a:latin typeface="+mj-lt"/>
                <a:cs typeface="Times New Roman" panose="02020603050405020304" pitchFamily="18" charset="0"/>
              </a:rPr>
              <a:t>lạy</a:t>
            </a:r>
            <a:r>
              <a:rPr lang="en-US" sz="5100" b="0" dirty="0">
                <a:solidFill>
                  <a:schemeClr val="bg1"/>
                </a:solidFill>
                <a:effectLst/>
                <a:latin typeface="+mj-lt"/>
                <a:cs typeface="Times New Roman" panose="02020603050405020304" pitchFamily="18" charset="0"/>
              </a:rPr>
              <a:t> </a:t>
            </a:r>
            <a:r>
              <a:rPr lang="en-US" sz="5100" b="0" dirty="0" err="1">
                <a:solidFill>
                  <a:srgbClr val="FFFF00"/>
                </a:solidFill>
                <a:effectLst/>
                <a:latin typeface="+mj-lt"/>
                <a:cs typeface="Times New Roman" panose="02020603050405020304" pitchFamily="18" charset="0"/>
              </a:rPr>
              <a:t>Chúa</a:t>
            </a:r>
            <a:r>
              <a:rPr lang="en-US" sz="5100" b="0" dirty="0">
                <a:solidFill>
                  <a:srgbClr val="FFFF00"/>
                </a:solidFill>
                <a:effectLst/>
                <a:latin typeface="+mj-lt"/>
                <a:cs typeface="Times New Roman" panose="02020603050405020304" pitchFamily="18" charset="0"/>
              </a:rPr>
              <a:t> </a:t>
            </a:r>
            <a:r>
              <a:rPr lang="en-US" sz="5100" b="0" dirty="0" err="1">
                <a:solidFill>
                  <a:srgbClr val="FFFF00"/>
                </a:solidFill>
                <a:effectLst/>
                <a:latin typeface="+mj-lt"/>
                <a:cs typeface="Times New Roman" panose="02020603050405020304" pitchFamily="18" charset="0"/>
              </a:rPr>
              <a:t>Giê-su</a:t>
            </a:r>
            <a:r>
              <a:rPr lang="en-US" sz="5100" b="0" dirty="0">
                <a:solidFill>
                  <a:srgbClr val="FFFF00"/>
                </a:solidFill>
                <a:effectLst/>
                <a:latin typeface="+mj-lt"/>
                <a:cs typeface="Times New Roman" panose="02020603050405020304" pitchFamily="18" charset="0"/>
              </a:rPr>
              <a:t> Ki-</a:t>
            </a:r>
            <a:r>
              <a:rPr lang="en-US" sz="5100" b="0" dirty="0" err="1">
                <a:solidFill>
                  <a:srgbClr val="FFFF00"/>
                </a:solidFill>
                <a:effectLst/>
                <a:latin typeface="+mj-lt"/>
                <a:cs typeface="Times New Roman" panose="02020603050405020304" pitchFamily="18" charset="0"/>
              </a:rPr>
              <a:t>tô</a:t>
            </a:r>
            <a:r>
              <a:rPr lang="en-US" sz="5100" b="0" dirty="0">
                <a:solidFill>
                  <a:srgbClr val="FFFF00"/>
                </a:solidFill>
                <a:effectLst/>
                <a:latin typeface="+mj-lt"/>
                <a:cs typeface="Times New Roman" panose="02020603050405020304" pitchFamily="18" charset="0"/>
              </a:rPr>
              <a:t>, </a:t>
            </a:r>
            <a:r>
              <a:rPr lang="en-US" sz="5100" b="0" dirty="0" err="1">
                <a:solidFill>
                  <a:schemeClr val="bg1"/>
                </a:solidFill>
                <a:effectLst/>
                <a:latin typeface="+mj-lt"/>
                <a:cs typeface="Times New Roman" panose="02020603050405020304" pitchFamily="18" charset="0"/>
              </a:rPr>
              <a:t>chỉ</a:t>
            </a:r>
            <a:r>
              <a:rPr lang="en-US" sz="5100" b="0" dirty="0">
                <a:solidFill>
                  <a:schemeClr val="bg1"/>
                </a:solidFill>
                <a:effectLst/>
                <a:latin typeface="+mj-lt"/>
                <a:cs typeface="Times New Roman" panose="02020603050405020304" pitchFamily="18" charset="0"/>
              </a:rPr>
              <a:t> </a:t>
            </a:r>
            <a:r>
              <a:rPr lang="en-US" sz="5100" b="0" dirty="0" err="1">
                <a:solidFill>
                  <a:schemeClr val="bg1"/>
                </a:solidFill>
                <a:effectLst/>
                <a:latin typeface="+mj-lt"/>
                <a:cs typeface="Times New Roman" panose="02020603050405020304" pitchFamily="18" charset="0"/>
              </a:rPr>
              <a:t>có</a:t>
            </a:r>
            <a:r>
              <a:rPr lang="en-US" sz="5100" b="0" dirty="0">
                <a:solidFill>
                  <a:schemeClr val="bg1"/>
                </a:solidFill>
                <a:effectLst/>
                <a:latin typeface="+mj-lt"/>
                <a:cs typeface="Times New Roman" panose="02020603050405020304" pitchFamily="18" charset="0"/>
              </a:rPr>
              <a:t> </a:t>
            </a:r>
            <a:r>
              <a:rPr lang="en-US" sz="5100" b="0" dirty="0" err="1">
                <a:solidFill>
                  <a:schemeClr val="bg1"/>
                </a:solidFill>
                <a:effectLst/>
                <a:latin typeface="+mj-lt"/>
                <a:cs typeface="Times New Roman" panose="02020603050405020304" pitchFamily="18" charset="0"/>
              </a:rPr>
              <a:t>Chúa</a:t>
            </a:r>
            <a:r>
              <a:rPr lang="en-US" sz="5100" b="0" dirty="0">
                <a:solidFill>
                  <a:schemeClr val="bg1"/>
                </a:solidFill>
                <a:effectLst/>
                <a:latin typeface="+mj-lt"/>
                <a:cs typeface="Times New Roman" panose="02020603050405020304" pitchFamily="18" charset="0"/>
              </a:rPr>
              <a:t> </a:t>
            </a:r>
            <a:r>
              <a:rPr lang="en-US" sz="5100" b="0" dirty="0" err="1">
                <a:solidFill>
                  <a:schemeClr val="bg1"/>
                </a:solidFill>
                <a:effectLst/>
                <a:latin typeface="+mj-lt"/>
                <a:cs typeface="Times New Roman" panose="02020603050405020304" pitchFamily="18" charset="0"/>
              </a:rPr>
              <a:t>là</a:t>
            </a:r>
            <a:r>
              <a:rPr lang="en-US" sz="5100" b="0" dirty="0">
                <a:solidFill>
                  <a:schemeClr val="bg1"/>
                </a:solidFill>
                <a:effectLst/>
                <a:latin typeface="+mj-lt"/>
                <a:cs typeface="Times New Roman" panose="02020603050405020304" pitchFamily="18" charset="0"/>
              </a:rPr>
              <a:t> </a:t>
            </a:r>
            <a:r>
              <a:rPr lang="en-US" sz="5100" b="0" dirty="0" err="1">
                <a:solidFill>
                  <a:schemeClr val="bg1"/>
                </a:solidFill>
                <a:effectLst/>
                <a:latin typeface="+mj-lt"/>
                <a:cs typeface="Times New Roman" panose="02020603050405020304" pitchFamily="18" charset="0"/>
              </a:rPr>
              <a:t>Đấng</a:t>
            </a:r>
            <a:r>
              <a:rPr lang="en-US" sz="5100" b="0" dirty="0">
                <a:solidFill>
                  <a:schemeClr val="bg1"/>
                </a:solidFill>
                <a:effectLst/>
                <a:latin typeface="+mj-lt"/>
                <a:cs typeface="Times New Roman" panose="02020603050405020304" pitchFamily="18" charset="0"/>
              </a:rPr>
              <a:t> </a:t>
            </a:r>
            <a:r>
              <a:rPr lang="en-US" sz="5100" b="0" dirty="0" err="1">
                <a:solidFill>
                  <a:schemeClr val="bg1"/>
                </a:solidFill>
                <a:effectLst/>
                <a:latin typeface="+mj-lt"/>
                <a:cs typeface="Times New Roman" panose="02020603050405020304" pitchFamily="18" charset="0"/>
              </a:rPr>
              <a:t>Thánh</a:t>
            </a:r>
            <a:r>
              <a:rPr lang="en-US" sz="5100" b="0" dirty="0">
                <a:solidFill>
                  <a:schemeClr val="bg1"/>
                </a:solidFill>
                <a:effectLst/>
                <a:latin typeface="+mj-lt"/>
                <a:cs typeface="Times New Roman" panose="02020603050405020304" pitchFamily="18" charset="0"/>
              </a:rPr>
              <a:t>, </a:t>
            </a:r>
            <a:r>
              <a:rPr lang="en-US" sz="5100" b="0" dirty="0" err="1">
                <a:solidFill>
                  <a:schemeClr val="bg1"/>
                </a:solidFill>
                <a:effectLst/>
                <a:latin typeface="+mj-lt"/>
                <a:cs typeface="Times New Roman" panose="02020603050405020304" pitchFamily="18" charset="0"/>
              </a:rPr>
              <a:t>chỉ</a:t>
            </a:r>
            <a:r>
              <a:rPr lang="en-US" sz="5100" b="0" dirty="0">
                <a:solidFill>
                  <a:schemeClr val="bg1"/>
                </a:solidFill>
                <a:effectLst/>
                <a:latin typeface="+mj-lt"/>
                <a:cs typeface="Times New Roman" panose="02020603050405020304" pitchFamily="18" charset="0"/>
              </a:rPr>
              <a:t> </a:t>
            </a:r>
            <a:r>
              <a:rPr lang="en-US" sz="5100" b="0" dirty="0" err="1">
                <a:solidFill>
                  <a:schemeClr val="bg1"/>
                </a:solidFill>
                <a:effectLst/>
                <a:latin typeface="+mj-lt"/>
                <a:cs typeface="Times New Roman" panose="02020603050405020304" pitchFamily="18" charset="0"/>
              </a:rPr>
              <a:t>có</a:t>
            </a:r>
            <a:r>
              <a:rPr lang="en-US" sz="5100" b="0" dirty="0">
                <a:solidFill>
                  <a:schemeClr val="bg1"/>
                </a:solidFill>
                <a:effectLst/>
                <a:latin typeface="+mj-lt"/>
                <a:cs typeface="Times New Roman" panose="02020603050405020304" pitchFamily="18" charset="0"/>
              </a:rPr>
              <a:t> </a:t>
            </a:r>
            <a:r>
              <a:rPr lang="en-US" sz="5100" b="0" dirty="0" err="1">
                <a:solidFill>
                  <a:schemeClr val="bg1"/>
                </a:solidFill>
                <a:effectLst/>
                <a:latin typeface="+mj-lt"/>
                <a:cs typeface="Times New Roman" panose="02020603050405020304" pitchFamily="18" charset="0"/>
              </a:rPr>
              <a:t>Chúa</a:t>
            </a:r>
            <a:r>
              <a:rPr lang="en-US" sz="5100" b="0" dirty="0">
                <a:solidFill>
                  <a:schemeClr val="bg1"/>
                </a:solidFill>
                <a:effectLst/>
                <a:latin typeface="+mj-lt"/>
                <a:cs typeface="Times New Roman" panose="02020603050405020304" pitchFamily="18" charset="0"/>
              </a:rPr>
              <a:t> </a:t>
            </a:r>
            <a:r>
              <a:rPr lang="en-US" sz="5100" b="0" dirty="0" err="1">
                <a:solidFill>
                  <a:schemeClr val="bg1"/>
                </a:solidFill>
                <a:effectLst/>
                <a:latin typeface="+mj-lt"/>
                <a:cs typeface="Times New Roman" panose="02020603050405020304" pitchFamily="18" charset="0"/>
              </a:rPr>
              <a:t>là</a:t>
            </a:r>
            <a:r>
              <a:rPr lang="en-US" sz="5100" b="0" dirty="0">
                <a:solidFill>
                  <a:schemeClr val="bg1"/>
                </a:solidFill>
                <a:effectLst/>
                <a:latin typeface="+mj-lt"/>
                <a:cs typeface="Times New Roman" panose="02020603050405020304" pitchFamily="18" charset="0"/>
              </a:rPr>
              <a:t> </a:t>
            </a:r>
            <a:r>
              <a:rPr lang="en-US" sz="5100" b="0" dirty="0" err="1">
                <a:solidFill>
                  <a:schemeClr val="bg1"/>
                </a:solidFill>
                <a:effectLst/>
                <a:latin typeface="+mj-lt"/>
                <a:cs typeface="Times New Roman" panose="02020603050405020304" pitchFamily="18" charset="0"/>
              </a:rPr>
              <a:t>Chúa</a:t>
            </a:r>
            <a:r>
              <a:rPr lang="en-US" sz="5100" b="0" dirty="0">
                <a:solidFill>
                  <a:schemeClr val="bg1"/>
                </a:solidFill>
                <a:effectLst/>
                <a:latin typeface="+mj-lt"/>
                <a:cs typeface="Times New Roman" panose="02020603050405020304" pitchFamily="18" charset="0"/>
              </a:rPr>
              <a:t>, </a:t>
            </a:r>
            <a:r>
              <a:rPr lang="en-US" sz="5100" b="0" dirty="0" err="1">
                <a:solidFill>
                  <a:schemeClr val="bg1"/>
                </a:solidFill>
                <a:effectLst/>
                <a:latin typeface="+mj-lt"/>
                <a:cs typeface="Times New Roman" panose="02020603050405020304" pitchFamily="18" charset="0"/>
              </a:rPr>
              <a:t>chỉ</a:t>
            </a:r>
            <a:r>
              <a:rPr lang="en-US" sz="5100" b="0" dirty="0">
                <a:solidFill>
                  <a:schemeClr val="bg1"/>
                </a:solidFill>
                <a:effectLst/>
                <a:latin typeface="+mj-lt"/>
                <a:cs typeface="Times New Roman" panose="02020603050405020304" pitchFamily="18" charset="0"/>
              </a:rPr>
              <a:t> </a:t>
            </a:r>
            <a:r>
              <a:rPr lang="en-US" sz="5100" b="0" dirty="0" err="1">
                <a:solidFill>
                  <a:schemeClr val="bg1"/>
                </a:solidFill>
                <a:effectLst/>
                <a:latin typeface="+mj-lt"/>
                <a:cs typeface="Times New Roman" panose="02020603050405020304" pitchFamily="18" charset="0"/>
              </a:rPr>
              <a:t>có</a:t>
            </a:r>
            <a:r>
              <a:rPr lang="en-US" sz="5100" b="0" dirty="0">
                <a:solidFill>
                  <a:schemeClr val="bg1"/>
                </a:solidFill>
                <a:effectLst/>
                <a:latin typeface="+mj-lt"/>
                <a:cs typeface="Times New Roman" panose="02020603050405020304" pitchFamily="18" charset="0"/>
              </a:rPr>
              <a:t> </a:t>
            </a:r>
            <a:r>
              <a:rPr lang="en-US" sz="5100" b="0" dirty="0" err="1">
                <a:solidFill>
                  <a:schemeClr val="bg1"/>
                </a:solidFill>
                <a:effectLst/>
                <a:latin typeface="+mj-lt"/>
                <a:cs typeface="Times New Roman" panose="02020603050405020304" pitchFamily="18" charset="0"/>
              </a:rPr>
              <a:t>Chúa</a:t>
            </a:r>
            <a:r>
              <a:rPr lang="en-US" sz="5100" b="0" dirty="0">
                <a:solidFill>
                  <a:schemeClr val="bg1"/>
                </a:solidFill>
                <a:effectLst/>
                <a:latin typeface="+mj-lt"/>
                <a:cs typeface="Times New Roman" panose="02020603050405020304" pitchFamily="18" charset="0"/>
              </a:rPr>
              <a:t> </a:t>
            </a:r>
            <a:r>
              <a:rPr lang="en-US" sz="5100" b="0" dirty="0" err="1">
                <a:solidFill>
                  <a:schemeClr val="bg1"/>
                </a:solidFill>
                <a:effectLst/>
                <a:latin typeface="+mj-lt"/>
                <a:cs typeface="Times New Roman" panose="02020603050405020304" pitchFamily="18" charset="0"/>
              </a:rPr>
              <a:t>là</a:t>
            </a:r>
            <a:r>
              <a:rPr lang="en-US" sz="5100" b="0" dirty="0">
                <a:solidFill>
                  <a:schemeClr val="bg1"/>
                </a:solidFill>
                <a:effectLst/>
                <a:latin typeface="+mj-lt"/>
                <a:cs typeface="Times New Roman" panose="02020603050405020304" pitchFamily="18" charset="0"/>
              </a:rPr>
              <a:t> </a:t>
            </a:r>
            <a:r>
              <a:rPr lang="en-US" sz="5100" b="0" dirty="0" err="1">
                <a:solidFill>
                  <a:schemeClr val="bg1"/>
                </a:solidFill>
                <a:effectLst/>
                <a:latin typeface="+mj-lt"/>
                <a:cs typeface="Times New Roman" panose="02020603050405020304" pitchFamily="18" charset="0"/>
              </a:rPr>
              <a:t>Đấng</a:t>
            </a:r>
            <a:r>
              <a:rPr lang="en-US" sz="5100" b="0" dirty="0">
                <a:solidFill>
                  <a:schemeClr val="bg1"/>
                </a:solidFill>
                <a:effectLst/>
                <a:latin typeface="+mj-lt"/>
                <a:cs typeface="Times New Roman" panose="02020603050405020304" pitchFamily="18" charset="0"/>
              </a:rPr>
              <a:t> </a:t>
            </a:r>
            <a:r>
              <a:rPr lang="en-US" sz="5100" b="0" dirty="0" err="1">
                <a:solidFill>
                  <a:schemeClr val="bg1"/>
                </a:solidFill>
                <a:effectLst/>
                <a:latin typeface="+mj-lt"/>
                <a:cs typeface="Times New Roman" panose="02020603050405020304" pitchFamily="18" charset="0"/>
              </a:rPr>
              <a:t>Tối</a:t>
            </a:r>
            <a:r>
              <a:rPr lang="en-US" sz="5100" b="0" dirty="0">
                <a:solidFill>
                  <a:schemeClr val="bg1"/>
                </a:solidFill>
                <a:effectLst/>
                <a:latin typeface="+mj-lt"/>
                <a:cs typeface="Times New Roman" panose="02020603050405020304" pitchFamily="18" charset="0"/>
              </a:rPr>
              <a:t> Cao, </a:t>
            </a:r>
            <a:r>
              <a:rPr lang="en-US" sz="5100" b="0" dirty="0" err="1">
                <a:solidFill>
                  <a:schemeClr val="bg1"/>
                </a:solidFill>
                <a:effectLst/>
                <a:latin typeface="+mj-lt"/>
                <a:cs typeface="Times New Roman" panose="02020603050405020304" pitchFamily="18" charset="0"/>
              </a:rPr>
              <a:t>cùng</a:t>
            </a:r>
            <a:r>
              <a:rPr lang="en-US" sz="5100" b="0" dirty="0">
                <a:solidFill>
                  <a:schemeClr val="bg1"/>
                </a:solidFill>
                <a:effectLst/>
                <a:latin typeface="+mj-lt"/>
                <a:cs typeface="Times New Roman" panose="02020603050405020304" pitchFamily="18" charset="0"/>
              </a:rPr>
              <a:t> </a:t>
            </a:r>
            <a:r>
              <a:rPr lang="en-US" sz="5100" b="0" dirty="0" err="1">
                <a:solidFill>
                  <a:schemeClr val="bg1"/>
                </a:solidFill>
                <a:effectLst/>
                <a:latin typeface="+mj-lt"/>
                <a:cs typeface="Times New Roman" panose="02020603050405020304" pitchFamily="18" charset="0"/>
              </a:rPr>
              <a:t>Đức</a:t>
            </a:r>
            <a:r>
              <a:rPr lang="en-US" sz="5100" b="0" dirty="0">
                <a:solidFill>
                  <a:schemeClr val="bg1"/>
                </a:solidFill>
                <a:effectLst/>
                <a:latin typeface="+mj-lt"/>
                <a:cs typeface="Times New Roman" panose="02020603050405020304" pitchFamily="18" charset="0"/>
              </a:rPr>
              <a:t> </a:t>
            </a:r>
            <a:r>
              <a:rPr lang="en-US" sz="5100" b="0" dirty="0" err="1">
                <a:solidFill>
                  <a:schemeClr val="bg1"/>
                </a:solidFill>
                <a:effectLst/>
                <a:latin typeface="+mj-lt"/>
                <a:cs typeface="Times New Roman" panose="02020603050405020304" pitchFamily="18" charset="0"/>
              </a:rPr>
              <a:t>Chúa</a:t>
            </a:r>
            <a:r>
              <a:rPr lang="en-US" sz="5100" b="0" dirty="0">
                <a:solidFill>
                  <a:schemeClr val="bg1"/>
                </a:solidFill>
                <a:effectLst/>
                <a:latin typeface="+mj-lt"/>
                <a:cs typeface="Times New Roman" panose="02020603050405020304" pitchFamily="18" charset="0"/>
              </a:rPr>
              <a:t> </a:t>
            </a:r>
            <a:r>
              <a:rPr lang="en-US" sz="5100" b="0" dirty="0" err="1">
                <a:solidFill>
                  <a:schemeClr val="bg1"/>
                </a:solidFill>
                <a:effectLst/>
                <a:latin typeface="+mj-lt"/>
                <a:cs typeface="Times New Roman" panose="02020603050405020304" pitchFamily="18" charset="0"/>
              </a:rPr>
              <a:t>Thánh</a:t>
            </a:r>
            <a:r>
              <a:rPr lang="en-US" sz="5100" b="0" dirty="0">
                <a:solidFill>
                  <a:schemeClr val="bg1"/>
                </a:solidFill>
                <a:effectLst/>
                <a:latin typeface="+mj-lt"/>
                <a:cs typeface="Times New Roman" panose="02020603050405020304" pitchFamily="18" charset="0"/>
              </a:rPr>
              <a:t> </a:t>
            </a:r>
            <a:r>
              <a:rPr lang="en-US" sz="5100" b="0" dirty="0" err="1">
                <a:solidFill>
                  <a:schemeClr val="bg1"/>
                </a:solidFill>
                <a:effectLst/>
                <a:latin typeface="+mj-lt"/>
                <a:cs typeface="Times New Roman" panose="02020603050405020304" pitchFamily="18" charset="0"/>
              </a:rPr>
              <a:t>Thần</a:t>
            </a:r>
            <a:r>
              <a:rPr lang="en-US" sz="5100" b="0" dirty="0">
                <a:solidFill>
                  <a:schemeClr val="bg1"/>
                </a:solidFill>
                <a:effectLst/>
                <a:latin typeface="+mj-lt"/>
                <a:cs typeface="Times New Roman" panose="02020603050405020304" pitchFamily="18" charset="0"/>
              </a:rPr>
              <a:t> </a:t>
            </a:r>
            <a:r>
              <a:rPr lang="en-US" sz="5100" b="0" dirty="0" err="1">
                <a:solidFill>
                  <a:schemeClr val="bg1"/>
                </a:solidFill>
                <a:effectLst/>
                <a:latin typeface="+mj-lt"/>
                <a:cs typeface="Times New Roman" panose="02020603050405020304" pitchFamily="18" charset="0"/>
              </a:rPr>
              <a:t>trong</a:t>
            </a:r>
            <a:r>
              <a:rPr lang="en-US" sz="5100" b="0" dirty="0">
                <a:solidFill>
                  <a:schemeClr val="bg1"/>
                </a:solidFill>
                <a:effectLst/>
                <a:latin typeface="+mj-lt"/>
                <a:cs typeface="Times New Roman" panose="02020603050405020304" pitchFamily="18" charset="0"/>
              </a:rPr>
              <a:t> </a:t>
            </a:r>
            <a:r>
              <a:rPr lang="en-US" sz="5100" b="0" dirty="0" err="1">
                <a:solidFill>
                  <a:schemeClr val="bg1"/>
                </a:solidFill>
                <a:effectLst/>
                <a:latin typeface="+mj-lt"/>
                <a:cs typeface="Times New Roman" panose="02020603050405020304" pitchFamily="18" charset="0"/>
              </a:rPr>
              <a:t>vinh</a:t>
            </a:r>
            <a:r>
              <a:rPr lang="en-US" sz="5100" b="0" dirty="0">
                <a:solidFill>
                  <a:schemeClr val="bg1"/>
                </a:solidFill>
                <a:effectLst/>
                <a:latin typeface="+mj-lt"/>
                <a:cs typeface="Times New Roman" panose="02020603050405020304" pitchFamily="18" charset="0"/>
              </a:rPr>
              <a:t> </a:t>
            </a:r>
            <a:r>
              <a:rPr lang="en-US" sz="5100" b="0" dirty="0" err="1">
                <a:solidFill>
                  <a:schemeClr val="bg1"/>
                </a:solidFill>
                <a:effectLst/>
                <a:latin typeface="+mj-lt"/>
                <a:cs typeface="Times New Roman" panose="02020603050405020304" pitchFamily="18" charset="0"/>
              </a:rPr>
              <a:t>quang</a:t>
            </a:r>
            <a:r>
              <a:rPr lang="en-US" sz="5100" b="0" dirty="0">
                <a:solidFill>
                  <a:schemeClr val="bg1"/>
                </a:solidFill>
                <a:effectLst/>
                <a:latin typeface="+mj-lt"/>
                <a:cs typeface="Times New Roman" panose="02020603050405020304" pitchFamily="18" charset="0"/>
              </a:rPr>
              <a:t> </a:t>
            </a:r>
            <a:r>
              <a:rPr lang="en-US" sz="5100" b="0" dirty="0" err="1">
                <a:solidFill>
                  <a:schemeClr val="bg1"/>
                </a:solidFill>
                <a:effectLst/>
                <a:latin typeface="+mj-lt"/>
                <a:cs typeface="Times New Roman" panose="02020603050405020304" pitchFamily="18" charset="0"/>
              </a:rPr>
              <a:t>Đức</a:t>
            </a:r>
            <a:r>
              <a:rPr lang="en-US" sz="5100" b="0" dirty="0">
                <a:solidFill>
                  <a:schemeClr val="bg1"/>
                </a:solidFill>
                <a:effectLst/>
                <a:latin typeface="+mj-lt"/>
                <a:cs typeface="Times New Roman" panose="02020603050405020304" pitchFamily="18" charset="0"/>
              </a:rPr>
              <a:t> </a:t>
            </a:r>
            <a:r>
              <a:rPr lang="en-US" sz="5100" b="0" dirty="0" err="1">
                <a:solidFill>
                  <a:schemeClr val="bg1"/>
                </a:solidFill>
                <a:effectLst/>
                <a:latin typeface="+mj-lt"/>
                <a:cs typeface="Times New Roman" panose="02020603050405020304" pitchFamily="18" charset="0"/>
              </a:rPr>
              <a:t>Chúa</a:t>
            </a:r>
            <a:r>
              <a:rPr lang="en-US" sz="5100" b="0" dirty="0">
                <a:solidFill>
                  <a:schemeClr val="bg1"/>
                </a:solidFill>
                <a:effectLst/>
                <a:latin typeface="+mj-lt"/>
                <a:cs typeface="Times New Roman" panose="02020603050405020304" pitchFamily="18" charset="0"/>
              </a:rPr>
              <a:t> Cha. </a:t>
            </a:r>
            <a:r>
              <a:rPr lang="en-US" sz="5100" b="0" u="sng" dirty="0">
                <a:solidFill>
                  <a:srgbClr val="FFFF00"/>
                </a:solidFill>
                <a:effectLst/>
                <a:latin typeface="+mj-lt"/>
                <a:cs typeface="Times New Roman" panose="02020603050405020304" pitchFamily="18" charset="0"/>
              </a:rPr>
              <a:t>A-men. A-men. </a:t>
            </a:r>
            <a:endParaRPr lang="vi-VN" sz="5100" b="0" u="sng" dirty="0">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62602086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endParaRPr lang="en-US"/>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2871506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TextBox 3"/>
          <p:cNvSpPr txBox="1"/>
          <p:nvPr/>
        </p:nvSpPr>
        <p:spPr>
          <a:xfrm>
            <a:off x="374904" y="209550"/>
            <a:ext cx="8305800" cy="2308324"/>
          </a:xfrm>
          <a:prstGeom prst="rect">
            <a:avLst/>
          </a:prstGeom>
          <a:noFill/>
        </p:spPr>
        <p:txBody>
          <a:bodyPr wrap="square" rtlCol="0">
            <a:spAutoFit/>
          </a:bodyPr>
          <a:lstStyle/>
          <a:p>
            <a:r>
              <a:rPr lang="vi-VN" sz="3600" b="1" dirty="0">
                <a:ln w="1905"/>
                <a:solidFill>
                  <a:srgbClr val="A50021"/>
                </a:solidFill>
                <a:effectLst>
                  <a:innerShdw blurRad="69850" dist="43180" dir="5400000">
                    <a:srgbClr val="000000">
                      <a:alpha val="65000"/>
                    </a:srgbClr>
                  </a:innerShdw>
                </a:effectLst>
              </a:rPr>
              <a:t>Bài đọc </a:t>
            </a:r>
            <a:r>
              <a:rPr lang="en-US" sz="3600" b="1" dirty="0" smtClean="0">
                <a:ln w="1905"/>
                <a:solidFill>
                  <a:srgbClr val="A50021"/>
                </a:solidFill>
                <a:effectLst>
                  <a:innerShdw blurRad="69850" dist="43180" dir="5400000">
                    <a:srgbClr val="000000">
                      <a:alpha val="65000"/>
                    </a:srgbClr>
                  </a:innerShdw>
                </a:effectLst>
              </a:rPr>
              <a:t>1</a:t>
            </a:r>
            <a:r>
              <a:rPr lang="vi-VN" sz="3600" b="1" dirty="0" smtClean="0">
                <a:ln w="1905"/>
                <a:solidFill>
                  <a:srgbClr val="A50021"/>
                </a:solidFill>
                <a:effectLst>
                  <a:innerShdw blurRad="69850" dist="43180" dir="5400000">
                    <a:srgbClr val="000000">
                      <a:alpha val="65000"/>
                    </a:srgbClr>
                  </a:innerShdw>
                </a:effectLst>
              </a:rPr>
              <a:t>.</a:t>
            </a:r>
            <a:endParaRPr lang="vi-VN" sz="3600" b="1" dirty="0">
              <a:ln w="1905"/>
              <a:solidFill>
                <a:srgbClr val="A50021"/>
              </a:solidFill>
              <a:effectLst>
                <a:innerShdw blurRad="69850" dist="43180" dir="5400000">
                  <a:srgbClr val="000000">
                    <a:alpha val="65000"/>
                  </a:srgbClr>
                </a:innerShdw>
              </a:effectLst>
            </a:endParaRPr>
          </a:p>
          <a:p>
            <a:r>
              <a:rPr lang="vi-VN" sz="3600" b="1" dirty="0">
                <a:ln w="1905"/>
                <a:solidFill>
                  <a:srgbClr val="A50021"/>
                </a:solidFill>
                <a:effectLst>
                  <a:innerShdw blurRad="69850" dist="43180" dir="5400000">
                    <a:srgbClr val="000000">
                      <a:alpha val="65000"/>
                    </a:srgbClr>
                  </a:innerShdw>
                </a:effectLst>
              </a:rPr>
              <a:t>Bài trích sách </a:t>
            </a:r>
            <a:r>
              <a:rPr lang="en-US" sz="3600" b="1" dirty="0" err="1" smtClean="0">
                <a:ln w="1905"/>
                <a:solidFill>
                  <a:srgbClr val="A50021"/>
                </a:solidFill>
                <a:effectLst>
                  <a:innerShdw blurRad="69850" dist="43180" dir="5400000">
                    <a:srgbClr val="000000">
                      <a:alpha val="65000"/>
                    </a:srgbClr>
                  </a:innerShdw>
                </a:effectLst>
              </a:rPr>
              <a:t>huấn</a:t>
            </a:r>
            <a:r>
              <a:rPr lang="en-US" sz="3600" b="1" dirty="0" smtClean="0">
                <a:ln w="1905"/>
                <a:solidFill>
                  <a:srgbClr val="A50021"/>
                </a:solidFill>
                <a:effectLst>
                  <a:innerShdw blurRad="69850" dist="43180" dir="5400000">
                    <a:srgbClr val="000000">
                      <a:alpha val="65000"/>
                    </a:srgbClr>
                  </a:innerShdw>
                </a:effectLst>
              </a:rPr>
              <a:t> ca</a:t>
            </a:r>
            <a:r>
              <a:rPr lang="vi-VN" sz="3600" b="1" dirty="0" smtClean="0">
                <a:ln w="1905"/>
                <a:solidFill>
                  <a:srgbClr val="A50021"/>
                </a:solidFill>
                <a:effectLst>
                  <a:innerShdw blurRad="69850" dist="43180" dir="5400000">
                    <a:srgbClr val="000000">
                      <a:alpha val="65000"/>
                    </a:srgbClr>
                  </a:innerShdw>
                </a:effectLst>
              </a:rPr>
              <a:t>.</a:t>
            </a:r>
            <a:endParaRPr lang="vi-VN" sz="3600" b="1" dirty="0">
              <a:ln w="1905"/>
              <a:solidFill>
                <a:srgbClr val="A50021"/>
              </a:solidFill>
              <a:effectLst>
                <a:innerShdw blurRad="69850" dist="43180" dir="5400000">
                  <a:srgbClr val="000000">
                    <a:alpha val="65000"/>
                  </a:srgbClr>
                </a:innerShdw>
              </a:effectLst>
            </a:endParaRPr>
          </a:p>
          <a:p>
            <a:r>
              <a:rPr lang="en-US" sz="3600" b="1" dirty="0" err="1" smtClean="0">
                <a:ln w="1905"/>
                <a:solidFill>
                  <a:srgbClr val="A50021"/>
                </a:solidFill>
                <a:effectLst>
                  <a:innerShdw blurRad="69850" dist="43180" dir="5400000">
                    <a:srgbClr val="000000">
                      <a:alpha val="65000"/>
                    </a:srgbClr>
                  </a:innerShdw>
                </a:effectLst>
              </a:rPr>
              <a:t>Hãy</a:t>
            </a:r>
            <a:r>
              <a:rPr lang="en-US" sz="3600" b="1" dirty="0" smtClean="0">
                <a:ln w="1905"/>
                <a:solidFill>
                  <a:srgbClr val="A50021"/>
                </a:solidFill>
                <a:effectLst>
                  <a:innerShdw blurRad="69850" dist="43180" dir="5400000">
                    <a:srgbClr val="000000">
                      <a:alpha val="65000"/>
                    </a:srgbClr>
                  </a:innerShdw>
                </a:effectLst>
              </a:rPr>
              <a:t> </a:t>
            </a:r>
            <a:r>
              <a:rPr lang="en-US" sz="3600" b="1" dirty="0" err="1" smtClean="0">
                <a:ln w="1905"/>
                <a:solidFill>
                  <a:srgbClr val="A50021"/>
                </a:solidFill>
                <a:effectLst>
                  <a:innerShdw blurRad="69850" dist="43180" dir="5400000">
                    <a:srgbClr val="000000">
                      <a:alpha val="65000"/>
                    </a:srgbClr>
                  </a:innerShdw>
                </a:effectLst>
              </a:rPr>
              <a:t>bỏ</a:t>
            </a:r>
            <a:r>
              <a:rPr lang="en-US" sz="3600" b="1" dirty="0" smtClean="0">
                <a:ln w="1905"/>
                <a:solidFill>
                  <a:srgbClr val="A50021"/>
                </a:solidFill>
                <a:effectLst>
                  <a:innerShdw blurRad="69850" dist="43180" dir="5400000">
                    <a:srgbClr val="000000">
                      <a:alpha val="65000"/>
                    </a:srgbClr>
                  </a:innerShdw>
                </a:effectLst>
              </a:rPr>
              <a:t> </a:t>
            </a:r>
            <a:r>
              <a:rPr lang="en-US" sz="3600" b="1" dirty="0" smtClean="0">
                <a:ln w="1905"/>
                <a:solidFill>
                  <a:srgbClr val="A50021"/>
                </a:solidFill>
                <a:effectLst>
                  <a:innerShdw blurRad="69850" dist="43180" dir="5400000">
                    <a:srgbClr val="000000">
                      <a:alpha val="65000"/>
                    </a:srgbClr>
                  </a:innerShdw>
                </a:effectLst>
              </a:rPr>
              <a:t>qua </a:t>
            </a:r>
            <a:r>
              <a:rPr lang="en-US" sz="3600" b="1" dirty="0" err="1" smtClean="0">
                <a:ln w="1905"/>
                <a:solidFill>
                  <a:srgbClr val="A50021"/>
                </a:solidFill>
                <a:effectLst>
                  <a:innerShdw blurRad="69850" dist="43180" dir="5400000">
                    <a:srgbClr val="000000">
                      <a:alpha val="65000"/>
                    </a:srgbClr>
                  </a:innerShdw>
                </a:effectLst>
              </a:rPr>
              <a:t>điều</a:t>
            </a:r>
            <a:r>
              <a:rPr lang="en-US" sz="3600" b="1" dirty="0" smtClean="0">
                <a:ln w="1905"/>
                <a:solidFill>
                  <a:srgbClr val="A50021"/>
                </a:solidFill>
                <a:effectLst>
                  <a:innerShdw blurRad="69850" dist="43180" dir="5400000">
                    <a:srgbClr val="000000">
                      <a:alpha val="65000"/>
                    </a:srgbClr>
                  </a:innerShdw>
                </a:effectLst>
              </a:rPr>
              <a:t> </a:t>
            </a:r>
            <a:r>
              <a:rPr lang="en-US" sz="3600" b="1" dirty="0" err="1" smtClean="0">
                <a:ln w="1905"/>
                <a:solidFill>
                  <a:srgbClr val="A50021"/>
                </a:solidFill>
                <a:effectLst>
                  <a:innerShdw blurRad="69850" dist="43180" dir="5400000">
                    <a:srgbClr val="000000">
                      <a:alpha val="65000"/>
                    </a:srgbClr>
                  </a:innerShdw>
                </a:effectLst>
              </a:rPr>
              <a:t>sai</a:t>
            </a:r>
            <a:r>
              <a:rPr lang="en-US" sz="3600" b="1" dirty="0" smtClean="0">
                <a:ln w="1905"/>
                <a:solidFill>
                  <a:srgbClr val="A50021"/>
                </a:solidFill>
                <a:effectLst>
                  <a:innerShdw blurRad="69850" dist="43180" dir="5400000">
                    <a:srgbClr val="000000">
                      <a:alpha val="65000"/>
                    </a:srgbClr>
                  </a:innerShdw>
                </a:effectLst>
              </a:rPr>
              <a:t> </a:t>
            </a:r>
            <a:r>
              <a:rPr lang="en-US" sz="3600" b="1" dirty="0" err="1" smtClean="0">
                <a:ln w="1905"/>
                <a:solidFill>
                  <a:srgbClr val="A50021"/>
                </a:solidFill>
                <a:effectLst>
                  <a:innerShdw blurRad="69850" dist="43180" dir="5400000">
                    <a:srgbClr val="000000">
                      <a:alpha val="65000"/>
                    </a:srgbClr>
                  </a:innerShdw>
                </a:effectLst>
              </a:rPr>
              <a:t>trái</a:t>
            </a:r>
            <a:r>
              <a:rPr lang="en-US" sz="3600" b="1" dirty="0" smtClean="0">
                <a:ln w="1905"/>
                <a:solidFill>
                  <a:srgbClr val="A50021"/>
                </a:solidFill>
                <a:effectLst>
                  <a:innerShdw blurRad="69850" dist="43180" dir="5400000">
                    <a:srgbClr val="000000">
                      <a:alpha val="65000"/>
                    </a:srgbClr>
                  </a:innerShdw>
                </a:effectLst>
              </a:rPr>
              <a:t> </a:t>
            </a:r>
            <a:r>
              <a:rPr lang="en-US" sz="3600" b="1" dirty="0" err="1" smtClean="0">
                <a:ln w="1905"/>
                <a:solidFill>
                  <a:srgbClr val="A50021"/>
                </a:solidFill>
                <a:effectLst>
                  <a:innerShdw blurRad="69850" dist="43180" dir="5400000">
                    <a:srgbClr val="000000">
                      <a:alpha val="65000"/>
                    </a:srgbClr>
                  </a:innerShdw>
                </a:effectLst>
              </a:rPr>
              <a:t>cho</a:t>
            </a:r>
            <a:r>
              <a:rPr lang="en-US" sz="3600" b="1" dirty="0" smtClean="0">
                <a:ln w="1905"/>
                <a:solidFill>
                  <a:srgbClr val="A50021"/>
                </a:solidFill>
                <a:effectLst>
                  <a:innerShdw blurRad="69850" dist="43180" dir="5400000">
                    <a:srgbClr val="000000">
                      <a:alpha val="65000"/>
                    </a:srgbClr>
                  </a:innerShdw>
                </a:effectLst>
              </a:rPr>
              <a:t> </a:t>
            </a:r>
            <a:r>
              <a:rPr lang="en-US" sz="3600" b="1" dirty="0" err="1" smtClean="0">
                <a:ln w="1905"/>
                <a:solidFill>
                  <a:srgbClr val="A50021"/>
                </a:solidFill>
                <a:effectLst>
                  <a:innerShdw blurRad="69850" dist="43180" dir="5400000">
                    <a:srgbClr val="000000">
                      <a:alpha val="65000"/>
                    </a:srgbClr>
                  </a:innerShdw>
                </a:effectLst>
              </a:rPr>
              <a:t>kẻ</a:t>
            </a:r>
            <a:r>
              <a:rPr lang="en-US" sz="3600" b="1" dirty="0" smtClean="0">
                <a:ln w="1905"/>
                <a:solidFill>
                  <a:srgbClr val="A50021"/>
                </a:solidFill>
                <a:effectLst>
                  <a:innerShdw blurRad="69850" dist="43180" dir="5400000">
                    <a:srgbClr val="000000">
                      <a:alpha val="65000"/>
                    </a:srgbClr>
                  </a:innerShdw>
                </a:effectLst>
              </a:rPr>
              <a:t> </a:t>
            </a:r>
            <a:r>
              <a:rPr lang="en-US" sz="3600" b="1" dirty="0" err="1" smtClean="0">
                <a:ln w="1905"/>
                <a:solidFill>
                  <a:srgbClr val="A50021"/>
                </a:solidFill>
                <a:effectLst>
                  <a:innerShdw blurRad="69850" dist="43180" dir="5400000">
                    <a:srgbClr val="000000">
                      <a:alpha val="65000"/>
                    </a:srgbClr>
                  </a:innerShdw>
                </a:effectLst>
              </a:rPr>
              <a:t>khác</a:t>
            </a:r>
            <a:r>
              <a:rPr lang="en-US" sz="3600" b="1" dirty="0" smtClean="0">
                <a:ln w="1905"/>
                <a:solidFill>
                  <a:srgbClr val="A50021"/>
                </a:solidFill>
                <a:effectLst>
                  <a:innerShdw blurRad="69850" dist="43180" dir="5400000">
                    <a:srgbClr val="000000">
                      <a:alpha val="65000"/>
                    </a:srgbClr>
                  </a:innerShdw>
                </a:effectLst>
              </a:rPr>
              <a:t>, </a:t>
            </a:r>
            <a:r>
              <a:rPr lang="en-US" sz="3600" b="1" dirty="0" err="1" smtClean="0">
                <a:ln w="1905"/>
                <a:solidFill>
                  <a:srgbClr val="A50021"/>
                </a:solidFill>
                <a:effectLst>
                  <a:innerShdw blurRad="69850" dist="43180" dir="5400000">
                    <a:srgbClr val="000000">
                      <a:alpha val="65000"/>
                    </a:srgbClr>
                  </a:innerShdw>
                </a:effectLst>
              </a:rPr>
              <a:t>thì</a:t>
            </a:r>
            <a:r>
              <a:rPr lang="en-US" sz="3600" b="1" dirty="0" smtClean="0">
                <a:ln w="1905"/>
                <a:solidFill>
                  <a:srgbClr val="A50021"/>
                </a:solidFill>
                <a:effectLst>
                  <a:innerShdw blurRad="69850" dist="43180" dir="5400000">
                    <a:srgbClr val="000000">
                      <a:alpha val="65000"/>
                    </a:srgbClr>
                  </a:innerShdw>
                </a:effectLst>
              </a:rPr>
              <a:t> </a:t>
            </a:r>
            <a:r>
              <a:rPr lang="en-US" sz="3600" b="1" dirty="0" err="1" smtClean="0">
                <a:ln w="1905"/>
                <a:solidFill>
                  <a:srgbClr val="A50021"/>
                </a:solidFill>
                <a:effectLst>
                  <a:innerShdw blurRad="69850" dist="43180" dir="5400000">
                    <a:srgbClr val="000000">
                      <a:alpha val="65000"/>
                    </a:srgbClr>
                  </a:innerShdw>
                </a:effectLst>
              </a:rPr>
              <a:t>bạn</a:t>
            </a:r>
            <a:r>
              <a:rPr lang="en-US" sz="3600" b="1" dirty="0" smtClean="0">
                <a:ln w="1905"/>
                <a:solidFill>
                  <a:srgbClr val="A50021"/>
                </a:solidFill>
                <a:effectLst>
                  <a:innerShdw blurRad="69850" dist="43180" dir="5400000">
                    <a:srgbClr val="000000">
                      <a:alpha val="65000"/>
                    </a:srgbClr>
                  </a:innerShdw>
                </a:effectLst>
              </a:rPr>
              <a:t> </a:t>
            </a:r>
            <a:r>
              <a:rPr lang="en-US" sz="3600" b="1" dirty="0" err="1" smtClean="0">
                <a:ln w="1905"/>
                <a:solidFill>
                  <a:srgbClr val="A50021"/>
                </a:solidFill>
                <a:effectLst>
                  <a:innerShdw blurRad="69850" dist="43180" dir="5400000">
                    <a:srgbClr val="000000">
                      <a:alpha val="65000"/>
                    </a:srgbClr>
                  </a:innerShdw>
                </a:effectLst>
              </a:rPr>
              <a:t>cầu</a:t>
            </a:r>
            <a:r>
              <a:rPr lang="en-US" sz="3600" b="1" dirty="0" smtClean="0">
                <a:ln w="1905"/>
                <a:solidFill>
                  <a:srgbClr val="A50021"/>
                </a:solidFill>
                <a:effectLst>
                  <a:innerShdw blurRad="69850" dist="43180" dir="5400000">
                    <a:srgbClr val="000000">
                      <a:alpha val="65000"/>
                    </a:srgbClr>
                  </a:innerShdw>
                </a:effectLst>
              </a:rPr>
              <a:t> </a:t>
            </a:r>
            <a:r>
              <a:rPr lang="en-US" sz="3600" b="1" dirty="0" err="1" smtClean="0">
                <a:ln w="1905"/>
                <a:solidFill>
                  <a:srgbClr val="A50021"/>
                </a:solidFill>
                <a:effectLst>
                  <a:innerShdw blurRad="69850" dist="43180" dir="5400000">
                    <a:srgbClr val="000000">
                      <a:alpha val="65000"/>
                    </a:srgbClr>
                  </a:innerShdw>
                </a:effectLst>
              </a:rPr>
              <a:t>khẩn</a:t>
            </a:r>
            <a:r>
              <a:rPr lang="en-US" sz="3600" b="1" dirty="0" smtClean="0">
                <a:ln w="1905"/>
                <a:solidFill>
                  <a:srgbClr val="A50021"/>
                </a:solidFill>
                <a:effectLst>
                  <a:innerShdw blurRad="69850" dist="43180" dir="5400000">
                    <a:srgbClr val="000000">
                      <a:alpha val="65000"/>
                    </a:srgbClr>
                  </a:innerShdw>
                </a:effectLst>
              </a:rPr>
              <a:t>, </a:t>
            </a:r>
            <a:r>
              <a:rPr lang="en-US" sz="3600" b="1" dirty="0" err="1" smtClean="0">
                <a:ln w="1905"/>
                <a:solidFill>
                  <a:srgbClr val="A50021"/>
                </a:solidFill>
                <a:effectLst>
                  <a:innerShdw blurRad="69850" dist="43180" dir="5400000">
                    <a:srgbClr val="000000">
                      <a:alpha val="65000"/>
                    </a:srgbClr>
                  </a:innerShdw>
                </a:effectLst>
              </a:rPr>
              <a:t>tội</a:t>
            </a:r>
            <a:r>
              <a:rPr lang="en-US" sz="3600" b="1" dirty="0" smtClean="0">
                <a:ln w="1905"/>
                <a:solidFill>
                  <a:srgbClr val="A50021"/>
                </a:solidFill>
                <a:effectLst>
                  <a:innerShdw blurRad="69850" dist="43180" dir="5400000">
                    <a:srgbClr val="000000">
                      <a:alpha val="65000"/>
                    </a:srgbClr>
                  </a:innerShdw>
                </a:effectLst>
              </a:rPr>
              <a:t> </a:t>
            </a:r>
            <a:r>
              <a:rPr lang="en-US" sz="3600" b="1" dirty="0" err="1" smtClean="0">
                <a:ln w="1905"/>
                <a:solidFill>
                  <a:srgbClr val="A50021"/>
                </a:solidFill>
                <a:effectLst>
                  <a:innerShdw blurRad="69850" dist="43180" dir="5400000">
                    <a:srgbClr val="000000">
                      <a:alpha val="65000"/>
                    </a:srgbClr>
                  </a:innerShdw>
                </a:effectLst>
              </a:rPr>
              <a:t>lỗi</a:t>
            </a:r>
            <a:r>
              <a:rPr lang="en-US" sz="3600" b="1" dirty="0" smtClean="0">
                <a:ln w="1905"/>
                <a:solidFill>
                  <a:srgbClr val="A50021"/>
                </a:solidFill>
                <a:effectLst>
                  <a:innerShdw blurRad="69850" dist="43180" dir="5400000">
                    <a:srgbClr val="000000">
                      <a:alpha val="65000"/>
                    </a:srgbClr>
                  </a:innerShdw>
                </a:effectLst>
              </a:rPr>
              <a:t> </a:t>
            </a:r>
            <a:r>
              <a:rPr lang="en-US" sz="3600" b="1" dirty="0" err="1" smtClean="0">
                <a:ln w="1905"/>
                <a:solidFill>
                  <a:srgbClr val="A50021"/>
                </a:solidFill>
                <a:effectLst>
                  <a:innerShdw blurRad="69850" dist="43180" dir="5400000">
                    <a:srgbClr val="000000">
                      <a:alpha val="65000"/>
                    </a:srgbClr>
                  </a:innerShdw>
                </a:effectLst>
              </a:rPr>
              <a:t>bạn</a:t>
            </a:r>
            <a:r>
              <a:rPr lang="en-US" sz="3600" b="1" dirty="0" smtClean="0">
                <a:ln w="1905"/>
                <a:solidFill>
                  <a:srgbClr val="A50021"/>
                </a:solidFill>
                <a:effectLst>
                  <a:innerShdw blurRad="69850" dist="43180" dir="5400000">
                    <a:srgbClr val="000000">
                      <a:alpha val="65000"/>
                    </a:srgbClr>
                  </a:innerShdw>
                </a:effectLst>
              </a:rPr>
              <a:t> </a:t>
            </a:r>
            <a:r>
              <a:rPr lang="en-US" sz="3600" b="1" dirty="0" err="1" smtClean="0">
                <a:ln w="1905"/>
                <a:solidFill>
                  <a:srgbClr val="A50021"/>
                </a:solidFill>
                <a:effectLst>
                  <a:innerShdw blurRad="69850" dist="43180" dir="5400000">
                    <a:srgbClr val="000000">
                      <a:alpha val="65000"/>
                    </a:srgbClr>
                  </a:innerShdw>
                </a:effectLst>
              </a:rPr>
              <a:t>sẽ</a:t>
            </a:r>
            <a:r>
              <a:rPr lang="en-US" sz="3600" b="1" dirty="0" smtClean="0">
                <a:ln w="1905"/>
                <a:solidFill>
                  <a:srgbClr val="A50021"/>
                </a:solidFill>
                <a:effectLst>
                  <a:innerShdw blurRad="69850" dist="43180" dir="5400000">
                    <a:srgbClr val="000000">
                      <a:alpha val="65000"/>
                    </a:srgbClr>
                  </a:innerShdw>
                </a:effectLst>
              </a:rPr>
              <a:t> </a:t>
            </a:r>
            <a:r>
              <a:rPr lang="en-US" sz="3600" b="1" dirty="0" err="1" smtClean="0">
                <a:ln w="1905"/>
                <a:solidFill>
                  <a:srgbClr val="A50021"/>
                </a:solidFill>
                <a:effectLst>
                  <a:innerShdw blurRad="69850" dist="43180" dir="5400000">
                    <a:srgbClr val="000000">
                      <a:alpha val="65000"/>
                    </a:srgbClr>
                  </a:innerShdw>
                </a:effectLst>
              </a:rPr>
              <a:t>được</a:t>
            </a:r>
            <a:r>
              <a:rPr lang="en-US" sz="3600" b="1" dirty="0" smtClean="0">
                <a:ln w="1905"/>
                <a:solidFill>
                  <a:srgbClr val="A50021"/>
                </a:solidFill>
                <a:effectLst>
                  <a:innerShdw blurRad="69850" dist="43180" dir="5400000">
                    <a:srgbClr val="000000">
                      <a:alpha val="65000"/>
                    </a:srgbClr>
                  </a:innerShdw>
                </a:effectLst>
              </a:rPr>
              <a:t> </a:t>
            </a:r>
            <a:r>
              <a:rPr lang="en-US" sz="3600" b="1" dirty="0" err="1" smtClean="0">
                <a:ln w="1905"/>
                <a:solidFill>
                  <a:srgbClr val="A50021"/>
                </a:solidFill>
                <a:effectLst>
                  <a:innerShdw blurRad="69850" dist="43180" dir="5400000">
                    <a:srgbClr val="000000">
                      <a:alpha val="65000"/>
                    </a:srgbClr>
                  </a:innerShdw>
                </a:effectLst>
              </a:rPr>
              <a:t>tha</a:t>
            </a:r>
            <a:r>
              <a:rPr lang="en-US" sz="3600" b="1" dirty="0" smtClean="0">
                <a:ln w="1905"/>
                <a:solidFill>
                  <a:srgbClr val="A50021"/>
                </a:solidFill>
                <a:effectLst>
                  <a:innerShdw blurRad="69850" dist="43180" dir="5400000">
                    <a:srgbClr val="000000">
                      <a:alpha val="65000"/>
                    </a:srgbClr>
                  </a:innerShdw>
                </a:effectLst>
              </a:rPr>
              <a:t>.</a:t>
            </a:r>
            <a:endParaRPr lang="vi-VN" sz="3600" b="1" dirty="0">
              <a:ln w="1905"/>
              <a:solidFill>
                <a:srgbClr val="A50021"/>
              </a:soli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34501000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lstStyle/>
          <a:p>
            <a:r>
              <a:rPr lang="en-US" smtClean="0">
                <a:solidFill>
                  <a:srgbClr val="FFFF00"/>
                </a:solidFill>
              </a:rPr>
              <a:t>Thánh Vịnh 102</a:t>
            </a:r>
            <a:br>
              <a:rPr lang="en-US" smtClean="0">
                <a:solidFill>
                  <a:srgbClr val="FFFF00"/>
                </a:solidFill>
              </a:rPr>
            </a:br>
            <a:r>
              <a:rPr lang="en-US" smtClean="0">
                <a:solidFill>
                  <a:srgbClr val="FFFF00"/>
                </a:solidFill>
              </a:rPr>
              <a:t>Chúa Nhật XXIV Thường Niên</a:t>
            </a:r>
            <a:br>
              <a:rPr lang="en-US" smtClean="0">
                <a:solidFill>
                  <a:srgbClr val="FFFF00"/>
                </a:solidFill>
              </a:rPr>
            </a:br>
            <a:r>
              <a:rPr lang="en-US" smtClean="0">
                <a:solidFill>
                  <a:srgbClr val="FFFF00"/>
                </a:solidFill>
              </a:rPr>
              <a:t>Năm A</a:t>
            </a:r>
            <a:endParaRPr lang="en-US">
              <a:solidFill>
                <a:srgbClr val="FFFF00"/>
              </a:solidFill>
            </a:endParaRPr>
          </a:p>
        </p:txBody>
      </p:sp>
    </p:spTree>
    <p:extLst>
      <p:ext uri="{BB962C8B-B14F-4D97-AF65-F5344CB8AC3E}">
        <p14:creationId xmlns:p14="http://schemas.microsoft.com/office/powerpoint/2010/main" val="387116148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7200" u="sng" smtClean="0">
                <a:solidFill>
                  <a:srgbClr val="FFFF00"/>
                </a:solidFill>
              </a:rPr>
              <a:t>Đk:</a:t>
            </a:r>
            <a:r>
              <a:rPr lang="en-US" sz="7200" smtClean="0">
                <a:solidFill>
                  <a:schemeClr val="bg1"/>
                </a:solidFill>
              </a:rPr>
              <a:t> </a:t>
            </a:r>
            <a:r>
              <a:rPr lang="vi-VN" sz="7200" smtClean="0">
                <a:solidFill>
                  <a:schemeClr val="bg1"/>
                </a:solidFill>
              </a:rPr>
              <a:t>Chúa là Đấng từ bi nhân ái, Ngài chậm giận và rất giàu tình thương.</a:t>
            </a:r>
          </a:p>
        </p:txBody>
      </p:sp>
    </p:spTree>
    <p:extLst>
      <p:ext uri="{BB962C8B-B14F-4D97-AF65-F5344CB8AC3E}">
        <p14:creationId xmlns:p14="http://schemas.microsoft.com/office/powerpoint/2010/main" val="314108177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500" u="sng" smtClean="0">
                <a:solidFill>
                  <a:srgbClr val="FFFF00"/>
                </a:solidFill>
              </a:rPr>
              <a:t>Tk1:</a:t>
            </a:r>
            <a:r>
              <a:rPr lang="en-US" sz="5500" smtClean="0">
                <a:solidFill>
                  <a:schemeClr val="bg1"/>
                </a:solidFill>
              </a:rPr>
              <a:t> </a:t>
            </a:r>
            <a:r>
              <a:rPr lang="vi-VN" sz="5500" smtClean="0">
                <a:solidFill>
                  <a:schemeClr val="bg1"/>
                </a:solidFill>
              </a:rPr>
              <a:t>Linh hồn tôi ơi hãy ngợi khen Thiên Chúa, toàn thân tôi tán dương Danh Ngài. Linh hồn tôi ơi hãy ngợi khen Thiên Chúa và đừng quên các ân huệ Ngài.</a:t>
            </a:r>
            <a:endParaRPr lang="en-US" sz="5500">
              <a:solidFill>
                <a:schemeClr val="bg1"/>
              </a:solidFill>
            </a:endParaRPr>
          </a:p>
        </p:txBody>
      </p:sp>
    </p:spTree>
    <p:extLst>
      <p:ext uri="{BB962C8B-B14F-4D97-AF65-F5344CB8AC3E}">
        <p14:creationId xmlns:p14="http://schemas.microsoft.com/office/powerpoint/2010/main" val="71981145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7200" u="sng" smtClean="0">
                <a:solidFill>
                  <a:srgbClr val="FFFF00"/>
                </a:solidFill>
              </a:rPr>
              <a:t>Đk:</a:t>
            </a:r>
            <a:r>
              <a:rPr lang="en-US" sz="7200" smtClean="0">
                <a:solidFill>
                  <a:schemeClr val="bg1"/>
                </a:solidFill>
              </a:rPr>
              <a:t> </a:t>
            </a:r>
            <a:r>
              <a:rPr lang="vi-VN" sz="7200" smtClean="0">
                <a:solidFill>
                  <a:schemeClr val="bg1"/>
                </a:solidFill>
              </a:rPr>
              <a:t>Chúa là Đấng từ bi nhân ái, Ngài chậm giận và rất giàu tình thương.</a:t>
            </a:r>
          </a:p>
        </p:txBody>
      </p:sp>
    </p:spTree>
    <p:extLst>
      <p:ext uri="{BB962C8B-B14F-4D97-AF65-F5344CB8AC3E}">
        <p14:creationId xmlns:p14="http://schemas.microsoft.com/office/powerpoint/2010/main" val="53531421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Autofit/>
          </a:bodyPr>
          <a:lstStyle/>
          <a:p>
            <a:pPr algn="just"/>
            <a:r>
              <a:rPr lang="en-US" sz="5500" u="sng" smtClean="0">
                <a:solidFill>
                  <a:srgbClr val="FFFF00"/>
                </a:solidFill>
              </a:rPr>
              <a:t>Tk2:</a:t>
            </a:r>
            <a:r>
              <a:rPr lang="en-US" sz="5500" smtClean="0">
                <a:solidFill>
                  <a:schemeClr val="bg1"/>
                </a:solidFill>
              </a:rPr>
              <a:t> </a:t>
            </a:r>
            <a:r>
              <a:rPr lang="vi-VN" sz="5500" smtClean="0">
                <a:solidFill>
                  <a:schemeClr val="bg1"/>
                </a:solidFill>
              </a:rPr>
              <a:t>Bao tội khiên ngươi Chúa dủ tình tha thứ và còn thương chữa khỏi tật nguyền. Tay Ngài đưa ngươi thoát mồ sâu tăm tối, và rộng ban nghĩa ân hải hà.</a:t>
            </a:r>
            <a:endParaRPr lang="en-US" sz="5500">
              <a:solidFill>
                <a:schemeClr val="bg1"/>
              </a:solidFill>
            </a:endParaRPr>
          </a:p>
        </p:txBody>
      </p:sp>
    </p:spTree>
    <p:extLst>
      <p:ext uri="{BB962C8B-B14F-4D97-AF65-F5344CB8AC3E}">
        <p14:creationId xmlns:p14="http://schemas.microsoft.com/office/powerpoint/2010/main" val="83780049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7200" u="sng" smtClean="0">
                <a:solidFill>
                  <a:srgbClr val="FFFF00"/>
                </a:solidFill>
              </a:rPr>
              <a:t>Đk:</a:t>
            </a:r>
            <a:r>
              <a:rPr lang="en-US" sz="7200" smtClean="0">
                <a:solidFill>
                  <a:schemeClr val="bg1"/>
                </a:solidFill>
              </a:rPr>
              <a:t> </a:t>
            </a:r>
            <a:r>
              <a:rPr lang="vi-VN" sz="7200" smtClean="0">
                <a:solidFill>
                  <a:schemeClr val="bg1"/>
                </a:solidFill>
              </a:rPr>
              <a:t>Chúa là Đấng từ bi nhân ái, Ngài chậm giận và rất giàu tình thương.</a:t>
            </a:r>
          </a:p>
        </p:txBody>
      </p:sp>
    </p:spTree>
    <p:extLst>
      <p:ext uri="{BB962C8B-B14F-4D97-AF65-F5344CB8AC3E}">
        <p14:creationId xmlns:p14="http://schemas.microsoft.com/office/powerpoint/2010/main" val="5353142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rmAutofit/>
          </a:bodyPr>
          <a:lstStyle/>
          <a:p>
            <a:pPr algn="just"/>
            <a:r>
              <a:rPr lang="vi-VN" sz="5500" b="0" dirty="0">
                <a:solidFill>
                  <a:schemeClr val="bg1"/>
                </a:solidFill>
                <a:effectLst/>
                <a:latin typeface="+mj-lt"/>
              </a:rPr>
              <a:t>Lạy Chúa Thánh Thần là Ánh sáng Chân lý vẹn toàn,</a:t>
            </a:r>
            <a:br>
              <a:rPr lang="vi-VN" sz="5500" b="0" dirty="0">
                <a:solidFill>
                  <a:schemeClr val="bg1"/>
                </a:solidFill>
                <a:effectLst/>
                <a:latin typeface="+mj-lt"/>
              </a:rPr>
            </a:br>
            <a:r>
              <a:rPr lang="vi-VN" sz="5500" b="0" dirty="0">
                <a:solidFill>
                  <a:schemeClr val="bg1"/>
                </a:solidFill>
                <a:effectLst/>
                <a:latin typeface="+mj-lt"/>
              </a:rPr>
              <a:t>Chúa ban những ân huệ thích hợp cho từng thời đại, và dùng nhiều cách thế kỳ diệu để hướng dẫn Hội Thánh,</a:t>
            </a:r>
            <a:endParaRPr lang="en-US" sz="5500" b="0" dirty="0">
              <a:solidFill>
                <a:schemeClr val="bg1"/>
              </a:solidFill>
              <a:effectLst/>
              <a:latin typeface="+mj-lt"/>
            </a:endParaRPr>
          </a:p>
        </p:txBody>
      </p:sp>
    </p:spTree>
    <p:extLst>
      <p:ext uri="{BB962C8B-B14F-4D97-AF65-F5344CB8AC3E}">
        <p14:creationId xmlns:p14="http://schemas.microsoft.com/office/powerpoint/2010/main" val="972674992"/>
      </p:ext>
    </p:extLst>
  </p:cSld>
  <p:clrMapOvr>
    <a:masterClrMapping/>
  </p:clrMapOvr>
  <p:transition spd="slow" advClick="0"/>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Autofit/>
          </a:bodyPr>
          <a:lstStyle/>
          <a:p>
            <a:pPr algn="just"/>
            <a:r>
              <a:rPr lang="en-US" sz="5550" u="sng" dirty="0" smtClean="0">
                <a:solidFill>
                  <a:srgbClr val="FFFF00"/>
                </a:solidFill>
              </a:rPr>
              <a:t>Tk3:</a:t>
            </a:r>
            <a:r>
              <a:rPr lang="en-US" sz="5550" dirty="0">
                <a:solidFill>
                  <a:schemeClr val="bg1"/>
                </a:solidFill>
              </a:rPr>
              <a:t> </a:t>
            </a:r>
            <a:r>
              <a:rPr lang="vi-VN" sz="5550" dirty="0" smtClean="0">
                <a:solidFill>
                  <a:schemeClr val="bg1"/>
                </a:solidFill>
              </a:rPr>
              <a:t>Đâu </a:t>
            </a:r>
            <a:r>
              <a:rPr lang="vi-VN" sz="5550" dirty="0" smtClean="0">
                <a:solidFill>
                  <a:schemeClr val="bg1"/>
                </a:solidFill>
              </a:rPr>
              <a:t>Ngài luôn luôn trách hờn </a:t>
            </a:r>
            <a:r>
              <a:rPr lang="vi-VN" sz="5550" dirty="0" smtClean="0">
                <a:solidFill>
                  <a:schemeClr val="bg1"/>
                </a:solidFill>
              </a:rPr>
              <a:t>r</a:t>
            </a:r>
            <a:r>
              <a:rPr lang="en-US" sz="5550" dirty="0" err="1" smtClean="0">
                <a:solidFill>
                  <a:schemeClr val="bg1"/>
                </a:solidFill>
              </a:rPr>
              <a:t>ầy</a:t>
            </a:r>
            <a:r>
              <a:rPr lang="en-US" sz="5550" dirty="0" smtClean="0">
                <a:solidFill>
                  <a:schemeClr val="bg1"/>
                </a:solidFill>
              </a:rPr>
              <a:t> la</a:t>
            </a:r>
            <a:r>
              <a:rPr lang="vi-VN" sz="5550" dirty="0" smtClean="0">
                <a:solidFill>
                  <a:schemeClr val="bg1"/>
                </a:solidFill>
              </a:rPr>
              <a:t> </a:t>
            </a:r>
            <a:r>
              <a:rPr lang="vi-VN" sz="5550" dirty="0" smtClean="0">
                <a:solidFill>
                  <a:schemeClr val="bg1"/>
                </a:solidFill>
              </a:rPr>
              <a:t>mãi. Nào đang tâm oán ta miên trường. Không xử phân theo những gì ta sai lỗi, chẳng phạt ta đúng như tội tình.</a:t>
            </a:r>
          </a:p>
        </p:txBody>
      </p:sp>
    </p:spTree>
    <p:extLst>
      <p:ext uri="{BB962C8B-B14F-4D97-AF65-F5344CB8AC3E}">
        <p14:creationId xmlns:p14="http://schemas.microsoft.com/office/powerpoint/2010/main" val="411333481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7200" u="sng" smtClean="0">
                <a:solidFill>
                  <a:srgbClr val="FFFF00"/>
                </a:solidFill>
              </a:rPr>
              <a:t>Đk:</a:t>
            </a:r>
            <a:r>
              <a:rPr lang="en-US" sz="7200" smtClean="0">
                <a:solidFill>
                  <a:schemeClr val="bg1"/>
                </a:solidFill>
              </a:rPr>
              <a:t> </a:t>
            </a:r>
            <a:r>
              <a:rPr lang="vi-VN" sz="7200" smtClean="0">
                <a:solidFill>
                  <a:schemeClr val="bg1"/>
                </a:solidFill>
              </a:rPr>
              <a:t>Chúa là Đấng từ bi nhân ái, Ngài chậm giận và rất giàu tình thương.</a:t>
            </a:r>
          </a:p>
        </p:txBody>
      </p:sp>
    </p:spTree>
    <p:extLst>
      <p:ext uri="{BB962C8B-B14F-4D97-AF65-F5344CB8AC3E}">
        <p14:creationId xmlns:p14="http://schemas.microsoft.com/office/powerpoint/2010/main" val="53531421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Autofit/>
          </a:bodyPr>
          <a:lstStyle/>
          <a:p>
            <a:pPr algn="just"/>
            <a:r>
              <a:rPr lang="en-US" sz="5500" u="sng" smtClean="0">
                <a:solidFill>
                  <a:srgbClr val="FFFF00"/>
                </a:solidFill>
              </a:rPr>
              <a:t>Tk4:</a:t>
            </a:r>
            <a:r>
              <a:rPr lang="en-US" sz="5500" smtClean="0">
                <a:solidFill>
                  <a:schemeClr val="bg1"/>
                </a:solidFill>
              </a:rPr>
              <a:t> </a:t>
            </a:r>
            <a:r>
              <a:rPr lang="vi-VN" sz="5500" smtClean="0">
                <a:solidFill>
                  <a:schemeClr val="bg1"/>
                </a:solidFill>
              </a:rPr>
              <a:t>Như trời cao xa trổi vượt trên mặt đất, Ngài rộng thương kẻ tôn sợ Ngài. Bao tội khiên ta Chúa liệng xa ta mãi, tựa phương đông các xa phương đoài.</a:t>
            </a:r>
          </a:p>
        </p:txBody>
      </p:sp>
    </p:spTree>
    <p:extLst>
      <p:ext uri="{BB962C8B-B14F-4D97-AF65-F5344CB8AC3E}">
        <p14:creationId xmlns:p14="http://schemas.microsoft.com/office/powerpoint/2010/main" val="112256086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7200" u="sng" smtClean="0">
                <a:solidFill>
                  <a:srgbClr val="FFFF00"/>
                </a:solidFill>
              </a:rPr>
              <a:t>Đk:</a:t>
            </a:r>
            <a:r>
              <a:rPr lang="en-US" sz="7200" smtClean="0">
                <a:solidFill>
                  <a:schemeClr val="bg1"/>
                </a:solidFill>
              </a:rPr>
              <a:t> </a:t>
            </a:r>
            <a:r>
              <a:rPr lang="vi-VN" sz="7200" smtClean="0">
                <a:solidFill>
                  <a:schemeClr val="bg1"/>
                </a:solidFill>
              </a:rPr>
              <a:t>Chúa là Đấng từ bi nhân ái, Ngài chậm giận và rất giàu tình thương.</a:t>
            </a:r>
          </a:p>
        </p:txBody>
      </p:sp>
    </p:spTree>
    <p:extLst>
      <p:ext uri="{BB962C8B-B14F-4D97-AF65-F5344CB8AC3E}">
        <p14:creationId xmlns:p14="http://schemas.microsoft.com/office/powerpoint/2010/main" val="53531421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Rectangle 3"/>
          <p:cNvSpPr/>
          <p:nvPr/>
        </p:nvSpPr>
        <p:spPr>
          <a:xfrm>
            <a:off x="152400" y="133350"/>
            <a:ext cx="8763000" cy="2862322"/>
          </a:xfrm>
          <a:prstGeom prst="rect">
            <a:avLst/>
          </a:prstGeom>
        </p:spPr>
        <p:txBody>
          <a:bodyPr wrap="square">
            <a:spAutoFit/>
          </a:bodyPr>
          <a:lstStyle/>
          <a:p>
            <a:r>
              <a:rPr lang="vi-VN" sz="3600" dirty="0">
                <a:solidFill>
                  <a:srgbClr val="A50021"/>
                </a:solidFill>
              </a:rPr>
              <a:t>Bài đọc </a:t>
            </a:r>
            <a:r>
              <a:rPr lang="en-US" sz="3600" dirty="0" smtClean="0">
                <a:solidFill>
                  <a:srgbClr val="A50021"/>
                </a:solidFill>
              </a:rPr>
              <a:t>2</a:t>
            </a:r>
            <a:r>
              <a:rPr lang="vi-VN" sz="3600" dirty="0" smtClean="0">
                <a:solidFill>
                  <a:srgbClr val="A50021"/>
                </a:solidFill>
              </a:rPr>
              <a:t>.</a:t>
            </a:r>
            <a:endParaRPr lang="vi-VN" sz="3600" dirty="0">
              <a:solidFill>
                <a:srgbClr val="A50021"/>
              </a:solidFill>
            </a:endParaRPr>
          </a:p>
          <a:p>
            <a:r>
              <a:rPr lang="vi-VN" sz="3600" dirty="0">
                <a:solidFill>
                  <a:srgbClr val="A50021"/>
                </a:solidFill>
              </a:rPr>
              <a:t>Bài trích </a:t>
            </a:r>
            <a:r>
              <a:rPr lang="en-US" sz="3600" dirty="0" err="1" smtClean="0">
                <a:solidFill>
                  <a:srgbClr val="A50021"/>
                </a:solidFill>
              </a:rPr>
              <a:t>thư</a:t>
            </a:r>
            <a:r>
              <a:rPr lang="en-US" sz="3600" dirty="0" smtClean="0">
                <a:solidFill>
                  <a:srgbClr val="A50021"/>
                </a:solidFill>
              </a:rPr>
              <a:t> </a:t>
            </a:r>
            <a:r>
              <a:rPr lang="en-US" sz="3600" dirty="0" err="1" smtClean="0">
                <a:solidFill>
                  <a:srgbClr val="A50021"/>
                </a:solidFill>
              </a:rPr>
              <a:t>thánh</a:t>
            </a:r>
            <a:r>
              <a:rPr lang="en-US" sz="3600" dirty="0" smtClean="0">
                <a:solidFill>
                  <a:srgbClr val="A50021"/>
                </a:solidFill>
              </a:rPr>
              <a:t> </a:t>
            </a:r>
            <a:r>
              <a:rPr lang="en-US" sz="3600" dirty="0" err="1" smtClean="0">
                <a:solidFill>
                  <a:srgbClr val="A50021"/>
                </a:solidFill>
              </a:rPr>
              <a:t>Phao-lô</a:t>
            </a:r>
            <a:r>
              <a:rPr lang="en-US" sz="3600" dirty="0" smtClean="0">
                <a:solidFill>
                  <a:srgbClr val="A50021"/>
                </a:solidFill>
              </a:rPr>
              <a:t> </a:t>
            </a:r>
            <a:r>
              <a:rPr lang="en-US" sz="3600" dirty="0" err="1" smtClean="0">
                <a:solidFill>
                  <a:srgbClr val="A50021"/>
                </a:solidFill>
              </a:rPr>
              <a:t>tông</a:t>
            </a:r>
            <a:r>
              <a:rPr lang="en-US" sz="3600" dirty="0" smtClean="0">
                <a:solidFill>
                  <a:srgbClr val="A50021"/>
                </a:solidFill>
              </a:rPr>
              <a:t> </a:t>
            </a:r>
            <a:r>
              <a:rPr lang="en-US" sz="3600" dirty="0" err="1" smtClean="0">
                <a:solidFill>
                  <a:srgbClr val="A50021"/>
                </a:solidFill>
              </a:rPr>
              <a:t>đồ</a:t>
            </a:r>
            <a:r>
              <a:rPr lang="en-US" sz="3600" dirty="0" smtClean="0">
                <a:solidFill>
                  <a:srgbClr val="A50021"/>
                </a:solidFill>
              </a:rPr>
              <a:t> </a:t>
            </a:r>
            <a:r>
              <a:rPr lang="en-US" sz="3600" dirty="0" err="1" smtClean="0">
                <a:solidFill>
                  <a:srgbClr val="A50021"/>
                </a:solidFill>
              </a:rPr>
              <a:t>gửi</a:t>
            </a:r>
            <a:r>
              <a:rPr lang="en-US" sz="3600" dirty="0" smtClean="0">
                <a:solidFill>
                  <a:srgbClr val="A50021"/>
                </a:solidFill>
              </a:rPr>
              <a:t> </a:t>
            </a:r>
            <a:r>
              <a:rPr lang="en-US" sz="3600" dirty="0" err="1" smtClean="0">
                <a:solidFill>
                  <a:srgbClr val="A50021"/>
                </a:solidFill>
              </a:rPr>
              <a:t>tín</a:t>
            </a:r>
            <a:r>
              <a:rPr lang="en-US" sz="3600" dirty="0" smtClean="0">
                <a:solidFill>
                  <a:srgbClr val="A50021"/>
                </a:solidFill>
              </a:rPr>
              <a:t> </a:t>
            </a:r>
            <a:r>
              <a:rPr lang="en-US" sz="3600" dirty="0" err="1" smtClean="0">
                <a:solidFill>
                  <a:srgbClr val="A50021"/>
                </a:solidFill>
              </a:rPr>
              <a:t>hữu</a:t>
            </a:r>
            <a:r>
              <a:rPr lang="en-US" sz="3600" dirty="0" smtClean="0">
                <a:solidFill>
                  <a:srgbClr val="A50021"/>
                </a:solidFill>
              </a:rPr>
              <a:t> </a:t>
            </a:r>
            <a:r>
              <a:rPr lang="en-US" sz="3600" dirty="0" err="1" smtClean="0">
                <a:solidFill>
                  <a:srgbClr val="A50021"/>
                </a:solidFill>
              </a:rPr>
              <a:t>Rô</a:t>
            </a:r>
            <a:r>
              <a:rPr lang="en-US" sz="3600" dirty="0" smtClean="0">
                <a:solidFill>
                  <a:srgbClr val="A50021"/>
                </a:solidFill>
              </a:rPr>
              <a:t>-ma</a:t>
            </a:r>
            <a:r>
              <a:rPr lang="vi-VN" sz="3600" dirty="0" smtClean="0">
                <a:solidFill>
                  <a:srgbClr val="A50021"/>
                </a:solidFill>
              </a:rPr>
              <a:t>.</a:t>
            </a:r>
            <a:endParaRPr lang="vi-VN" sz="3600" dirty="0">
              <a:solidFill>
                <a:srgbClr val="A50021"/>
              </a:solidFill>
            </a:endParaRPr>
          </a:p>
          <a:p>
            <a:r>
              <a:rPr lang="en-US" sz="3600" dirty="0" err="1" smtClean="0">
                <a:solidFill>
                  <a:srgbClr val="A50021"/>
                </a:solidFill>
              </a:rPr>
              <a:t>Dù</a:t>
            </a:r>
            <a:r>
              <a:rPr lang="en-US" sz="3600" dirty="0" smtClean="0">
                <a:solidFill>
                  <a:srgbClr val="A50021"/>
                </a:solidFill>
              </a:rPr>
              <a:t> </a:t>
            </a:r>
            <a:r>
              <a:rPr lang="en-US" sz="3600" dirty="0" err="1" smtClean="0">
                <a:solidFill>
                  <a:srgbClr val="A50021"/>
                </a:solidFill>
              </a:rPr>
              <a:t>sống</a:t>
            </a:r>
            <a:r>
              <a:rPr lang="en-US" sz="3600" dirty="0" smtClean="0">
                <a:solidFill>
                  <a:srgbClr val="A50021"/>
                </a:solidFill>
              </a:rPr>
              <a:t>. </a:t>
            </a:r>
            <a:r>
              <a:rPr lang="en-US" sz="3600" dirty="0" err="1" smtClean="0">
                <a:solidFill>
                  <a:srgbClr val="A50021"/>
                </a:solidFill>
              </a:rPr>
              <a:t>Dù</a:t>
            </a:r>
            <a:r>
              <a:rPr lang="en-US" sz="3600" dirty="0" smtClean="0">
                <a:solidFill>
                  <a:srgbClr val="A50021"/>
                </a:solidFill>
              </a:rPr>
              <a:t> </a:t>
            </a:r>
            <a:r>
              <a:rPr lang="en-US" sz="3600" dirty="0" err="1" smtClean="0">
                <a:solidFill>
                  <a:srgbClr val="A50021"/>
                </a:solidFill>
              </a:rPr>
              <a:t>chết</a:t>
            </a:r>
            <a:r>
              <a:rPr lang="en-US" sz="3600" dirty="0" smtClean="0">
                <a:solidFill>
                  <a:srgbClr val="A50021"/>
                </a:solidFill>
              </a:rPr>
              <a:t>, </a:t>
            </a:r>
            <a:r>
              <a:rPr lang="en-US" sz="3600" dirty="0" err="1" smtClean="0">
                <a:solidFill>
                  <a:srgbClr val="A50021"/>
                </a:solidFill>
              </a:rPr>
              <a:t>chúng</a:t>
            </a:r>
            <a:r>
              <a:rPr lang="en-US" sz="3600" dirty="0" smtClean="0">
                <a:solidFill>
                  <a:srgbClr val="A50021"/>
                </a:solidFill>
              </a:rPr>
              <a:t> ta </a:t>
            </a:r>
            <a:r>
              <a:rPr lang="en-US" sz="3600" dirty="0" err="1" smtClean="0">
                <a:solidFill>
                  <a:srgbClr val="A50021"/>
                </a:solidFill>
              </a:rPr>
              <a:t>vẫn</a:t>
            </a:r>
            <a:r>
              <a:rPr lang="en-US" sz="3600" dirty="0" smtClean="0">
                <a:solidFill>
                  <a:srgbClr val="A50021"/>
                </a:solidFill>
              </a:rPr>
              <a:t> </a:t>
            </a:r>
            <a:r>
              <a:rPr lang="en-US" sz="3600" dirty="0" err="1" smtClean="0">
                <a:solidFill>
                  <a:srgbClr val="A50021"/>
                </a:solidFill>
              </a:rPr>
              <a:t>thuộc</a:t>
            </a:r>
            <a:r>
              <a:rPr lang="en-US" sz="3600" dirty="0" smtClean="0">
                <a:solidFill>
                  <a:srgbClr val="A50021"/>
                </a:solidFill>
              </a:rPr>
              <a:t> </a:t>
            </a:r>
            <a:r>
              <a:rPr lang="en-US" sz="3600" dirty="0" err="1" smtClean="0">
                <a:solidFill>
                  <a:srgbClr val="A50021"/>
                </a:solidFill>
              </a:rPr>
              <a:t>về</a:t>
            </a:r>
            <a:r>
              <a:rPr lang="en-US" sz="3600" dirty="0" smtClean="0">
                <a:solidFill>
                  <a:srgbClr val="A50021"/>
                </a:solidFill>
              </a:rPr>
              <a:t> </a:t>
            </a:r>
            <a:r>
              <a:rPr lang="en-US" sz="3600" dirty="0" err="1" smtClean="0">
                <a:solidFill>
                  <a:srgbClr val="A50021"/>
                </a:solidFill>
              </a:rPr>
              <a:t>chúa</a:t>
            </a:r>
            <a:r>
              <a:rPr lang="en-US" sz="3600" dirty="0" smtClean="0">
                <a:solidFill>
                  <a:srgbClr val="A50021"/>
                </a:solidFill>
              </a:rPr>
              <a:t> </a:t>
            </a:r>
            <a:r>
              <a:rPr lang="en-US" sz="3600" dirty="0" err="1" smtClean="0">
                <a:solidFill>
                  <a:srgbClr val="A50021"/>
                </a:solidFill>
              </a:rPr>
              <a:t>Giê-su-kitô</a:t>
            </a:r>
            <a:r>
              <a:rPr lang="vi-VN" sz="3600" dirty="0" smtClean="0">
                <a:solidFill>
                  <a:srgbClr val="A50021"/>
                </a:solidFill>
              </a:rPr>
              <a:t>.</a:t>
            </a:r>
            <a:endParaRPr lang="vi-VN" sz="3600" dirty="0">
              <a:solidFill>
                <a:srgbClr val="A50021"/>
              </a:solidFill>
            </a:endParaRPr>
          </a:p>
        </p:txBody>
      </p:sp>
    </p:spTree>
    <p:extLst>
      <p:ext uri="{BB962C8B-B14F-4D97-AF65-F5344CB8AC3E}">
        <p14:creationId xmlns:p14="http://schemas.microsoft.com/office/powerpoint/2010/main" val="107658623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742950"/>
            <a:ext cx="9144000" cy="3733800"/>
          </a:xfrm>
        </p:spPr>
        <p:txBody>
          <a:bodyPr>
            <a:noAutofit/>
          </a:bodyPr>
          <a:lstStyle/>
          <a:p>
            <a:pPr algn="just"/>
            <a:r>
              <a:rPr lang="vi-VN" sz="5550" dirty="0" smtClean="0">
                <a:solidFill>
                  <a:schemeClr val="bg1"/>
                </a:solidFill>
              </a:rPr>
              <a:t>Chúa nói: Thầy ban cho các con một điều răn mới là các con hãy yêu thương nhau như Thầy yêu thương các con.</a:t>
            </a:r>
            <a:endParaRPr lang="en-US" sz="5550" dirty="0">
              <a:solidFill>
                <a:schemeClr val="bg1"/>
              </a:solidFill>
            </a:endParaRPr>
          </a:p>
        </p:txBody>
      </p:sp>
      <p:sp>
        <p:nvSpPr>
          <p:cNvPr id="3" name="TextBox 2"/>
          <p:cNvSpPr txBox="1"/>
          <p:nvPr/>
        </p:nvSpPr>
        <p:spPr>
          <a:xfrm>
            <a:off x="0" y="1"/>
            <a:ext cx="3886200" cy="646331"/>
          </a:xfrm>
          <a:prstGeom prst="rect">
            <a:avLst/>
          </a:prstGeom>
          <a:noFill/>
        </p:spPr>
        <p:txBody>
          <a:bodyPr wrap="square" rtlCol="0">
            <a:spAutoFit/>
          </a:bodyPr>
          <a:lstStyle/>
          <a:p>
            <a:r>
              <a:rPr lang="en-US" sz="3600">
                <a:solidFill>
                  <a:srgbClr val="FFFF00"/>
                </a:solidFill>
              </a:rPr>
              <a:t>Alleluia - Alleluia:</a:t>
            </a:r>
          </a:p>
        </p:txBody>
      </p:sp>
      <p:sp>
        <p:nvSpPr>
          <p:cNvPr id="4" name="Rectangle 3"/>
          <p:cNvSpPr/>
          <p:nvPr/>
        </p:nvSpPr>
        <p:spPr>
          <a:xfrm>
            <a:off x="6477000" y="4497169"/>
            <a:ext cx="2053767" cy="646331"/>
          </a:xfrm>
          <a:prstGeom prst="rect">
            <a:avLst/>
          </a:prstGeom>
        </p:spPr>
        <p:txBody>
          <a:bodyPr wrap="none">
            <a:spAutoFit/>
          </a:bodyPr>
          <a:lstStyle/>
          <a:p>
            <a:r>
              <a:rPr lang="en-US" sz="3600">
                <a:solidFill>
                  <a:srgbClr val="FFFF00"/>
                </a:solidFill>
              </a:rPr>
              <a:t>Alleluia …</a:t>
            </a:r>
          </a:p>
        </p:txBody>
      </p:sp>
    </p:spTree>
    <p:extLst>
      <p:ext uri="{BB962C8B-B14F-4D97-AF65-F5344CB8AC3E}">
        <p14:creationId xmlns:p14="http://schemas.microsoft.com/office/powerpoint/2010/main" val="259377683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endParaRPr lang="en-US"/>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22204370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85363390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0" dirty="0">
                <a:solidFill>
                  <a:srgbClr val="FFFF00"/>
                </a:solidFill>
                <a:effectLst/>
                <a:latin typeface="+mj-lt"/>
                <a:cs typeface="Times New Roman" pitchFamily="18" charset="0"/>
              </a:rPr>
              <a:t>KINH TIN KÍNH</a:t>
            </a:r>
          </a:p>
        </p:txBody>
      </p:sp>
    </p:spTree>
    <p:extLst>
      <p:ext uri="{BB962C8B-B14F-4D97-AF65-F5344CB8AC3E}">
        <p14:creationId xmlns:p14="http://schemas.microsoft.com/office/powerpoint/2010/main" val="162210695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FF00"/>
                </a:solidFill>
                <a:effectLst/>
                <a:latin typeface="+mj-lt"/>
                <a:cs typeface="Times New Roman" pitchFamily="18" charset="0"/>
              </a:rPr>
              <a:t>Tôi tin kính một Thiên Chúa là Cha toàn năng, </a:t>
            </a:r>
            <a:r>
              <a:rPr lang="vi-VN" sz="6600" b="0" dirty="0">
                <a:solidFill>
                  <a:schemeClr val="bg1"/>
                </a:solidFill>
                <a:effectLst/>
                <a:latin typeface="+mj-lt"/>
                <a:cs typeface="Times New Roman" pitchFamily="18" charset="0"/>
              </a:rPr>
              <a:t>Đấng tạo thành trời đất, muôn vật hữu hình và vô hình.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05431481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lnSpc>
                <a:spcPct val="110000"/>
              </a:lnSpc>
            </a:pPr>
            <a:r>
              <a:rPr lang="vi-VN" sz="6000" b="0" dirty="0">
                <a:solidFill>
                  <a:schemeClr val="bg1"/>
                </a:solidFill>
                <a:effectLst/>
                <a:latin typeface="+mj-lt"/>
              </a:rPr>
              <a:t>này chúng con đang chung lời cầu nguyện cho các</a:t>
            </a:r>
            <a:br>
              <a:rPr lang="vi-VN" sz="6000" b="0" dirty="0">
                <a:solidFill>
                  <a:schemeClr val="bg1"/>
                </a:solidFill>
                <a:effectLst/>
                <a:latin typeface="+mj-lt"/>
              </a:rPr>
            </a:br>
            <a:r>
              <a:rPr lang="vi-VN" sz="6000" b="0" dirty="0">
                <a:solidFill>
                  <a:schemeClr val="bg1"/>
                </a:solidFill>
                <a:effectLst/>
                <a:latin typeface="+mj-lt"/>
              </a:rPr>
              <a:t>Giám mục, và những người tham dự Thượng Hội đồng Giám mục thế giới.</a:t>
            </a:r>
            <a:endParaRPr lang="en-US" sz="6000" b="0" dirty="0">
              <a:solidFill>
                <a:schemeClr val="bg1"/>
              </a:solidFill>
              <a:effectLst/>
              <a:latin typeface="+mj-lt"/>
            </a:endParaRPr>
          </a:p>
        </p:txBody>
      </p:sp>
    </p:spTree>
    <p:extLst>
      <p:ext uri="{BB962C8B-B14F-4D97-AF65-F5344CB8AC3E}">
        <p14:creationId xmlns:p14="http://schemas.microsoft.com/office/powerpoint/2010/main" val="2584675934"/>
      </p:ext>
    </p:extLst>
  </p:cSld>
  <p:clrMapOvr>
    <a:masterClrMapping/>
  </p:clrMapOvr>
  <p:transition spd="slow" advClick="0"/>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6600" b="0" dirty="0" err="1">
                <a:solidFill>
                  <a:schemeClr val="bg1"/>
                </a:solidFill>
                <a:effectLst/>
                <a:latin typeface="+mj-lt"/>
                <a:cs typeface="Times New Roman" pitchFamily="18" charset="0"/>
              </a:rPr>
              <a:t>Tôi</a:t>
            </a:r>
            <a:r>
              <a:rPr lang="en-US" sz="6600" b="0" dirty="0">
                <a:solidFill>
                  <a:schemeClr val="bg1"/>
                </a:solidFill>
                <a:effectLst/>
                <a:latin typeface="+mj-lt"/>
                <a:cs typeface="Times New Roman" pitchFamily="18" charset="0"/>
              </a:rPr>
              <a:t> tin </a:t>
            </a:r>
            <a:r>
              <a:rPr lang="en-US" sz="6600" b="0" dirty="0" err="1">
                <a:solidFill>
                  <a:schemeClr val="bg1"/>
                </a:solidFill>
                <a:effectLst/>
                <a:latin typeface="+mj-lt"/>
                <a:cs typeface="Times New Roman" pitchFamily="18" charset="0"/>
              </a:rPr>
              <a:t>kính</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Giêsu</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Kitô</a:t>
            </a:r>
            <a:r>
              <a:rPr lang="en-US" sz="6600" b="0" dirty="0">
                <a:solidFill>
                  <a:schemeClr val="bg1"/>
                </a:solidFill>
                <a:effectLst/>
                <a:latin typeface="+mj-lt"/>
                <a:cs typeface="Times New Roman" pitchFamily="18" charset="0"/>
              </a:rPr>
              <a:t>, Con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smtClean="0">
                <a:solidFill>
                  <a:schemeClr val="bg1"/>
                </a:solidFill>
                <a:effectLst/>
                <a:latin typeface="+mj-lt"/>
                <a:cs typeface="Times New Roman" pitchFamily="18" charset="0"/>
              </a:rPr>
              <a:t>sinh</a:t>
            </a:r>
            <a:r>
              <a:rPr lang="vi-VN" sz="6600" b="0" dirty="0" smtClean="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bởi Đức Chúa Cha từ trước muôn đời.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2936390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Người là Thiên Chúa bởi Thiên Chúa, Ánh Sáng bởi Ánh Sáng,</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bởi</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a:t>
            </a:r>
          </a:p>
        </p:txBody>
      </p:sp>
    </p:spTree>
    <p:extLst>
      <p:ext uri="{BB962C8B-B14F-4D97-AF65-F5344CB8AC3E}">
        <p14:creationId xmlns:p14="http://schemas.microsoft.com/office/powerpoint/2010/main" val="423607125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rPr>
              <a:t>được sinh ra mà không phải được tạo thành, đồng bản thể với Đức Chúa </a:t>
            </a:r>
            <a:r>
              <a:rPr lang="vi-VN" sz="6000" b="0" dirty="0" smtClean="0">
                <a:solidFill>
                  <a:schemeClr val="bg1"/>
                </a:solidFill>
                <a:effectLst/>
                <a:latin typeface="+mj-lt"/>
              </a:rPr>
              <a:t>Cha</a:t>
            </a:r>
            <a:r>
              <a:rPr lang="en-US" sz="6000" b="0" dirty="0" smtClean="0">
                <a:solidFill>
                  <a:schemeClr val="bg1"/>
                </a:solidFill>
                <a:effectLst/>
                <a:latin typeface="+mj-lt"/>
              </a:rPr>
              <a:t>,</a:t>
            </a:r>
            <a:r>
              <a:rPr lang="vi-VN" sz="6000" b="0" dirty="0" smtClean="0">
                <a:solidFill>
                  <a:schemeClr val="bg1"/>
                </a:solidFill>
                <a:effectLst/>
                <a:latin typeface="+mj-lt"/>
              </a:rPr>
              <a:t> </a:t>
            </a:r>
            <a:r>
              <a:rPr lang="vi-VN" sz="6000" b="0" dirty="0">
                <a:solidFill>
                  <a:schemeClr val="bg1"/>
                </a:solidFill>
                <a:effectLst/>
                <a:latin typeface="+mj-lt"/>
              </a:rPr>
              <a:t>nhờ Người mà muôn vật được tạo thành.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80624908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7200" b="0" dirty="0">
                <a:solidFill>
                  <a:schemeClr val="bg1"/>
                </a:solidFill>
                <a:effectLst/>
                <a:latin typeface="+mj-lt"/>
              </a:rPr>
              <a:t>Vì loài người chúng ta và để cứu độ chúng ta,</a:t>
            </a:r>
            <a:r>
              <a:rPr lang="en-US" sz="7200" b="0" dirty="0">
                <a:solidFill>
                  <a:schemeClr val="bg1"/>
                </a:solidFill>
                <a:effectLst/>
                <a:latin typeface="+mj-lt"/>
              </a:rPr>
              <a:t> </a:t>
            </a:r>
            <a:r>
              <a:rPr lang="vi-VN" sz="7200" b="0" dirty="0">
                <a:solidFill>
                  <a:schemeClr val="bg1"/>
                </a:solidFill>
                <a:effectLst/>
                <a:latin typeface="+mj-lt"/>
                <a:cs typeface="Times New Roman" pitchFamily="18" charset="0"/>
              </a:rPr>
              <a:t>Người đã từ trời xuống thế. </a:t>
            </a:r>
            <a:endParaRPr lang="en-US" sz="72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71917563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FF00"/>
                </a:solidFill>
                <a:effectLst/>
                <a:latin typeface="+mj-lt"/>
                <a:cs typeface="Times New Roman" pitchFamily="18" charset="0"/>
              </a:rPr>
              <a:t>Bởi phép Đức Chúa Thánh Thần, Người đã nhập thể trong lòng Trinh Nữ Maria, và đã làm người.</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291441796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b="0" dirty="0">
                <a:solidFill>
                  <a:schemeClr val="bg1"/>
                </a:solidFill>
                <a:effectLst/>
                <a:latin typeface="+mj-lt"/>
                <a:cs typeface="Times New Roman" pitchFamily="18" charset="0"/>
              </a:rPr>
              <a:t>Người chịu đóng đinh vào thập giá vì chúng ta, thời quan Phongxiô </a:t>
            </a:r>
            <a:r>
              <a:rPr lang="vi-VN" sz="6000" b="0" dirty="0" smtClean="0">
                <a:solidFill>
                  <a:schemeClr val="bg1"/>
                </a:solidFill>
                <a:effectLst/>
                <a:latin typeface="+mj-lt"/>
                <a:cs typeface="Times New Roman" pitchFamily="18" charset="0"/>
              </a:rPr>
              <a:t>Philatô</a:t>
            </a:r>
            <a:r>
              <a:rPr lang="en-US" sz="6000" b="0" dirty="0" smtClean="0">
                <a:solidFill>
                  <a:schemeClr val="bg1"/>
                </a:solidFill>
                <a:effectLst/>
                <a:latin typeface="+mj-lt"/>
                <a:cs typeface="Times New Roman" pitchFamily="18" charset="0"/>
              </a:rPr>
              <a:t>,</a:t>
            </a:r>
            <a:r>
              <a:rPr lang="vi-VN" sz="6000" b="0" dirty="0" smtClean="0">
                <a:solidFill>
                  <a:schemeClr val="bg1"/>
                </a:solidFill>
                <a:effectLst/>
                <a:latin typeface="+mj-lt"/>
                <a:cs typeface="Times New Roman" pitchFamily="18" charset="0"/>
              </a:rPr>
              <a:t> </a:t>
            </a:r>
            <a:r>
              <a:rPr lang="vi-VN" sz="6000" b="0" dirty="0">
                <a:solidFill>
                  <a:schemeClr val="bg1"/>
                </a:solidFill>
                <a:effectLst/>
                <a:latin typeface="+mj-lt"/>
                <a:cs typeface="Times New Roman" pitchFamily="18" charset="0"/>
              </a:rPr>
              <a:t>Người chịu khổ hình và mai táng, ngày thứ ba Người sống lại như lời Thánh Kinh.</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61886191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500" b="0" dirty="0">
                <a:solidFill>
                  <a:schemeClr val="bg1"/>
                </a:solidFill>
                <a:effectLst/>
                <a:latin typeface="+mj-lt"/>
              </a:rPr>
              <a:t>Người lên trời, ngự bên hữu Đức Chúa Cha, và Người sẽ lại đến trong vinh quang để phán xét kẻ sống và kẻ chết, Nước Người sẽ không bao giờ cùng.</a:t>
            </a:r>
            <a:endParaRPr lang="en-US" sz="55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427312184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cs typeface="Times New Roman" pitchFamily="18" charset="0"/>
              </a:rPr>
              <a:t>Tôi tin kính Đức Chúa Thánh Thần là Thiên Chúa và là Đấng ban sự sống, Người bởi Đức Chúa Cha và Đức Chúa Con mà ra,</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26843120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000" b="0" dirty="0">
                <a:solidFill>
                  <a:schemeClr val="bg1"/>
                </a:solidFill>
                <a:effectLst/>
                <a:latin typeface="+mj-lt"/>
              </a:rPr>
              <a:t>Người được phụng thờ và tôn vinh cùng với Đức Chúa Cha và Đức Chúa </a:t>
            </a:r>
            <a:r>
              <a:rPr lang="vi-VN" sz="6000" b="0" dirty="0" smtClean="0">
                <a:solidFill>
                  <a:schemeClr val="bg1"/>
                </a:solidFill>
                <a:effectLst/>
                <a:latin typeface="+mj-lt"/>
              </a:rPr>
              <a:t>Con</a:t>
            </a:r>
            <a:r>
              <a:rPr lang="en-US" sz="6000" b="0" dirty="0" smtClean="0">
                <a:solidFill>
                  <a:schemeClr val="bg1"/>
                </a:solidFill>
                <a:effectLst/>
                <a:latin typeface="+mj-lt"/>
              </a:rPr>
              <a:t>.</a:t>
            </a:r>
            <a:r>
              <a:rPr lang="vi-VN" sz="6000" b="0" dirty="0" smtClean="0">
                <a:solidFill>
                  <a:schemeClr val="bg1"/>
                </a:solidFill>
                <a:effectLst/>
                <a:latin typeface="+mj-lt"/>
              </a:rPr>
              <a:t> </a:t>
            </a:r>
            <a:r>
              <a:rPr lang="vi-VN" sz="6000" b="0" dirty="0">
                <a:solidFill>
                  <a:schemeClr val="bg1"/>
                </a:solidFill>
                <a:effectLst/>
                <a:latin typeface="+mj-lt"/>
              </a:rPr>
              <a:t>Người đã dùng các tiên tri mà phán dạy.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66250696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8000" b="0" dirty="0">
                <a:solidFill>
                  <a:schemeClr val="bg1"/>
                </a:solidFill>
                <a:effectLst/>
                <a:latin typeface="+mj-lt"/>
              </a:rPr>
              <a:t>Tôi tin Hội Thánh duy nhất thánh thiện công giáo và tông truyền.</a:t>
            </a:r>
            <a:endParaRPr lang="en-US" sz="8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66605923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lnSpc>
                <a:spcPct val="110000"/>
              </a:lnSpc>
            </a:pPr>
            <a:r>
              <a:rPr lang="vi-VN" sz="5100" b="0" dirty="0">
                <a:solidFill>
                  <a:schemeClr val="bg1"/>
                </a:solidFill>
                <a:effectLst/>
                <a:latin typeface="+mj-lt"/>
                <a:cs typeface="Times New Roman" pitchFamily="18" charset="0"/>
              </a:rPr>
              <a:t>Xin Chúa làm nên cuộc Hiện Xuống mới trong đời sống Hội</a:t>
            </a:r>
            <a:br>
              <a:rPr lang="vi-VN" sz="5100" b="0" dirty="0">
                <a:solidFill>
                  <a:schemeClr val="bg1"/>
                </a:solidFill>
                <a:effectLst/>
                <a:latin typeface="+mj-lt"/>
                <a:cs typeface="Times New Roman" pitchFamily="18" charset="0"/>
              </a:rPr>
            </a:br>
            <a:r>
              <a:rPr lang="vi-VN" sz="5100" b="0" dirty="0">
                <a:solidFill>
                  <a:schemeClr val="bg1"/>
                </a:solidFill>
                <a:effectLst/>
                <a:latin typeface="+mj-lt"/>
                <a:cs typeface="Times New Roman" pitchFamily="18" charset="0"/>
              </a:rPr>
              <a:t>Thánh, xin tuôn tràn trên các Mục tử ơn khôn ngoan và thông hiểu, gìn giữ các ngài luôn hiệp thông với nhau trong Chúa,</a:t>
            </a:r>
            <a:endParaRPr lang="en-US" sz="51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91227541"/>
      </p:ext>
    </p:extLst>
  </p:cSld>
  <p:clrMapOvr>
    <a:masterClrMapping/>
  </p:clrMapOvr>
  <p:transition spd="slow" advClick="0"/>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Tôi tuyên xưng có một Phép Rửa để tha tội. Tôi trông đợi kẻ chết sống lại và sự</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sống đời sau. </a:t>
            </a:r>
            <a:r>
              <a:rPr lang="vi-VN" sz="6600" b="0" dirty="0">
                <a:solidFill>
                  <a:srgbClr val="FFFF00"/>
                </a:solidFill>
                <a:effectLst/>
                <a:latin typeface="+mj-lt"/>
                <a:cs typeface="Times New Roman" pitchFamily="18" charset="0"/>
              </a:rPr>
              <a:t>Amen.</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169860642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Rectangle 3"/>
          <p:cNvSpPr/>
          <p:nvPr/>
        </p:nvSpPr>
        <p:spPr>
          <a:xfrm>
            <a:off x="3962400" y="1079033"/>
            <a:ext cx="4572000" cy="3046988"/>
          </a:xfrm>
          <a:prstGeom prst="rect">
            <a:avLst/>
          </a:prstGeom>
        </p:spPr>
        <p:txBody>
          <a:bodyPr>
            <a:spAutoFit/>
          </a:bodyPr>
          <a:lstStyle/>
          <a:p>
            <a:pPr algn="just"/>
            <a:r>
              <a:rPr lang="vi-VN" sz="3200"/>
              <a:t>Thiên Chúa là Cha nhân từ hay thương xót, lúc nào Ngài cũng sẵn sàng tha thứ mọi lỗi lầm cho những ai thật lòng sám hối ăn năn.</a:t>
            </a:r>
            <a:endParaRPr lang="en-US" sz="3200"/>
          </a:p>
        </p:txBody>
      </p:sp>
    </p:spTree>
    <p:extLst>
      <p:ext uri="{BB962C8B-B14F-4D97-AF65-F5344CB8AC3E}">
        <p14:creationId xmlns:p14="http://schemas.microsoft.com/office/powerpoint/2010/main" val="420509807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3350"/>
            <a:ext cx="9144000" cy="5010150"/>
          </a:xfrm>
          <a:prstGeom prst="rect">
            <a:avLst/>
          </a:prstGeom>
        </p:spPr>
      </p:pic>
      <p:sp>
        <p:nvSpPr>
          <p:cNvPr id="4" name="Rectangle 3"/>
          <p:cNvSpPr/>
          <p:nvPr/>
        </p:nvSpPr>
        <p:spPr>
          <a:xfrm>
            <a:off x="3429000" y="2570911"/>
            <a:ext cx="5791200" cy="1231106"/>
          </a:xfrm>
          <a:prstGeom prst="rect">
            <a:avLst/>
          </a:prstGeom>
        </p:spPr>
        <p:txBody>
          <a:bodyPr wrap="square">
            <a:spAutoFit/>
          </a:bodyPr>
          <a:lstStyle/>
          <a:p>
            <a:pPr algn="ctr"/>
            <a:r>
              <a:rPr lang="en-US" sz="3900" b="1" dirty="0" smtClean="0">
                <a:solidFill>
                  <a:srgbClr val="FFFF00"/>
                </a:solidFill>
              </a:rPr>
              <a:t>DÂNG ĐỜI TÌNH THƯƠNG</a:t>
            </a:r>
            <a:endParaRPr lang="en-US" sz="3900" b="1" dirty="0">
              <a:solidFill>
                <a:srgbClr val="FFFF00"/>
              </a:solidFill>
            </a:endParaRPr>
          </a:p>
          <a:p>
            <a:pPr algn="ctr"/>
            <a:r>
              <a:rPr lang="en-US" sz="3500" b="1" i="1" dirty="0" err="1" smtClean="0">
                <a:solidFill>
                  <a:schemeClr val="bg1"/>
                </a:solidFill>
              </a:rPr>
              <a:t>Việt</a:t>
            </a:r>
            <a:r>
              <a:rPr lang="en-US" sz="3500" b="1" i="1" dirty="0" smtClean="0">
                <a:solidFill>
                  <a:schemeClr val="bg1"/>
                </a:solidFill>
              </a:rPr>
              <a:t> </a:t>
            </a:r>
            <a:r>
              <a:rPr lang="en-US" sz="3500" b="1" i="1" dirty="0" err="1" smtClean="0">
                <a:solidFill>
                  <a:schemeClr val="bg1"/>
                </a:solidFill>
              </a:rPr>
              <a:t>Khôi</a:t>
            </a:r>
            <a:endParaRPr lang="en-US" sz="3500" b="1" i="1" dirty="0">
              <a:solidFill>
                <a:schemeClr val="bg1"/>
              </a:solidFill>
            </a:endParaRPr>
          </a:p>
        </p:txBody>
      </p:sp>
    </p:spTree>
    <p:extLst>
      <p:ext uri="{BB962C8B-B14F-4D97-AF65-F5344CB8AC3E}">
        <p14:creationId xmlns:p14="http://schemas.microsoft.com/office/powerpoint/2010/main" val="123585548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lnSpc>
                <a:spcPct val="120000"/>
              </a:lnSpc>
            </a:pPr>
            <a:r>
              <a:rPr lang="vi-VN" sz="6200" u="sng" dirty="0" smtClean="0">
                <a:solidFill>
                  <a:srgbClr val="FFFF00"/>
                </a:solidFill>
              </a:rPr>
              <a:t>Đ</a:t>
            </a:r>
            <a:r>
              <a:rPr lang="en-US" sz="6200" u="sng" dirty="0" smtClean="0">
                <a:solidFill>
                  <a:srgbClr val="FFFF00"/>
                </a:solidFill>
              </a:rPr>
              <a:t>k:</a:t>
            </a:r>
            <a:r>
              <a:rPr lang="en-US" sz="6200" dirty="0" smtClean="0">
                <a:solidFill>
                  <a:schemeClr val="bg1"/>
                </a:solidFill>
              </a:rPr>
              <a:t> N</a:t>
            </a:r>
            <a:r>
              <a:rPr lang="vi-VN" sz="6200" dirty="0" smtClean="0">
                <a:solidFill>
                  <a:schemeClr val="bg1"/>
                </a:solidFill>
              </a:rPr>
              <a:t>guyện </a:t>
            </a:r>
            <a:r>
              <a:rPr lang="vi-VN" sz="6200" dirty="0">
                <a:solidFill>
                  <a:schemeClr val="bg1"/>
                </a:solidFill>
              </a:rPr>
              <a:t>dâng lên </a:t>
            </a:r>
            <a:r>
              <a:rPr lang="vi-VN" sz="6200" dirty="0" smtClean="0">
                <a:solidFill>
                  <a:schemeClr val="bg1"/>
                </a:solidFill>
              </a:rPr>
              <a:t>Chúa trái</a:t>
            </a:r>
            <a:r>
              <a:rPr lang="en-US" sz="6200" dirty="0" smtClean="0">
                <a:solidFill>
                  <a:schemeClr val="bg1"/>
                </a:solidFill>
              </a:rPr>
              <a:t> </a:t>
            </a:r>
            <a:r>
              <a:rPr lang="en-US" sz="6200" dirty="0" err="1" smtClean="0">
                <a:solidFill>
                  <a:schemeClr val="bg1"/>
                </a:solidFill>
              </a:rPr>
              <a:t>tim</a:t>
            </a:r>
            <a:r>
              <a:rPr lang="en-US" sz="6200" dirty="0" smtClean="0">
                <a:solidFill>
                  <a:schemeClr val="bg1"/>
                </a:solidFill>
              </a:rPr>
              <a:t> </a:t>
            </a:r>
            <a:r>
              <a:rPr lang="vi-VN" sz="6200" dirty="0" smtClean="0">
                <a:solidFill>
                  <a:schemeClr val="bg1"/>
                </a:solidFill>
              </a:rPr>
              <a:t>thắm</a:t>
            </a:r>
            <a:r>
              <a:rPr lang="vi-VN" sz="6200" dirty="0">
                <a:solidFill>
                  <a:schemeClr val="bg1"/>
                </a:solidFill>
              </a:rPr>
              <a:t> </a:t>
            </a:r>
            <a:r>
              <a:rPr lang="en-US" sz="6200" dirty="0" err="1" smtClean="0">
                <a:solidFill>
                  <a:schemeClr val="bg1"/>
                </a:solidFill>
              </a:rPr>
              <a:t>nồng</a:t>
            </a:r>
            <a:r>
              <a:rPr lang="en-US" sz="6200" dirty="0" smtClean="0">
                <a:solidFill>
                  <a:schemeClr val="bg1"/>
                </a:solidFill>
              </a:rPr>
              <a:t> </a:t>
            </a:r>
            <a:r>
              <a:rPr lang="vi-VN" sz="6200" dirty="0" smtClean="0">
                <a:solidFill>
                  <a:schemeClr val="bg1"/>
                </a:solidFill>
              </a:rPr>
              <a:t>cùng</a:t>
            </a:r>
            <a:r>
              <a:rPr lang="en-US" sz="6200" dirty="0" smtClean="0">
                <a:solidFill>
                  <a:schemeClr val="bg1"/>
                </a:solidFill>
              </a:rPr>
              <a:t> </a:t>
            </a:r>
            <a:r>
              <a:rPr lang="vi-VN" sz="6200" dirty="0" smtClean="0">
                <a:solidFill>
                  <a:schemeClr val="bg1"/>
                </a:solidFill>
              </a:rPr>
              <a:t>bao </a:t>
            </a:r>
            <a:r>
              <a:rPr lang="vi-VN" sz="6200" dirty="0">
                <a:solidFill>
                  <a:schemeClr val="bg1"/>
                </a:solidFill>
              </a:rPr>
              <a:t>ước </a:t>
            </a:r>
            <a:r>
              <a:rPr lang="vi-VN" sz="6200" dirty="0" smtClean="0">
                <a:solidFill>
                  <a:schemeClr val="bg1"/>
                </a:solidFill>
              </a:rPr>
              <a:t>mơ </a:t>
            </a:r>
            <a:r>
              <a:rPr lang="vi-VN" sz="6200" dirty="0">
                <a:solidFill>
                  <a:schemeClr val="bg1"/>
                </a:solidFill>
              </a:rPr>
              <a:t>sáng </a:t>
            </a:r>
            <a:r>
              <a:rPr lang="vi-VN" sz="6200" dirty="0" smtClean="0">
                <a:solidFill>
                  <a:schemeClr val="bg1"/>
                </a:solidFill>
              </a:rPr>
              <a:t>đời</a:t>
            </a:r>
            <a:r>
              <a:rPr lang="en-US" sz="6200" dirty="0" smtClean="0">
                <a:solidFill>
                  <a:schemeClr val="bg1"/>
                </a:solidFill>
              </a:rPr>
              <a:t> </a:t>
            </a:r>
            <a:r>
              <a:rPr lang="vi-VN" sz="6200" dirty="0" smtClean="0">
                <a:solidFill>
                  <a:schemeClr val="bg1"/>
                </a:solidFill>
              </a:rPr>
              <a:t>tình</a:t>
            </a:r>
            <a:r>
              <a:rPr lang="vi-VN" sz="6200" dirty="0">
                <a:solidFill>
                  <a:schemeClr val="bg1"/>
                </a:solidFill>
              </a:rPr>
              <a:t> </a:t>
            </a:r>
            <a:r>
              <a:rPr lang="vi-VN" sz="6200" dirty="0" smtClean="0">
                <a:solidFill>
                  <a:schemeClr val="bg1"/>
                </a:solidFill>
              </a:rPr>
              <a:t>thương</a:t>
            </a:r>
            <a:r>
              <a:rPr lang="en-US" sz="6200" dirty="0" smtClean="0">
                <a:solidFill>
                  <a:schemeClr val="bg1"/>
                </a:solidFill>
              </a:rPr>
              <a:t>.</a:t>
            </a:r>
            <a:endParaRPr lang="en-US" sz="6200" b="0" dirty="0">
              <a:solidFill>
                <a:schemeClr val="bg1"/>
              </a:solidFill>
              <a:effectLst/>
              <a:cs typeface="Times New Roman" pitchFamily="18" charset="0"/>
            </a:endParaRPr>
          </a:p>
        </p:txBody>
      </p:sp>
    </p:spTree>
    <p:extLst>
      <p:ext uri="{BB962C8B-B14F-4D97-AF65-F5344CB8AC3E}">
        <p14:creationId xmlns:p14="http://schemas.microsoft.com/office/powerpoint/2010/main" val="224109081"/>
      </p:ext>
    </p:extLst>
  </p:cSld>
  <p:clrMapOvr>
    <a:masterClrMapping/>
  </p:clrMapOvr>
  <p:transition spd="slow" advClick="0"/>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lnSpc>
                <a:spcPct val="90000"/>
              </a:lnSpc>
            </a:pPr>
            <a:r>
              <a:rPr lang="en-US" sz="4700" u="sng" dirty="0" smtClean="0">
                <a:solidFill>
                  <a:srgbClr val="FFFF00"/>
                </a:solidFill>
              </a:rPr>
              <a:t>Tk1:</a:t>
            </a:r>
            <a:r>
              <a:rPr lang="en-US" sz="4700" dirty="0" smtClean="0">
                <a:solidFill>
                  <a:schemeClr val="bg1"/>
                </a:solidFill>
              </a:rPr>
              <a:t> </a:t>
            </a:r>
            <a:r>
              <a:rPr lang="vi-VN" sz="4700" dirty="0" smtClean="0">
                <a:solidFill>
                  <a:schemeClr val="bg1"/>
                </a:solidFill>
              </a:rPr>
              <a:t>Ngày </a:t>
            </a:r>
            <a:r>
              <a:rPr lang="vi-VN" sz="4700" dirty="0">
                <a:solidFill>
                  <a:schemeClr val="bg1"/>
                </a:solidFill>
              </a:rPr>
              <a:t>từng </a:t>
            </a:r>
            <a:r>
              <a:rPr lang="vi-VN" sz="4700" dirty="0" smtClean="0">
                <a:solidFill>
                  <a:schemeClr val="bg1"/>
                </a:solidFill>
              </a:rPr>
              <a:t>ngày </a:t>
            </a:r>
            <a:r>
              <a:rPr lang="vi-VN" sz="4700" dirty="0">
                <a:solidFill>
                  <a:schemeClr val="bg1"/>
                </a:solidFill>
              </a:rPr>
              <a:t>lòng </a:t>
            </a:r>
            <a:r>
              <a:rPr lang="vi-VN" sz="4700" dirty="0" smtClean="0">
                <a:solidFill>
                  <a:schemeClr val="bg1"/>
                </a:solidFill>
              </a:rPr>
              <a:t>con </a:t>
            </a:r>
            <a:r>
              <a:rPr lang="vi-VN" sz="4700" dirty="0">
                <a:solidFill>
                  <a:schemeClr val="bg1"/>
                </a:solidFill>
              </a:rPr>
              <a:t>ngóng </a:t>
            </a:r>
            <a:r>
              <a:rPr lang="vi-VN" sz="4700" dirty="0" smtClean="0">
                <a:solidFill>
                  <a:schemeClr val="bg1"/>
                </a:solidFill>
              </a:rPr>
              <a:t>trông</a:t>
            </a:r>
            <a:r>
              <a:rPr lang="vi-VN" sz="4700" dirty="0">
                <a:solidFill>
                  <a:schemeClr val="bg1"/>
                </a:solidFill>
              </a:rPr>
              <a:t>, đêm từng </a:t>
            </a:r>
            <a:r>
              <a:rPr lang="vi-VN" sz="4700" dirty="0" smtClean="0">
                <a:solidFill>
                  <a:schemeClr val="bg1"/>
                </a:solidFill>
              </a:rPr>
              <a:t>đêm </a:t>
            </a:r>
            <a:r>
              <a:rPr lang="vi-VN" sz="4700" dirty="0">
                <a:solidFill>
                  <a:schemeClr val="bg1"/>
                </a:solidFill>
              </a:rPr>
              <a:t>lại thêm ước </a:t>
            </a:r>
            <a:r>
              <a:rPr lang="vi-VN" sz="4700" dirty="0" smtClean="0">
                <a:solidFill>
                  <a:schemeClr val="bg1"/>
                </a:solidFill>
              </a:rPr>
              <a:t>mong</a:t>
            </a:r>
            <a:r>
              <a:rPr lang="vi-VN" sz="4700" dirty="0">
                <a:solidFill>
                  <a:schemeClr val="bg1"/>
                </a:solidFill>
              </a:rPr>
              <a:t>. Mong hạt </a:t>
            </a:r>
            <a:r>
              <a:rPr lang="vi-VN" sz="4700" dirty="0" smtClean="0">
                <a:solidFill>
                  <a:schemeClr val="bg1"/>
                </a:solidFill>
              </a:rPr>
              <a:t>lúa </a:t>
            </a:r>
            <a:r>
              <a:rPr lang="vi-VN" sz="4700" dirty="0">
                <a:solidFill>
                  <a:schemeClr val="bg1"/>
                </a:solidFill>
              </a:rPr>
              <a:t>trĩu </a:t>
            </a:r>
            <a:r>
              <a:rPr lang="vi-VN" sz="4700" dirty="0" smtClean="0">
                <a:solidFill>
                  <a:schemeClr val="bg1"/>
                </a:solidFill>
              </a:rPr>
              <a:t>bông</a:t>
            </a:r>
            <a:r>
              <a:rPr lang="vi-VN" sz="4700" dirty="0">
                <a:solidFill>
                  <a:schemeClr val="bg1"/>
                </a:solidFill>
              </a:rPr>
              <a:t>, mong quả </a:t>
            </a:r>
            <a:r>
              <a:rPr lang="vi-VN" sz="4700" dirty="0" smtClean="0">
                <a:solidFill>
                  <a:schemeClr val="bg1"/>
                </a:solidFill>
              </a:rPr>
              <a:t>nho </a:t>
            </a:r>
            <a:r>
              <a:rPr lang="vi-VN" sz="4700" dirty="0">
                <a:solidFill>
                  <a:schemeClr val="bg1"/>
                </a:solidFill>
              </a:rPr>
              <a:t>chín </a:t>
            </a:r>
            <a:r>
              <a:rPr lang="vi-VN" sz="4700" dirty="0" smtClean="0">
                <a:solidFill>
                  <a:schemeClr val="bg1"/>
                </a:solidFill>
              </a:rPr>
              <a:t>hồng</a:t>
            </a:r>
            <a:r>
              <a:rPr lang="en-US" sz="4700" dirty="0" smtClean="0">
                <a:solidFill>
                  <a:schemeClr val="bg1"/>
                </a:solidFill>
              </a:rPr>
              <a:t>. C</a:t>
            </a:r>
            <a:r>
              <a:rPr lang="vi-VN" sz="4700" dirty="0" smtClean="0">
                <a:solidFill>
                  <a:schemeClr val="bg1"/>
                </a:solidFill>
              </a:rPr>
              <a:t>ùng </a:t>
            </a:r>
            <a:r>
              <a:rPr lang="vi-VN" sz="4700" dirty="0">
                <a:solidFill>
                  <a:schemeClr val="bg1"/>
                </a:solidFill>
              </a:rPr>
              <a:t>hiệp </a:t>
            </a:r>
            <a:r>
              <a:rPr lang="en-US" sz="4700" dirty="0" smtClean="0">
                <a:solidFill>
                  <a:schemeClr val="bg1"/>
                </a:solidFill>
              </a:rPr>
              <a:t>d</a:t>
            </a:r>
            <a:r>
              <a:rPr lang="vi-VN" sz="4700" dirty="0" smtClean="0">
                <a:solidFill>
                  <a:schemeClr val="bg1"/>
                </a:solidFill>
              </a:rPr>
              <a:t>âng </a:t>
            </a:r>
            <a:r>
              <a:rPr lang="vi-VN" sz="4700" dirty="0">
                <a:solidFill>
                  <a:schemeClr val="bg1"/>
                </a:solidFill>
              </a:rPr>
              <a:t>lên </a:t>
            </a:r>
            <a:r>
              <a:rPr lang="vi-VN" sz="4700" dirty="0" smtClean="0">
                <a:solidFill>
                  <a:schemeClr val="bg1"/>
                </a:solidFill>
              </a:rPr>
              <a:t>Chúa </a:t>
            </a:r>
            <a:r>
              <a:rPr lang="vi-VN" sz="4700" dirty="0">
                <a:solidFill>
                  <a:schemeClr val="bg1"/>
                </a:solidFill>
              </a:rPr>
              <a:t>tâm tình </a:t>
            </a:r>
            <a:r>
              <a:rPr lang="vi-VN" sz="4700" dirty="0" smtClean="0">
                <a:solidFill>
                  <a:schemeClr val="bg1"/>
                </a:solidFill>
              </a:rPr>
              <a:t>con </a:t>
            </a:r>
            <a:r>
              <a:rPr lang="vi-VN" sz="4700" dirty="0">
                <a:solidFill>
                  <a:schemeClr val="bg1"/>
                </a:solidFill>
              </a:rPr>
              <a:t>chan </a:t>
            </a:r>
            <a:r>
              <a:rPr lang="vi-VN" sz="4700" dirty="0" smtClean="0">
                <a:solidFill>
                  <a:schemeClr val="bg1"/>
                </a:solidFill>
              </a:rPr>
              <a:t>chứa</a:t>
            </a:r>
            <a:r>
              <a:rPr lang="en-US" sz="4700" dirty="0" smtClean="0">
                <a:solidFill>
                  <a:schemeClr val="bg1"/>
                </a:solidFill>
              </a:rPr>
              <a:t>, b</a:t>
            </a:r>
            <a:r>
              <a:rPr lang="vi-VN" sz="4700" dirty="0" smtClean="0">
                <a:solidFill>
                  <a:schemeClr val="bg1"/>
                </a:solidFill>
              </a:rPr>
              <a:t>ốn</a:t>
            </a:r>
            <a:r>
              <a:rPr lang="vi-VN" sz="4700" dirty="0">
                <a:solidFill>
                  <a:schemeClr val="bg1"/>
                </a:solidFill>
              </a:rPr>
              <a:t> </a:t>
            </a:r>
            <a:r>
              <a:rPr lang="vi-VN" sz="4700" dirty="0" smtClean="0">
                <a:solidFill>
                  <a:schemeClr val="bg1"/>
                </a:solidFill>
              </a:rPr>
              <a:t>mùa </a:t>
            </a:r>
            <a:r>
              <a:rPr lang="vi-VN" sz="4700" dirty="0">
                <a:solidFill>
                  <a:schemeClr val="bg1"/>
                </a:solidFill>
              </a:rPr>
              <a:t>ngát tỏa tình </a:t>
            </a:r>
            <a:r>
              <a:rPr lang="vi-VN" sz="4700" dirty="0" smtClean="0">
                <a:solidFill>
                  <a:schemeClr val="bg1"/>
                </a:solidFill>
              </a:rPr>
              <a:t>yêu </a:t>
            </a:r>
            <a:r>
              <a:rPr lang="vi-VN" sz="4700" dirty="0">
                <a:solidFill>
                  <a:schemeClr val="bg1"/>
                </a:solidFill>
              </a:rPr>
              <a:t>tiến dâng </a:t>
            </a:r>
            <a:r>
              <a:rPr lang="en-US" sz="4700" dirty="0" smtClean="0">
                <a:solidFill>
                  <a:schemeClr val="bg1"/>
                </a:solidFill>
              </a:rPr>
              <a:t>N</a:t>
            </a:r>
            <a:r>
              <a:rPr lang="vi-VN" sz="4700" dirty="0" smtClean="0">
                <a:solidFill>
                  <a:schemeClr val="bg1"/>
                </a:solidFill>
              </a:rPr>
              <a:t>gài </a:t>
            </a:r>
            <a:r>
              <a:rPr lang="vi-VN" sz="4700" dirty="0">
                <a:solidFill>
                  <a:schemeClr val="bg1"/>
                </a:solidFill>
              </a:rPr>
              <a:t>lễ vật toàn </a:t>
            </a:r>
            <a:r>
              <a:rPr lang="vi-VN" sz="4700" dirty="0" smtClean="0">
                <a:solidFill>
                  <a:schemeClr val="bg1"/>
                </a:solidFill>
              </a:rPr>
              <a:t>thiêu</a:t>
            </a:r>
            <a:r>
              <a:rPr lang="vi-VN" sz="4700" dirty="0">
                <a:solidFill>
                  <a:schemeClr val="bg1"/>
                </a:solidFill>
              </a:rPr>
              <a:t>.</a:t>
            </a:r>
            <a:endParaRPr lang="en-US" sz="4700" b="0" dirty="0">
              <a:solidFill>
                <a:schemeClr val="bg1"/>
              </a:solidFill>
              <a:effectLst/>
              <a:cs typeface="Times New Roman" pitchFamily="18" charset="0"/>
            </a:endParaRPr>
          </a:p>
        </p:txBody>
      </p:sp>
    </p:spTree>
    <p:extLst>
      <p:ext uri="{BB962C8B-B14F-4D97-AF65-F5344CB8AC3E}">
        <p14:creationId xmlns:p14="http://schemas.microsoft.com/office/powerpoint/2010/main" val="3031292441"/>
      </p:ext>
    </p:extLst>
  </p:cSld>
  <p:clrMapOvr>
    <a:masterClrMapping/>
  </p:clrMapOvr>
  <p:transition spd="slow" advClick="0"/>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lnSpc>
                <a:spcPct val="120000"/>
              </a:lnSpc>
            </a:pPr>
            <a:r>
              <a:rPr lang="vi-VN" sz="6200" u="sng" dirty="0" smtClean="0">
                <a:solidFill>
                  <a:srgbClr val="FFFF00"/>
                </a:solidFill>
              </a:rPr>
              <a:t>Đ</a:t>
            </a:r>
            <a:r>
              <a:rPr lang="en-US" sz="6200" u="sng" dirty="0" smtClean="0">
                <a:solidFill>
                  <a:srgbClr val="FFFF00"/>
                </a:solidFill>
              </a:rPr>
              <a:t>k:</a:t>
            </a:r>
            <a:r>
              <a:rPr lang="en-US" sz="6200" dirty="0" smtClean="0">
                <a:solidFill>
                  <a:schemeClr val="bg1"/>
                </a:solidFill>
              </a:rPr>
              <a:t> N</a:t>
            </a:r>
            <a:r>
              <a:rPr lang="vi-VN" sz="6200" dirty="0" smtClean="0">
                <a:solidFill>
                  <a:schemeClr val="bg1"/>
                </a:solidFill>
              </a:rPr>
              <a:t>guyện </a:t>
            </a:r>
            <a:r>
              <a:rPr lang="vi-VN" sz="6200" dirty="0">
                <a:solidFill>
                  <a:schemeClr val="bg1"/>
                </a:solidFill>
              </a:rPr>
              <a:t>dâng lên </a:t>
            </a:r>
            <a:r>
              <a:rPr lang="vi-VN" sz="6200" dirty="0" smtClean="0">
                <a:solidFill>
                  <a:schemeClr val="bg1"/>
                </a:solidFill>
              </a:rPr>
              <a:t>Chúa trái</a:t>
            </a:r>
            <a:r>
              <a:rPr lang="en-US" sz="6200" dirty="0" smtClean="0">
                <a:solidFill>
                  <a:schemeClr val="bg1"/>
                </a:solidFill>
              </a:rPr>
              <a:t> </a:t>
            </a:r>
            <a:r>
              <a:rPr lang="en-US" sz="6200" dirty="0" err="1" smtClean="0">
                <a:solidFill>
                  <a:schemeClr val="bg1"/>
                </a:solidFill>
              </a:rPr>
              <a:t>tim</a:t>
            </a:r>
            <a:r>
              <a:rPr lang="en-US" sz="6200" dirty="0" smtClean="0">
                <a:solidFill>
                  <a:schemeClr val="bg1"/>
                </a:solidFill>
              </a:rPr>
              <a:t> </a:t>
            </a:r>
            <a:r>
              <a:rPr lang="vi-VN" sz="6200" dirty="0" smtClean="0">
                <a:solidFill>
                  <a:schemeClr val="bg1"/>
                </a:solidFill>
              </a:rPr>
              <a:t>thắm</a:t>
            </a:r>
            <a:r>
              <a:rPr lang="vi-VN" sz="6200" dirty="0">
                <a:solidFill>
                  <a:schemeClr val="bg1"/>
                </a:solidFill>
              </a:rPr>
              <a:t> </a:t>
            </a:r>
            <a:r>
              <a:rPr lang="en-US" sz="6200" dirty="0" err="1" smtClean="0">
                <a:solidFill>
                  <a:schemeClr val="bg1"/>
                </a:solidFill>
              </a:rPr>
              <a:t>nồng</a:t>
            </a:r>
            <a:r>
              <a:rPr lang="en-US" sz="6200" dirty="0" smtClean="0">
                <a:solidFill>
                  <a:schemeClr val="bg1"/>
                </a:solidFill>
              </a:rPr>
              <a:t> </a:t>
            </a:r>
            <a:r>
              <a:rPr lang="vi-VN" sz="6200" dirty="0" smtClean="0">
                <a:solidFill>
                  <a:schemeClr val="bg1"/>
                </a:solidFill>
              </a:rPr>
              <a:t>cùng</a:t>
            </a:r>
            <a:r>
              <a:rPr lang="en-US" sz="6200" dirty="0" smtClean="0">
                <a:solidFill>
                  <a:schemeClr val="bg1"/>
                </a:solidFill>
              </a:rPr>
              <a:t> </a:t>
            </a:r>
            <a:r>
              <a:rPr lang="vi-VN" sz="6200" dirty="0" smtClean="0">
                <a:solidFill>
                  <a:schemeClr val="bg1"/>
                </a:solidFill>
              </a:rPr>
              <a:t>bao </a:t>
            </a:r>
            <a:r>
              <a:rPr lang="vi-VN" sz="6200" dirty="0">
                <a:solidFill>
                  <a:schemeClr val="bg1"/>
                </a:solidFill>
              </a:rPr>
              <a:t>ước </a:t>
            </a:r>
            <a:r>
              <a:rPr lang="vi-VN" sz="6200" dirty="0" smtClean="0">
                <a:solidFill>
                  <a:schemeClr val="bg1"/>
                </a:solidFill>
              </a:rPr>
              <a:t>mơ </a:t>
            </a:r>
            <a:r>
              <a:rPr lang="vi-VN" sz="6200" dirty="0">
                <a:solidFill>
                  <a:schemeClr val="bg1"/>
                </a:solidFill>
              </a:rPr>
              <a:t>sáng </a:t>
            </a:r>
            <a:r>
              <a:rPr lang="vi-VN" sz="6200" dirty="0" smtClean="0">
                <a:solidFill>
                  <a:schemeClr val="bg1"/>
                </a:solidFill>
              </a:rPr>
              <a:t>đời</a:t>
            </a:r>
            <a:r>
              <a:rPr lang="en-US" sz="6200" dirty="0" smtClean="0">
                <a:solidFill>
                  <a:schemeClr val="bg1"/>
                </a:solidFill>
              </a:rPr>
              <a:t> </a:t>
            </a:r>
            <a:r>
              <a:rPr lang="vi-VN" sz="6200" dirty="0" smtClean="0">
                <a:solidFill>
                  <a:schemeClr val="bg1"/>
                </a:solidFill>
              </a:rPr>
              <a:t>tình</a:t>
            </a:r>
            <a:r>
              <a:rPr lang="vi-VN" sz="6200" dirty="0">
                <a:solidFill>
                  <a:schemeClr val="bg1"/>
                </a:solidFill>
              </a:rPr>
              <a:t> </a:t>
            </a:r>
            <a:r>
              <a:rPr lang="vi-VN" sz="6200" dirty="0" smtClean="0">
                <a:solidFill>
                  <a:schemeClr val="bg1"/>
                </a:solidFill>
              </a:rPr>
              <a:t>thương</a:t>
            </a:r>
            <a:r>
              <a:rPr lang="en-US" sz="6200" dirty="0" smtClean="0">
                <a:solidFill>
                  <a:schemeClr val="bg1"/>
                </a:solidFill>
              </a:rPr>
              <a:t>.</a:t>
            </a:r>
            <a:endParaRPr lang="en-US" sz="6200" b="0" dirty="0">
              <a:solidFill>
                <a:schemeClr val="bg1"/>
              </a:solidFill>
              <a:effectLst/>
              <a:cs typeface="Times New Roman" pitchFamily="18" charset="0"/>
            </a:endParaRPr>
          </a:p>
        </p:txBody>
      </p:sp>
    </p:spTree>
    <p:extLst>
      <p:ext uri="{BB962C8B-B14F-4D97-AF65-F5344CB8AC3E}">
        <p14:creationId xmlns:p14="http://schemas.microsoft.com/office/powerpoint/2010/main" val="45589564"/>
      </p:ext>
    </p:extLst>
  </p:cSld>
  <p:clrMapOvr>
    <a:masterClrMapping/>
  </p:clrMapOvr>
  <p:transition spd="slow" advClick="0"/>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en-US" sz="4700" u="sng" dirty="0" smtClean="0">
                <a:solidFill>
                  <a:srgbClr val="FFFF00"/>
                </a:solidFill>
              </a:rPr>
              <a:t>Tk2:</a:t>
            </a:r>
            <a:r>
              <a:rPr lang="en-US" sz="4700" dirty="0" smtClean="0">
                <a:solidFill>
                  <a:schemeClr val="bg1"/>
                </a:solidFill>
              </a:rPr>
              <a:t> </a:t>
            </a:r>
            <a:r>
              <a:rPr lang="vi-VN" sz="4700" dirty="0" smtClean="0">
                <a:solidFill>
                  <a:schemeClr val="bg1"/>
                </a:solidFill>
              </a:rPr>
              <a:t>Bao </a:t>
            </a:r>
            <a:r>
              <a:rPr lang="vi-VN" sz="4700" dirty="0">
                <a:solidFill>
                  <a:schemeClr val="bg1"/>
                </a:solidFill>
              </a:rPr>
              <a:t>đổi </a:t>
            </a:r>
            <a:r>
              <a:rPr lang="vi-VN" sz="4700" dirty="0" smtClean="0">
                <a:solidFill>
                  <a:schemeClr val="bg1"/>
                </a:solidFill>
              </a:rPr>
              <a:t>thay </a:t>
            </a:r>
            <a:r>
              <a:rPr lang="vi-VN" sz="4700" dirty="0">
                <a:solidFill>
                  <a:schemeClr val="bg1"/>
                </a:solidFill>
              </a:rPr>
              <a:t>tựa </a:t>
            </a:r>
            <a:r>
              <a:rPr lang="vi-VN" sz="4700" dirty="0" smtClean="0">
                <a:solidFill>
                  <a:schemeClr val="bg1"/>
                </a:solidFill>
              </a:rPr>
              <a:t>cơn </a:t>
            </a:r>
            <a:r>
              <a:rPr lang="vi-VN" sz="4700" dirty="0">
                <a:solidFill>
                  <a:schemeClr val="bg1"/>
                </a:solidFill>
              </a:rPr>
              <a:t>lốc </a:t>
            </a:r>
            <a:r>
              <a:rPr lang="vi-VN" sz="4700" dirty="0" smtClean="0">
                <a:solidFill>
                  <a:schemeClr val="bg1"/>
                </a:solidFill>
              </a:rPr>
              <a:t>xoay </a:t>
            </a:r>
            <a:r>
              <a:rPr lang="vi-VN" sz="4700" dirty="0">
                <a:solidFill>
                  <a:schemeClr val="bg1"/>
                </a:solidFill>
              </a:rPr>
              <a:t>vào cuộc </a:t>
            </a:r>
            <a:r>
              <a:rPr lang="vi-VN" sz="4700" dirty="0" smtClean="0">
                <a:solidFill>
                  <a:schemeClr val="bg1"/>
                </a:solidFill>
              </a:rPr>
              <a:t>đời </a:t>
            </a:r>
            <a:r>
              <a:rPr lang="vi-VN" sz="4700" dirty="0">
                <a:solidFill>
                  <a:schemeClr val="bg1"/>
                </a:solidFill>
              </a:rPr>
              <a:t>đầy muôn </a:t>
            </a:r>
            <a:r>
              <a:rPr lang="vi-VN" sz="4700" dirty="0" smtClean="0">
                <a:solidFill>
                  <a:schemeClr val="bg1"/>
                </a:solidFill>
              </a:rPr>
              <a:t>đắng</a:t>
            </a:r>
            <a:r>
              <a:rPr lang="en-US" sz="4700" dirty="0">
                <a:solidFill>
                  <a:schemeClr val="bg1"/>
                </a:solidFill>
              </a:rPr>
              <a:t> </a:t>
            </a:r>
            <a:r>
              <a:rPr lang="vi-VN" sz="4700" dirty="0" smtClean="0">
                <a:solidFill>
                  <a:schemeClr val="bg1"/>
                </a:solidFill>
              </a:rPr>
              <a:t>cay</a:t>
            </a:r>
            <a:r>
              <a:rPr lang="vi-VN" sz="4700" dirty="0">
                <a:solidFill>
                  <a:schemeClr val="bg1"/>
                </a:solidFill>
              </a:rPr>
              <a:t>. Xin </a:t>
            </a:r>
            <a:r>
              <a:rPr lang="vi-VN" sz="4700" dirty="0" smtClean="0">
                <a:solidFill>
                  <a:schemeClr val="bg1"/>
                </a:solidFill>
              </a:rPr>
              <a:t>lòng</a:t>
            </a:r>
            <a:r>
              <a:rPr lang="en-US" sz="4700" dirty="0">
                <a:solidFill>
                  <a:schemeClr val="bg1"/>
                </a:solidFill>
              </a:rPr>
              <a:t> </a:t>
            </a:r>
            <a:r>
              <a:rPr lang="vi-VN" sz="4700" dirty="0" smtClean="0">
                <a:solidFill>
                  <a:schemeClr val="bg1"/>
                </a:solidFill>
              </a:rPr>
              <a:t>mến chứa</a:t>
            </a:r>
            <a:r>
              <a:rPr lang="en-US" sz="4700" dirty="0">
                <a:solidFill>
                  <a:schemeClr val="bg1"/>
                </a:solidFill>
              </a:rPr>
              <a:t> </a:t>
            </a:r>
            <a:r>
              <a:rPr lang="vi-VN" sz="4700" dirty="0" smtClean="0">
                <a:solidFill>
                  <a:schemeClr val="bg1"/>
                </a:solidFill>
              </a:rPr>
              <a:t>chan </a:t>
            </a:r>
            <a:r>
              <a:rPr lang="vi-VN" sz="4700" dirty="0">
                <a:solidFill>
                  <a:schemeClr val="bg1"/>
                </a:solidFill>
              </a:rPr>
              <a:t>hương tình </a:t>
            </a:r>
            <a:r>
              <a:rPr lang="vi-VN" sz="4700" dirty="0" smtClean="0">
                <a:solidFill>
                  <a:schemeClr val="bg1"/>
                </a:solidFill>
              </a:rPr>
              <a:t>yêu </a:t>
            </a:r>
            <a:r>
              <a:rPr lang="vi-VN" sz="4700" dirty="0">
                <a:solidFill>
                  <a:schemeClr val="bg1"/>
                </a:solidFill>
              </a:rPr>
              <a:t>ngút </a:t>
            </a:r>
            <a:r>
              <a:rPr lang="vi-VN" sz="4700" dirty="0" smtClean="0">
                <a:solidFill>
                  <a:schemeClr val="bg1"/>
                </a:solidFill>
              </a:rPr>
              <a:t>ngàn</a:t>
            </a:r>
            <a:r>
              <a:rPr lang="en-US" sz="4700" dirty="0" smtClean="0">
                <a:solidFill>
                  <a:schemeClr val="bg1"/>
                </a:solidFill>
              </a:rPr>
              <a:t>. L</a:t>
            </a:r>
            <a:r>
              <a:rPr lang="vi-VN" sz="4700" dirty="0" smtClean="0">
                <a:solidFill>
                  <a:schemeClr val="bg1"/>
                </a:solidFill>
              </a:rPr>
              <a:t>òng thủy</a:t>
            </a:r>
            <a:r>
              <a:rPr lang="en-US" sz="4700" dirty="0">
                <a:solidFill>
                  <a:schemeClr val="bg1"/>
                </a:solidFill>
              </a:rPr>
              <a:t> </a:t>
            </a:r>
            <a:r>
              <a:rPr lang="vi-VN" sz="4700" dirty="0" smtClean="0">
                <a:solidFill>
                  <a:schemeClr val="bg1"/>
                </a:solidFill>
              </a:rPr>
              <a:t>chung sau</a:t>
            </a:r>
            <a:r>
              <a:rPr lang="en-US" sz="4700" dirty="0">
                <a:solidFill>
                  <a:schemeClr val="bg1"/>
                </a:solidFill>
              </a:rPr>
              <a:t> </a:t>
            </a:r>
            <a:r>
              <a:rPr lang="vi-VN" sz="4700" dirty="0" smtClean="0">
                <a:solidFill>
                  <a:schemeClr val="bg1"/>
                </a:solidFill>
              </a:rPr>
              <a:t>trước </a:t>
            </a:r>
            <a:r>
              <a:rPr lang="vi-VN" sz="4700" dirty="0">
                <a:solidFill>
                  <a:schemeClr val="bg1"/>
                </a:solidFill>
              </a:rPr>
              <a:t>đường tình </a:t>
            </a:r>
            <a:r>
              <a:rPr lang="vi-VN" sz="4700" dirty="0" smtClean="0">
                <a:solidFill>
                  <a:schemeClr val="bg1"/>
                </a:solidFill>
              </a:rPr>
              <a:t>yêu con</a:t>
            </a:r>
            <a:r>
              <a:rPr lang="en-US" sz="4700" dirty="0">
                <a:solidFill>
                  <a:schemeClr val="bg1"/>
                </a:solidFill>
              </a:rPr>
              <a:t> </a:t>
            </a:r>
            <a:r>
              <a:rPr lang="vi-VN" sz="4700" dirty="0" smtClean="0">
                <a:solidFill>
                  <a:schemeClr val="bg1"/>
                </a:solidFill>
              </a:rPr>
              <a:t>bước</a:t>
            </a:r>
            <a:r>
              <a:rPr lang="vi-VN" sz="4700" dirty="0">
                <a:solidFill>
                  <a:schemeClr val="bg1"/>
                </a:solidFill>
              </a:rPr>
              <a:t>. Ước </a:t>
            </a:r>
            <a:r>
              <a:rPr lang="vi-VN" sz="4700" dirty="0" smtClean="0">
                <a:solidFill>
                  <a:schemeClr val="bg1"/>
                </a:solidFill>
              </a:rPr>
              <a:t>nguyện </a:t>
            </a:r>
            <a:r>
              <a:rPr lang="vi-VN" sz="4700" dirty="0">
                <a:solidFill>
                  <a:schemeClr val="bg1"/>
                </a:solidFill>
              </a:rPr>
              <a:t>sống vì </a:t>
            </a:r>
            <a:r>
              <a:rPr lang="vi-VN" sz="4700" dirty="0" smtClean="0">
                <a:solidFill>
                  <a:schemeClr val="bg1"/>
                </a:solidFill>
              </a:rPr>
              <a:t>anh</a:t>
            </a:r>
            <a:r>
              <a:rPr lang="en-US" sz="4700" dirty="0">
                <a:solidFill>
                  <a:schemeClr val="bg1"/>
                </a:solidFill>
              </a:rPr>
              <a:t> </a:t>
            </a:r>
            <a:r>
              <a:rPr lang="vi-VN" sz="4700" dirty="0" smtClean="0">
                <a:solidFill>
                  <a:schemeClr val="bg1"/>
                </a:solidFill>
              </a:rPr>
              <a:t>em </a:t>
            </a:r>
            <a:r>
              <a:rPr lang="vi-VN" sz="4700" dirty="0">
                <a:solidFill>
                  <a:schemeClr val="bg1"/>
                </a:solidFill>
              </a:rPr>
              <a:t>tháng </a:t>
            </a:r>
            <a:r>
              <a:rPr lang="vi-VN" sz="4700" dirty="0" smtClean="0">
                <a:solidFill>
                  <a:schemeClr val="bg1"/>
                </a:solidFill>
              </a:rPr>
              <a:t>năm</a:t>
            </a:r>
            <a:r>
              <a:rPr lang="en-US" sz="4700" dirty="0" smtClean="0">
                <a:solidFill>
                  <a:schemeClr val="bg1"/>
                </a:solidFill>
              </a:rPr>
              <a:t> </a:t>
            </a:r>
            <a:r>
              <a:rPr lang="vi-VN" sz="4700" dirty="0" smtClean="0">
                <a:solidFill>
                  <a:schemeClr val="bg1"/>
                </a:solidFill>
              </a:rPr>
              <a:t>dài </a:t>
            </a:r>
            <a:r>
              <a:rPr lang="vi-VN" sz="4700" dirty="0">
                <a:solidFill>
                  <a:schemeClr val="bg1"/>
                </a:solidFill>
              </a:rPr>
              <a:t>suốt cả đời </a:t>
            </a:r>
            <a:r>
              <a:rPr lang="vi-VN" sz="4700" dirty="0" smtClean="0">
                <a:solidFill>
                  <a:schemeClr val="bg1"/>
                </a:solidFill>
              </a:rPr>
              <a:t>con</a:t>
            </a:r>
            <a:r>
              <a:rPr lang="vi-VN" sz="4700" dirty="0">
                <a:solidFill>
                  <a:schemeClr val="bg1"/>
                </a:solidFill>
              </a:rPr>
              <a:t>.</a:t>
            </a:r>
            <a:endParaRPr lang="en-US" sz="4700" b="0" dirty="0">
              <a:solidFill>
                <a:schemeClr val="bg1"/>
              </a:solidFill>
              <a:effectLst/>
              <a:cs typeface="Times New Roman" pitchFamily="18" charset="0"/>
            </a:endParaRPr>
          </a:p>
        </p:txBody>
      </p:sp>
    </p:spTree>
    <p:extLst>
      <p:ext uri="{BB962C8B-B14F-4D97-AF65-F5344CB8AC3E}">
        <p14:creationId xmlns:p14="http://schemas.microsoft.com/office/powerpoint/2010/main" val="224109081"/>
      </p:ext>
    </p:extLst>
  </p:cSld>
  <p:clrMapOvr>
    <a:masterClrMapping/>
  </p:clrMapOvr>
  <p:transition spd="slow" advClick="0"/>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lnSpc>
                <a:spcPct val="120000"/>
              </a:lnSpc>
            </a:pPr>
            <a:r>
              <a:rPr lang="vi-VN" sz="6200" u="sng" dirty="0" smtClean="0">
                <a:solidFill>
                  <a:srgbClr val="FFFF00"/>
                </a:solidFill>
              </a:rPr>
              <a:t>Đ</a:t>
            </a:r>
            <a:r>
              <a:rPr lang="en-US" sz="6200" u="sng" dirty="0" smtClean="0">
                <a:solidFill>
                  <a:srgbClr val="FFFF00"/>
                </a:solidFill>
              </a:rPr>
              <a:t>k:</a:t>
            </a:r>
            <a:r>
              <a:rPr lang="en-US" sz="6200" dirty="0" smtClean="0">
                <a:solidFill>
                  <a:schemeClr val="bg1"/>
                </a:solidFill>
              </a:rPr>
              <a:t> N</a:t>
            </a:r>
            <a:r>
              <a:rPr lang="vi-VN" sz="6200" dirty="0" smtClean="0">
                <a:solidFill>
                  <a:schemeClr val="bg1"/>
                </a:solidFill>
              </a:rPr>
              <a:t>guyện </a:t>
            </a:r>
            <a:r>
              <a:rPr lang="vi-VN" sz="6200" dirty="0">
                <a:solidFill>
                  <a:schemeClr val="bg1"/>
                </a:solidFill>
              </a:rPr>
              <a:t>dâng lên </a:t>
            </a:r>
            <a:r>
              <a:rPr lang="vi-VN" sz="6200" dirty="0" smtClean="0">
                <a:solidFill>
                  <a:schemeClr val="bg1"/>
                </a:solidFill>
              </a:rPr>
              <a:t>Chúa trái</a:t>
            </a:r>
            <a:r>
              <a:rPr lang="en-US" sz="6200" dirty="0" smtClean="0">
                <a:solidFill>
                  <a:schemeClr val="bg1"/>
                </a:solidFill>
              </a:rPr>
              <a:t> </a:t>
            </a:r>
            <a:r>
              <a:rPr lang="en-US" sz="6200" dirty="0" err="1" smtClean="0">
                <a:solidFill>
                  <a:schemeClr val="bg1"/>
                </a:solidFill>
              </a:rPr>
              <a:t>tim</a:t>
            </a:r>
            <a:r>
              <a:rPr lang="en-US" sz="6200" dirty="0" smtClean="0">
                <a:solidFill>
                  <a:schemeClr val="bg1"/>
                </a:solidFill>
              </a:rPr>
              <a:t> </a:t>
            </a:r>
            <a:r>
              <a:rPr lang="vi-VN" sz="6200" dirty="0" smtClean="0">
                <a:solidFill>
                  <a:schemeClr val="bg1"/>
                </a:solidFill>
              </a:rPr>
              <a:t>thắm</a:t>
            </a:r>
            <a:r>
              <a:rPr lang="vi-VN" sz="6200" dirty="0">
                <a:solidFill>
                  <a:schemeClr val="bg1"/>
                </a:solidFill>
              </a:rPr>
              <a:t> </a:t>
            </a:r>
            <a:r>
              <a:rPr lang="en-US" sz="6200" dirty="0" err="1" smtClean="0">
                <a:solidFill>
                  <a:schemeClr val="bg1"/>
                </a:solidFill>
              </a:rPr>
              <a:t>nồng</a:t>
            </a:r>
            <a:r>
              <a:rPr lang="en-US" sz="6200" dirty="0" smtClean="0">
                <a:solidFill>
                  <a:schemeClr val="bg1"/>
                </a:solidFill>
              </a:rPr>
              <a:t> </a:t>
            </a:r>
            <a:r>
              <a:rPr lang="vi-VN" sz="6200" dirty="0" smtClean="0">
                <a:solidFill>
                  <a:schemeClr val="bg1"/>
                </a:solidFill>
              </a:rPr>
              <a:t>cùng</a:t>
            </a:r>
            <a:r>
              <a:rPr lang="en-US" sz="6200" dirty="0" smtClean="0">
                <a:solidFill>
                  <a:schemeClr val="bg1"/>
                </a:solidFill>
              </a:rPr>
              <a:t> </a:t>
            </a:r>
            <a:r>
              <a:rPr lang="vi-VN" sz="6200" dirty="0" smtClean="0">
                <a:solidFill>
                  <a:schemeClr val="bg1"/>
                </a:solidFill>
              </a:rPr>
              <a:t>bao </a:t>
            </a:r>
            <a:r>
              <a:rPr lang="vi-VN" sz="6200" dirty="0">
                <a:solidFill>
                  <a:schemeClr val="bg1"/>
                </a:solidFill>
              </a:rPr>
              <a:t>ước </a:t>
            </a:r>
            <a:r>
              <a:rPr lang="vi-VN" sz="6200" dirty="0" smtClean="0">
                <a:solidFill>
                  <a:schemeClr val="bg1"/>
                </a:solidFill>
              </a:rPr>
              <a:t>mơ </a:t>
            </a:r>
            <a:r>
              <a:rPr lang="vi-VN" sz="6200" dirty="0">
                <a:solidFill>
                  <a:schemeClr val="bg1"/>
                </a:solidFill>
              </a:rPr>
              <a:t>sáng </a:t>
            </a:r>
            <a:r>
              <a:rPr lang="vi-VN" sz="6200" dirty="0" smtClean="0">
                <a:solidFill>
                  <a:schemeClr val="bg1"/>
                </a:solidFill>
              </a:rPr>
              <a:t>đời</a:t>
            </a:r>
            <a:r>
              <a:rPr lang="en-US" sz="6200" dirty="0" smtClean="0">
                <a:solidFill>
                  <a:schemeClr val="bg1"/>
                </a:solidFill>
              </a:rPr>
              <a:t> </a:t>
            </a:r>
            <a:r>
              <a:rPr lang="vi-VN" sz="6200" dirty="0" smtClean="0">
                <a:solidFill>
                  <a:schemeClr val="bg1"/>
                </a:solidFill>
              </a:rPr>
              <a:t>tình</a:t>
            </a:r>
            <a:r>
              <a:rPr lang="vi-VN" sz="6200" dirty="0">
                <a:solidFill>
                  <a:schemeClr val="bg1"/>
                </a:solidFill>
              </a:rPr>
              <a:t> </a:t>
            </a:r>
            <a:r>
              <a:rPr lang="vi-VN" sz="6200" dirty="0" smtClean="0">
                <a:solidFill>
                  <a:schemeClr val="bg1"/>
                </a:solidFill>
              </a:rPr>
              <a:t>thương</a:t>
            </a:r>
            <a:r>
              <a:rPr lang="en-US" sz="6200" dirty="0" smtClean="0">
                <a:solidFill>
                  <a:schemeClr val="bg1"/>
                </a:solidFill>
              </a:rPr>
              <a:t>.</a:t>
            </a:r>
            <a:endParaRPr lang="en-US" sz="6200" b="0" dirty="0">
              <a:solidFill>
                <a:schemeClr val="bg1"/>
              </a:solidFill>
              <a:effectLst/>
              <a:cs typeface="Times New Roman" pitchFamily="18" charset="0"/>
            </a:endParaRPr>
          </a:p>
        </p:txBody>
      </p:sp>
    </p:spTree>
    <p:extLst>
      <p:ext uri="{BB962C8B-B14F-4D97-AF65-F5344CB8AC3E}">
        <p14:creationId xmlns:p14="http://schemas.microsoft.com/office/powerpoint/2010/main" val="45589564"/>
      </p:ext>
    </p:extLst>
  </p:cSld>
  <p:clrMapOvr>
    <a:masterClrMapping/>
  </p:clrMapOvr>
  <p:transition spd="slow" advClick="0"/>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148205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endParaRPr lang="en-US"/>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2220437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lnSpc>
                <a:spcPct val="110000"/>
              </a:lnSpc>
            </a:pPr>
            <a:r>
              <a:rPr lang="vi-VN" sz="6000" b="0" dirty="0">
                <a:solidFill>
                  <a:schemeClr val="bg1"/>
                </a:solidFill>
                <a:effectLst/>
                <a:latin typeface="+mj-lt"/>
              </a:rPr>
              <a:t>để các ngài cùng nhau tìm hiểu những điều đẹp ý</a:t>
            </a:r>
            <a:r>
              <a:rPr lang="en-US" sz="6000" b="0" dirty="0">
                <a:solidFill>
                  <a:schemeClr val="bg1"/>
                </a:solidFill>
                <a:effectLst/>
                <a:latin typeface="+mj-lt"/>
              </a:rPr>
              <a:t> </a:t>
            </a:r>
            <a:r>
              <a:rPr lang="vi-VN" sz="6000" b="0" dirty="0">
                <a:solidFill>
                  <a:schemeClr val="bg1"/>
                </a:solidFill>
                <a:effectLst/>
                <a:latin typeface="+mj-lt"/>
              </a:rPr>
              <a:t>Chúa, và hướng dẫn đoàn Dân Chúa thực thi những điều Chúa truyền dạy</a:t>
            </a:r>
            <a:r>
              <a:rPr lang="en-US" sz="6000" b="0" dirty="0">
                <a:solidFill>
                  <a:schemeClr val="bg1"/>
                </a:solidFill>
                <a:effectLst/>
                <a:latin typeface="+mj-lt"/>
              </a:rPr>
              <a:t>.</a:t>
            </a:r>
          </a:p>
        </p:txBody>
      </p:sp>
    </p:spTree>
    <p:extLst>
      <p:ext uri="{BB962C8B-B14F-4D97-AF65-F5344CB8AC3E}">
        <p14:creationId xmlns:p14="http://schemas.microsoft.com/office/powerpoint/2010/main" val="3210395141"/>
      </p:ext>
    </p:extLst>
  </p:cSld>
  <p:clrMapOvr>
    <a:masterClrMapping/>
  </p:clrMapOvr>
  <p:transition spd="slow" advClick="0"/>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000" b="0" dirty="0">
                <a:solidFill>
                  <a:srgbClr val="FFFF00"/>
                </a:solidFill>
                <a:effectLst/>
              </a:rPr>
              <a:t>Ca </a:t>
            </a:r>
            <a:r>
              <a:rPr lang="en-US" sz="6000" b="0" dirty="0" err="1">
                <a:solidFill>
                  <a:srgbClr val="FFFF00"/>
                </a:solidFill>
                <a:effectLst/>
              </a:rPr>
              <a:t>Nguyện</a:t>
            </a:r>
            <a:r>
              <a:rPr lang="en-US" sz="6000" b="0" dirty="0">
                <a:solidFill>
                  <a:srgbClr val="FFFF00"/>
                </a:solidFill>
                <a:effectLst/>
              </a:rPr>
              <a:t> </a:t>
            </a:r>
            <a:r>
              <a:rPr lang="en-US" sz="6000" b="0" dirty="0" err="1">
                <a:solidFill>
                  <a:srgbClr val="FFFF00"/>
                </a:solidFill>
                <a:effectLst/>
              </a:rPr>
              <a:t>Hiệp</a:t>
            </a:r>
            <a:r>
              <a:rPr lang="en-US" sz="6000" b="0" dirty="0">
                <a:solidFill>
                  <a:srgbClr val="FFFF00"/>
                </a:solidFill>
                <a:effectLst/>
              </a:rPr>
              <a:t> </a:t>
            </a:r>
            <a:r>
              <a:rPr lang="en-US" sz="6000" b="0" dirty="0" err="1">
                <a:solidFill>
                  <a:srgbClr val="FFFF00"/>
                </a:solidFill>
                <a:effectLst/>
              </a:rPr>
              <a:t>Lễ</a:t>
            </a:r>
            <a:r>
              <a:rPr lang="en-US" sz="6000" b="0" dirty="0">
                <a:solidFill>
                  <a:srgbClr val="FFFF00"/>
                </a:solidFill>
                <a:effectLst/>
              </a:rPr>
              <a:t/>
            </a:r>
            <a:br>
              <a:rPr lang="en-US" sz="6000" b="0" dirty="0">
                <a:solidFill>
                  <a:srgbClr val="FFFF00"/>
                </a:solidFill>
                <a:effectLst/>
              </a:rPr>
            </a:br>
            <a:r>
              <a:rPr lang="en-US" sz="7000" dirty="0" smtClean="0">
                <a:solidFill>
                  <a:srgbClr val="FFFF00"/>
                </a:solidFill>
              </a:rPr>
              <a:t>LỜI KHẤN NGUYỆN</a:t>
            </a:r>
            <a:br>
              <a:rPr lang="en-US" sz="7000" dirty="0" smtClean="0">
                <a:solidFill>
                  <a:srgbClr val="FFFF00"/>
                </a:solidFill>
              </a:rPr>
            </a:br>
            <a:r>
              <a:rPr lang="en-US" sz="6000" i="1" dirty="0" err="1" smtClean="0">
                <a:solidFill>
                  <a:schemeClr val="bg1"/>
                </a:solidFill>
              </a:rPr>
              <a:t>Hải</a:t>
            </a:r>
            <a:r>
              <a:rPr lang="en-US" sz="6000" i="1" dirty="0" smtClean="0">
                <a:solidFill>
                  <a:schemeClr val="bg1"/>
                </a:solidFill>
              </a:rPr>
              <a:t> </a:t>
            </a:r>
            <a:r>
              <a:rPr lang="en-US" sz="6000" i="1" dirty="0" err="1" smtClean="0">
                <a:solidFill>
                  <a:schemeClr val="bg1"/>
                </a:solidFill>
              </a:rPr>
              <a:t>Nguyễn</a:t>
            </a:r>
            <a:endParaRPr lang="en-US" sz="6000" b="0" i="1" dirty="0">
              <a:solidFill>
                <a:schemeClr val="bg1"/>
              </a:solidFill>
              <a:effectLst/>
            </a:endParaRPr>
          </a:p>
        </p:txBody>
      </p:sp>
    </p:spTree>
    <p:extLst>
      <p:ext uri="{BB962C8B-B14F-4D97-AF65-F5344CB8AC3E}">
        <p14:creationId xmlns:p14="http://schemas.microsoft.com/office/powerpoint/2010/main" val="353878427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en-US" sz="5500" u="sng" dirty="0" smtClean="0">
                <a:solidFill>
                  <a:srgbClr val="FFFF00"/>
                </a:solidFill>
                <a:cs typeface="Times New Roman" pitchFamily="18" charset="0"/>
              </a:rPr>
              <a:t>Tk1:</a:t>
            </a:r>
            <a:r>
              <a:rPr lang="en-US" sz="5500" dirty="0" smtClean="0">
                <a:solidFill>
                  <a:schemeClr val="bg1"/>
                </a:solidFill>
                <a:cs typeface="Times New Roman" pitchFamily="18" charset="0"/>
              </a:rPr>
              <a:t> </a:t>
            </a:r>
            <a:r>
              <a:rPr lang="en-US" sz="5500" dirty="0" err="1" smtClean="0">
                <a:solidFill>
                  <a:schemeClr val="bg1"/>
                </a:solidFill>
                <a:cs typeface="Times New Roman" pitchFamily="18" charset="0"/>
              </a:rPr>
              <a:t>Bao</a:t>
            </a:r>
            <a:r>
              <a:rPr lang="en-US" sz="5500" dirty="0" smtClean="0">
                <a:solidFill>
                  <a:schemeClr val="bg1"/>
                </a:solidFill>
                <a:cs typeface="Times New Roman" pitchFamily="18" charset="0"/>
              </a:rPr>
              <a:t> </a:t>
            </a:r>
            <a:r>
              <a:rPr lang="en-US" sz="5500" dirty="0" err="1" smtClean="0">
                <a:solidFill>
                  <a:schemeClr val="bg1"/>
                </a:solidFill>
                <a:cs typeface="Times New Roman" pitchFamily="18" charset="0"/>
              </a:rPr>
              <a:t>ngày</a:t>
            </a:r>
            <a:r>
              <a:rPr lang="en-US" sz="5500" dirty="0" smtClean="0">
                <a:solidFill>
                  <a:schemeClr val="bg1"/>
                </a:solidFill>
                <a:cs typeface="Times New Roman" pitchFamily="18" charset="0"/>
              </a:rPr>
              <a:t> qua </a:t>
            </a:r>
            <a:r>
              <a:rPr lang="en-US" sz="5500" dirty="0" err="1" smtClean="0">
                <a:solidFill>
                  <a:schemeClr val="bg1"/>
                </a:solidFill>
                <a:cs typeface="Times New Roman" pitchFamily="18" charset="0"/>
              </a:rPr>
              <a:t>lần</a:t>
            </a:r>
            <a:r>
              <a:rPr lang="en-US" sz="5500" dirty="0" smtClean="0">
                <a:solidFill>
                  <a:schemeClr val="bg1"/>
                </a:solidFill>
                <a:cs typeface="Times New Roman" pitchFamily="18" charset="0"/>
              </a:rPr>
              <a:t> </a:t>
            </a:r>
            <a:r>
              <a:rPr lang="en-US" sz="5500" dirty="0" err="1" smtClean="0">
                <a:solidFill>
                  <a:schemeClr val="bg1"/>
                </a:solidFill>
                <a:cs typeface="Times New Roman" pitchFamily="18" charset="0"/>
              </a:rPr>
              <a:t>trong</a:t>
            </a:r>
            <a:r>
              <a:rPr lang="en-US" sz="5500" dirty="0" smtClean="0">
                <a:solidFill>
                  <a:schemeClr val="bg1"/>
                </a:solidFill>
                <a:cs typeface="Times New Roman" pitchFamily="18" charset="0"/>
              </a:rPr>
              <a:t> </a:t>
            </a:r>
            <a:r>
              <a:rPr lang="en-US" sz="5500" dirty="0" err="1" smtClean="0">
                <a:solidFill>
                  <a:schemeClr val="bg1"/>
                </a:solidFill>
                <a:cs typeface="Times New Roman" pitchFamily="18" charset="0"/>
              </a:rPr>
              <a:t>màn</a:t>
            </a:r>
            <a:r>
              <a:rPr lang="en-US" sz="5500" dirty="0" smtClean="0">
                <a:solidFill>
                  <a:schemeClr val="bg1"/>
                </a:solidFill>
                <a:cs typeface="Times New Roman" pitchFamily="18" charset="0"/>
              </a:rPr>
              <a:t> </a:t>
            </a:r>
            <a:r>
              <a:rPr lang="en-US" sz="5500" dirty="0" err="1" smtClean="0">
                <a:solidFill>
                  <a:schemeClr val="bg1"/>
                </a:solidFill>
                <a:cs typeface="Times New Roman" pitchFamily="18" charset="0"/>
              </a:rPr>
              <a:t>đêm</a:t>
            </a:r>
            <a:r>
              <a:rPr lang="en-US" sz="5500" dirty="0" smtClean="0">
                <a:solidFill>
                  <a:schemeClr val="bg1"/>
                </a:solidFill>
                <a:cs typeface="Times New Roman" pitchFamily="18" charset="0"/>
              </a:rPr>
              <a:t> </a:t>
            </a:r>
            <a:r>
              <a:rPr lang="en-US" sz="5500" dirty="0" err="1" smtClean="0">
                <a:solidFill>
                  <a:schemeClr val="bg1"/>
                </a:solidFill>
                <a:cs typeface="Times New Roman" pitchFamily="18" charset="0"/>
              </a:rPr>
              <a:t>tối</a:t>
            </a:r>
            <a:r>
              <a:rPr lang="en-US" sz="5500" dirty="0" smtClean="0">
                <a:solidFill>
                  <a:schemeClr val="bg1"/>
                </a:solidFill>
                <a:cs typeface="Times New Roman" pitchFamily="18" charset="0"/>
              </a:rPr>
              <a:t>, con </a:t>
            </a:r>
            <a:r>
              <a:rPr lang="en-US" sz="5500" dirty="0" err="1" smtClean="0">
                <a:solidFill>
                  <a:schemeClr val="bg1"/>
                </a:solidFill>
                <a:cs typeface="Times New Roman" pitchFamily="18" charset="0"/>
              </a:rPr>
              <a:t>lạc</a:t>
            </a:r>
            <a:r>
              <a:rPr lang="en-US" sz="5500" dirty="0" smtClean="0">
                <a:solidFill>
                  <a:schemeClr val="bg1"/>
                </a:solidFill>
                <a:cs typeface="Times New Roman" pitchFamily="18" charset="0"/>
              </a:rPr>
              <a:t> </a:t>
            </a:r>
            <a:r>
              <a:rPr lang="en-US" sz="5500" dirty="0" err="1" smtClean="0">
                <a:solidFill>
                  <a:schemeClr val="bg1"/>
                </a:solidFill>
                <a:cs typeface="Times New Roman" pitchFamily="18" charset="0"/>
              </a:rPr>
              <a:t>xa</a:t>
            </a:r>
            <a:r>
              <a:rPr lang="en-US" sz="5500" dirty="0">
                <a:solidFill>
                  <a:schemeClr val="bg1"/>
                </a:solidFill>
                <a:cs typeface="Times New Roman" pitchFamily="18" charset="0"/>
              </a:rPr>
              <a:t> </a:t>
            </a:r>
            <a:r>
              <a:rPr lang="en-US" sz="5500" dirty="0" err="1" smtClean="0">
                <a:solidFill>
                  <a:schemeClr val="bg1"/>
                </a:solidFill>
                <a:cs typeface="Times New Roman" pitchFamily="18" charset="0"/>
              </a:rPr>
              <a:t>tình</a:t>
            </a:r>
            <a:r>
              <a:rPr lang="en-US" sz="5500" dirty="0" smtClean="0">
                <a:solidFill>
                  <a:schemeClr val="bg1"/>
                </a:solidFill>
                <a:cs typeface="Times New Roman" pitchFamily="18" charset="0"/>
              </a:rPr>
              <a:t> Cha </a:t>
            </a:r>
            <a:r>
              <a:rPr lang="en-US" sz="5500" dirty="0" err="1" smtClean="0">
                <a:solidFill>
                  <a:schemeClr val="bg1"/>
                </a:solidFill>
                <a:cs typeface="Times New Roman" pitchFamily="18" charset="0"/>
              </a:rPr>
              <a:t>nguồn</a:t>
            </a:r>
            <a:r>
              <a:rPr lang="en-US" sz="5500" dirty="0" smtClean="0">
                <a:solidFill>
                  <a:schemeClr val="bg1"/>
                </a:solidFill>
                <a:cs typeface="Times New Roman" pitchFamily="18" charset="0"/>
              </a:rPr>
              <a:t> </a:t>
            </a:r>
            <a:r>
              <a:rPr lang="en-US" sz="5500" dirty="0" err="1" smtClean="0">
                <a:solidFill>
                  <a:schemeClr val="bg1"/>
                </a:solidFill>
                <a:cs typeface="Times New Roman" pitchFamily="18" charset="0"/>
              </a:rPr>
              <a:t>cứu</a:t>
            </a:r>
            <a:r>
              <a:rPr lang="en-US" sz="5500" dirty="0" smtClean="0">
                <a:solidFill>
                  <a:schemeClr val="bg1"/>
                </a:solidFill>
                <a:cs typeface="Times New Roman" pitchFamily="18" charset="0"/>
              </a:rPr>
              <a:t> </a:t>
            </a:r>
            <a:r>
              <a:rPr lang="en-US" sz="5500" dirty="0" err="1" smtClean="0">
                <a:solidFill>
                  <a:schemeClr val="bg1"/>
                </a:solidFill>
                <a:cs typeface="Times New Roman" pitchFamily="18" charset="0"/>
              </a:rPr>
              <a:t>rỗi</a:t>
            </a:r>
            <a:r>
              <a:rPr lang="en-US" sz="5500" dirty="0" smtClean="0">
                <a:solidFill>
                  <a:schemeClr val="bg1"/>
                </a:solidFill>
                <a:cs typeface="Times New Roman" pitchFamily="18" charset="0"/>
              </a:rPr>
              <a:t>, </a:t>
            </a:r>
            <a:r>
              <a:rPr lang="en-US" sz="5500" dirty="0" err="1" smtClean="0">
                <a:solidFill>
                  <a:schemeClr val="bg1"/>
                </a:solidFill>
                <a:cs typeface="Times New Roman" pitchFamily="18" charset="0"/>
              </a:rPr>
              <a:t>cơn</a:t>
            </a:r>
            <a:r>
              <a:rPr lang="en-US" sz="5500" dirty="0" smtClean="0">
                <a:solidFill>
                  <a:schemeClr val="bg1"/>
                </a:solidFill>
                <a:cs typeface="Times New Roman" pitchFamily="18" charset="0"/>
              </a:rPr>
              <a:t> </a:t>
            </a:r>
            <a:r>
              <a:rPr lang="en-US" sz="5500" dirty="0" err="1" smtClean="0">
                <a:solidFill>
                  <a:schemeClr val="bg1"/>
                </a:solidFill>
                <a:cs typeface="Times New Roman" pitchFamily="18" charset="0"/>
              </a:rPr>
              <a:t>đam</a:t>
            </a:r>
            <a:r>
              <a:rPr lang="en-US" sz="5500" dirty="0" smtClean="0">
                <a:solidFill>
                  <a:schemeClr val="bg1"/>
                </a:solidFill>
                <a:cs typeface="Times New Roman" pitchFamily="18" charset="0"/>
              </a:rPr>
              <a:t> </a:t>
            </a:r>
            <a:r>
              <a:rPr lang="en-US" sz="5500" dirty="0" err="1" smtClean="0">
                <a:solidFill>
                  <a:schemeClr val="bg1"/>
                </a:solidFill>
                <a:cs typeface="Times New Roman" pitchFamily="18" charset="0"/>
              </a:rPr>
              <a:t>mê</a:t>
            </a:r>
            <a:r>
              <a:rPr lang="en-US" sz="5500" dirty="0" smtClean="0">
                <a:solidFill>
                  <a:schemeClr val="bg1"/>
                </a:solidFill>
                <a:cs typeface="Times New Roman" pitchFamily="18" charset="0"/>
              </a:rPr>
              <a:t> </a:t>
            </a:r>
            <a:r>
              <a:rPr lang="en-US" sz="5500" dirty="0" err="1" smtClean="0">
                <a:solidFill>
                  <a:schemeClr val="bg1"/>
                </a:solidFill>
                <a:cs typeface="Times New Roman" pitchFamily="18" charset="0"/>
              </a:rPr>
              <a:t>đêm</a:t>
            </a:r>
            <a:r>
              <a:rPr lang="en-US" sz="5500" dirty="0" smtClean="0">
                <a:solidFill>
                  <a:schemeClr val="bg1"/>
                </a:solidFill>
                <a:cs typeface="Times New Roman" pitchFamily="18" charset="0"/>
              </a:rPr>
              <a:t> </a:t>
            </a:r>
            <a:r>
              <a:rPr lang="en-US" sz="5500" dirty="0" err="1" smtClean="0">
                <a:solidFill>
                  <a:schemeClr val="bg1"/>
                </a:solidFill>
                <a:cs typeface="Times New Roman" pitchFamily="18" charset="0"/>
              </a:rPr>
              <a:t>ngày</a:t>
            </a:r>
            <a:r>
              <a:rPr lang="en-US" sz="5500" dirty="0" smtClean="0">
                <a:solidFill>
                  <a:schemeClr val="bg1"/>
                </a:solidFill>
                <a:cs typeface="Times New Roman" pitchFamily="18" charset="0"/>
              </a:rPr>
              <a:t> </a:t>
            </a:r>
            <a:r>
              <a:rPr lang="en-US" sz="5500" dirty="0" err="1" smtClean="0">
                <a:solidFill>
                  <a:schemeClr val="bg1"/>
                </a:solidFill>
                <a:cs typeface="Times New Roman" pitchFamily="18" charset="0"/>
              </a:rPr>
              <a:t>đè</a:t>
            </a:r>
            <a:r>
              <a:rPr lang="en-US" sz="5500" dirty="0" smtClean="0">
                <a:solidFill>
                  <a:schemeClr val="bg1"/>
                </a:solidFill>
                <a:cs typeface="Times New Roman" pitchFamily="18" charset="0"/>
              </a:rPr>
              <a:t> </a:t>
            </a:r>
            <a:r>
              <a:rPr lang="en-US" sz="5500" dirty="0" err="1" smtClean="0">
                <a:solidFill>
                  <a:schemeClr val="bg1"/>
                </a:solidFill>
                <a:cs typeface="Times New Roman" pitchFamily="18" charset="0"/>
              </a:rPr>
              <a:t>lấp</a:t>
            </a:r>
            <a:r>
              <a:rPr lang="en-US" sz="5500" dirty="0" smtClean="0">
                <a:solidFill>
                  <a:schemeClr val="bg1"/>
                </a:solidFill>
                <a:cs typeface="Times New Roman" pitchFamily="18" charset="0"/>
              </a:rPr>
              <a:t> con, </a:t>
            </a:r>
            <a:r>
              <a:rPr lang="en-US" sz="5500" dirty="0" err="1" smtClean="0">
                <a:solidFill>
                  <a:schemeClr val="bg1"/>
                </a:solidFill>
                <a:cs typeface="Times New Roman" pitchFamily="18" charset="0"/>
              </a:rPr>
              <a:t>xô</a:t>
            </a:r>
            <a:r>
              <a:rPr lang="en-US" sz="5500" dirty="0" smtClean="0">
                <a:solidFill>
                  <a:schemeClr val="bg1"/>
                </a:solidFill>
                <a:cs typeface="Times New Roman" pitchFamily="18" charset="0"/>
              </a:rPr>
              <a:t> </a:t>
            </a:r>
            <a:r>
              <a:rPr lang="en-US" sz="5500" dirty="0" err="1" smtClean="0">
                <a:solidFill>
                  <a:schemeClr val="bg1"/>
                </a:solidFill>
                <a:cs typeface="Times New Roman" pitchFamily="18" charset="0"/>
              </a:rPr>
              <a:t>vùi</a:t>
            </a:r>
            <a:r>
              <a:rPr lang="en-US" sz="5500" dirty="0" smtClean="0">
                <a:solidFill>
                  <a:schemeClr val="bg1"/>
                </a:solidFill>
                <a:cs typeface="Times New Roman" pitchFamily="18" charset="0"/>
              </a:rPr>
              <a:t> </a:t>
            </a:r>
            <a:r>
              <a:rPr lang="en-US" sz="5500" dirty="0" err="1" smtClean="0">
                <a:solidFill>
                  <a:schemeClr val="bg1"/>
                </a:solidFill>
                <a:cs typeface="Times New Roman" pitchFamily="18" charset="0"/>
              </a:rPr>
              <a:t>lòng</a:t>
            </a:r>
            <a:r>
              <a:rPr lang="en-US" sz="5500" dirty="0" smtClean="0">
                <a:solidFill>
                  <a:schemeClr val="bg1"/>
                </a:solidFill>
                <a:cs typeface="Times New Roman" pitchFamily="18" charset="0"/>
              </a:rPr>
              <a:t> </a:t>
            </a:r>
            <a:r>
              <a:rPr lang="en-US" sz="5500" dirty="0" err="1" smtClean="0">
                <a:solidFill>
                  <a:schemeClr val="bg1"/>
                </a:solidFill>
                <a:cs typeface="Times New Roman" pitchFamily="18" charset="0"/>
              </a:rPr>
              <a:t>sắt</a:t>
            </a:r>
            <a:r>
              <a:rPr lang="en-US" sz="5500" dirty="0" smtClean="0">
                <a:solidFill>
                  <a:schemeClr val="bg1"/>
                </a:solidFill>
                <a:cs typeface="Times New Roman" pitchFamily="18" charset="0"/>
              </a:rPr>
              <a:t> son, </a:t>
            </a:r>
            <a:r>
              <a:rPr lang="en-US" sz="5500" dirty="0" err="1" smtClean="0">
                <a:solidFill>
                  <a:schemeClr val="bg1"/>
                </a:solidFill>
                <a:cs typeface="Times New Roman" pitchFamily="18" charset="0"/>
              </a:rPr>
              <a:t>nhớ</a:t>
            </a:r>
            <a:r>
              <a:rPr lang="en-US" sz="5500" dirty="0" smtClean="0">
                <a:solidFill>
                  <a:schemeClr val="bg1"/>
                </a:solidFill>
                <a:cs typeface="Times New Roman" pitchFamily="18" charset="0"/>
              </a:rPr>
              <a:t> </a:t>
            </a:r>
            <a:r>
              <a:rPr lang="en-US" sz="5500" dirty="0" err="1" smtClean="0">
                <a:solidFill>
                  <a:schemeClr val="bg1"/>
                </a:solidFill>
                <a:cs typeface="Times New Roman" pitchFamily="18" charset="0"/>
              </a:rPr>
              <a:t>Ngài</a:t>
            </a:r>
            <a:r>
              <a:rPr lang="en-US" sz="5500" dirty="0" smtClean="0">
                <a:solidFill>
                  <a:schemeClr val="bg1"/>
                </a:solidFill>
                <a:cs typeface="Times New Roman" pitchFamily="18" charset="0"/>
              </a:rPr>
              <a:t> </a:t>
            </a:r>
            <a:r>
              <a:rPr lang="en-US" sz="5500" dirty="0" err="1" smtClean="0">
                <a:solidFill>
                  <a:schemeClr val="bg1"/>
                </a:solidFill>
                <a:cs typeface="Times New Roman" pitchFamily="18" charset="0"/>
              </a:rPr>
              <a:t>lòng</a:t>
            </a:r>
            <a:r>
              <a:rPr lang="en-US" sz="5500" dirty="0" smtClean="0">
                <a:solidFill>
                  <a:schemeClr val="bg1"/>
                </a:solidFill>
                <a:cs typeface="Times New Roman" pitchFamily="18" charset="0"/>
              </a:rPr>
              <a:t> </a:t>
            </a:r>
            <a:r>
              <a:rPr lang="en-US" sz="5500" dirty="0" err="1" smtClean="0">
                <a:solidFill>
                  <a:schemeClr val="bg1"/>
                </a:solidFill>
                <a:cs typeface="Times New Roman" pitchFamily="18" charset="0"/>
              </a:rPr>
              <a:t>héo</a:t>
            </a:r>
            <a:r>
              <a:rPr lang="en-US" sz="5500" dirty="0" smtClean="0">
                <a:solidFill>
                  <a:schemeClr val="bg1"/>
                </a:solidFill>
                <a:cs typeface="Times New Roman" pitchFamily="18" charset="0"/>
              </a:rPr>
              <a:t> hon</a:t>
            </a:r>
            <a:r>
              <a:rPr lang="en-US" sz="5500" dirty="0" smtClean="0">
                <a:solidFill>
                  <a:srgbClr val="FFFF00"/>
                </a:solidFill>
                <a:cs typeface="Times New Roman" pitchFamily="18" charset="0"/>
              </a:rPr>
              <a:t>…</a:t>
            </a:r>
            <a:endParaRPr lang="en-US" sz="5500" b="0" dirty="0">
              <a:solidFill>
                <a:srgbClr val="FFFF00"/>
              </a:solidFill>
              <a:effectLst/>
              <a:cs typeface="Times New Roman" pitchFamily="18" charset="0"/>
            </a:endParaRPr>
          </a:p>
        </p:txBody>
      </p:sp>
    </p:spTree>
    <p:extLst>
      <p:ext uri="{BB962C8B-B14F-4D97-AF65-F5344CB8AC3E}">
        <p14:creationId xmlns:p14="http://schemas.microsoft.com/office/powerpoint/2010/main" val="1734631294"/>
      </p:ext>
    </p:extLst>
  </p:cSld>
  <p:clrMapOvr>
    <a:masterClrMapping/>
  </p:clrMapOvr>
  <p:transition spd="slow" advClick="0"/>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en-US" sz="5350" b="0" dirty="0" smtClean="0">
                <a:solidFill>
                  <a:srgbClr val="FFFF00"/>
                </a:solidFill>
                <a:effectLst/>
                <a:latin typeface="+mj-lt"/>
                <a:cs typeface="Times New Roman" pitchFamily="18" charset="0"/>
              </a:rPr>
              <a:t>…</a:t>
            </a:r>
            <a:r>
              <a:rPr lang="en-US" sz="5350" b="0" dirty="0" smtClean="0">
                <a:solidFill>
                  <a:schemeClr val="bg1"/>
                </a:solidFill>
                <a:effectLst/>
                <a:latin typeface="+mj-lt"/>
                <a:cs typeface="Times New Roman" pitchFamily="18" charset="0"/>
              </a:rPr>
              <a:t> </a:t>
            </a:r>
            <a:r>
              <a:rPr lang="en-US" sz="5350" b="0" dirty="0" err="1" smtClean="0">
                <a:solidFill>
                  <a:schemeClr val="bg1"/>
                </a:solidFill>
                <a:effectLst/>
                <a:latin typeface="+mj-lt"/>
                <a:cs typeface="Times New Roman" pitchFamily="18" charset="0"/>
              </a:rPr>
              <a:t>Nơi</a:t>
            </a:r>
            <a:r>
              <a:rPr lang="en-US" sz="5350" b="0" dirty="0" smtClean="0">
                <a:solidFill>
                  <a:schemeClr val="bg1"/>
                </a:solidFill>
                <a:effectLst/>
                <a:latin typeface="+mj-lt"/>
                <a:cs typeface="Times New Roman" pitchFamily="18" charset="0"/>
              </a:rPr>
              <a:t> </a:t>
            </a:r>
            <a:r>
              <a:rPr lang="en-US" sz="5350" b="0" dirty="0" err="1" smtClean="0">
                <a:solidFill>
                  <a:schemeClr val="bg1"/>
                </a:solidFill>
                <a:effectLst/>
                <a:latin typeface="+mj-lt"/>
                <a:cs typeface="Times New Roman" pitchFamily="18" charset="0"/>
              </a:rPr>
              <a:t>trần</a:t>
            </a:r>
            <a:r>
              <a:rPr lang="en-US" sz="5350" b="0" dirty="0" smtClean="0">
                <a:solidFill>
                  <a:schemeClr val="bg1"/>
                </a:solidFill>
                <a:effectLst/>
                <a:latin typeface="+mj-lt"/>
                <a:cs typeface="Times New Roman" pitchFamily="18" charset="0"/>
              </a:rPr>
              <a:t> </a:t>
            </a:r>
            <a:r>
              <a:rPr lang="en-US" sz="5350" b="0" dirty="0" err="1" smtClean="0">
                <a:solidFill>
                  <a:schemeClr val="bg1"/>
                </a:solidFill>
                <a:effectLst/>
                <a:latin typeface="+mj-lt"/>
                <a:cs typeface="Times New Roman" pitchFamily="18" charset="0"/>
              </a:rPr>
              <a:t>gian</a:t>
            </a:r>
            <a:r>
              <a:rPr lang="en-US" sz="5350" b="0" dirty="0" smtClean="0">
                <a:solidFill>
                  <a:schemeClr val="bg1"/>
                </a:solidFill>
                <a:effectLst/>
                <a:latin typeface="+mj-lt"/>
                <a:cs typeface="Times New Roman" pitchFamily="18" charset="0"/>
              </a:rPr>
              <a:t> </a:t>
            </a:r>
            <a:r>
              <a:rPr lang="en-US" sz="5350" b="0" dirty="0" err="1" smtClean="0">
                <a:solidFill>
                  <a:schemeClr val="bg1"/>
                </a:solidFill>
                <a:effectLst/>
                <a:latin typeface="+mj-lt"/>
                <a:cs typeface="Times New Roman" pitchFamily="18" charset="0"/>
              </a:rPr>
              <a:t>bủa</a:t>
            </a:r>
            <a:r>
              <a:rPr lang="en-US" sz="5350" b="0" dirty="0" smtClean="0">
                <a:solidFill>
                  <a:schemeClr val="bg1"/>
                </a:solidFill>
                <a:effectLst/>
                <a:latin typeface="+mj-lt"/>
                <a:cs typeface="Times New Roman" pitchFamily="18" charset="0"/>
              </a:rPr>
              <a:t> </a:t>
            </a:r>
            <a:r>
              <a:rPr lang="en-US" sz="5350" b="0" dirty="0" err="1" smtClean="0">
                <a:solidFill>
                  <a:schemeClr val="bg1"/>
                </a:solidFill>
                <a:effectLst/>
                <a:latin typeface="+mj-lt"/>
                <a:cs typeface="Times New Roman" pitchFamily="18" charset="0"/>
              </a:rPr>
              <a:t>vây</a:t>
            </a:r>
            <a:r>
              <a:rPr lang="en-US" sz="5350" b="0" dirty="0" smtClean="0">
                <a:solidFill>
                  <a:schemeClr val="bg1"/>
                </a:solidFill>
                <a:effectLst/>
                <a:latin typeface="+mj-lt"/>
                <a:cs typeface="Times New Roman" pitchFamily="18" charset="0"/>
              </a:rPr>
              <a:t> </a:t>
            </a:r>
            <a:r>
              <a:rPr lang="en-US" sz="5350" b="0" dirty="0" err="1" smtClean="0">
                <a:solidFill>
                  <a:schemeClr val="bg1"/>
                </a:solidFill>
                <a:effectLst/>
                <a:latin typeface="+mj-lt"/>
                <a:cs typeface="Times New Roman" pitchFamily="18" charset="0"/>
              </a:rPr>
              <a:t>ngàn</a:t>
            </a:r>
            <a:r>
              <a:rPr lang="en-US" sz="5350" b="0" dirty="0" smtClean="0">
                <a:solidFill>
                  <a:schemeClr val="bg1"/>
                </a:solidFill>
                <a:effectLst/>
                <a:latin typeface="+mj-lt"/>
                <a:cs typeface="Times New Roman" pitchFamily="18" charset="0"/>
              </a:rPr>
              <a:t> </a:t>
            </a:r>
            <a:r>
              <a:rPr lang="en-US" sz="5350" b="0" dirty="0" err="1" smtClean="0">
                <a:solidFill>
                  <a:schemeClr val="bg1"/>
                </a:solidFill>
                <a:effectLst/>
                <a:latin typeface="+mj-lt"/>
                <a:cs typeface="Times New Roman" pitchFamily="18" charset="0"/>
              </a:rPr>
              <a:t>mưu</a:t>
            </a:r>
            <a:r>
              <a:rPr lang="en-US" sz="5350" b="0" dirty="0" smtClean="0">
                <a:solidFill>
                  <a:schemeClr val="bg1"/>
                </a:solidFill>
                <a:effectLst/>
                <a:latin typeface="+mj-lt"/>
                <a:cs typeface="Times New Roman" pitchFamily="18" charset="0"/>
              </a:rPr>
              <a:t> </a:t>
            </a:r>
            <a:r>
              <a:rPr lang="en-US" sz="5350" b="0" dirty="0" err="1" smtClean="0">
                <a:solidFill>
                  <a:schemeClr val="bg1"/>
                </a:solidFill>
                <a:effectLst/>
                <a:latin typeface="+mj-lt"/>
                <a:cs typeface="Times New Roman" pitchFamily="18" charset="0"/>
              </a:rPr>
              <a:t>chước</a:t>
            </a:r>
            <a:r>
              <a:rPr lang="en-US" sz="5350" b="0" dirty="0" smtClean="0">
                <a:solidFill>
                  <a:schemeClr val="bg1"/>
                </a:solidFill>
                <a:effectLst/>
                <a:latin typeface="+mj-lt"/>
                <a:cs typeface="Times New Roman" pitchFamily="18" charset="0"/>
              </a:rPr>
              <a:t>, </a:t>
            </a:r>
            <a:r>
              <a:rPr lang="en-US" sz="5350" b="0" dirty="0" err="1" smtClean="0">
                <a:solidFill>
                  <a:schemeClr val="bg1"/>
                </a:solidFill>
                <a:effectLst/>
                <a:latin typeface="+mj-lt"/>
                <a:cs typeface="Times New Roman" pitchFamily="18" charset="0"/>
              </a:rPr>
              <a:t>xô</a:t>
            </a:r>
            <a:r>
              <a:rPr lang="en-US" sz="5350" b="0" dirty="0" smtClean="0">
                <a:solidFill>
                  <a:schemeClr val="bg1"/>
                </a:solidFill>
                <a:effectLst/>
                <a:latin typeface="+mj-lt"/>
                <a:cs typeface="Times New Roman" pitchFamily="18" charset="0"/>
              </a:rPr>
              <a:t> </a:t>
            </a:r>
            <a:r>
              <a:rPr lang="en-US" sz="5350" b="0" dirty="0" err="1" smtClean="0">
                <a:solidFill>
                  <a:schemeClr val="bg1"/>
                </a:solidFill>
                <a:effectLst/>
                <a:latin typeface="+mj-lt"/>
                <a:cs typeface="Times New Roman" pitchFamily="18" charset="0"/>
              </a:rPr>
              <a:t>dập</a:t>
            </a:r>
            <a:r>
              <a:rPr lang="en-US" sz="5350" b="0" dirty="0" smtClean="0">
                <a:solidFill>
                  <a:schemeClr val="bg1"/>
                </a:solidFill>
                <a:effectLst/>
                <a:latin typeface="+mj-lt"/>
                <a:cs typeface="Times New Roman" pitchFamily="18" charset="0"/>
              </a:rPr>
              <a:t> con </a:t>
            </a:r>
            <a:r>
              <a:rPr lang="en-US" sz="5350" b="0" dirty="0" err="1" smtClean="0">
                <a:solidFill>
                  <a:schemeClr val="bg1"/>
                </a:solidFill>
                <a:effectLst/>
                <a:latin typeface="+mj-lt"/>
                <a:cs typeface="Times New Roman" pitchFamily="18" charset="0"/>
              </a:rPr>
              <a:t>vùi</a:t>
            </a:r>
            <a:r>
              <a:rPr lang="en-US" sz="5350" b="0" dirty="0" smtClean="0">
                <a:solidFill>
                  <a:schemeClr val="bg1"/>
                </a:solidFill>
                <a:effectLst/>
                <a:latin typeface="+mj-lt"/>
                <a:cs typeface="Times New Roman" pitchFamily="18" charset="0"/>
              </a:rPr>
              <a:t> </a:t>
            </a:r>
            <a:r>
              <a:rPr lang="en-US" sz="5350" b="0" dirty="0" err="1" smtClean="0">
                <a:solidFill>
                  <a:schemeClr val="bg1"/>
                </a:solidFill>
                <a:effectLst/>
                <a:latin typeface="+mj-lt"/>
                <a:cs typeface="Times New Roman" pitchFamily="18" charset="0"/>
              </a:rPr>
              <a:t>sâu</a:t>
            </a:r>
            <a:r>
              <a:rPr lang="en-US" sz="5350" b="0" dirty="0" smtClean="0">
                <a:solidFill>
                  <a:schemeClr val="bg1"/>
                </a:solidFill>
                <a:effectLst/>
                <a:latin typeface="+mj-lt"/>
                <a:cs typeface="Times New Roman" pitchFamily="18" charset="0"/>
              </a:rPr>
              <a:t> </a:t>
            </a:r>
            <a:r>
              <a:rPr lang="en-US" sz="5350" b="0" dirty="0" err="1" smtClean="0">
                <a:solidFill>
                  <a:schemeClr val="bg1"/>
                </a:solidFill>
                <a:effectLst/>
                <a:latin typeface="+mj-lt"/>
                <a:cs typeface="Times New Roman" pitchFamily="18" charset="0"/>
              </a:rPr>
              <a:t>lòng</a:t>
            </a:r>
            <a:r>
              <a:rPr lang="en-US" sz="5350" b="0" dirty="0" smtClean="0">
                <a:solidFill>
                  <a:schemeClr val="bg1"/>
                </a:solidFill>
                <a:effectLst/>
                <a:latin typeface="+mj-lt"/>
                <a:cs typeface="Times New Roman" pitchFamily="18" charset="0"/>
              </a:rPr>
              <a:t> </a:t>
            </a:r>
            <a:r>
              <a:rPr lang="en-US" sz="5350" b="0" dirty="0" err="1" smtClean="0">
                <a:solidFill>
                  <a:schemeClr val="bg1"/>
                </a:solidFill>
                <a:effectLst/>
                <a:latin typeface="+mj-lt"/>
                <a:cs typeface="Times New Roman" pitchFamily="18" charset="0"/>
              </a:rPr>
              <a:t>mong</a:t>
            </a:r>
            <a:r>
              <a:rPr lang="en-US" sz="5350" b="0" dirty="0" smtClean="0">
                <a:solidFill>
                  <a:schemeClr val="bg1"/>
                </a:solidFill>
                <a:effectLst/>
                <a:latin typeface="+mj-lt"/>
                <a:cs typeface="Times New Roman" pitchFamily="18" charset="0"/>
              </a:rPr>
              <a:t> </a:t>
            </a:r>
            <a:r>
              <a:rPr lang="en-US" sz="5350" b="0" dirty="0" err="1" smtClean="0">
                <a:solidFill>
                  <a:schemeClr val="bg1"/>
                </a:solidFill>
                <a:effectLst/>
                <a:latin typeface="+mj-lt"/>
                <a:cs typeface="Times New Roman" pitchFamily="18" charset="0"/>
              </a:rPr>
              <a:t>ước</a:t>
            </a:r>
            <a:r>
              <a:rPr lang="en-US" sz="5350" b="0" dirty="0" smtClean="0">
                <a:solidFill>
                  <a:schemeClr val="bg1"/>
                </a:solidFill>
                <a:effectLst/>
                <a:latin typeface="+mj-lt"/>
                <a:cs typeface="Times New Roman" pitchFamily="18" charset="0"/>
              </a:rPr>
              <a:t>, </a:t>
            </a:r>
            <a:r>
              <a:rPr lang="en-US" sz="5350" b="0" dirty="0" err="1" smtClean="0">
                <a:solidFill>
                  <a:schemeClr val="bg1"/>
                </a:solidFill>
                <a:effectLst/>
                <a:latin typeface="+mj-lt"/>
                <a:cs typeface="Times New Roman" pitchFamily="18" charset="0"/>
              </a:rPr>
              <a:t>tâm</a:t>
            </a:r>
            <a:r>
              <a:rPr lang="en-US" sz="5350" b="0" dirty="0" smtClean="0">
                <a:solidFill>
                  <a:schemeClr val="bg1"/>
                </a:solidFill>
                <a:effectLst/>
                <a:latin typeface="+mj-lt"/>
                <a:cs typeface="Times New Roman" pitchFamily="18" charset="0"/>
              </a:rPr>
              <a:t> </a:t>
            </a:r>
            <a:r>
              <a:rPr lang="en-US" sz="5350" b="0" dirty="0" err="1" smtClean="0">
                <a:solidFill>
                  <a:schemeClr val="bg1"/>
                </a:solidFill>
                <a:effectLst/>
                <a:latin typeface="+mj-lt"/>
                <a:cs typeface="Times New Roman" pitchFamily="18" charset="0"/>
              </a:rPr>
              <a:t>tư</a:t>
            </a:r>
            <a:r>
              <a:rPr lang="en-US" sz="5350" b="0" dirty="0" smtClean="0">
                <a:solidFill>
                  <a:schemeClr val="bg1"/>
                </a:solidFill>
                <a:effectLst/>
                <a:latin typeface="+mj-lt"/>
                <a:cs typeface="Times New Roman" pitchFamily="18" charset="0"/>
              </a:rPr>
              <a:t> con </a:t>
            </a:r>
            <a:r>
              <a:rPr lang="en-US" sz="5350" b="0" dirty="0" err="1" smtClean="0">
                <a:solidFill>
                  <a:schemeClr val="bg1"/>
                </a:solidFill>
                <a:effectLst/>
                <a:latin typeface="+mj-lt"/>
                <a:cs typeface="Times New Roman" pitchFamily="18" charset="0"/>
              </a:rPr>
              <a:t>đêm</a:t>
            </a:r>
            <a:r>
              <a:rPr lang="en-US" sz="5350" b="0" dirty="0" smtClean="0">
                <a:solidFill>
                  <a:schemeClr val="bg1"/>
                </a:solidFill>
                <a:effectLst/>
                <a:latin typeface="+mj-lt"/>
                <a:cs typeface="Times New Roman" pitchFamily="18" charset="0"/>
              </a:rPr>
              <a:t> </a:t>
            </a:r>
            <a:r>
              <a:rPr lang="en-US" sz="5350" b="0" dirty="0" err="1" smtClean="0">
                <a:solidFill>
                  <a:schemeClr val="bg1"/>
                </a:solidFill>
                <a:effectLst/>
                <a:latin typeface="+mj-lt"/>
                <a:cs typeface="Times New Roman" pitchFamily="18" charset="0"/>
              </a:rPr>
              <a:t>ngày</a:t>
            </a:r>
            <a:r>
              <a:rPr lang="en-US" sz="5350" b="0" dirty="0" smtClean="0">
                <a:solidFill>
                  <a:schemeClr val="bg1"/>
                </a:solidFill>
                <a:effectLst/>
                <a:latin typeface="+mj-lt"/>
                <a:cs typeface="Times New Roman" pitchFamily="18" charset="0"/>
              </a:rPr>
              <a:t> </a:t>
            </a:r>
            <a:r>
              <a:rPr lang="en-US" sz="5350" b="0" dirty="0" err="1" smtClean="0">
                <a:solidFill>
                  <a:schemeClr val="bg1"/>
                </a:solidFill>
                <a:effectLst/>
                <a:latin typeface="+mj-lt"/>
                <a:cs typeface="Times New Roman" pitchFamily="18" charset="0"/>
              </a:rPr>
              <a:t>hằng</a:t>
            </a:r>
            <a:r>
              <a:rPr lang="en-US" sz="5350" b="0" dirty="0" smtClean="0">
                <a:solidFill>
                  <a:schemeClr val="bg1"/>
                </a:solidFill>
                <a:effectLst/>
                <a:latin typeface="+mj-lt"/>
                <a:cs typeface="Times New Roman" pitchFamily="18" charset="0"/>
              </a:rPr>
              <a:t> </a:t>
            </a:r>
            <a:r>
              <a:rPr lang="en-US" sz="5350" b="0" dirty="0" err="1" smtClean="0">
                <a:solidFill>
                  <a:schemeClr val="bg1"/>
                </a:solidFill>
                <a:effectLst/>
                <a:latin typeface="+mj-lt"/>
                <a:cs typeface="Times New Roman" pitchFamily="18" charset="0"/>
              </a:rPr>
              <a:t>xuyến</a:t>
            </a:r>
            <a:r>
              <a:rPr lang="en-US" sz="5350" b="0" dirty="0" smtClean="0">
                <a:solidFill>
                  <a:schemeClr val="bg1"/>
                </a:solidFill>
                <a:effectLst/>
                <a:latin typeface="+mj-lt"/>
                <a:cs typeface="Times New Roman" pitchFamily="18" charset="0"/>
              </a:rPr>
              <a:t> </a:t>
            </a:r>
            <a:r>
              <a:rPr lang="en-US" sz="5350" b="0" dirty="0" err="1" smtClean="0">
                <a:solidFill>
                  <a:schemeClr val="bg1"/>
                </a:solidFill>
                <a:effectLst/>
                <a:latin typeface="+mj-lt"/>
                <a:cs typeface="Times New Roman" pitchFamily="18" charset="0"/>
              </a:rPr>
              <a:t>sao</a:t>
            </a:r>
            <a:r>
              <a:rPr lang="en-US" sz="5350" b="0" dirty="0" smtClean="0">
                <a:solidFill>
                  <a:schemeClr val="bg1"/>
                </a:solidFill>
                <a:effectLst/>
                <a:latin typeface="+mj-lt"/>
                <a:cs typeface="Times New Roman" pitchFamily="18" charset="0"/>
              </a:rPr>
              <a:t>, </a:t>
            </a:r>
            <a:r>
              <a:rPr lang="en-US" sz="5350" b="0" dirty="0" err="1" smtClean="0">
                <a:solidFill>
                  <a:schemeClr val="bg1"/>
                </a:solidFill>
                <a:effectLst/>
                <a:latin typeface="+mj-lt"/>
                <a:cs typeface="Times New Roman" pitchFamily="18" charset="0"/>
              </a:rPr>
              <a:t>cháy</a:t>
            </a:r>
            <a:r>
              <a:rPr lang="en-US" sz="5350" b="0" dirty="0" smtClean="0">
                <a:solidFill>
                  <a:schemeClr val="bg1"/>
                </a:solidFill>
                <a:effectLst/>
                <a:latin typeface="+mj-lt"/>
                <a:cs typeface="Times New Roman" pitchFamily="18" charset="0"/>
              </a:rPr>
              <a:t> </a:t>
            </a:r>
            <a:r>
              <a:rPr lang="en-US" sz="5350" b="0" dirty="0" err="1" smtClean="0">
                <a:solidFill>
                  <a:schemeClr val="bg1"/>
                </a:solidFill>
                <a:effectLst/>
                <a:latin typeface="+mj-lt"/>
                <a:cs typeface="Times New Roman" pitchFamily="18" charset="0"/>
              </a:rPr>
              <a:t>bỏng</a:t>
            </a:r>
            <a:r>
              <a:rPr lang="en-US" sz="5350" b="0" dirty="0" smtClean="0">
                <a:solidFill>
                  <a:schemeClr val="bg1"/>
                </a:solidFill>
                <a:effectLst/>
                <a:latin typeface="+mj-lt"/>
                <a:cs typeface="Times New Roman" pitchFamily="18" charset="0"/>
              </a:rPr>
              <a:t> </a:t>
            </a:r>
            <a:r>
              <a:rPr lang="en-US" sz="5350" b="0" dirty="0" err="1" smtClean="0">
                <a:solidFill>
                  <a:schemeClr val="bg1"/>
                </a:solidFill>
                <a:effectLst/>
                <a:latin typeface="+mj-lt"/>
                <a:cs typeface="Times New Roman" pitchFamily="18" charset="0"/>
              </a:rPr>
              <a:t>niềm</a:t>
            </a:r>
            <a:r>
              <a:rPr lang="en-US" sz="5350" b="0" dirty="0" smtClean="0">
                <a:solidFill>
                  <a:schemeClr val="bg1"/>
                </a:solidFill>
                <a:effectLst/>
                <a:latin typeface="+mj-lt"/>
                <a:cs typeface="Times New Roman" pitchFamily="18" charset="0"/>
              </a:rPr>
              <a:t> </a:t>
            </a:r>
            <a:r>
              <a:rPr lang="en-US" sz="5350" b="0" dirty="0" err="1" smtClean="0">
                <a:solidFill>
                  <a:schemeClr val="bg1"/>
                </a:solidFill>
                <a:effectLst/>
                <a:latin typeface="+mj-lt"/>
                <a:cs typeface="Times New Roman" pitchFamily="18" charset="0"/>
              </a:rPr>
              <a:t>khát</a:t>
            </a:r>
            <a:r>
              <a:rPr lang="en-US" sz="5350" b="0" dirty="0" smtClean="0">
                <a:solidFill>
                  <a:schemeClr val="bg1"/>
                </a:solidFill>
                <a:effectLst/>
                <a:latin typeface="+mj-lt"/>
                <a:cs typeface="Times New Roman" pitchFamily="18" charset="0"/>
              </a:rPr>
              <a:t> </a:t>
            </a:r>
            <a:r>
              <a:rPr lang="en-US" sz="5350" b="0" dirty="0" err="1" smtClean="0">
                <a:solidFill>
                  <a:schemeClr val="bg1"/>
                </a:solidFill>
                <a:effectLst/>
                <a:latin typeface="+mj-lt"/>
                <a:cs typeface="Times New Roman" pitchFamily="18" charset="0"/>
              </a:rPr>
              <a:t>khao</a:t>
            </a:r>
            <a:r>
              <a:rPr lang="en-US" sz="5350" b="0" dirty="0" smtClean="0">
                <a:solidFill>
                  <a:schemeClr val="bg1"/>
                </a:solidFill>
                <a:effectLst/>
                <a:latin typeface="+mj-lt"/>
                <a:cs typeface="Times New Roman" pitchFamily="18" charset="0"/>
              </a:rPr>
              <a:t>, </a:t>
            </a:r>
            <a:r>
              <a:rPr lang="en-US" sz="5350" b="0" dirty="0" err="1" smtClean="0">
                <a:solidFill>
                  <a:schemeClr val="bg1"/>
                </a:solidFill>
                <a:effectLst/>
                <a:latin typeface="+mj-lt"/>
                <a:cs typeface="Times New Roman" pitchFamily="18" charset="0"/>
              </a:rPr>
              <a:t>trông</a:t>
            </a:r>
            <a:r>
              <a:rPr lang="en-US" sz="5350" b="0" dirty="0" smtClean="0">
                <a:solidFill>
                  <a:schemeClr val="bg1"/>
                </a:solidFill>
                <a:effectLst/>
                <a:latin typeface="+mj-lt"/>
                <a:cs typeface="Times New Roman" pitchFamily="18" charset="0"/>
              </a:rPr>
              <a:t> </a:t>
            </a:r>
            <a:r>
              <a:rPr lang="en-US" sz="5350" b="0" dirty="0" err="1" smtClean="0">
                <a:solidFill>
                  <a:schemeClr val="bg1"/>
                </a:solidFill>
                <a:effectLst/>
                <a:latin typeface="+mj-lt"/>
                <a:cs typeface="Times New Roman" pitchFamily="18" charset="0"/>
              </a:rPr>
              <a:t>chờ</a:t>
            </a:r>
            <a:r>
              <a:rPr lang="en-US" sz="5350" b="0" dirty="0" smtClean="0">
                <a:solidFill>
                  <a:schemeClr val="bg1"/>
                </a:solidFill>
                <a:effectLst/>
                <a:latin typeface="+mj-lt"/>
                <a:cs typeface="Times New Roman" pitchFamily="18" charset="0"/>
              </a:rPr>
              <a:t> </a:t>
            </a:r>
            <a:r>
              <a:rPr lang="en-US" sz="5350" b="0" dirty="0" err="1" smtClean="0">
                <a:solidFill>
                  <a:schemeClr val="bg1"/>
                </a:solidFill>
                <a:effectLst/>
                <a:latin typeface="+mj-lt"/>
                <a:cs typeface="Times New Roman" pitchFamily="18" charset="0"/>
              </a:rPr>
              <a:t>biết</a:t>
            </a:r>
            <a:r>
              <a:rPr lang="en-US" sz="5350" b="0" dirty="0" smtClean="0">
                <a:solidFill>
                  <a:schemeClr val="bg1"/>
                </a:solidFill>
                <a:effectLst/>
                <a:latin typeface="+mj-lt"/>
                <a:cs typeface="Times New Roman" pitchFamily="18" charset="0"/>
              </a:rPr>
              <a:t> </a:t>
            </a:r>
            <a:r>
              <a:rPr lang="en-US" sz="5350" b="0" dirty="0" err="1" smtClean="0">
                <a:solidFill>
                  <a:schemeClr val="bg1"/>
                </a:solidFill>
                <a:effectLst/>
                <a:latin typeface="+mj-lt"/>
                <a:cs typeface="Times New Roman" pitchFamily="18" charset="0"/>
              </a:rPr>
              <a:t>dường</a:t>
            </a:r>
            <a:r>
              <a:rPr lang="en-US" sz="5350" b="0" dirty="0" smtClean="0">
                <a:solidFill>
                  <a:schemeClr val="bg1"/>
                </a:solidFill>
                <a:effectLst/>
                <a:latin typeface="+mj-lt"/>
                <a:cs typeface="Times New Roman" pitchFamily="18" charset="0"/>
              </a:rPr>
              <a:t> </a:t>
            </a:r>
            <a:r>
              <a:rPr lang="en-US" sz="5350" b="0" dirty="0" err="1" smtClean="0">
                <a:solidFill>
                  <a:schemeClr val="bg1"/>
                </a:solidFill>
                <a:effectLst/>
                <a:latin typeface="+mj-lt"/>
                <a:cs typeface="Times New Roman" pitchFamily="18" charset="0"/>
              </a:rPr>
              <a:t>bao</a:t>
            </a:r>
            <a:r>
              <a:rPr lang="en-US" sz="5350" b="0" dirty="0" smtClean="0">
                <a:solidFill>
                  <a:schemeClr val="bg1"/>
                </a:solidFill>
                <a:effectLst/>
                <a:latin typeface="+mj-lt"/>
                <a:cs typeface="Times New Roman" pitchFamily="18" charset="0"/>
              </a:rPr>
              <a:t>.</a:t>
            </a:r>
            <a:endParaRPr lang="en-US" sz="535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734631294"/>
      </p:ext>
    </p:extLst>
  </p:cSld>
  <p:clrMapOvr>
    <a:masterClrMapping/>
  </p:clrMapOvr>
  <p:transition spd="slow" advClick="0"/>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lnSpc>
                <a:spcPct val="90000"/>
              </a:lnSpc>
            </a:pPr>
            <a:r>
              <a:rPr lang="en-US" sz="5150" u="sng" dirty="0" err="1" smtClean="0">
                <a:solidFill>
                  <a:srgbClr val="FFFF00"/>
                </a:solidFill>
                <a:cs typeface="Times New Roman" pitchFamily="18" charset="0"/>
              </a:rPr>
              <a:t>Đk</a:t>
            </a:r>
            <a:r>
              <a:rPr lang="en-US" sz="5150" u="sng" dirty="0" smtClean="0">
                <a:solidFill>
                  <a:srgbClr val="FFFF00"/>
                </a:solidFill>
                <a:cs typeface="Times New Roman" pitchFamily="18" charset="0"/>
              </a:rPr>
              <a:t>:</a:t>
            </a:r>
            <a:r>
              <a:rPr lang="en-US" sz="5150" dirty="0" smtClean="0">
                <a:solidFill>
                  <a:schemeClr val="bg1"/>
                </a:solidFill>
                <a:cs typeface="Times New Roman" pitchFamily="18" charset="0"/>
              </a:rPr>
              <a:t> Xin </a:t>
            </a:r>
            <a:r>
              <a:rPr lang="en-US" sz="5150" dirty="0" err="1" smtClean="0">
                <a:solidFill>
                  <a:schemeClr val="bg1"/>
                </a:solidFill>
                <a:cs typeface="Times New Roman" pitchFamily="18" charset="0"/>
              </a:rPr>
              <a:t>cho</a:t>
            </a:r>
            <a:r>
              <a:rPr lang="en-US" sz="5150" dirty="0" smtClean="0">
                <a:solidFill>
                  <a:schemeClr val="bg1"/>
                </a:solidFill>
                <a:cs typeface="Times New Roman" pitchFamily="18" charset="0"/>
              </a:rPr>
              <a:t> con </a:t>
            </a:r>
            <a:r>
              <a:rPr lang="en-US" sz="5150" dirty="0" err="1" smtClean="0">
                <a:solidFill>
                  <a:schemeClr val="bg1"/>
                </a:solidFill>
                <a:cs typeface="Times New Roman" pitchFamily="18" charset="0"/>
              </a:rPr>
              <a:t>tình</a:t>
            </a:r>
            <a:r>
              <a:rPr lang="en-US" sz="5150" dirty="0" smtClean="0">
                <a:solidFill>
                  <a:schemeClr val="bg1"/>
                </a:solidFill>
                <a:cs typeface="Times New Roman" pitchFamily="18" charset="0"/>
              </a:rPr>
              <a:t> </a:t>
            </a:r>
            <a:r>
              <a:rPr lang="en-US" sz="5150" dirty="0" err="1" smtClean="0">
                <a:solidFill>
                  <a:schemeClr val="bg1"/>
                </a:solidFill>
                <a:cs typeface="Times New Roman" pitchFamily="18" charset="0"/>
              </a:rPr>
              <a:t>yêu</a:t>
            </a:r>
            <a:r>
              <a:rPr lang="en-US" sz="5150" dirty="0" smtClean="0">
                <a:solidFill>
                  <a:schemeClr val="bg1"/>
                </a:solidFill>
                <a:cs typeface="Times New Roman" pitchFamily="18" charset="0"/>
              </a:rPr>
              <a:t>, </a:t>
            </a:r>
            <a:r>
              <a:rPr lang="en-US" sz="5150" dirty="0" err="1" smtClean="0">
                <a:solidFill>
                  <a:schemeClr val="bg1"/>
                </a:solidFill>
                <a:cs typeface="Times New Roman" pitchFamily="18" charset="0"/>
              </a:rPr>
              <a:t>cho</a:t>
            </a:r>
            <a:r>
              <a:rPr lang="en-US" sz="5150" dirty="0" smtClean="0">
                <a:solidFill>
                  <a:schemeClr val="bg1"/>
                </a:solidFill>
                <a:cs typeface="Times New Roman" pitchFamily="18" charset="0"/>
              </a:rPr>
              <a:t> con </a:t>
            </a:r>
            <a:r>
              <a:rPr lang="en-US" sz="5150" dirty="0" err="1" smtClean="0">
                <a:solidFill>
                  <a:schemeClr val="bg1"/>
                </a:solidFill>
                <a:cs typeface="Times New Roman" pitchFamily="18" charset="0"/>
              </a:rPr>
              <a:t>lửa</a:t>
            </a:r>
            <a:r>
              <a:rPr lang="en-US" sz="5150" dirty="0" smtClean="0">
                <a:solidFill>
                  <a:schemeClr val="bg1"/>
                </a:solidFill>
                <a:cs typeface="Times New Roman" pitchFamily="18" charset="0"/>
              </a:rPr>
              <a:t> </a:t>
            </a:r>
            <a:r>
              <a:rPr lang="en-US" sz="5150" dirty="0" err="1" smtClean="0">
                <a:solidFill>
                  <a:schemeClr val="bg1"/>
                </a:solidFill>
                <a:cs typeface="Times New Roman" pitchFamily="18" charset="0"/>
              </a:rPr>
              <a:t>mến</a:t>
            </a:r>
            <a:r>
              <a:rPr lang="en-US" sz="5150" dirty="0" smtClean="0">
                <a:solidFill>
                  <a:schemeClr val="bg1"/>
                </a:solidFill>
                <a:cs typeface="Times New Roman" pitchFamily="18" charset="0"/>
              </a:rPr>
              <a:t> </a:t>
            </a:r>
            <a:r>
              <a:rPr lang="en-US" sz="5150" dirty="0" err="1" smtClean="0">
                <a:solidFill>
                  <a:schemeClr val="bg1"/>
                </a:solidFill>
                <a:cs typeface="Times New Roman" pitchFamily="18" charset="0"/>
              </a:rPr>
              <a:t>và</a:t>
            </a:r>
            <a:r>
              <a:rPr lang="en-US" sz="5150" dirty="0" smtClean="0">
                <a:solidFill>
                  <a:schemeClr val="bg1"/>
                </a:solidFill>
                <a:cs typeface="Times New Roman" pitchFamily="18" charset="0"/>
              </a:rPr>
              <a:t> </a:t>
            </a:r>
            <a:r>
              <a:rPr lang="en-US" sz="5150" dirty="0" err="1" smtClean="0">
                <a:solidFill>
                  <a:schemeClr val="bg1"/>
                </a:solidFill>
                <a:cs typeface="Times New Roman" pitchFamily="18" charset="0"/>
              </a:rPr>
              <a:t>xin</a:t>
            </a:r>
            <a:r>
              <a:rPr lang="en-US" sz="5150" dirty="0" smtClean="0">
                <a:solidFill>
                  <a:schemeClr val="bg1"/>
                </a:solidFill>
                <a:cs typeface="Times New Roman" pitchFamily="18" charset="0"/>
              </a:rPr>
              <a:t> </a:t>
            </a:r>
            <a:r>
              <a:rPr lang="en-US" sz="5150" dirty="0" err="1" smtClean="0">
                <a:solidFill>
                  <a:schemeClr val="bg1"/>
                </a:solidFill>
                <a:cs typeface="Times New Roman" pitchFamily="18" charset="0"/>
              </a:rPr>
              <a:t>cho</a:t>
            </a:r>
            <a:r>
              <a:rPr lang="en-US" sz="5150" dirty="0" smtClean="0">
                <a:solidFill>
                  <a:schemeClr val="bg1"/>
                </a:solidFill>
                <a:cs typeface="Times New Roman" pitchFamily="18" charset="0"/>
              </a:rPr>
              <a:t> con </a:t>
            </a:r>
            <a:r>
              <a:rPr lang="en-US" sz="5150" dirty="0" err="1" smtClean="0">
                <a:solidFill>
                  <a:schemeClr val="bg1"/>
                </a:solidFill>
                <a:cs typeface="Times New Roman" pitchFamily="18" charset="0"/>
              </a:rPr>
              <a:t>niềm</a:t>
            </a:r>
            <a:r>
              <a:rPr lang="en-US" sz="5150" dirty="0" smtClean="0">
                <a:solidFill>
                  <a:schemeClr val="bg1"/>
                </a:solidFill>
                <a:cs typeface="Times New Roman" pitchFamily="18" charset="0"/>
              </a:rPr>
              <a:t> tin, </a:t>
            </a:r>
            <a:r>
              <a:rPr lang="en-US" sz="5150" dirty="0" err="1" smtClean="0">
                <a:solidFill>
                  <a:schemeClr val="bg1"/>
                </a:solidFill>
                <a:cs typeface="Times New Roman" pitchFamily="18" charset="0"/>
              </a:rPr>
              <a:t>cho</a:t>
            </a:r>
            <a:r>
              <a:rPr lang="en-US" sz="5150" dirty="0" smtClean="0">
                <a:solidFill>
                  <a:schemeClr val="bg1"/>
                </a:solidFill>
                <a:cs typeface="Times New Roman" pitchFamily="18" charset="0"/>
              </a:rPr>
              <a:t> con </a:t>
            </a:r>
            <a:r>
              <a:rPr lang="en-US" sz="5150" dirty="0" err="1" smtClean="0">
                <a:solidFill>
                  <a:schemeClr val="bg1"/>
                </a:solidFill>
                <a:cs typeface="Times New Roman" pitchFamily="18" charset="0"/>
              </a:rPr>
              <a:t>cậy</a:t>
            </a:r>
            <a:r>
              <a:rPr lang="en-US" sz="5150" dirty="0" smtClean="0">
                <a:solidFill>
                  <a:schemeClr val="bg1"/>
                </a:solidFill>
                <a:cs typeface="Times New Roman" pitchFamily="18" charset="0"/>
              </a:rPr>
              <a:t> </a:t>
            </a:r>
            <a:r>
              <a:rPr lang="en-US" sz="5150" dirty="0" err="1" smtClean="0">
                <a:solidFill>
                  <a:schemeClr val="bg1"/>
                </a:solidFill>
                <a:cs typeface="Times New Roman" pitchFamily="18" charset="0"/>
              </a:rPr>
              <a:t>trông</a:t>
            </a:r>
            <a:r>
              <a:rPr lang="en-US" sz="5150" dirty="0" smtClean="0">
                <a:solidFill>
                  <a:schemeClr val="bg1"/>
                </a:solidFill>
                <a:cs typeface="Times New Roman" pitchFamily="18" charset="0"/>
              </a:rPr>
              <a:t> </a:t>
            </a:r>
            <a:r>
              <a:rPr lang="en-US" sz="5150" dirty="0" err="1" smtClean="0">
                <a:solidFill>
                  <a:schemeClr val="bg1"/>
                </a:solidFill>
                <a:cs typeface="Times New Roman" pitchFamily="18" charset="0"/>
              </a:rPr>
              <a:t>lòng</a:t>
            </a:r>
            <a:r>
              <a:rPr lang="en-US" sz="5150" dirty="0" smtClean="0">
                <a:solidFill>
                  <a:schemeClr val="bg1"/>
                </a:solidFill>
                <a:cs typeface="Times New Roman" pitchFamily="18" charset="0"/>
              </a:rPr>
              <a:t> Cha </a:t>
            </a:r>
            <a:r>
              <a:rPr lang="en-US" sz="5150" dirty="0" err="1" smtClean="0">
                <a:solidFill>
                  <a:schemeClr val="bg1"/>
                </a:solidFill>
                <a:cs typeface="Times New Roman" pitchFamily="18" charset="0"/>
              </a:rPr>
              <a:t>nhân</a:t>
            </a:r>
            <a:r>
              <a:rPr lang="en-US" sz="5150" dirty="0" smtClean="0">
                <a:solidFill>
                  <a:schemeClr val="bg1"/>
                </a:solidFill>
                <a:cs typeface="Times New Roman" pitchFamily="18" charset="0"/>
              </a:rPr>
              <a:t> </a:t>
            </a:r>
            <a:r>
              <a:rPr lang="en-US" sz="5150" dirty="0" err="1" smtClean="0">
                <a:solidFill>
                  <a:schemeClr val="bg1"/>
                </a:solidFill>
                <a:cs typeface="Times New Roman" pitchFamily="18" charset="0"/>
              </a:rPr>
              <a:t>ái</a:t>
            </a:r>
            <a:r>
              <a:rPr lang="en-US" sz="5150" dirty="0" smtClean="0">
                <a:solidFill>
                  <a:schemeClr val="bg1"/>
                </a:solidFill>
                <a:cs typeface="Times New Roman" pitchFamily="18" charset="0"/>
              </a:rPr>
              <a:t>. </a:t>
            </a:r>
            <a:r>
              <a:rPr lang="en-US" sz="5150" dirty="0" err="1" smtClean="0">
                <a:solidFill>
                  <a:schemeClr val="bg1"/>
                </a:solidFill>
                <a:cs typeface="Times New Roman" pitchFamily="18" charset="0"/>
              </a:rPr>
              <a:t>Xua</a:t>
            </a:r>
            <a:r>
              <a:rPr lang="en-US" sz="5150" dirty="0" smtClean="0">
                <a:solidFill>
                  <a:schemeClr val="bg1"/>
                </a:solidFill>
                <a:cs typeface="Times New Roman" pitchFamily="18" charset="0"/>
              </a:rPr>
              <a:t> tan </a:t>
            </a:r>
            <a:r>
              <a:rPr lang="en-US" sz="5150" dirty="0" err="1" smtClean="0">
                <a:solidFill>
                  <a:schemeClr val="bg1"/>
                </a:solidFill>
                <a:cs typeface="Times New Roman" pitchFamily="18" charset="0"/>
              </a:rPr>
              <a:t>bao</a:t>
            </a:r>
            <a:r>
              <a:rPr lang="en-US" sz="5150" dirty="0" smtClean="0">
                <a:solidFill>
                  <a:schemeClr val="bg1"/>
                </a:solidFill>
                <a:cs typeface="Times New Roman" pitchFamily="18" charset="0"/>
              </a:rPr>
              <a:t> </a:t>
            </a:r>
            <a:r>
              <a:rPr lang="en-US" sz="5150" dirty="0" err="1" smtClean="0">
                <a:solidFill>
                  <a:schemeClr val="bg1"/>
                </a:solidFill>
                <a:cs typeface="Times New Roman" pitchFamily="18" charset="0"/>
              </a:rPr>
              <a:t>khổ</a:t>
            </a:r>
            <a:r>
              <a:rPr lang="en-US" sz="5150" dirty="0" smtClean="0">
                <a:solidFill>
                  <a:schemeClr val="bg1"/>
                </a:solidFill>
                <a:cs typeface="Times New Roman" pitchFamily="18" charset="0"/>
              </a:rPr>
              <a:t> </a:t>
            </a:r>
            <a:r>
              <a:rPr lang="en-US" sz="5150" dirty="0" err="1" smtClean="0">
                <a:solidFill>
                  <a:schemeClr val="bg1"/>
                </a:solidFill>
                <a:cs typeface="Times New Roman" pitchFamily="18" charset="0"/>
              </a:rPr>
              <a:t>đau</a:t>
            </a:r>
            <a:r>
              <a:rPr lang="en-US" sz="5150" dirty="0" smtClean="0">
                <a:solidFill>
                  <a:schemeClr val="bg1"/>
                </a:solidFill>
                <a:cs typeface="Times New Roman" pitchFamily="18" charset="0"/>
              </a:rPr>
              <a:t>, </a:t>
            </a:r>
            <a:r>
              <a:rPr lang="en-US" sz="5150" dirty="0" err="1" smtClean="0">
                <a:solidFill>
                  <a:schemeClr val="bg1"/>
                </a:solidFill>
                <a:cs typeface="Times New Roman" pitchFamily="18" charset="0"/>
              </a:rPr>
              <a:t>đam</a:t>
            </a:r>
            <a:r>
              <a:rPr lang="en-US" sz="5150" dirty="0" smtClean="0">
                <a:solidFill>
                  <a:schemeClr val="bg1"/>
                </a:solidFill>
                <a:cs typeface="Times New Roman" pitchFamily="18" charset="0"/>
              </a:rPr>
              <a:t> </a:t>
            </a:r>
            <a:r>
              <a:rPr lang="en-US" sz="5150" dirty="0" err="1" smtClean="0">
                <a:solidFill>
                  <a:schemeClr val="bg1"/>
                </a:solidFill>
                <a:cs typeface="Times New Roman" pitchFamily="18" charset="0"/>
              </a:rPr>
              <a:t>mê</a:t>
            </a:r>
            <a:r>
              <a:rPr lang="en-US" sz="5150" dirty="0" smtClean="0">
                <a:solidFill>
                  <a:schemeClr val="bg1"/>
                </a:solidFill>
                <a:cs typeface="Times New Roman" pitchFamily="18" charset="0"/>
              </a:rPr>
              <a:t> </a:t>
            </a:r>
            <a:r>
              <a:rPr lang="en-US" sz="5150" dirty="0" err="1" smtClean="0">
                <a:solidFill>
                  <a:schemeClr val="bg1"/>
                </a:solidFill>
                <a:cs typeface="Times New Roman" pitchFamily="18" charset="0"/>
              </a:rPr>
              <a:t>bể</a:t>
            </a:r>
            <a:r>
              <a:rPr lang="en-US" sz="5150" dirty="0" smtClean="0">
                <a:solidFill>
                  <a:schemeClr val="bg1"/>
                </a:solidFill>
                <a:cs typeface="Times New Roman" pitchFamily="18" charset="0"/>
              </a:rPr>
              <a:t> </a:t>
            </a:r>
            <a:r>
              <a:rPr lang="en-US" sz="5150" dirty="0" err="1" smtClean="0">
                <a:solidFill>
                  <a:schemeClr val="bg1"/>
                </a:solidFill>
                <a:cs typeface="Times New Roman" pitchFamily="18" charset="0"/>
              </a:rPr>
              <a:t>dâu</a:t>
            </a:r>
            <a:r>
              <a:rPr lang="en-US" sz="5150" dirty="0" smtClean="0">
                <a:solidFill>
                  <a:schemeClr val="bg1"/>
                </a:solidFill>
                <a:cs typeface="Times New Roman" pitchFamily="18" charset="0"/>
              </a:rPr>
              <a:t>, </a:t>
            </a:r>
            <a:r>
              <a:rPr lang="en-US" sz="5150" dirty="0" err="1" smtClean="0">
                <a:solidFill>
                  <a:schemeClr val="bg1"/>
                </a:solidFill>
                <a:cs typeface="Times New Roman" pitchFamily="18" charset="0"/>
              </a:rPr>
              <a:t>cầu</a:t>
            </a:r>
            <a:r>
              <a:rPr lang="en-US" sz="5150" dirty="0" smtClean="0">
                <a:solidFill>
                  <a:schemeClr val="bg1"/>
                </a:solidFill>
                <a:cs typeface="Times New Roman" pitchFamily="18" charset="0"/>
              </a:rPr>
              <a:t> </a:t>
            </a:r>
            <a:r>
              <a:rPr lang="en-US" sz="5150" dirty="0" err="1" smtClean="0">
                <a:solidFill>
                  <a:schemeClr val="bg1"/>
                </a:solidFill>
                <a:cs typeface="Times New Roman" pitchFamily="18" charset="0"/>
              </a:rPr>
              <a:t>mong</a:t>
            </a:r>
            <a:r>
              <a:rPr lang="en-US" sz="5150" dirty="0" smtClean="0">
                <a:solidFill>
                  <a:schemeClr val="bg1"/>
                </a:solidFill>
                <a:cs typeface="Times New Roman" pitchFamily="18" charset="0"/>
              </a:rPr>
              <a:t> </a:t>
            </a:r>
            <a:r>
              <a:rPr lang="en-US" sz="5150" dirty="0" err="1" smtClean="0">
                <a:solidFill>
                  <a:schemeClr val="bg1"/>
                </a:solidFill>
                <a:cs typeface="Times New Roman" pitchFamily="18" charset="0"/>
              </a:rPr>
              <a:t>sao</a:t>
            </a:r>
            <a:r>
              <a:rPr lang="en-US" sz="5150" dirty="0" smtClean="0">
                <a:solidFill>
                  <a:schemeClr val="bg1"/>
                </a:solidFill>
                <a:cs typeface="Times New Roman" pitchFamily="18" charset="0"/>
              </a:rPr>
              <a:t> </a:t>
            </a:r>
            <a:r>
              <a:rPr lang="en-US" sz="5150" dirty="0" err="1" smtClean="0">
                <a:solidFill>
                  <a:schemeClr val="bg1"/>
                </a:solidFill>
                <a:cs typeface="Times New Roman" pitchFamily="18" charset="0"/>
              </a:rPr>
              <a:t>mai</a:t>
            </a:r>
            <a:r>
              <a:rPr lang="en-US" sz="5150" dirty="0" smtClean="0">
                <a:solidFill>
                  <a:schemeClr val="bg1"/>
                </a:solidFill>
                <a:cs typeface="Times New Roman" pitchFamily="18" charset="0"/>
              </a:rPr>
              <a:t> </a:t>
            </a:r>
            <a:r>
              <a:rPr lang="en-US" sz="5150" dirty="0" err="1" smtClean="0">
                <a:solidFill>
                  <a:schemeClr val="bg1"/>
                </a:solidFill>
                <a:cs typeface="Times New Roman" pitchFamily="18" charset="0"/>
              </a:rPr>
              <a:t>mọc</a:t>
            </a:r>
            <a:r>
              <a:rPr lang="en-US" sz="5150" dirty="0" smtClean="0">
                <a:solidFill>
                  <a:schemeClr val="bg1"/>
                </a:solidFill>
                <a:cs typeface="Times New Roman" pitchFamily="18" charset="0"/>
              </a:rPr>
              <a:t> </a:t>
            </a:r>
            <a:r>
              <a:rPr lang="en-US" sz="5150" dirty="0" err="1" smtClean="0">
                <a:solidFill>
                  <a:schemeClr val="bg1"/>
                </a:solidFill>
                <a:cs typeface="Times New Roman" pitchFamily="18" charset="0"/>
              </a:rPr>
              <a:t>lên</a:t>
            </a:r>
            <a:r>
              <a:rPr lang="en-US" sz="5150" dirty="0" smtClean="0">
                <a:solidFill>
                  <a:schemeClr val="bg1"/>
                </a:solidFill>
                <a:cs typeface="Times New Roman" pitchFamily="18" charset="0"/>
              </a:rPr>
              <a:t>, </a:t>
            </a:r>
            <a:r>
              <a:rPr lang="en-US" sz="5150" dirty="0" err="1" smtClean="0">
                <a:solidFill>
                  <a:schemeClr val="bg1"/>
                </a:solidFill>
                <a:cs typeface="Times New Roman" pitchFamily="18" charset="0"/>
              </a:rPr>
              <a:t>xua</a:t>
            </a:r>
            <a:r>
              <a:rPr lang="en-US" sz="5150" dirty="0" smtClean="0">
                <a:solidFill>
                  <a:schemeClr val="bg1"/>
                </a:solidFill>
                <a:cs typeface="Times New Roman" pitchFamily="18" charset="0"/>
              </a:rPr>
              <a:t> tan </a:t>
            </a:r>
            <a:r>
              <a:rPr lang="en-US" sz="5150" dirty="0" err="1" smtClean="0">
                <a:solidFill>
                  <a:schemeClr val="bg1"/>
                </a:solidFill>
                <a:cs typeface="Times New Roman" pitchFamily="18" charset="0"/>
              </a:rPr>
              <a:t>màn</a:t>
            </a:r>
            <a:r>
              <a:rPr lang="en-US" sz="5150" dirty="0" smtClean="0">
                <a:solidFill>
                  <a:schemeClr val="bg1"/>
                </a:solidFill>
                <a:cs typeface="Times New Roman" pitchFamily="18" charset="0"/>
              </a:rPr>
              <a:t> </a:t>
            </a:r>
            <a:r>
              <a:rPr lang="en-US" sz="5150" dirty="0" err="1" smtClean="0">
                <a:solidFill>
                  <a:schemeClr val="bg1"/>
                </a:solidFill>
                <a:cs typeface="Times New Roman" pitchFamily="18" charset="0"/>
              </a:rPr>
              <a:t>đêm</a:t>
            </a:r>
            <a:r>
              <a:rPr lang="en-US" sz="5150" dirty="0" smtClean="0">
                <a:solidFill>
                  <a:schemeClr val="bg1"/>
                </a:solidFill>
                <a:cs typeface="Times New Roman" pitchFamily="18" charset="0"/>
              </a:rPr>
              <a:t>, </a:t>
            </a:r>
            <a:r>
              <a:rPr lang="en-US" sz="5150" dirty="0" err="1" smtClean="0">
                <a:solidFill>
                  <a:schemeClr val="bg1"/>
                </a:solidFill>
                <a:cs typeface="Times New Roman" pitchFamily="18" charset="0"/>
              </a:rPr>
              <a:t>ánh</a:t>
            </a:r>
            <a:r>
              <a:rPr lang="en-US" sz="5150" dirty="0" smtClean="0">
                <a:solidFill>
                  <a:schemeClr val="bg1"/>
                </a:solidFill>
                <a:cs typeface="Times New Roman" pitchFamily="18" charset="0"/>
              </a:rPr>
              <a:t> </a:t>
            </a:r>
            <a:r>
              <a:rPr lang="en-US" sz="5150" dirty="0" err="1" smtClean="0">
                <a:solidFill>
                  <a:schemeClr val="bg1"/>
                </a:solidFill>
                <a:cs typeface="Times New Roman" pitchFamily="18" charset="0"/>
              </a:rPr>
              <a:t>dương</a:t>
            </a:r>
            <a:r>
              <a:rPr lang="en-US" sz="5150" dirty="0" smtClean="0">
                <a:solidFill>
                  <a:schemeClr val="bg1"/>
                </a:solidFill>
                <a:cs typeface="Times New Roman" pitchFamily="18" charset="0"/>
              </a:rPr>
              <a:t> </a:t>
            </a:r>
            <a:r>
              <a:rPr lang="en-US" sz="5150" dirty="0" err="1" smtClean="0">
                <a:solidFill>
                  <a:schemeClr val="bg1"/>
                </a:solidFill>
                <a:cs typeface="Times New Roman" pitchFamily="18" charset="0"/>
              </a:rPr>
              <a:t>êm</a:t>
            </a:r>
            <a:r>
              <a:rPr lang="en-US" sz="5150" dirty="0" smtClean="0">
                <a:solidFill>
                  <a:schemeClr val="bg1"/>
                </a:solidFill>
                <a:cs typeface="Times New Roman" pitchFamily="18" charset="0"/>
              </a:rPr>
              <a:t> </a:t>
            </a:r>
            <a:r>
              <a:rPr lang="en-US" sz="5150" dirty="0" err="1" smtClean="0">
                <a:solidFill>
                  <a:schemeClr val="bg1"/>
                </a:solidFill>
                <a:cs typeface="Times New Roman" pitchFamily="18" charset="0"/>
              </a:rPr>
              <a:t>đềm</a:t>
            </a:r>
            <a:r>
              <a:rPr lang="en-US" sz="5150" dirty="0" smtClean="0">
                <a:solidFill>
                  <a:schemeClr val="bg1"/>
                </a:solidFill>
                <a:cs typeface="Times New Roman" pitchFamily="18" charset="0"/>
              </a:rPr>
              <a:t>.</a:t>
            </a:r>
            <a:endParaRPr lang="en-US" sz="5150" b="0" dirty="0">
              <a:solidFill>
                <a:schemeClr val="bg1"/>
              </a:solidFill>
              <a:effectLst/>
              <a:cs typeface="Times New Roman" pitchFamily="18" charset="0"/>
            </a:endParaRPr>
          </a:p>
        </p:txBody>
      </p:sp>
    </p:spTree>
    <p:extLst>
      <p:ext uri="{BB962C8B-B14F-4D97-AF65-F5344CB8AC3E}">
        <p14:creationId xmlns:p14="http://schemas.microsoft.com/office/powerpoint/2010/main" val="2899959221"/>
      </p:ext>
    </p:extLst>
  </p:cSld>
  <p:clrMapOvr>
    <a:masterClrMapping/>
  </p:clrMapOvr>
  <p:transition spd="slow" advClick="0"/>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en-US" sz="5400" b="0" u="sng" dirty="0" smtClean="0">
                <a:solidFill>
                  <a:srgbClr val="FFFF00"/>
                </a:solidFill>
                <a:effectLst/>
                <a:latin typeface="+mj-lt"/>
                <a:cs typeface="Times New Roman" pitchFamily="18" charset="0"/>
              </a:rPr>
              <a:t>Tk2:</a:t>
            </a:r>
            <a:r>
              <a:rPr lang="en-US" sz="5400" b="0" dirty="0" smtClean="0">
                <a:solidFill>
                  <a:schemeClr val="bg1"/>
                </a:solidFill>
                <a:effectLst/>
                <a:latin typeface="+mj-lt"/>
                <a:cs typeface="Times New Roman" pitchFamily="18" charset="0"/>
              </a:rPr>
              <a:t> </a:t>
            </a:r>
            <a:r>
              <a:rPr lang="en-US" sz="5400" b="0" dirty="0" err="1" smtClean="0">
                <a:solidFill>
                  <a:schemeClr val="bg1"/>
                </a:solidFill>
                <a:effectLst/>
                <a:latin typeface="+mj-lt"/>
                <a:cs typeface="Times New Roman" pitchFamily="18" charset="0"/>
              </a:rPr>
              <a:t>Tâm</a:t>
            </a:r>
            <a:r>
              <a:rPr lang="en-US" sz="5400" b="0" dirty="0" smtClean="0">
                <a:solidFill>
                  <a:schemeClr val="bg1"/>
                </a:solidFill>
                <a:effectLst/>
                <a:latin typeface="+mj-lt"/>
                <a:cs typeface="Times New Roman" pitchFamily="18" charset="0"/>
              </a:rPr>
              <a:t> </a:t>
            </a:r>
            <a:r>
              <a:rPr lang="en-US" sz="5400" b="0" dirty="0" err="1" smtClean="0">
                <a:solidFill>
                  <a:schemeClr val="bg1"/>
                </a:solidFill>
                <a:effectLst/>
                <a:latin typeface="+mj-lt"/>
                <a:cs typeface="Times New Roman" pitchFamily="18" charset="0"/>
              </a:rPr>
              <a:t>hồn</a:t>
            </a:r>
            <a:r>
              <a:rPr lang="en-US" sz="5400" b="0" dirty="0" smtClean="0">
                <a:solidFill>
                  <a:schemeClr val="bg1"/>
                </a:solidFill>
                <a:effectLst/>
                <a:latin typeface="+mj-lt"/>
                <a:cs typeface="Times New Roman" pitchFamily="18" charset="0"/>
              </a:rPr>
              <a:t> con </a:t>
            </a:r>
            <a:r>
              <a:rPr lang="en-US" sz="5400" b="0" dirty="0" err="1" smtClean="0">
                <a:solidFill>
                  <a:schemeClr val="bg1"/>
                </a:solidFill>
                <a:effectLst/>
                <a:latin typeface="+mj-lt"/>
                <a:cs typeface="Times New Roman" pitchFamily="18" charset="0"/>
              </a:rPr>
              <a:t>sầu</a:t>
            </a:r>
            <a:r>
              <a:rPr lang="en-US" sz="5400" b="0" dirty="0" smtClean="0">
                <a:solidFill>
                  <a:schemeClr val="bg1"/>
                </a:solidFill>
                <a:effectLst/>
                <a:latin typeface="+mj-lt"/>
                <a:cs typeface="Times New Roman" pitchFamily="18" charset="0"/>
              </a:rPr>
              <a:t> lo </a:t>
            </a:r>
            <a:r>
              <a:rPr lang="en-US" sz="5400" b="0" dirty="0" err="1" smtClean="0">
                <a:solidFill>
                  <a:schemeClr val="bg1"/>
                </a:solidFill>
                <a:effectLst/>
                <a:latin typeface="+mj-lt"/>
                <a:cs typeface="Times New Roman" pitchFamily="18" charset="0"/>
              </a:rPr>
              <a:t>còn</a:t>
            </a:r>
            <a:r>
              <a:rPr lang="en-US" sz="5400" b="0" dirty="0" smtClean="0">
                <a:solidFill>
                  <a:schemeClr val="bg1"/>
                </a:solidFill>
                <a:effectLst/>
                <a:latin typeface="+mj-lt"/>
                <a:cs typeface="Times New Roman" pitchFamily="18" charset="0"/>
              </a:rPr>
              <a:t> </a:t>
            </a:r>
            <a:r>
              <a:rPr lang="en-US" sz="5400" b="0" dirty="0" err="1" smtClean="0">
                <a:solidFill>
                  <a:schemeClr val="bg1"/>
                </a:solidFill>
                <a:effectLst/>
                <a:latin typeface="+mj-lt"/>
                <a:cs typeface="Times New Roman" pitchFamily="18" charset="0"/>
              </a:rPr>
              <a:t>nặng</a:t>
            </a:r>
            <a:r>
              <a:rPr lang="en-US" sz="5400" b="0" dirty="0" smtClean="0">
                <a:solidFill>
                  <a:schemeClr val="bg1"/>
                </a:solidFill>
                <a:effectLst/>
                <a:latin typeface="+mj-lt"/>
                <a:cs typeface="Times New Roman" pitchFamily="18" charset="0"/>
              </a:rPr>
              <a:t> </a:t>
            </a:r>
            <a:r>
              <a:rPr lang="en-US" sz="5400" b="0" dirty="0" err="1" smtClean="0">
                <a:solidFill>
                  <a:schemeClr val="bg1"/>
                </a:solidFill>
                <a:effectLst/>
                <a:latin typeface="+mj-lt"/>
                <a:cs typeface="Times New Roman" pitchFamily="18" charset="0"/>
              </a:rPr>
              <a:t>trĩu</a:t>
            </a:r>
            <a:r>
              <a:rPr lang="en-US" sz="5400" b="0" dirty="0" smtClean="0">
                <a:solidFill>
                  <a:schemeClr val="bg1"/>
                </a:solidFill>
                <a:effectLst/>
                <a:latin typeface="+mj-lt"/>
                <a:cs typeface="Times New Roman" pitchFamily="18" charset="0"/>
              </a:rPr>
              <a:t>, </a:t>
            </a:r>
            <a:r>
              <a:rPr lang="en-US" sz="5400" b="0" dirty="0" err="1" smtClean="0">
                <a:solidFill>
                  <a:schemeClr val="bg1"/>
                </a:solidFill>
                <a:effectLst/>
                <a:latin typeface="+mj-lt"/>
                <a:cs typeface="Times New Roman" pitchFamily="18" charset="0"/>
              </a:rPr>
              <a:t>môi</a:t>
            </a:r>
            <a:r>
              <a:rPr lang="en-US" sz="5400" b="0" dirty="0" smtClean="0">
                <a:solidFill>
                  <a:schemeClr val="bg1"/>
                </a:solidFill>
                <a:effectLst/>
                <a:latin typeface="+mj-lt"/>
                <a:cs typeface="Times New Roman" pitchFamily="18" charset="0"/>
              </a:rPr>
              <a:t> </a:t>
            </a:r>
            <a:r>
              <a:rPr lang="en-US" sz="5400" b="0" dirty="0" err="1" smtClean="0">
                <a:solidFill>
                  <a:schemeClr val="bg1"/>
                </a:solidFill>
                <a:effectLst/>
                <a:latin typeface="+mj-lt"/>
                <a:cs typeface="Times New Roman" pitchFamily="18" charset="0"/>
              </a:rPr>
              <a:t>miệng</a:t>
            </a:r>
            <a:r>
              <a:rPr lang="en-US" sz="5400" b="0" dirty="0" smtClean="0">
                <a:solidFill>
                  <a:schemeClr val="bg1"/>
                </a:solidFill>
                <a:effectLst/>
                <a:latin typeface="+mj-lt"/>
                <a:cs typeface="Times New Roman" pitchFamily="18" charset="0"/>
              </a:rPr>
              <a:t> con </a:t>
            </a:r>
            <a:r>
              <a:rPr lang="en-US" sz="5400" b="0" dirty="0" err="1" smtClean="0">
                <a:solidFill>
                  <a:schemeClr val="bg1"/>
                </a:solidFill>
                <a:effectLst/>
                <a:latin typeface="+mj-lt"/>
                <a:cs typeface="Times New Roman" pitchFamily="18" charset="0"/>
              </a:rPr>
              <a:t>nở</a:t>
            </a:r>
            <a:r>
              <a:rPr lang="en-US" sz="5400" b="0" dirty="0" smtClean="0">
                <a:solidFill>
                  <a:schemeClr val="bg1"/>
                </a:solidFill>
                <a:effectLst/>
                <a:latin typeface="+mj-lt"/>
                <a:cs typeface="Times New Roman" pitchFamily="18" charset="0"/>
              </a:rPr>
              <a:t> </a:t>
            </a:r>
            <a:r>
              <a:rPr lang="en-US" sz="5400" b="0" dirty="0" err="1" smtClean="0">
                <a:solidFill>
                  <a:schemeClr val="bg1"/>
                </a:solidFill>
                <a:effectLst/>
                <a:latin typeface="+mj-lt"/>
                <a:cs typeface="Times New Roman" pitchFamily="18" charset="0"/>
              </a:rPr>
              <a:t>ra</a:t>
            </a:r>
            <a:r>
              <a:rPr lang="en-US" sz="5400" b="0" dirty="0" smtClean="0">
                <a:solidFill>
                  <a:schemeClr val="bg1"/>
                </a:solidFill>
                <a:effectLst/>
                <a:latin typeface="+mj-lt"/>
                <a:cs typeface="Times New Roman" pitchFamily="18" charset="0"/>
              </a:rPr>
              <a:t> </a:t>
            </a:r>
            <a:r>
              <a:rPr lang="en-US" sz="5400" b="0" dirty="0" err="1" smtClean="0">
                <a:solidFill>
                  <a:schemeClr val="bg1"/>
                </a:solidFill>
                <a:effectLst/>
                <a:latin typeface="+mj-lt"/>
                <a:cs typeface="Times New Roman" pitchFamily="18" charset="0"/>
              </a:rPr>
              <a:t>lời</a:t>
            </a:r>
            <a:r>
              <a:rPr lang="en-US" sz="5400" b="0" dirty="0" smtClean="0">
                <a:solidFill>
                  <a:schemeClr val="bg1"/>
                </a:solidFill>
                <a:effectLst/>
                <a:latin typeface="+mj-lt"/>
                <a:cs typeface="Times New Roman" pitchFamily="18" charset="0"/>
              </a:rPr>
              <a:t> </a:t>
            </a:r>
            <a:r>
              <a:rPr lang="en-US" sz="5400" b="0" dirty="0" err="1" smtClean="0">
                <a:solidFill>
                  <a:schemeClr val="bg1"/>
                </a:solidFill>
                <a:effectLst/>
                <a:latin typeface="+mj-lt"/>
                <a:cs typeface="Times New Roman" pitchFamily="18" charset="0"/>
              </a:rPr>
              <a:t>kêu</a:t>
            </a:r>
            <a:r>
              <a:rPr lang="en-US" sz="5400" b="0" dirty="0" smtClean="0">
                <a:solidFill>
                  <a:schemeClr val="bg1"/>
                </a:solidFill>
                <a:effectLst/>
                <a:latin typeface="+mj-lt"/>
                <a:cs typeface="Times New Roman" pitchFamily="18" charset="0"/>
              </a:rPr>
              <a:t> </a:t>
            </a:r>
            <a:r>
              <a:rPr lang="en-US" sz="5400" b="0" dirty="0" err="1" smtClean="0">
                <a:solidFill>
                  <a:schemeClr val="bg1"/>
                </a:solidFill>
                <a:effectLst/>
                <a:latin typeface="+mj-lt"/>
                <a:cs typeface="Times New Roman" pitchFamily="18" charset="0"/>
              </a:rPr>
              <a:t>cứu</a:t>
            </a:r>
            <a:r>
              <a:rPr lang="en-US" sz="5400" b="0" dirty="0" smtClean="0">
                <a:solidFill>
                  <a:schemeClr val="bg1"/>
                </a:solidFill>
                <a:effectLst/>
                <a:latin typeface="+mj-lt"/>
                <a:cs typeface="Times New Roman" pitchFamily="18" charset="0"/>
              </a:rPr>
              <a:t>, </a:t>
            </a:r>
            <a:r>
              <a:rPr lang="en-US" sz="5400" b="0" dirty="0" err="1" smtClean="0">
                <a:solidFill>
                  <a:schemeClr val="bg1"/>
                </a:solidFill>
                <a:effectLst/>
                <a:latin typeface="+mj-lt"/>
                <a:cs typeface="Times New Roman" pitchFamily="18" charset="0"/>
              </a:rPr>
              <a:t>Chúa</a:t>
            </a:r>
            <a:r>
              <a:rPr lang="en-US" sz="5400" b="0" dirty="0" smtClean="0">
                <a:solidFill>
                  <a:schemeClr val="bg1"/>
                </a:solidFill>
                <a:effectLst/>
                <a:latin typeface="+mj-lt"/>
                <a:cs typeface="Times New Roman" pitchFamily="18" charset="0"/>
              </a:rPr>
              <a:t> </a:t>
            </a:r>
            <a:r>
              <a:rPr lang="en-US" sz="5400" b="0" dirty="0" err="1" smtClean="0">
                <a:solidFill>
                  <a:schemeClr val="bg1"/>
                </a:solidFill>
                <a:effectLst/>
                <a:latin typeface="+mj-lt"/>
                <a:cs typeface="Times New Roman" pitchFamily="18" charset="0"/>
              </a:rPr>
              <a:t>đã</a:t>
            </a:r>
            <a:r>
              <a:rPr lang="en-US" sz="5400" b="0" dirty="0" smtClean="0">
                <a:solidFill>
                  <a:schemeClr val="bg1"/>
                </a:solidFill>
                <a:effectLst/>
                <a:latin typeface="+mj-lt"/>
                <a:cs typeface="Times New Roman" pitchFamily="18" charset="0"/>
              </a:rPr>
              <a:t> </a:t>
            </a:r>
            <a:r>
              <a:rPr lang="en-US" sz="5400" b="0" dirty="0" err="1" smtClean="0">
                <a:solidFill>
                  <a:schemeClr val="bg1"/>
                </a:solidFill>
                <a:effectLst/>
                <a:latin typeface="+mj-lt"/>
                <a:cs typeface="Times New Roman" pitchFamily="18" charset="0"/>
              </a:rPr>
              <a:t>đến</a:t>
            </a:r>
            <a:r>
              <a:rPr lang="en-US" sz="5400" b="0" dirty="0" smtClean="0">
                <a:solidFill>
                  <a:schemeClr val="bg1"/>
                </a:solidFill>
                <a:effectLst/>
                <a:latin typeface="+mj-lt"/>
                <a:cs typeface="Times New Roman" pitchFamily="18" charset="0"/>
              </a:rPr>
              <a:t> </a:t>
            </a:r>
            <a:r>
              <a:rPr lang="en-US" sz="5400" b="0" dirty="0" err="1" smtClean="0">
                <a:solidFill>
                  <a:schemeClr val="bg1"/>
                </a:solidFill>
                <a:effectLst/>
                <a:latin typeface="+mj-lt"/>
                <a:cs typeface="Times New Roman" pitchFamily="18" charset="0"/>
              </a:rPr>
              <a:t>thương</a:t>
            </a:r>
            <a:r>
              <a:rPr lang="en-US" sz="5400" b="0" dirty="0" smtClean="0">
                <a:solidFill>
                  <a:schemeClr val="bg1"/>
                </a:solidFill>
                <a:effectLst/>
                <a:latin typeface="+mj-lt"/>
                <a:cs typeface="Times New Roman" pitchFamily="18" charset="0"/>
              </a:rPr>
              <a:t> </a:t>
            </a:r>
            <a:r>
              <a:rPr lang="en-US" sz="5400" b="0" dirty="0" err="1" smtClean="0">
                <a:solidFill>
                  <a:schemeClr val="bg1"/>
                </a:solidFill>
                <a:effectLst/>
                <a:latin typeface="+mj-lt"/>
                <a:cs typeface="Times New Roman" pitchFamily="18" charset="0"/>
              </a:rPr>
              <a:t>nhìn</a:t>
            </a:r>
            <a:r>
              <a:rPr lang="en-US" sz="5400" b="0" dirty="0" smtClean="0">
                <a:solidFill>
                  <a:schemeClr val="bg1"/>
                </a:solidFill>
                <a:effectLst/>
                <a:latin typeface="+mj-lt"/>
                <a:cs typeface="Times New Roman" pitchFamily="18" charset="0"/>
              </a:rPr>
              <a:t> </a:t>
            </a:r>
            <a:r>
              <a:rPr lang="en-US" sz="5400" b="0" dirty="0" err="1" smtClean="0">
                <a:solidFill>
                  <a:schemeClr val="bg1"/>
                </a:solidFill>
                <a:effectLst/>
                <a:latin typeface="+mj-lt"/>
                <a:cs typeface="Times New Roman" pitchFamily="18" charset="0"/>
              </a:rPr>
              <a:t>đời</a:t>
            </a:r>
            <a:r>
              <a:rPr lang="en-US" sz="5400" b="0" dirty="0" smtClean="0">
                <a:solidFill>
                  <a:schemeClr val="bg1"/>
                </a:solidFill>
                <a:effectLst/>
                <a:latin typeface="+mj-lt"/>
                <a:cs typeface="Times New Roman" pitchFamily="18" charset="0"/>
              </a:rPr>
              <a:t> </a:t>
            </a:r>
            <a:r>
              <a:rPr lang="en-US" sz="5400" b="0" dirty="0" err="1" smtClean="0">
                <a:solidFill>
                  <a:schemeClr val="bg1"/>
                </a:solidFill>
                <a:effectLst/>
                <a:latin typeface="+mj-lt"/>
                <a:cs typeface="Times New Roman" pitchFamily="18" charset="0"/>
              </a:rPr>
              <a:t>xót</a:t>
            </a:r>
            <a:r>
              <a:rPr lang="en-US" sz="5400" b="0" dirty="0" smtClean="0">
                <a:solidFill>
                  <a:schemeClr val="bg1"/>
                </a:solidFill>
                <a:effectLst/>
                <a:latin typeface="+mj-lt"/>
                <a:cs typeface="Times New Roman" pitchFamily="18" charset="0"/>
              </a:rPr>
              <a:t> </a:t>
            </a:r>
            <a:r>
              <a:rPr lang="en-US" sz="5400" b="0" dirty="0" err="1" smtClean="0">
                <a:solidFill>
                  <a:schemeClr val="bg1"/>
                </a:solidFill>
                <a:effectLst/>
                <a:latin typeface="+mj-lt"/>
                <a:cs typeface="Times New Roman" pitchFamily="18" charset="0"/>
              </a:rPr>
              <a:t>xa</a:t>
            </a:r>
            <a:r>
              <a:rPr lang="en-US" sz="5400" b="0" dirty="0" smtClean="0">
                <a:solidFill>
                  <a:schemeClr val="bg1"/>
                </a:solidFill>
                <a:effectLst/>
                <a:latin typeface="+mj-lt"/>
                <a:cs typeface="Times New Roman" pitchFamily="18" charset="0"/>
              </a:rPr>
              <a:t>, </a:t>
            </a:r>
            <a:r>
              <a:rPr lang="en-US" sz="5400" b="0" dirty="0" err="1" smtClean="0">
                <a:solidFill>
                  <a:schemeClr val="bg1"/>
                </a:solidFill>
                <a:effectLst/>
                <a:latin typeface="+mj-lt"/>
                <a:cs typeface="Times New Roman" pitchFamily="18" charset="0"/>
              </a:rPr>
              <a:t>cõi</a:t>
            </a:r>
            <a:r>
              <a:rPr lang="en-US" sz="5400" b="0" dirty="0" smtClean="0">
                <a:solidFill>
                  <a:schemeClr val="bg1"/>
                </a:solidFill>
                <a:effectLst/>
                <a:latin typeface="+mj-lt"/>
                <a:cs typeface="Times New Roman" pitchFamily="18" charset="0"/>
              </a:rPr>
              <a:t> </a:t>
            </a:r>
            <a:r>
              <a:rPr lang="en-US" sz="5400" b="0" dirty="0" err="1" smtClean="0">
                <a:solidFill>
                  <a:schemeClr val="bg1"/>
                </a:solidFill>
                <a:effectLst/>
                <a:latin typeface="+mj-lt"/>
                <a:cs typeface="Times New Roman" pitchFamily="18" charset="0"/>
              </a:rPr>
              <a:t>trần</a:t>
            </a:r>
            <a:r>
              <a:rPr lang="en-US" sz="5400" b="0" dirty="0" smtClean="0">
                <a:solidFill>
                  <a:schemeClr val="bg1"/>
                </a:solidFill>
                <a:effectLst/>
                <a:latin typeface="+mj-lt"/>
                <a:cs typeface="Times New Roman" pitchFamily="18" charset="0"/>
              </a:rPr>
              <a:t> </a:t>
            </a:r>
            <a:r>
              <a:rPr lang="en-US" sz="5400" b="0" dirty="0" err="1" smtClean="0">
                <a:solidFill>
                  <a:schemeClr val="bg1"/>
                </a:solidFill>
                <a:effectLst/>
                <a:latin typeface="+mj-lt"/>
                <a:cs typeface="Times New Roman" pitchFamily="18" charset="0"/>
              </a:rPr>
              <a:t>mở</a:t>
            </a:r>
            <a:r>
              <a:rPr lang="en-US" sz="5400" b="0" dirty="0" smtClean="0">
                <a:solidFill>
                  <a:schemeClr val="bg1"/>
                </a:solidFill>
                <a:effectLst/>
                <a:latin typeface="+mj-lt"/>
                <a:cs typeface="Times New Roman" pitchFamily="18" charset="0"/>
              </a:rPr>
              <a:t> </a:t>
            </a:r>
            <a:r>
              <a:rPr lang="en-US" sz="5400" b="0" dirty="0" err="1" smtClean="0">
                <a:solidFill>
                  <a:schemeClr val="bg1"/>
                </a:solidFill>
                <a:effectLst/>
                <a:latin typeface="+mj-lt"/>
                <a:cs typeface="Times New Roman" pitchFamily="18" charset="0"/>
              </a:rPr>
              <a:t>mắt</a:t>
            </a:r>
            <a:r>
              <a:rPr lang="en-US" sz="5400" b="0" dirty="0" smtClean="0">
                <a:solidFill>
                  <a:schemeClr val="bg1"/>
                </a:solidFill>
                <a:effectLst/>
                <a:latin typeface="+mj-lt"/>
                <a:cs typeface="Times New Roman" pitchFamily="18" charset="0"/>
              </a:rPr>
              <a:t> </a:t>
            </a:r>
            <a:r>
              <a:rPr lang="en-US" sz="5400" b="0" dirty="0" err="1" smtClean="0">
                <a:solidFill>
                  <a:schemeClr val="bg1"/>
                </a:solidFill>
                <a:effectLst/>
                <a:latin typeface="+mj-lt"/>
                <a:cs typeface="Times New Roman" pitchFamily="18" charset="0"/>
              </a:rPr>
              <a:t>ra</a:t>
            </a:r>
            <a:r>
              <a:rPr lang="en-US" sz="5400" b="0" dirty="0" smtClean="0">
                <a:solidFill>
                  <a:schemeClr val="bg1"/>
                </a:solidFill>
                <a:effectLst/>
                <a:latin typeface="+mj-lt"/>
                <a:cs typeface="Times New Roman" pitchFamily="18" charset="0"/>
              </a:rPr>
              <a:t>, </a:t>
            </a:r>
            <a:r>
              <a:rPr lang="en-US" sz="5400" b="0" dirty="0" err="1" smtClean="0">
                <a:solidFill>
                  <a:schemeClr val="bg1"/>
                </a:solidFill>
                <a:effectLst/>
                <a:latin typeface="+mj-lt"/>
                <a:cs typeface="Times New Roman" pitchFamily="18" charset="0"/>
              </a:rPr>
              <a:t>cho</a:t>
            </a:r>
            <a:r>
              <a:rPr lang="en-US" sz="5400" b="0" dirty="0" smtClean="0">
                <a:solidFill>
                  <a:schemeClr val="bg1"/>
                </a:solidFill>
                <a:effectLst/>
                <a:latin typeface="+mj-lt"/>
                <a:cs typeface="Times New Roman" pitchFamily="18" charset="0"/>
              </a:rPr>
              <a:t> </a:t>
            </a:r>
            <a:r>
              <a:rPr lang="en-US" sz="5400" b="0" dirty="0" err="1" smtClean="0">
                <a:solidFill>
                  <a:schemeClr val="bg1"/>
                </a:solidFill>
                <a:effectLst/>
                <a:latin typeface="+mj-lt"/>
                <a:cs typeface="Times New Roman" pitchFamily="18" charset="0"/>
              </a:rPr>
              <a:t>lòng</a:t>
            </a:r>
            <a:r>
              <a:rPr lang="en-US" sz="5400" b="0" dirty="0" smtClean="0">
                <a:solidFill>
                  <a:schemeClr val="bg1"/>
                </a:solidFill>
                <a:effectLst/>
                <a:latin typeface="+mj-lt"/>
                <a:cs typeface="Times New Roman" pitchFamily="18" charset="0"/>
              </a:rPr>
              <a:t> </a:t>
            </a:r>
            <a:r>
              <a:rPr lang="en-US" sz="5400" b="0" dirty="0" err="1" smtClean="0">
                <a:solidFill>
                  <a:schemeClr val="bg1"/>
                </a:solidFill>
                <a:effectLst/>
                <a:latin typeface="+mj-lt"/>
                <a:cs typeface="Times New Roman" pitchFamily="18" charset="0"/>
              </a:rPr>
              <a:t>đừng</a:t>
            </a:r>
            <a:r>
              <a:rPr lang="en-US" sz="5400" b="0" dirty="0" smtClean="0">
                <a:solidFill>
                  <a:schemeClr val="bg1"/>
                </a:solidFill>
                <a:effectLst/>
                <a:latin typeface="+mj-lt"/>
                <a:cs typeface="Times New Roman" pitchFamily="18" charset="0"/>
              </a:rPr>
              <a:t> </a:t>
            </a:r>
            <a:r>
              <a:rPr lang="en-US" sz="5400" b="0" dirty="0" err="1" smtClean="0">
                <a:solidFill>
                  <a:schemeClr val="bg1"/>
                </a:solidFill>
                <a:effectLst/>
                <a:latin typeface="+mj-lt"/>
                <a:cs typeface="Times New Roman" pitchFamily="18" charset="0"/>
              </a:rPr>
              <a:t>ngã</a:t>
            </a:r>
            <a:r>
              <a:rPr lang="en-US" sz="5400" b="0" dirty="0" smtClean="0">
                <a:solidFill>
                  <a:schemeClr val="bg1"/>
                </a:solidFill>
                <a:effectLst/>
                <a:latin typeface="+mj-lt"/>
                <a:cs typeface="Times New Roman" pitchFamily="18" charset="0"/>
              </a:rPr>
              <a:t> </a:t>
            </a:r>
            <a:r>
              <a:rPr lang="en-US" sz="5400" b="0" dirty="0" err="1" smtClean="0">
                <a:solidFill>
                  <a:schemeClr val="bg1"/>
                </a:solidFill>
                <a:effectLst/>
                <a:latin typeface="+mj-lt"/>
                <a:cs typeface="Times New Roman" pitchFamily="18" charset="0"/>
              </a:rPr>
              <a:t>sa</a:t>
            </a:r>
            <a:r>
              <a:rPr lang="en-US" sz="5400" dirty="0" smtClean="0">
                <a:solidFill>
                  <a:srgbClr val="FFFF00"/>
                </a:solidFill>
                <a:cs typeface="Times New Roman" pitchFamily="18" charset="0"/>
              </a:rPr>
              <a:t>…</a:t>
            </a:r>
            <a:endParaRPr lang="en-US" sz="5400" b="0" dirty="0">
              <a:solidFill>
                <a:srgbClr val="FFFF00"/>
              </a:solidFill>
              <a:effectLst/>
              <a:cs typeface="Times New Roman" pitchFamily="18" charset="0"/>
            </a:endParaRPr>
          </a:p>
        </p:txBody>
      </p:sp>
    </p:spTree>
    <p:extLst>
      <p:ext uri="{BB962C8B-B14F-4D97-AF65-F5344CB8AC3E}">
        <p14:creationId xmlns:p14="http://schemas.microsoft.com/office/powerpoint/2010/main" val="2899959221"/>
      </p:ext>
    </p:extLst>
  </p:cSld>
  <p:clrMapOvr>
    <a:masterClrMapping/>
  </p:clrMapOvr>
  <p:transition spd="slow" advClick="0"/>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9050"/>
            <a:ext cx="9144000" cy="5143499"/>
          </a:xfrm>
        </p:spPr>
        <p:txBody>
          <a:bodyPr>
            <a:noAutofit/>
          </a:bodyPr>
          <a:lstStyle/>
          <a:p>
            <a:pPr algn="just"/>
            <a:r>
              <a:rPr lang="en-US" sz="5400" b="0" dirty="0" smtClean="0">
                <a:solidFill>
                  <a:srgbClr val="FFFF00"/>
                </a:solidFill>
                <a:effectLst/>
                <a:latin typeface="+mj-lt"/>
                <a:cs typeface="Times New Roman" pitchFamily="18" charset="0"/>
              </a:rPr>
              <a:t>…</a:t>
            </a:r>
            <a:r>
              <a:rPr lang="en-US" sz="5400" b="0" dirty="0" smtClean="0">
                <a:solidFill>
                  <a:schemeClr val="bg1"/>
                </a:solidFill>
                <a:effectLst/>
                <a:latin typeface="+mj-lt"/>
                <a:cs typeface="Times New Roman" pitchFamily="18" charset="0"/>
              </a:rPr>
              <a:t> Con </a:t>
            </a:r>
            <a:r>
              <a:rPr lang="en-US" sz="5400" b="0" dirty="0" err="1" smtClean="0">
                <a:solidFill>
                  <a:schemeClr val="bg1"/>
                </a:solidFill>
                <a:effectLst/>
                <a:latin typeface="+mj-lt"/>
                <a:cs typeface="Times New Roman" pitchFamily="18" charset="0"/>
              </a:rPr>
              <a:t>nguyện</a:t>
            </a:r>
            <a:r>
              <a:rPr lang="en-US" sz="5400" b="0" dirty="0" smtClean="0">
                <a:solidFill>
                  <a:schemeClr val="bg1"/>
                </a:solidFill>
                <a:effectLst/>
                <a:latin typeface="+mj-lt"/>
                <a:cs typeface="Times New Roman" pitchFamily="18" charset="0"/>
              </a:rPr>
              <a:t> </a:t>
            </a:r>
            <a:r>
              <a:rPr lang="en-US" sz="5400" b="0" dirty="0" err="1" smtClean="0">
                <a:solidFill>
                  <a:schemeClr val="bg1"/>
                </a:solidFill>
                <a:effectLst/>
                <a:latin typeface="+mj-lt"/>
                <a:cs typeface="Times New Roman" pitchFamily="18" charset="0"/>
              </a:rPr>
              <a:t>xin</a:t>
            </a:r>
            <a:r>
              <a:rPr lang="en-US" sz="5400" b="0" dirty="0" smtClean="0">
                <a:solidFill>
                  <a:schemeClr val="bg1"/>
                </a:solidFill>
                <a:effectLst/>
                <a:latin typeface="+mj-lt"/>
                <a:cs typeface="Times New Roman" pitchFamily="18" charset="0"/>
              </a:rPr>
              <a:t> </a:t>
            </a:r>
            <a:r>
              <a:rPr lang="en-US" sz="5400" b="0" dirty="0" err="1" smtClean="0">
                <a:solidFill>
                  <a:schemeClr val="bg1"/>
                </a:solidFill>
                <a:effectLst/>
                <a:latin typeface="+mj-lt"/>
                <a:cs typeface="Times New Roman" pitchFamily="18" charset="0"/>
              </a:rPr>
              <a:t>làm</a:t>
            </a:r>
            <a:r>
              <a:rPr lang="en-US" sz="5400" b="0" dirty="0" smtClean="0">
                <a:solidFill>
                  <a:schemeClr val="bg1"/>
                </a:solidFill>
                <a:effectLst/>
                <a:latin typeface="+mj-lt"/>
                <a:cs typeface="Times New Roman" pitchFamily="18" charset="0"/>
              </a:rPr>
              <a:t> </a:t>
            </a:r>
            <a:r>
              <a:rPr lang="en-US" sz="5400" b="0" dirty="0" err="1" smtClean="0">
                <a:solidFill>
                  <a:schemeClr val="bg1"/>
                </a:solidFill>
                <a:effectLst/>
                <a:latin typeface="+mj-lt"/>
                <a:cs typeface="Times New Roman" pitchFamily="18" charset="0"/>
              </a:rPr>
              <a:t>tông</a:t>
            </a:r>
            <a:r>
              <a:rPr lang="en-US" sz="5400" b="0" dirty="0" smtClean="0">
                <a:solidFill>
                  <a:schemeClr val="bg1"/>
                </a:solidFill>
                <a:effectLst/>
                <a:latin typeface="+mj-lt"/>
                <a:cs typeface="Times New Roman" pitchFamily="18" charset="0"/>
              </a:rPr>
              <a:t> </a:t>
            </a:r>
            <a:r>
              <a:rPr lang="en-US" sz="5400" b="0" dirty="0" err="1" smtClean="0">
                <a:solidFill>
                  <a:schemeClr val="bg1"/>
                </a:solidFill>
                <a:effectLst/>
                <a:latin typeface="+mj-lt"/>
                <a:cs typeface="Times New Roman" pitchFamily="18" charset="0"/>
              </a:rPr>
              <a:t>đồ</a:t>
            </a:r>
            <a:r>
              <a:rPr lang="en-US" sz="5400" b="0" dirty="0" smtClean="0">
                <a:solidFill>
                  <a:schemeClr val="bg1"/>
                </a:solidFill>
                <a:effectLst/>
                <a:latin typeface="+mj-lt"/>
                <a:cs typeface="Times New Roman" pitchFamily="18" charset="0"/>
              </a:rPr>
              <a:t> </a:t>
            </a:r>
            <a:r>
              <a:rPr lang="en-US" sz="5400" b="0" dirty="0" err="1" smtClean="0">
                <a:solidFill>
                  <a:schemeClr val="bg1"/>
                </a:solidFill>
                <a:effectLst/>
                <a:latin typeface="+mj-lt"/>
                <a:cs typeface="Times New Roman" pitchFamily="18" charset="0"/>
              </a:rPr>
              <a:t>cho</a:t>
            </a:r>
            <a:r>
              <a:rPr lang="en-US" sz="5400" b="0" dirty="0" smtClean="0">
                <a:solidFill>
                  <a:schemeClr val="bg1"/>
                </a:solidFill>
                <a:effectLst/>
                <a:latin typeface="+mj-lt"/>
                <a:cs typeface="Times New Roman" pitchFamily="18" charset="0"/>
              </a:rPr>
              <a:t> </a:t>
            </a:r>
            <a:r>
              <a:rPr lang="en-US" sz="5400" b="0" dirty="0" err="1" smtClean="0">
                <a:solidFill>
                  <a:schemeClr val="bg1"/>
                </a:solidFill>
                <a:effectLst/>
                <a:latin typeface="+mj-lt"/>
                <a:cs typeface="Times New Roman" pitchFamily="18" charset="0"/>
              </a:rPr>
              <a:t>Chúa</a:t>
            </a:r>
            <a:r>
              <a:rPr lang="en-US" sz="5400" b="0" dirty="0" smtClean="0">
                <a:solidFill>
                  <a:schemeClr val="bg1"/>
                </a:solidFill>
                <a:effectLst/>
                <a:latin typeface="+mj-lt"/>
                <a:cs typeface="Times New Roman" pitchFamily="18" charset="0"/>
              </a:rPr>
              <a:t>, </a:t>
            </a:r>
            <a:r>
              <a:rPr lang="en-US" sz="5400" b="0" dirty="0" err="1" smtClean="0">
                <a:solidFill>
                  <a:schemeClr val="bg1"/>
                </a:solidFill>
                <a:effectLst/>
                <a:latin typeface="+mj-lt"/>
                <a:cs typeface="Times New Roman" pitchFamily="18" charset="0"/>
              </a:rPr>
              <a:t>đi</a:t>
            </a:r>
            <a:r>
              <a:rPr lang="en-US" sz="5400" b="0" dirty="0" smtClean="0">
                <a:solidFill>
                  <a:schemeClr val="bg1"/>
                </a:solidFill>
                <a:effectLst/>
                <a:latin typeface="+mj-lt"/>
                <a:cs typeface="Times New Roman" pitchFamily="18" charset="0"/>
              </a:rPr>
              <a:t> </a:t>
            </a:r>
            <a:r>
              <a:rPr lang="en-US" sz="5400" b="0" dirty="0" err="1" smtClean="0">
                <a:solidFill>
                  <a:schemeClr val="bg1"/>
                </a:solidFill>
                <a:effectLst/>
                <a:latin typeface="+mj-lt"/>
                <a:cs typeface="Times New Roman" pitchFamily="18" charset="0"/>
              </a:rPr>
              <a:t>truyền</a:t>
            </a:r>
            <a:r>
              <a:rPr lang="en-US" sz="5400" b="0" dirty="0" smtClean="0">
                <a:solidFill>
                  <a:schemeClr val="bg1"/>
                </a:solidFill>
                <a:effectLst/>
                <a:latin typeface="+mj-lt"/>
                <a:cs typeface="Times New Roman" pitchFamily="18" charset="0"/>
              </a:rPr>
              <a:t> </a:t>
            </a:r>
            <a:r>
              <a:rPr lang="en-US" sz="5400" b="0" dirty="0" err="1" smtClean="0">
                <a:solidFill>
                  <a:schemeClr val="bg1"/>
                </a:solidFill>
                <a:effectLst/>
                <a:latin typeface="+mj-lt"/>
                <a:cs typeface="Times New Roman" pitchFamily="18" charset="0"/>
              </a:rPr>
              <a:t>rao</a:t>
            </a:r>
            <a:r>
              <a:rPr lang="en-US" sz="5400" b="0" dirty="0" smtClean="0">
                <a:solidFill>
                  <a:schemeClr val="bg1"/>
                </a:solidFill>
                <a:effectLst/>
                <a:latin typeface="+mj-lt"/>
                <a:cs typeface="Times New Roman" pitchFamily="18" charset="0"/>
              </a:rPr>
              <a:t> </a:t>
            </a:r>
            <a:r>
              <a:rPr lang="en-US" sz="5400" b="0" dirty="0" err="1" smtClean="0">
                <a:solidFill>
                  <a:schemeClr val="bg1"/>
                </a:solidFill>
                <a:effectLst/>
                <a:latin typeface="+mj-lt"/>
                <a:cs typeface="Times New Roman" pitchFamily="18" charset="0"/>
              </a:rPr>
              <a:t>niềm</a:t>
            </a:r>
            <a:r>
              <a:rPr lang="en-US" sz="5400" b="0" dirty="0" smtClean="0">
                <a:solidFill>
                  <a:schemeClr val="bg1"/>
                </a:solidFill>
                <a:effectLst/>
                <a:latin typeface="+mj-lt"/>
                <a:cs typeface="Times New Roman" pitchFamily="18" charset="0"/>
              </a:rPr>
              <a:t> tin </a:t>
            </a:r>
            <a:r>
              <a:rPr lang="en-US" sz="5400" b="0" dirty="0" err="1" smtClean="0">
                <a:solidFill>
                  <a:schemeClr val="bg1"/>
                </a:solidFill>
                <a:effectLst/>
                <a:latin typeface="+mj-lt"/>
                <a:cs typeface="Times New Roman" pitchFamily="18" charset="0"/>
              </a:rPr>
              <a:t>miền</a:t>
            </a:r>
            <a:r>
              <a:rPr lang="en-US" sz="5400" b="0" dirty="0" smtClean="0">
                <a:solidFill>
                  <a:schemeClr val="bg1"/>
                </a:solidFill>
                <a:effectLst/>
                <a:latin typeface="+mj-lt"/>
                <a:cs typeface="Times New Roman" pitchFamily="18" charset="0"/>
              </a:rPr>
              <a:t> </a:t>
            </a:r>
            <a:r>
              <a:rPr lang="en-US" sz="5400" b="0" dirty="0" err="1" smtClean="0">
                <a:solidFill>
                  <a:schemeClr val="bg1"/>
                </a:solidFill>
                <a:effectLst/>
                <a:latin typeface="+mj-lt"/>
                <a:cs typeface="Times New Roman" pitchFamily="18" charset="0"/>
              </a:rPr>
              <a:t>đất</a:t>
            </a:r>
            <a:r>
              <a:rPr lang="en-US" sz="5400" b="0" dirty="0" smtClean="0">
                <a:solidFill>
                  <a:schemeClr val="bg1"/>
                </a:solidFill>
                <a:effectLst/>
                <a:latin typeface="+mj-lt"/>
                <a:cs typeface="Times New Roman" pitchFamily="18" charset="0"/>
              </a:rPr>
              <a:t> </a:t>
            </a:r>
            <a:r>
              <a:rPr lang="en-US" sz="5400" b="0" dirty="0" err="1" smtClean="0">
                <a:solidFill>
                  <a:schemeClr val="bg1"/>
                </a:solidFill>
                <a:effectLst/>
                <a:latin typeface="+mj-lt"/>
                <a:cs typeface="Times New Roman" pitchFamily="18" charset="0"/>
              </a:rPr>
              <a:t>hứa</a:t>
            </a:r>
            <a:r>
              <a:rPr lang="en-US" sz="5400" b="0" dirty="0" smtClean="0">
                <a:solidFill>
                  <a:schemeClr val="bg1"/>
                </a:solidFill>
                <a:effectLst/>
                <a:latin typeface="+mj-lt"/>
                <a:cs typeface="Times New Roman" pitchFamily="18" charset="0"/>
              </a:rPr>
              <a:t>, </a:t>
            </a:r>
            <a:r>
              <a:rPr lang="en-US" sz="5400" b="0" dirty="0" err="1" smtClean="0">
                <a:solidFill>
                  <a:schemeClr val="bg1"/>
                </a:solidFill>
                <a:effectLst/>
                <a:latin typeface="+mj-lt"/>
                <a:cs typeface="Times New Roman" pitchFamily="18" charset="0"/>
              </a:rPr>
              <a:t>cứu</a:t>
            </a:r>
            <a:r>
              <a:rPr lang="en-US" sz="5400" b="0" dirty="0" smtClean="0">
                <a:solidFill>
                  <a:schemeClr val="bg1"/>
                </a:solidFill>
                <a:effectLst/>
                <a:latin typeface="+mj-lt"/>
                <a:cs typeface="Times New Roman" pitchFamily="18" charset="0"/>
              </a:rPr>
              <a:t> </a:t>
            </a:r>
            <a:r>
              <a:rPr lang="en-US" sz="5400" b="0" dirty="0" err="1" smtClean="0">
                <a:solidFill>
                  <a:schemeClr val="bg1"/>
                </a:solidFill>
                <a:effectLst/>
                <a:latin typeface="+mj-lt"/>
                <a:cs typeface="Times New Roman" pitchFamily="18" charset="0"/>
              </a:rPr>
              <a:t>thoát</a:t>
            </a:r>
            <a:r>
              <a:rPr lang="en-US" sz="5400" b="0" dirty="0" smtClean="0">
                <a:solidFill>
                  <a:schemeClr val="bg1"/>
                </a:solidFill>
                <a:effectLst/>
                <a:latin typeface="+mj-lt"/>
                <a:cs typeface="Times New Roman" pitchFamily="18" charset="0"/>
              </a:rPr>
              <a:t> </a:t>
            </a:r>
            <a:r>
              <a:rPr lang="en-US" sz="5400" b="0" dirty="0" err="1" smtClean="0">
                <a:solidFill>
                  <a:schemeClr val="bg1"/>
                </a:solidFill>
                <a:effectLst/>
                <a:latin typeface="+mj-lt"/>
                <a:cs typeface="Times New Roman" pitchFamily="18" charset="0"/>
              </a:rPr>
              <a:t>những</a:t>
            </a:r>
            <a:r>
              <a:rPr lang="en-US" sz="5400" b="0" dirty="0" smtClean="0">
                <a:solidFill>
                  <a:schemeClr val="bg1"/>
                </a:solidFill>
                <a:effectLst/>
                <a:latin typeface="+mj-lt"/>
                <a:cs typeface="Times New Roman" pitchFamily="18" charset="0"/>
              </a:rPr>
              <a:t> </a:t>
            </a:r>
            <a:r>
              <a:rPr lang="en-US" sz="5400" b="0" dirty="0" err="1" smtClean="0">
                <a:solidFill>
                  <a:schemeClr val="bg1"/>
                </a:solidFill>
                <a:effectLst/>
                <a:latin typeface="+mj-lt"/>
                <a:cs typeface="Times New Roman" pitchFamily="18" charset="0"/>
              </a:rPr>
              <a:t>tâm</a:t>
            </a:r>
            <a:r>
              <a:rPr lang="en-US" sz="5400" b="0" dirty="0" smtClean="0">
                <a:solidFill>
                  <a:schemeClr val="bg1"/>
                </a:solidFill>
                <a:effectLst/>
                <a:latin typeface="+mj-lt"/>
                <a:cs typeface="Times New Roman" pitchFamily="18" charset="0"/>
              </a:rPr>
              <a:t> </a:t>
            </a:r>
            <a:r>
              <a:rPr lang="en-US" sz="5400" b="0" dirty="0" err="1" smtClean="0">
                <a:solidFill>
                  <a:schemeClr val="bg1"/>
                </a:solidFill>
                <a:effectLst/>
                <a:latin typeface="+mj-lt"/>
                <a:cs typeface="Times New Roman" pitchFamily="18" charset="0"/>
              </a:rPr>
              <a:t>hồn</a:t>
            </a:r>
            <a:r>
              <a:rPr lang="en-US" sz="5400" b="0" dirty="0" smtClean="0">
                <a:solidFill>
                  <a:schemeClr val="bg1"/>
                </a:solidFill>
                <a:effectLst/>
                <a:latin typeface="+mj-lt"/>
                <a:cs typeface="Times New Roman" pitchFamily="18" charset="0"/>
              </a:rPr>
              <a:t> </a:t>
            </a:r>
            <a:r>
              <a:rPr lang="en-US" sz="5400" b="0" dirty="0" err="1" smtClean="0">
                <a:solidFill>
                  <a:schemeClr val="bg1"/>
                </a:solidFill>
                <a:effectLst/>
                <a:latin typeface="+mj-lt"/>
                <a:cs typeface="Times New Roman" pitchFamily="18" charset="0"/>
              </a:rPr>
              <a:t>còn</a:t>
            </a:r>
            <a:r>
              <a:rPr lang="en-US" sz="5400" b="0" dirty="0" smtClean="0">
                <a:solidFill>
                  <a:schemeClr val="bg1"/>
                </a:solidFill>
                <a:effectLst/>
                <a:latin typeface="+mj-lt"/>
                <a:cs typeface="Times New Roman" pitchFamily="18" charset="0"/>
              </a:rPr>
              <a:t> </a:t>
            </a:r>
            <a:r>
              <a:rPr lang="en-US" sz="5400" b="0" dirty="0" err="1" smtClean="0">
                <a:solidFill>
                  <a:schemeClr val="bg1"/>
                </a:solidFill>
                <a:effectLst/>
                <a:latin typeface="+mj-lt"/>
                <a:cs typeface="Times New Roman" pitchFamily="18" charset="0"/>
              </a:rPr>
              <a:t>đắm</a:t>
            </a:r>
            <a:r>
              <a:rPr lang="en-US" sz="5400" b="0" dirty="0" smtClean="0">
                <a:solidFill>
                  <a:schemeClr val="bg1"/>
                </a:solidFill>
                <a:effectLst/>
                <a:latin typeface="+mj-lt"/>
                <a:cs typeface="Times New Roman" pitchFamily="18" charset="0"/>
              </a:rPr>
              <a:t> say, </a:t>
            </a:r>
            <a:r>
              <a:rPr lang="en-US" sz="5400" b="0" dirty="0" err="1" smtClean="0">
                <a:solidFill>
                  <a:schemeClr val="bg1"/>
                </a:solidFill>
                <a:effectLst/>
                <a:latin typeface="+mj-lt"/>
                <a:cs typeface="Times New Roman" pitchFamily="18" charset="0"/>
              </a:rPr>
              <a:t>cõi</a:t>
            </a:r>
            <a:r>
              <a:rPr lang="en-US" sz="5400" b="0" dirty="0" smtClean="0">
                <a:solidFill>
                  <a:schemeClr val="bg1"/>
                </a:solidFill>
                <a:effectLst/>
                <a:latin typeface="+mj-lt"/>
                <a:cs typeface="Times New Roman" pitchFamily="18" charset="0"/>
              </a:rPr>
              <a:t> </a:t>
            </a:r>
            <a:r>
              <a:rPr lang="en-US" sz="5400" b="0" dirty="0" err="1" smtClean="0">
                <a:solidFill>
                  <a:schemeClr val="bg1"/>
                </a:solidFill>
                <a:effectLst/>
                <a:latin typeface="+mj-lt"/>
                <a:cs typeface="Times New Roman" pitchFamily="18" charset="0"/>
              </a:rPr>
              <a:t>hồng</a:t>
            </a:r>
            <a:r>
              <a:rPr lang="en-US" sz="5400" b="0" dirty="0" smtClean="0">
                <a:solidFill>
                  <a:schemeClr val="bg1"/>
                </a:solidFill>
                <a:effectLst/>
                <a:latin typeface="+mj-lt"/>
                <a:cs typeface="Times New Roman" pitchFamily="18" charset="0"/>
              </a:rPr>
              <a:t> </a:t>
            </a:r>
            <a:r>
              <a:rPr lang="en-US" sz="5400" b="0" dirty="0" err="1" smtClean="0">
                <a:solidFill>
                  <a:schemeClr val="bg1"/>
                </a:solidFill>
                <a:effectLst/>
                <a:latin typeface="+mj-lt"/>
                <a:cs typeface="Times New Roman" pitchFamily="18" charset="0"/>
              </a:rPr>
              <a:t>trần</a:t>
            </a:r>
            <a:r>
              <a:rPr lang="en-US" sz="5400" b="0" dirty="0" smtClean="0">
                <a:solidFill>
                  <a:schemeClr val="bg1"/>
                </a:solidFill>
                <a:effectLst/>
                <a:latin typeface="+mj-lt"/>
                <a:cs typeface="Times New Roman" pitchFamily="18" charset="0"/>
              </a:rPr>
              <a:t> </a:t>
            </a:r>
            <a:r>
              <a:rPr lang="en-US" sz="5400" b="0" dirty="0" err="1" smtClean="0">
                <a:solidFill>
                  <a:schemeClr val="bg1"/>
                </a:solidFill>
                <a:effectLst/>
                <a:latin typeface="+mj-lt"/>
                <a:cs typeface="Times New Roman" pitchFamily="18" charset="0"/>
              </a:rPr>
              <a:t>ngất</a:t>
            </a:r>
            <a:r>
              <a:rPr lang="en-US" sz="5400" b="0" dirty="0" smtClean="0">
                <a:solidFill>
                  <a:schemeClr val="bg1"/>
                </a:solidFill>
                <a:effectLst/>
                <a:latin typeface="+mj-lt"/>
                <a:cs typeface="Times New Roman" pitchFamily="18" charset="0"/>
              </a:rPr>
              <a:t> </a:t>
            </a:r>
            <a:r>
              <a:rPr lang="en-US" sz="5400" b="0" dirty="0" err="1" smtClean="0">
                <a:solidFill>
                  <a:schemeClr val="bg1"/>
                </a:solidFill>
                <a:effectLst/>
                <a:latin typeface="+mj-lt"/>
                <a:cs typeface="Times New Roman" pitchFamily="18" charset="0"/>
              </a:rPr>
              <a:t>ngây</a:t>
            </a:r>
            <a:r>
              <a:rPr lang="en-US" sz="5400" b="0" dirty="0" smtClean="0">
                <a:solidFill>
                  <a:schemeClr val="bg1"/>
                </a:solidFill>
                <a:effectLst/>
                <a:latin typeface="+mj-lt"/>
                <a:cs typeface="Times New Roman" pitchFamily="18" charset="0"/>
              </a:rPr>
              <a:t>, </a:t>
            </a:r>
            <a:r>
              <a:rPr lang="en-US" sz="5400" b="0" dirty="0" err="1" smtClean="0">
                <a:solidFill>
                  <a:schemeClr val="bg1"/>
                </a:solidFill>
                <a:effectLst/>
                <a:latin typeface="+mj-lt"/>
                <a:cs typeface="Times New Roman" pitchFamily="18" charset="0"/>
              </a:rPr>
              <a:t>dẫn</a:t>
            </a:r>
            <a:r>
              <a:rPr lang="en-US" sz="5400" b="0" dirty="0" smtClean="0">
                <a:solidFill>
                  <a:schemeClr val="bg1"/>
                </a:solidFill>
                <a:effectLst/>
                <a:latin typeface="+mj-lt"/>
                <a:cs typeface="Times New Roman" pitchFamily="18" charset="0"/>
              </a:rPr>
              <a:t> </a:t>
            </a:r>
            <a:r>
              <a:rPr lang="en-US" sz="5400" b="0" dirty="0" err="1" smtClean="0">
                <a:solidFill>
                  <a:schemeClr val="bg1"/>
                </a:solidFill>
                <a:effectLst/>
                <a:latin typeface="+mj-lt"/>
                <a:cs typeface="Times New Roman" pitchFamily="18" charset="0"/>
              </a:rPr>
              <a:t>đưa</a:t>
            </a:r>
            <a:r>
              <a:rPr lang="en-US" sz="5400" b="0" dirty="0" smtClean="0">
                <a:solidFill>
                  <a:schemeClr val="bg1"/>
                </a:solidFill>
                <a:effectLst/>
                <a:latin typeface="+mj-lt"/>
                <a:cs typeface="Times New Roman" pitchFamily="18" charset="0"/>
              </a:rPr>
              <a:t> </a:t>
            </a:r>
            <a:r>
              <a:rPr lang="en-US" sz="5400" b="0" dirty="0" err="1" smtClean="0">
                <a:solidFill>
                  <a:schemeClr val="bg1"/>
                </a:solidFill>
                <a:effectLst/>
                <a:latin typeface="+mj-lt"/>
                <a:cs typeface="Times New Roman" pitchFamily="18" charset="0"/>
              </a:rPr>
              <a:t>về</a:t>
            </a:r>
            <a:r>
              <a:rPr lang="en-US" sz="5400" b="0" dirty="0" smtClean="0">
                <a:solidFill>
                  <a:schemeClr val="bg1"/>
                </a:solidFill>
                <a:effectLst/>
                <a:latin typeface="+mj-lt"/>
                <a:cs typeface="Times New Roman" pitchFamily="18" charset="0"/>
              </a:rPr>
              <a:t> </a:t>
            </a:r>
            <a:r>
              <a:rPr lang="en-US" sz="5400" b="0" dirty="0" err="1" smtClean="0">
                <a:solidFill>
                  <a:schemeClr val="bg1"/>
                </a:solidFill>
                <a:effectLst/>
                <a:latin typeface="+mj-lt"/>
                <a:cs typeface="Times New Roman" pitchFamily="18" charset="0"/>
              </a:rPr>
              <a:t>đường</a:t>
            </a:r>
            <a:r>
              <a:rPr lang="en-US" sz="5400" b="0" dirty="0" smtClean="0">
                <a:solidFill>
                  <a:schemeClr val="bg1"/>
                </a:solidFill>
                <a:effectLst/>
                <a:latin typeface="+mj-lt"/>
                <a:cs typeface="Times New Roman" pitchFamily="18" charset="0"/>
              </a:rPr>
              <a:t> </a:t>
            </a:r>
            <a:r>
              <a:rPr lang="en-US" sz="5400" b="0" dirty="0" err="1" smtClean="0">
                <a:solidFill>
                  <a:schemeClr val="bg1"/>
                </a:solidFill>
                <a:effectLst/>
                <a:latin typeface="+mj-lt"/>
                <a:cs typeface="Times New Roman" pitchFamily="18" charset="0"/>
              </a:rPr>
              <a:t>ngay</a:t>
            </a:r>
            <a:r>
              <a:rPr lang="en-US" sz="5400" b="0" dirty="0" smtClean="0">
                <a:solidFill>
                  <a:schemeClr val="bg1"/>
                </a:solidFill>
                <a:effectLst/>
                <a:latin typeface="+mj-lt"/>
                <a:cs typeface="Times New Roman" pitchFamily="18" charset="0"/>
              </a:rPr>
              <a:t>.</a:t>
            </a:r>
            <a:endParaRPr lang="en-US" sz="54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746170817"/>
      </p:ext>
    </p:extLst>
  </p:cSld>
  <p:clrMapOvr>
    <a:masterClrMapping/>
  </p:clrMapOvr>
  <p:transition spd="slow" advClick="0"/>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lnSpc>
                <a:spcPct val="90000"/>
              </a:lnSpc>
            </a:pPr>
            <a:r>
              <a:rPr lang="en-US" sz="5150" u="sng" dirty="0" err="1" smtClean="0">
                <a:solidFill>
                  <a:srgbClr val="FFFF00"/>
                </a:solidFill>
                <a:cs typeface="Times New Roman" pitchFamily="18" charset="0"/>
              </a:rPr>
              <a:t>Đk</a:t>
            </a:r>
            <a:r>
              <a:rPr lang="en-US" sz="5150" u="sng" dirty="0" smtClean="0">
                <a:solidFill>
                  <a:srgbClr val="FFFF00"/>
                </a:solidFill>
                <a:cs typeface="Times New Roman" pitchFamily="18" charset="0"/>
              </a:rPr>
              <a:t>:</a:t>
            </a:r>
            <a:r>
              <a:rPr lang="en-US" sz="5150" dirty="0" smtClean="0">
                <a:solidFill>
                  <a:schemeClr val="bg1"/>
                </a:solidFill>
                <a:cs typeface="Times New Roman" pitchFamily="18" charset="0"/>
              </a:rPr>
              <a:t> Xin </a:t>
            </a:r>
            <a:r>
              <a:rPr lang="en-US" sz="5150" dirty="0" err="1" smtClean="0">
                <a:solidFill>
                  <a:schemeClr val="bg1"/>
                </a:solidFill>
                <a:cs typeface="Times New Roman" pitchFamily="18" charset="0"/>
              </a:rPr>
              <a:t>cho</a:t>
            </a:r>
            <a:r>
              <a:rPr lang="en-US" sz="5150" dirty="0" smtClean="0">
                <a:solidFill>
                  <a:schemeClr val="bg1"/>
                </a:solidFill>
                <a:cs typeface="Times New Roman" pitchFamily="18" charset="0"/>
              </a:rPr>
              <a:t> con </a:t>
            </a:r>
            <a:r>
              <a:rPr lang="en-US" sz="5150" dirty="0" err="1" smtClean="0">
                <a:solidFill>
                  <a:schemeClr val="bg1"/>
                </a:solidFill>
                <a:cs typeface="Times New Roman" pitchFamily="18" charset="0"/>
              </a:rPr>
              <a:t>tình</a:t>
            </a:r>
            <a:r>
              <a:rPr lang="en-US" sz="5150" dirty="0" smtClean="0">
                <a:solidFill>
                  <a:schemeClr val="bg1"/>
                </a:solidFill>
                <a:cs typeface="Times New Roman" pitchFamily="18" charset="0"/>
              </a:rPr>
              <a:t> </a:t>
            </a:r>
            <a:r>
              <a:rPr lang="en-US" sz="5150" dirty="0" err="1" smtClean="0">
                <a:solidFill>
                  <a:schemeClr val="bg1"/>
                </a:solidFill>
                <a:cs typeface="Times New Roman" pitchFamily="18" charset="0"/>
              </a:rPr>
              <a:t>yêu</a:t>
            </a:r>
            <a:r>
              <a:rPr lang="en-US" sz="5150" dirty="0" smtClean="0">
                <a:solidFill>
                  <a:schemeClr val="bg1"/>
                </a:solidFill>
                <a:cs typeface="Times New Roman" pitchFamily="18" charset="0"/>
              </a:rPr>
              <a:t>, </a:t>
            </a:r>
            <a:r>
              <a:rPr lang="en-US" sz="5150" dirty="0" err="1" smtClean="0">
                <a:solidFill>
                  <a:schemeClr val="bg1"/>
                </a:solidFill>
                <a:cs typeface="Times New Roman" pitchFamily="18" charset="0"/>
              </a:rPr>
              <a:t>cho</a:t>
            </a:r>
            <a:r>
              <a:rPr lang="en-US" sz="5150" dirty="0" smtClean="0">
                <a:solidFill>
                  <a:schemeClr val="bg1"/>
                </a:solidFill>
                <a:cs typeface="Times New Roman" pitchFamily="18" charset="0"/>
              </a:rPr>
              <a:t> con </a:t>
            </a:r>
            <a:r>
              <a:rPr lang="en-US" sz="5150" dirty="0" err="1" smtClean="0">
                <a:solidFill>
                  <a:schemeClr val="bg1"/>
                </a:solidFill>
                <a:cs typeface="Times New Roman" pitchFamily="18" charset="0"/>
              </a:rPr>
              <a:t>lửa</a:t>
            </a:r>
            <a:r>
              <a:rPr lang="en-US" sz="5150" dirty="0" smtClean="0">
                <a:solidFill>
                  <a:schemeClr val="bg1"/>
                </a:solidFill>
                <a:cs typeface="Times New Roman" pitchFamily="18" charset="0"/>
              </a:rPr>
              <a:t> </a:t>
            </a:r>
            <a:r>
              <a:rPr lang="en-US" sz="5150" dirty="0" err="1" smtClean="0">
                <a:solidFill>
                  <a:schemeClr val="bg1"/>
                </a:solidFill>
                <a:cs typeface="Times New Roman" pitchFamily="18" charset="0"/>
              </a:rPr>
              <a:t>mến</a:t>
            </a:r>
            <a:r>
              <a:rPr lang="en-US" sz="5150" dirty="0" smtClean="0">
                <a:solidFill>
                  <a:schemeClr val="bg1"/>
                </a:solidFill>
                <a:cs typeface="Times New Roman" pitchFamily="18" charset="0"/>
              </a:rPr>
              <a:t> </a:t>
            </a:r>
            <a:r>
              <a:rPr lang="en-US" sz="5150" dirty="0" err="1" smtClean="0">
                <a:solidFill>
                  <a:schemeClr val="bg1"/>
                </a:solidFill>
                <a:cs typeface="Times New Roman" pitchFamily="18" charset="0"/>
              </a:rPr>
              <a:t>và</a:t>
            </a:r>
            <a:r>
              <a:rPr lang="en-US" sz="5150" dirty="0" smtClean="0">
                <a:solidFill>
                  <a:schemeClr val="bg1"/>
                </a:solidFill>
                <a:cs typeface="Times New Roman" pitchFamily="18" charset="0"/>
              </a:rPr>
              <a:t> </a:t>
            </a:r>
            <a:r>
              <a:rPr lang="en-US" sz="5150" dirty="0" err="1" smtClean="0">
                <a:solidFill>
                  <a:schemeClr val="bg1"/>
                </a:solidFill>
                <a:cs typeface="Times New Roman" pitchFamily="18" charset="0"/>
              </a:rPr>
              <a:t>xin</a:t>
            </a:r>
            <a:r>
              <a:rPr lang="en-US" sz="5150" dirty="0" smtClean="0">
                <a:solidFill>
                  <a:schemeClr val="bg1"/>
                </a:solidFill>
                <a:cs typeface="Times New Roman" pitchFamily="18" charset="0"/>
              </a:rPr>
              <a:t> </a:t>
            </a:r>
            <a:r>
              <a:rPr lang="en-US" sz="5150" dirty="0" err="1" smtClean="0">
                <a:solidFill>
                  <a:schemeClr val="bg1"/>
                </a:solidFill>
                <a:cs typeface="Times New Roman" pitchFamily="18" charset="0"/>
              </a:rPr>
              <a:t>cho</a:t>
            </a:r>
            <a:r>
              <a:rPr lang="en-US" sz="5150" dirty="0" smtClean="0">
                <a:solidFill>
                  <a:schemeClr val="bg1"/>
                </a:solidFill>
                <a:cs typeface="Times New Roman" pitchFamily="18" charset="0"/>
              </a:rPr>
              <a:t> con </a:t>
            </a:r>
            <a:r>
              <a:rPr lang="en-US" sz="5150" dirty="0" err="1" smtClean="0">
                <a:solidFill>
                  <a:schemeClr val="bg1"/>
                </a:solidFill>
                <a:cs typeface="Times New Roman" pitchFamily="18" charset="0"/>
              </a:rPr>
              <a:t>niềm</a:t>
            </a:r>
            <a:r>
              <a:rPr lang="en-US" sz="5150" dirty="0" smtClean="0">
                <a:solidFill>
                  <a:schemeClr val="bg1"/>
                </a:solidFill>
                <a:cs typeface="Times New Roman" pitchFamily="18" charset="0"/>
              </a:rPr>
              <a:t> tin, </a:t>
            </a:r>
            <a:r>
              <a:rPr lang="en-US" sz="5150" dirty="0" err="1" smtClean="0">
                <a:solidFill>
                  <a:schemeClr val="bg1"/>
                </a:solidFill>
                <a:cs typeface="Times New Roman" pitchFamily="18" charset="0"/>
              </a:rPr>
              <a:t>cho</a:t>
            </a:r>
            <a:r>
              <a:rPr lang="en-US" sz="5150" dirty="0" smtClean="0">
                <a:solidFill>
                  <a:schemeClr val="bg1"/>
                </a:solidFill>
                <a:cs typeface="Times New Roman" pitchFamily="18" charset="0"/>
              </a:rPr>
              <a:t> con </a:t>
            </a:r>
            <a:r>
              <a:rPr lang="en-US" sz="5150" dirty="0" err="1" smtClean="0">
                <a:solidFill>
                  <a:schemeClr val="bg1"/>
                </a:solidFill>
                <a:cs typeface="Times New Roman" pitchFamily="18" charset="0"/>
              </a:rPr>
              <a:t>cậy</a:t>
            </a:r>
            <a:r>
              <a:rPr lang="en-US" sz="5150" dirty="0" smtClean="0">
                <a:solidFill>
                  <a:schemeClr val="bg1"/>
                </a:solidFill>
                <a:cs typeface="Times New Roman" pitchFamily="18" charset="0"/>
              </a:rPr>
              <a:t> </a:t>
            </a:r>
            <a:r>
              <a:rPr lang="en-US" sz="5150" dirty="0" err="1" smtClean="0">
                <a:solidFill>
                  <a:schemeClr val="bg1"/>
                </a:solidFill>
                <a:cs typeface="Times New Roman" pitchFamily="18" charset="0"/>
              </a:rPr>
              <a:t>trông</a:t>
            </a:r>
            <a:r>
              <a:rPr lang="en-US" sz="5150" dirty="0" smtClean="0">
                <a:solidFill>
                  <a:schemeClr val="bg1"/>
                </a:solidFill>
                <a:cs typeface="Times New Roman" pitchFamily="18" charset="0"/>
              </a:rPr>
              <a:t> </a:t>
            </a:r>
            <a:r>
              <a:rPr lang="en-US" sz="5150" dirty="0" err="1" smtClean="0">
                <a:solidFill>
                  <a:schemeClr val="bg1"/>
                </a:solidFill>
                <a:cs typeface="Times New Roman" pitchFamily="18" charset="0"/>
              </a:rPr>
              <a:t>lòng</a:t>
            </a:r>
            <a:r>
              <a:rPr lang="en-US" sz="5150" dirty="0" smtClean="0">
                <a:solidFill>
                  <a:schemeClr val="bg1"/>
                </a:solidFill>
                <a:cs typeface="Times New Roman" pitchFamily="18" charset="0"/>
              </a:rPr>
              <a:t> Cha </a:t>
            </a:r>
            <a:r>
              <a:rPr lang="en-US" sz="5150" dirty="0" err="1" smtClean="0">
                <a:solidFill>
                  <a:schemeClr val="bg1"/>
                </a:solidFill>
                <a:cs typeface="Times New Roman" pitchFamily="18" charset="0"/>
              </a:rPr>
              <a:t>nhân</a:t>
            </a:r>
            <a:r>
              <a:rPr lang="en-US" sz="5150" dirty="0" smtClean="0">
                <a:solidFill>
                  <a:schemeClr val="bg1"/>
                </a:solidFill>
                <a:cs typeface="Times New Roman" pitchFamily="18" charset="0"/>
              </a:rPr>
              <a:t> </a:t>
            </a:r>
            <a:r>
              <a:rPr lang="en-US" sz="5150" dirty="0" err="1" smtClean="0">
                <a:solidFill>
                  <a:schemeClr val="bg1"/>
                </a:solidFill>
                <a:cs typeface="Times New Roman" pitchFamily="18" charset="0"/>
              </a:rPr>
              <a:t>ái</a:t>
            </a:r>
            <a:r>
              <a:rPr lang="en-US" sz="5150" dirty="0" smtClean="0">
                <a:solidFill>
                  <a:schemeClr val="bg1"/>
                </a:solidFill>
                <a:cs typeface="Times New Roman" pitchFamily="18" charset="0"/>
              </a:rPr>
              <a:t>. </a:t>
            </a:r>
            <a:r>
              <a:rPr lang="en-US" sz="5150" dirty="0" err="1" smtClean="0">
                <a:solidFill>
                  <a:schemeClr val="bg1"/>
                </a:solidFill>
                <a:cs typeface="Times New Roman" pitchFamily="18" charset="0"/>
              </a:rPr>
              <a:t>Xua</a:t>
            </a:r>
            <a:r>
              <a:rPr lang="en-US" sz="5150" dirty="0" smtClean="0">
                <a:solidFill>
                  <a:schemeClr val="bg1"/>
                </a:solidFill>
                <a:cs typeface="Times New Roman" pitchFamily="18" charset="0"/>
              </a:rPr>
              <a:t> tan </a:t>
            </a:r>
            <a:r>
              <a:rPr lang="en-US" sz="5150" dirty="0" err="1" smtClean="0">
                <a:solidFill>
                  <a:schemeClr val="bg1"/>
                </a:solidFill>
                <a:cs typeface="Times New Roman" pitchFamily="18" charset="0"/>
              </a:rPr>
              <a:t>bao</a:t>
            </a:r>
            <a:r>
              <a:rPr lang="en-US" sz="5150" dirty="0" smtClean="0">
                <a:solidFill>
                  <a:schemeClr val="bg1"/>
                </a:solidFill>
                <a:cs typeface="Times New Roman" pitchFamily="18" charset="0"/>
              </a:rPr>
              <a:t> </a:t>
            </a:r>
            <a:r>
              <a:rPr lang="en-US" sz="5150" dirty="0" err="1" smtClean="0">
                <a:solidFill>
                  <a:schemeClr val="bg1"/>
                </a:solidFill>
                <a:cs typeface="Times New Roman" pitchFamily="18" charset="0"/>
              </a:rPr>
              <a:t>khổ</a:t>
            </a:r>
            <a:r>
              <a:rPr lang="en-US" sz="5150" dirty="0" smtClean="0">
                <a:solidFill>
                  <a:schemeClr val="bg1"/>
                </a:solidFill>
                <a:cs typeface="Times New Roman" pitchFamily="18" charset="0"/>
              </a:rPr>
              <a:t> </a:t>
            </a:r>
            <a:r>
              <a:rPr lang="en-US" sz="5150" dirty="0" err="1" smtClean="0">
                <a:solidFill>
                  <a:schemeClr val="bg1"/>
                </a:solidFill>
                <a:cs typeface="Times New Roman" pitchFamily="18" charset="0"/>
              </a:rPr>
              <a:t>đau</a:t>
            </a:r>
            <a:r>
              <a:rPr lang="en-US" sz="5150" dirty="0" smtClean="0">
                <a:solidFill>
                  <a:schemeClr val="bg1"/>
                </a:solidFill>
                <a:cs typeface="Times New Roman" pitchFamily="18" charset="0"/>
              </a:rPr>
              <a:t>, </a:t>
            </a:r>
            <a:r>
              <a:rPr lang="en-US" sz="5150" dirty="0" err="1" smtClean="0">
                <a:solidFill>
                  <a:schemeClr val="bg1"/>
                </a:solidFill>
                <a:cs typeface="Times New Roman" pitchFamily="18" charset="0"/>
              </a:rPr>
              <a:t>đam</a:t>
            </a:r>
            <a:r>
              <a:rPr lang="en-US" sz="5150" dirty="0" smtClean="0">
                <a:solidFill>
                  <a:schemeClr val="bg1"/>
                </a:solidFill>
                <a:cs typeface="Times New Roman" pitchFamily="18" charset="0"/>
              </a:rPr>
              <a:t> </a:t>
            </a:r>
            <a:r>
              <a:rPr lang="en-US" sz="5150" dirty="0" err="1" smtClean="0">
                <a:solidFill>
                  <a:schemeClr val="bg1"/>
                </a:solidFill>
                <a:cs typeface="Times New Roman" pitchFamily="18" charset="0"/>
              </a:rPr>
              <a:t>mê</a:t>
            </a:r>
            <a:r>
              <a:rPr lang="en-US" sz="5150" dirty="0" smtClean="0">
                <a:solidFill>
                  <a:schemeClr val="bg1"/>
                </a:solidFill>
                <a:cs typeface="Times New Roman" pitchFamily="18" charset="0"/>
              </a:rPr>
              <a:t> </a:t>
            </a:r>
            <a:r>
              <a:rPr lang="en-US" sz="5150" dirty="0" err="1" smtClean="0">
                <a:solidFill>
                  <a:schemeClr val="bg1"/>
                </a:solidFill>
                <a:cs typeface="Times New Roman" pitchFamily="18" charset="0"/>
              </a:rPr>
              <a:t>bể</a:t>
            </a:r>
            <a:r>
              <a:rPr lang="en-US" sz="5150" dirty="0" smtClean="0">
                <a:solidFill>
                  <a:schemeClr val="bg1"/>
                </a:solidFill>
                <a:cs typeface="Times New Roman" pitchFamily="18" charset="0"/>
              </a:rPr>
              <a:t> </a:t>
            </a:r>
            <a:r>
              <a:rPr lang="en-US" sz="5150" dirty="0" err="1" smtClean="0">
                <a:solidFill>
                  <a:schemeClr val="bg1"/>
                </a:solidFill>
                <a:cs typeface="Times New Roman" pitchFamily="18" charset="0"/>
              </a:rPr>
              <a:t>dâu</a:t>
            </a:r>
            <a:r>
              <a:rPr lang="en-US" sz="5150" dirty="0" smtClean="0">
                <a:solidFill>
                  <a:schemeClr val="bg1"/>
                </a:solidFill>
                <a:cs typeface="Times New Roman" pitchFamily="18" charset="0"/>
              </a:rPr>
              <a:t>, </a:t>
            </a:r>
            <a:r>
              <a:rPr lang="en-US" sz="5150" dirty="0" err="1" smtClean="0">
                <a:solidFill>
                  <a:schemeClr val="bg1"/>
                </a:solidFill>
                <a:cs typeface="Times New Roman" pitchFamily="18" charset="0"/>
              </a:rPr>
              <a:t>cầu</a:t>
            </a:r>
            <a:r>
              <a:rPr lang="en-US" sz="5150" dirty="0" smtClean="0">
                <a:solidFill>
                  <a:schemeClr val="bg1"/>
                </a:solidFill>
                <a:cs typeface="Times New Roman" pitchFamily="18" charset="0"/>
              </a:rPr>
              <a:t> </a:t>
            </a:r>
            <a:r>
              <a:rPr lang="en-US" sz="5150" dirty="0" err="1" smtClean="0">
                <a:solidFill>
                  <a:schemeClr val="bg1"/>
                </a:solidFill>
                <a:cs typeface="Times New Roman" pitchFamily="18" charset="0"/>
              </a:rPr>
              <a:t>mong</a:t>
            </a:r>
            <a:r>
              <a:rPr lang="en-US" sz="5150" dirty="0" smtClean="0">
                <a:solidFill>
                  <a:schemeClr val="bg1"/>
                </a:solidFill>
                <a:cs typeface="Times New Roman" pitchFamily="18" charset="0"/>
              </a:rPr>
              <a:t> </a:t>
            </a:r>
            <a:r>
              <a:rPr lang="en-US" sz="5150" dirty="0" err="1" smtClean="0">
                <a:solidFill>
                  <a:schemeClr val="bg1"/>
                </a:solidFill>
                <a:cs typeface="Times New Roman" pitchFamily="18" charset="0"/>
              </a:rPr>
              <a:t>sao</a:t>
            </a:r>
            <a:r>
              <a:rPr lang="en-US" sz="5150" dirty="0" smtClean="0">
                <a:solidFill>
                  <a:schemeClr val="bg1"/>
                </a:solidFill>
                <a:cs typeface="Times New Roman" pitchFamily="18" charset="0"/>
              </a:rPr>
              <a:t> </a:t>
            </a:r>
            <a:r>
              <a:rPr lang="en-US" sz="5150" dirty="0" err="1" smtClean="0">
                <a:solidFill>
                  <a:schemeClr val="bg1"/>
                </a:solidFill>
                <a:cs typeface="Times New Roman" pitchFamily="18" charset="0"/>
              </a:rPr>
              <a:t>mai</a:t>
            </a:r>
            <a:r>
              <a:rPr lang="en-US" sz="5150" dirty="0" smtClean="0">
                <a:solidFill>
                  <a:schemeClr val="bg1"/>
                </a:solidFill>
                <a:cs typeface="Times New Roman" pitchFamily="18" charset="0"/>
              </a:rPr>
              <a:t> </a:t>
            </a:r>
            <a:r>
              <a:rPr lang="en-US" sz="5150" dirty="0" err="1" smtClean="0">
                <a:solidFill>
                  <a:schemeClr val="bg1"/>
                </a:solidFill>
                <a:cs typeface="Times New Roman" pitchFamily="18" charset="0"/>
              </a:rPr>
              <a:t>mọc</a:t>
            </a:r>
            <a:r>
              <a:rPr lang="en-US" sz="5150" dirty="0" smtClean="0">
                <a:solidFill>
                  <a:schemeClr val="bg1"/>
                </a:solidFill>
                <a:cs typeface="Times New Roman" pitchFamily="18" charset="0"/>
              </a:rPr>
              <a:t> </a:t>
            </a:r>
            <a:r>
              <a:rPr lang="en-US" sz="5150" dirty="0" err="1" smtClean="0">
                <a:solidFill>
                  <a:schemeClr val="bg1"/>
                </a:solidFill>
                <a:cs typeface="Times New Roman" pitchFamily="18" charset="0"/>
              </a:rPr>
              <a:t>lên</a:t>
            </a:r>
            <a:r>
              <a:rPr lang="en-US" sz="5150" dirty="0" smtClean="0">
                <a:solidFill>
                  <a:schemeClr val="bg1"/>
                </a:solidFill>
                <a:cs typeface="Times New Roman" pitchFamily="18" charset="0"/>
              </a:rPr>
              <a:t>, </a:t>
            </a:r>
            <a:r>
              <a:rPr lang="en-US" sz="5150" dirty="0" err="1" smtClean="0">
                <a:solidFill>
                  <a:schemeClr val="bg1"/>
                </a:solidFill>
                <a:cs typeface="Times New Roman" pitchFamily="18" charset="0"/>
              </a:rPr>
              <a:t>xua</a:t>
            </a:r>
            <a:r>
              <a:rPr lang="en-US" sz="5150" dirty="0" smtClean="0">
                <a:solidFill>
                  <a:schemeClr val="bg1"/>
                </a:solidFill>
                <a:cs typeface="Times New Roman" pitchFamily="18" charset="0"/>
              </a:rPr>
              <a:t> tan </a:t>
            </a:r>
            <a:r>
              <a:rPr lang="en-US" sz="5150" dirty="0" err="1" smtClean="0">
                <a:solidFill>
                  <a:schemeClr val="bg1"/>
                </a:solidFill>
                <a:cs typeface="Times New Roman" pitchFamily="18" charset="0"/>
              </a:rPr>
              <a:t>màn</a:t>
            </a:r>
            <a:r>
              <a:rPr lang="en-US" sz="5150" dirty="0" smtClean="0">
                <a:solidFill>
                  <a:schemeClr val="bg1"/>
                </a:solidFill>
                <a:cs typeface="Times New Roman" pitchFamily="18" charset="0"/>
              </a:rPr>
              <a:t> </a:t>
            </a:r>
            <a:r>
              <a:rPr lang="en-US" sz="5150" dirty="0" err="1" smtClean="0">
                <a:solidFill>
                  <a:schemeClr val="bg1"/>
                </a:solidFill>
                <a:cs typeface="Times New Roman" pitchFamily="18" charset="0"/>
              </a:rPr>
              <a:t>đêm</a:t>
            </a:r>
            <a:r>
              <a:rPr lang="en-US" sz="5150" dirty="0" smtClean="0">
                <a:solidFill>
                  <a:schemeClr val="bg1"/>
                </a:solidFill>
                <a:cs typeface="Times New Roman" pitchFamily="18" charset="0"/>
              </a:rPr>
              <a:t>, </a:t>
            </a:r>
            <a:r>
              <a:rPr lang="en-US" sz="5150" dirty="0" err="1" smtClean="0">
                <a:solidFill>
                  <a:schemeClr val="bg1"/>
                </a:solidFill>
                <a:cs typeface="Times New Roman" pitchFamily="18" charset="0"/>
              </a:rPr>
              <a:t>ánh</a:t>
            </a:r>
            <a:r>
              <a:rPr lang="en-US" sz="5150" dirty="0" smtClean="0">
                <a:solidFill>
                  <a:schemeClr val="bg1"/>
                </a:solidFill>
                <a:cs typeface="Times New Roman" pitchFamily="18" charset="0"/>
              </a:rPr>
              <a:t> </a:t>
            </a:r>
            <a:r>
              <a:rPr lang="en-US" sz="5150" dirty="0" err="1" smtClean="0">
                <a:solidFill>
                  <a:schemeClr val="bg1"/>
                </a:solidFill>
                <a:cs typeface="Times New Roman" pitchFamily="18" charset="0"/>
              </a:rPr>
              <a:t>dương</a:t>
            </a:r>
            <a:r>
              <a:rPr lang="en-US" sz="5150" dirty="0" smtClean="0">
                <a:solidFill>
                  <a:schemeClr val="bg1"/>
                </a:solidFill>
                <a:cs typeface="Times New Roman" pitchFamily="18" charset="0"/>
              </a:rPr>
              <a:t> </a:t>
            </a:r>
            <a:r>
              <a:rPr lang="en-US" sz="5150" dirty="0" err="1" smtClean="0">
                <a:solidFill>
                  <a:schemeClr val="bg1"/>
                </a:solidFill>
                <a:cs typeface="Times New Roman" pitchFamily="18" charset="0"/>
              </a:rPr>
              <a:t>êm</a:t>
            </a:r>
            <a:r>
              <a:rPr lang="en-US" sz="5150" dirty="0" smtClean="0">
                <a:solidFill>
                  <a:schemeClr val="bg1"/>
                </a:solidFill>
                <a:cs typeface="Times New Roman" pitchFamily="18" charset="0"/>
              </a:rPr>
              <a:t> </a:t>
            </a:r>
            <a:r>
              <a:rPr lang="en-US" sz="5150" dirty="0" err="1" smtClean="0">
                <a:solidFill>
                  <a:schemeClr val="bg1"/>
                </a:solidFill>
                <a:cs typeface="Times New Roman" pitchFamily="18" charset="0"/>
              </a:rPr>
              <a:t>đềm</a:t>
            </a:r>
            <a:r>
              <a:rPr lang="en-US" sz="5150" dirty="0" smtClean="0">
                <a:solidFill>
                  <a:schemeClr val="bg1"/>
                </a:solidFill>
                <a:cs typeface="Times New Roman" pitchFamily="18" charset="0"/>
              </a:rPr>
              <a:t>.</a:t>
            </a:r>
            <a:endParaRPr lang="en-US" sz="5150" b="0" dirty="0">
              <a:solidFill>
                <a:schemeClr val="bg1"/>
              </a:solidFill>
              <a:effectLst/>
              <a:cs typeface="Times New Roman" pitchFamily="18" charset="0"/>
            </a:endParaRPr>
          </a:p>
        </p:txBody>
      </p:sp>
    </p:spTree>
    <p:extLst>
      <p:ext uri="{BB962C8B-B14F-4D97-AF65-F5344CB8AC3E}">
        <p14:creationId xmlns:p14="http://schemas.microsoft.com/office/powerpoint/2010/main" val="2486077810"/>
      </p:ext>
    </p:extLst>
  </p:cSld>
  <p:clrMapOvr>
    <a:masterClrMapping/>
  </p:clrMapOvr>
  <p:transition spd="slow" advClick="0"/>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42626613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23549712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57150"/>
            <a:ext cx="9144000" cy="4400550"/>
          </a:xfrm>
        </p:spPr>
        <p:txBody>
          <a:bodyPr>
            <a:normAutofit/>
          </a:bodyPr>
          <a:lstStyle/>
          <a:p>
            <a:r>
              <a:rPr lang="en-US" sz="7000" b="0" dirty="0">
                <a:solidFill>
                  <a:srgbClr val="FFFF00"/>
                </a:solidFill>
                <a:effectLst/>
              </a:rPr>
              <a:t>Ca </a:t>
            </a:r>
            <a:r>
              <a:rPr lang="en-US" sz="7000" b="0" dirty="0" err="1">
                <a:solidFill>
                  <a:srgbClr val="FFFF00"/>
                </a:solidFill>
                <a:effectLst/>
              </a:rPr>
              <a:t>Kết</a:t>
            </a:r>
            <a:r>
              <a:rPr lang="en-US" sz="7000" b="0" dirty="0">
                <a:solidFill>
                  <a:srgbClr val="FFFF00"/>
                </a:solidFill>
                <a:effectLst/>
              </a:rPr>
              <a:t> </a:t>
            </a:r>
            <a:r>
              <a:rPr lang="en-US" sz="7000" b="0" dirty="0" err="1">
                <a:solidFill>
                  <a:srgbClr val="FFFF00"/>
                </a:solidFill>
                <a:effectLst/>
              </a:rPr>
              <a:t>Lễ</a:t>
            </a:r>
            <a:r>
              <a:rPr lang="en-US" sz="7000" b="0" dirty="0">
                <a:solidFill>
                  <a:srgbClr val="FFFF00"/>
                </a:solidFill>
                <a:effectLst/>
              </a:rPr>
              <a:t/>
            </a:r>
            <a:br>
              <a:rPr lang="en-US" sz="7000" b="0" dirty="0">
                <a:solidFill>
                  <a:srgbClr val="FFFF00"/>
                </a:solidFill>
                <a:effectLst/>
              </a:rPr>
            </a:br>
            <a:r>
              <a:rPr lang="en-US" sz="7000" b="0" dirty="0" smtClean="0">
                <a:solidFill>
                  <a:srgbClr val="FFFF00"/>
                </a:solidFill>
                <a:effectLst/>
              </a:rPr>
              <a:t>KINH HÒA BÌNH</a:t>
            </a:r>
            <a:r>
              <a:rPr lang="en-US" sz="7000" b="0" dirty="0" smtClean="0">
                <a:solidFill>
                  <a:srgbClr val="FFFF00"/>
                </a:solidFill>
                <a:effectLst/>
              </a:rPr>
              <a:t/>
            </a:r>
            <a:br>
              <a:rPr lang="en-US" sz="7000" b="0" dirty="0" smtClean="0">
                <a:solidFill>
                  <a:srgbClr val="FFFF00"/>
                </a:solidFill>
                <a:effectLst/>
              </a:rPr>
            </a:br>
            <a:r>
              <a:rPr lang="en-US" sz="7000" i="1" dirty="0" smtClean="0">
                <a:solidFill>
                  <a:schemeClr val="bg1"/>
                </a:solidFill>
              </a:rPr>
              <a:t>Kim Long</a:t>
            </a:r>
            <a:endParaRPr lang="en-US" sz="7000" b="0" i="1" dirty="0">
              <a:solidFill>
                <a:schemeClr val="bg1"/>
              </a:solidFill>
              <a:effectLst/>
            </a:endParaRPr>
          </a:p>
        </p:txBody>
      </p:sp>
    </p:spTree>
    <p:extLst>
      <p:ext uri="{BB962C8B-B14F-4D97-AF65-F5344CB8AC3E}">
        <p14:creationId xmlns:p14="http://schemas.microsoft.com/office/powerpoint/2010/main" val="35085029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sz="4800" b="0" dirty="0">
                <a:solidFill>
                  <a:schemeClr val="bg1"/>
                </a:solidFill>
                <a:effectLst/>
              </a:rPr>
              <a:t>Các giáo phận Việt Nam chúng con, </a:t>
            </a:r>
            <a:r>
              <a:rPr lang="en-US" sz="4800" dirty="0">
                <a:solidFill>
                  <a:schemeClr val="bg1"/>
                </a:solidFill>
              </a:rPr>
              <a:t>l</a:t>
            </a:r>
            <a:r>
              <a:rPr lang="vi-VN" sz="4800" b="0" dirty="0" smtClean="0">
                <a:solidFill>
                  <a:schemeClr val="bg1"/>
                </a:solidFill>
                <a:effectLst/>
              </a:rPr>
              <a:t>uôn </a:t>
            </a:r>
            <a:r>
              <a:rPr lang="vi-VN" sz="4800" b="0" dirty="0">
                <a:solidFill>
                  <a:schemeClr val="bg1"/>
                </a:solidFill>
                <a:effectLst/>
              </a:rPr>
              <a:t>muốn cùng chung nhịp bước với Hội Thánh hoàn vũ, xin cho chúng con biết đồng cảm với nỗi thao thức của các Mục tử trên toàn thế giới, ngày càng ý thức hơn về tình hiệp thông,</a:t>
            </a:r>
            <a:endParaRPr lang="en-US" sz="4800" b="0" dirty="0">
              <a:solidFill>
                <a:schemeClr val="bg1"/>
              </a:solidFill>
              <a:effectLst/>
            </a:endParaRPr>
          </a:p>
        </p:txBody>
      </p:sp>
    </p:spTree>
    <p:extLst>
      <p:ext uri="{BB962C8B-B14F-4D97-AF65-F5344CB8AC3E}">
        <p14:creationId xmlns:p14="http://schemas.microsoft.com/office/powerpoint/2010/main" val="3673200203"/>
      </p:ext>
    </p:extLst>
  </p:cSld>
  <p:clrMapOvr>
    <a:masterClrMapping/>
  </p:clrMapOvr>
  <p:transition spd="slow" advClick="0"/>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sz="4800" dirty="0">
                <a:solidFill>
                  <a:schemeClr val="bg1"/>
                </a:solidFill>
              </a:rPr>
              <a:t>Lạy Chúa từ </a:t>
            </a:r>
            <a:r>
              <a:rPr lang="vi-VN" sz="4800" dirty="0" smtClean="0">
                <a:solidFill>
                  <a:schemeClr val="bg1"/>
                </a:solidFill>
              </a:rPr>
              <a:t>nhân</a:t>
            </a:r>
            <a:r>
              <a:rPr lang="en-US" sz="4800" dirty="0" smtClean="0">
                <a:solidFill>
                  <a:schemeClr val="bg1"/>
                </a:solidFill>
              </a:rPr>
              <a:t>,</a:t>
            </a:r>
            <a:r>
              <a:rPr lang="vi-VN" sz="4800" dirty="0" smtClean="0">
                <a:solidFill>
                  <a:schemeClr val="bg1"/>
                </a:solidFill>
              </a:rPr>
              <a:t> </a:t>
            </a:r>
            <a:r>
              <a:rPr lang="vi-VN" sz="4800" dirty="0">
                <a:solidFill>
                  <a:schemeClr val="bg1"/>
                </a:solidFill>
              </a:rPr>
              <a:t>xin cho con biết mến yêu và phụng sự Chúa trong mọi người.  Lạy Chúa xin hãy dùng con như khí cụ bình an của </a:t>
            </a:r>
            <a:r>
              <a:rPr lang="vi-VN" sz="4800" dirty="0" smtClean="0">
                <a:solidFill>
                  <a:schemeClr val="bg1"/>
                </a:solidFill>
              </a:rPr>
              <a:t>Chúa</a:t>
            </a:r>
            <a:r>
              <a:rPr lang="en-US" sz="4800" dirty="0" smtClean="0">
                <a:solidFill>
                  <a:schemeClr val="bg1"/>
                </a:solidFill>
              </a:rPr>
              <a:t>. </a:t>
            </a:r>
            <a:r>
              <a:rPr lang="vi-VN" sz="4800" dirty="0" smtClean="0">
                <a:solidFill>
                  <a:schemeClr val="bg1"/>
                </a:solidFill>
              </a:rPr>
              <a:t>Để </a:t>
            </a:r>
            <a:r>
              <a:rPr lang="vi-VN" sz="4800" dirty="0">
                <a:solidFill>
                  <a:schemeClr val="bg1"/>
                </a:solidFill>
              </a:rPr>
              <a:t>con đem yêu thương vào nơi oán thù, </a:t>
            </a:r>
            <a:r>
              <a:rPr lang="en-US" sz="4800" dirty="0">
                <a:solidFill>
                  <a:schemeClr val="bg1"/>
                </a:solidFill>
              </a:rPr>
              <a:t>đ</a:t>
            </a:r>
            <a:r>
              <a:rPr lang="vi-VN" sz="4800" dirty="0" smtClean="0">
                <a:solidFill>
                  <a:schemeClr val="bg1"/>
                </a:solidFill>
              </a:rPr>
              <a:t>em </a:t>
            </a:r>
            <a:r>
              <a:rPr lang="vi-VN" sz="4800" dirty="0">
                <a:solidFill>
                  <a:schemeClr val="bg1"/>
                </a:solidFill>
              </a:rPr>
              <a:t>thứ tha vào nơi lăng nhục</a:t>
            </a:r>
            <a:r>
              <a:rPr lang="vi-VN" sz="4800" dirty="0" smtClean="0">
                <a:solidFill>
                  <a:schemeClr val="bg1"/>
                </a:solidFill>
              </a:rPr>
              <a:t>,</a:t>
            </a:r>
            <a:endParaRPr lang="en-US" sz="4800" b="0" dirty="0">
              <a:solidFill>
                <a:schemeClr val="bg1"/>
              </a:solidFill>
              <a:effectLst/>
              <a:cs typeface="Times New Roman" pitchFamily="18" charset="0"/>
            </a:endParaRPr>
          </a:p>
        </p:txBody>
      </p:sp>
    </p:spTree>
    <p:extLst>
      <p:ext uri="{BB962C8B-B14F-4D97-AF65-F5344CB8AC3E}">
        <p14:creationId xmlns:p14="http://schemas.microsoft.com/office/powerpoint/2010/main" val="2316565256"/>
      </p:ext>
    </p:extLst>
  </p:cSld>
  <p:clrMapOvr>
    <a:masterClrMapping/>
  </p:clrMapOvr>
  <p:transition spd="slow" advClick="0"/>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sz="4800" dirty="0" smtClean="0">
                <a:solidFill>
                  <a:schemeClr val="bg1"/>
                </a:solidFill>
              </a:rPr>
              <a:t>Đem </a:t>
            </a:r>
            <a:r>
              <a:rPr lang="vi-VN" sz="4800" dirty="0">
                <a:solidFill>
                  <a:schemeClr val="bg1"/>
                </a:solidFill>
              </a:rPr>
              <a:t>an hoà vào nơi tranh chấp, </a:t>
            </a:r>
            <a:r>
              <a:rPr lang="en-US" sz="4800" dirty="0">
                <a:solidFill>
                  <a:schemeClr val="bg1"/>
                </a:solidFill>
              </a:rPr>
              <a:t>đ</a:t>
            </a:r>
            <a:r>
              <a:rPr lang="vi-VN" sz="4800" dirty="0" smtClean="0">
                <a:solidFill>
                  <a:schemeClr val="bg1"/>
                </a:solidFill>
              </a:rPr>
              <a:t>em </a:t>
            </a:r>
            <a:r>
              <a:rPr lang="vi-VN" sz="4800" dirty="0">
                <a:solidFill>
                  <a:schemeClr val="bg1"/>
                </a:solidFill>
              </a:rPr>
              <a:t>chân lý vào chốn lỗi </a:t>
            </a:r>
            <a:r>
              <a:rPr lang="vi-VN" sz="4800" dirty="0" smtClean="0">
                <a:solidFill>
                  <a:schemeClr val="bg1"/>
                </a:solidFill>
              </a:rPr>
              <a:t>lầm</a:t>
            </a:r>
            <a:r>
              <a:rPr lang="en-US" sz="4800" dirty="0" smtClean="0">
                <a:solidFill>
                  <a:schemeClr val="bg1"/>
                </a:solidFill>
              </a:rPr>
              <a:t>. </a:t>
            </a:r>
            <a:r>
              <a:rPr lang="vi-VN" sz="4800" dirty="0" smtClean="0">
                <a:solidFill>
                  <a:schemeClr val="bg1"/>
                </a:solidFill>
              </a:rPr>
              <a:t>Để </a:t>
            </a:r>
            <a:r>
              <a:rPr lang="vi-VN" sz="4800" dirty="0">
                <a:solidFill>
                  <a:schemeClr val="bg1"/>
                </a:solidFill>
              </a:rPr>
              <a:t>con đem tin kính vào nơi nghi nan, </a:t>
            </a:r>
            <a:r>
              <a:rPr lang="en-US" sz="4800" dirty="0" smtClean="0">
                <a:solidFill>
                  <a:schemeClr val="bg1"/>
                </a:solidFill>
              </a:rPr>
              <a:t>c</a:t>
            </a:r>
            <a:r>
              <a:rPr lang="vi-VN" sz="4800" dirty="0" smtClean="0">
                <a:solidFill>
                  <a:schemeClr val="bg1"/>
                </a:solidFill>
              </a:rPr>
              <a:t>hiếu </a:t>
            </a:r>
            <a:r>
              <a:rPr lang="vi-VN" sz="4800" dirty="0">
                <a:solidFill>
                  <a:schemeClr val="bg1"/>
                </a:solidFill>
              </a:rPr>
              <a:t>trông cậy vào nơi thất vọng, </a:t>
            </a:r>
            <a:r>
              <a:rPr lang="en-US" sz="4800" dirty="0">
                <a:solidFill>
                  <a:schemeClr val="bg1"/>
                </a:solidFill>
              </a:rPr>
              <a:t>đ</a:t>
            </a:r>
            <a:r>
              <a:rPr lang="vi-VN" sz="4800" dirty="0" smtClean="0">
                <a:solidFill>
                  <a:schemeClr val="bg1"/>
                </a:solidFill>
              </a:rPr>
              <a:t>ể </a:t>
            </a:r>
            <a:r>
              <a:rPr lang="vi-VN" sz="4800" dirty="0">
                <a:solidFill>
                  <a:schemeClr val="bg1"/>
                </a:solidFill>
              </a:rPr>
              <a:t>con rọi ánh sáng vào nơi tối tăm, </a:t>
            </a:r>
            <a:r>
              <a:rPr lang="en-US" sz="4800" dirty="0">
                <a:solidFill>
                  <a:schemeClr val="bg1"/>
                </a:solidFill>
              </a:rPr>
              <a:t>đ</a:t>
            </a:r>
            <a:r>
              <a:rPr lang="vi-VN" sz="4800" dirty="0" smtClean="0">
                <a:solidFill>
                  <a:schemeClr val="bg1"/>
                </a:solidFill>
              </a:rPr>
              <a:t>em </a:t>
            </a:r>
            <a:r>
              <a:rPr lang="vi-VN" sz="4800" dirty="0">
                <a:solidFill>
                  <a:schemeClr val="bg1"/>
                </a:solidFill>
              </a:rPr>
              <a:t>niềm vui đến chốn u sầu. </a:t>
            </a:r>
            <a:endParaRPr lang="en-US" sz="4800" b="0" dirty="0">
              <a:solidFill>
                <a:schemeClr val="bg1"/>
              </a:solidFill>
              <a:effectLst/>
              <a:cs typeface="Times New Roman" pitchFamily="18" charset="0"/>
            </a:endParaRPr>
          </a:p>
        </p:txBody>
      </p:sp>
    </p:spTree>
    <p:extLst>
      <p:ext uri="{BB962C8B-B14F-4D97-AF65-F5344CB8AC3E}">
        <p14:creationId xmlns:p14="http://schemas.microsoft.com/office/powerpoint/2010/main" val="2775235621"/>
      </p:ext>
    </p:extLst>
  </p:cSld>
  <p:clrMapOvr>
    <a:masterClrMapping/>
  </p:clrMapOvr>
  <p:transition spd="slow" advClick="0"/>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sz="4800" dirty="0" smtClean="0">
                <a:solidFill>
                  <a:schemeClr val="bg1"/>
                </a:solidFill>
              </a:rPr>
              <a:t>Lạy </a:t>
            </a:r>
            <a:r>
              <a:rPr lang="vi-VN" sz="4800" dirty="0">
                <a:solidFill>
                  <a:schemeClr val="bg1"/>
                </a:solidFill>
              </a:rPr>
              <a:t>Chúa xin hãy dạy con </a:t>
            </a:r>
            <a:r>
              <a:rPr lang="en-US" sz="4800" dirty="0" smtClean="0">
                <a:solidFill>
                  <a:schemeClr val="bg1"/>
                </a:solidFill>
              </a:rPr>
              <a:t>t</a:t>
            </a:r>
            <a:r>
              <a:rPr lang="vi-VN" sz="4800" dirty="0" smtClean="0">
                <a:solidFill>
                  <a:schemeClr val="bg1"/>
                </a:solidFill>
              </a:rPr>
              <a:t>ìm </a:t>
            </a:r>
            <a:r>
              <a:rPr lang="vi-VN" sz="4800" dirty="0">
                <a:solidFill>
                  <a:schemeClr val="bg1"/>
                </a:solidFill>
              </a:rPr>
              <a:t>an ủi người hơn được người ủi </a:t>
            </a:r>
            <a:r>
              <a:rPr lang="vi-VN" sz="4800" dirty="0" smtClean="0">
                <a:solidFill>
                  <a:schemeClr val="bg1"/>
                </a:solidFill>
              </a:rPr>
              <a:t>an,</a:t>
            </a:r>
            <a:r>
              <a:rPr lang="en-US" sz="4800" dirty="0" smtClean="0">
                <a:solidFill>
                  <a:schemeClr val="bg1"/>
                </a:solidFill>
              </a:rPr>
              <a:t> t</a:t>
            </a:r>
            <a:r>
              <a:rPr lang="vi-VN" sz="4800" dirty="0" smtClean="0">
                <a:solidFill>
                  <a:schemeClr val="bg1"/>
                </a:solidFill>
              </a:rPr>
              <a:t>ìm </a:t>
            </a:r>
            <a:r>
              <a:rPr lang="vi-VN" sz="4800" dirty="0">
                <a:solidFill>
                  <a:schemeClr val="bg1"/>
                </a:solidFill>
              </a:rPr>
              <a:t>hiểu biết người hơn được người hiểu </a:t>
            </a:r>
            <a:r>
              <a:rPr lang="vi-VN" sz="4800" dirty="0" smtClean="0">
                <a:solidFill>
                  <a:schemeClr val="bg1"/>
                </a:solidFill>
              </a:rPr>
              <a:t>biết,</a:t>
            </a:r>
            <a:r>
              <a:rPr lang="en-US" sz="4800" dirty="0" smtClean="0">
                <a:solidFill>
                  <a:schemeClr val="bg1"/>
                </a:solidFill>
              </a:rPr>
              <a:t> t</a:t>
            </a:r>
            <a:r>
              <a:rPr lang="vi-VN" sz="4800" dirty="0" smtClean="0">
                <a:solidFill>
                  <a:schemeClr val="bg1"/>
                </a:solidFill>
              </a:rPr>
              <a:t>ìm </a:t>
            </a:r>
            <a:r>
              <a:rPr lang="vi-VN" sz="4800" dirty="0">
                <a:solidFill>
                  <a:schemeClr val="bg1"/>
                </a:solidFill>
              </a:rPr>
              <a:t>yêu mến người hơn được người mến yêu</a:t>
            </a:r>
            <a:r>
              <a:rPr lang="vi-VN" sz="4800" dirty="0" smtClean="0">
                <a:solidFill>
                  <a:schemeClr val="bg1"/>
                </a:solidFill>
              </a:rPr>
              <a:t>.</a:t>
            </a:r>
            <a:r>
              <a:rPr lang="en-US" sz="4800" dirty="0" smtClean="0">
                <a:solidFill>
                  <a:schemeClr val="bg1"/>
                </a:solidFill>
              </a:rPr>
              <a:t> </a:t>
            </a:r>
            <a:r>
              <a:rPr lang="vi-VN" sz="4800" dirty="0">
                <a:solidFill>
                  <a:schemeClr val="bg1"/>
                </a:solidFill>
              </a:rPr>
              <a:t>Vì chính khi hiến thân là khi được nhận </a:t>
            </a:r>
            <a:r>
              <a:rPr lang="vi-VN" sz="4800" dirty="0" smtClean="0">
                <a:solidFill>
                  <a:schemeClr val="bg1"/>
                </a:solidFill>
              </a:rPr>
              <a:t>lãnh</a:t>
            </a:r>
            <a:r>
              <a:rPr lang="en-US" sz="4800" dirty="0" smtClean="0">
                <a:solidFill>
                  <a:schemeClr val="bg1"/>
                </a:solidFill>
              </a:rPr>
              <a:t>, </a:t>
            </a:r>
            <a:endParaRPr lang="en-US" sz="4800" b="0" dirty="0">
              <a:solidFill>
                <a:srgbClr val="FFFF00"/>
              </a:solidFill>
              <a:effectLst/>
              <a:cs typeface="Times New Roman" pitchFamily="18" charset="0"/>
            </a:endParaRPr>
          </a:p>
        </p:txBody>
      </p:sp>
    </p:spTree>
    <p:extLst>
      <p:ext uri="{BB962C8B-B14F-4D97-AF65-F5344CB8AC3E}">
        <p14:creationId xmlns:p14="http://schemas.microsoft.com/office/powerpoint/2010/main" val="2424184746"/>
      </p:ext>
    </p:extLst>
  </p:cSld>
  <p:clrMapOvr>
    <a:masterClrMapping/>
  </p:clrMapOvr>
  <p:transition spd="slow" advClick="0"/>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en-US" sz="4750" dirty="0" smtClean="0">
                <a:solidFill>
                  <a:schemeClr val="bg1"/>
                </a:solidFill>
              </a:rPr>
              <a:t>C</a:t>
            </a:r>
            <a:r>
              <a:rPr lang="vi-VN" sz="4750" dirty="0" smtClean="0">
                <a:solidFill>
                  <a:schemeClr val="bg1"/>
                </a:solidFill>
              </a:rPr>
              <a:t>hính </a:t>
            </a:r>
            <a:r>
              <a:rPr lang="vi-VN" sz="4750" dirty="0">
                <a:solidFill>
                  <a:schemeClr val="bg1"/>
                </a:solidFill>
              </a:rPr>
              <a:t>lúc quên mình là lúc gặp lại bản thân. </a:t>
            </a:r>
            <a:r>
              <a:rPr lang="vi-VN" sz="4750" dirty="0" smtClean="0">
                <a:solidFill>
                  <a:schemeClr val="bg1"/>
                </a:solidFill>
              </a:rPr>
              <a:t>Vì </a:t>
            </a:r>
            <a:r>
              <a:rPr lang="vi-VN" sz="4750" dirty="0">
                <a:solidFill>
                  <a:schemeClr val="bg1"/>
                </a:solidFill>
              </a:rPr>
              <a:t>chính khi thứ tha là khi được tha </a:t>
            </a:r>
            <a:r>
              <a:rPr lang="vi-VN" sz="4750" dirty="0" smtClean="0">
                <a:solidFill>
                  <a:schemeClr val="bg1"/>
                </a:solidFill>
              </a:rPr>
              <a:t>thứ,</a:t>
            </a:r>
            <a:r>
              <a:rPr lang="en-US" sz="4750" dirty="0" smtClean="0">
                <a:solidFill>
                  <a:schemeClr val="bg1"/>
                </a:solidFill>
              </a:rPr>
              <a:t> c</a:t>
            </a:r>
            <a:r>
              <a:rPr lang="vi-VN" sz="4750" dirty="0" smtClean="0">
                <a:solidFill>
                  <a:schemeClr val="bg1"/>
                </a:solidFill>
              </a:rPr>
              <a:t>hính </a:t>
            </a:r>
            <a:r>
              <a:rPr lang="vi-VN" sz="4750" dirty="0">
                <a:solidFill>
                  <a:schemeClr val="bg1"/>
                </a:solidFill>
              </a:rPr>
              <a:t>lúc chết đi là khi vui sống muôn đời. Ôi Thần Linh thánh ái xin mở rộng lòng </a:t>
            </a:r>
            <a:r>
              <a:rPr lang="vi-VN" sz="4750" dirty="0" smtClean="0">
                <a:solidFill>
                  <a:schemeClr val="bg1"/>
                </a:solidFill>
              </a:rPr>
              <a:t>con,</a:t>
            </a:r>
            <a:r>
              <a:rPr lang="en-US" sz="4750" dirty="0" smtClean="0">
                <a:solidFill>
                  <a:schemeClr val="bg1"/>
                </a:solidFill>
              </a:rPr>
              <a:t> </a:t>
            </a:r>
            <a:r>
              <a:rPr lang="en-US" sz="4750" dirty="0">
                <a:solidFill>
                  <a:schemeClr val="bg1"/>
                </a:solidFill>
              </a:rPr>
              <a:t>x</a:t>
            </a:r>
            <a:r>
              <a:rPr lang="vi-VN" sz="4750" dirty="0" smtClean="0">
                <a:solidFill>
                  <a:schemeClr val="bg1"/>
                </a:solidFill>
              </a:rPr>
              <a:t>in </a:t>
            </a:r>
            <a:r>
              <a:rPr lang="vi-VN" sz="4750" dirty="0">
                <a:solidFill>
                  <a:schemeClr val="bg1"/>
                </a:solidFill>
              </a:rPr>
              <a:t>thương ban xuống những ai lòng đầy thiện chí ơn an bình.</a:t>
            </a:r>
            <a:endParaRPr lang="en-US" sz="4750" b="0" dirty="0">
              <a:solidFill>
                <a:srgbClr val="FFFF00"/>
              </a:solidFill>
              <a:effectLst/>
              <a:cs typeface="Times New Roman" pitchFamily="18" charset="0"/>
            </a:endParaRPr>
          </a:p>
        </p:txBody>
      </p:sp>
    </p:spTree>
    <p:extLst>
      <p:ext uri="{BB962C8B-B14F-4D97-AF65-F5344CB8AC3E}">
        <p14:creationId xmlns:p14="http://schemas.microsoft.com/office/powerpoint/2010/main" val="1551790591"/>
      </p:ext>
    </p:extLst>
  </p:cSld>
  <p:clrMapOvr>
    <a:masterClrMapping/>
  </p:clrMapOvr>
  <p:transition spd="slow" advClick="0"/>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23549712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7"/>
          </a:xfrm>
        </p:spPr>
        <p:txBody>
          <a:bodyPr>
            <a:noAutofit/>
          </a:bodyPr>
          <a:lstStyle/>
          <a:p>
            <a:pPr algn="just"/>
            <a:r>
              <a:rPr lang="vi-VN" sz="5600" b="0" dirty="0">
                <a:solidFill>
                  <a:schemeClr val="bg1"/>
                </a:solidFill>
                <a:effectLst/>
                <a:latin typeface="+mj-lt"/>
              </a:rPr>
              <a:t>thái độ tham gia và lòng nhiệt thành trong sứ vụ của </a:t>
            </a:r>
            <a:r>
              <a:rPr lang="vi-VN" sz="5600" b="0" dirty="0" smtClean="0">
                <a:solidFill>
                  <a:schemeClr val="bg1"/>
                </a:solidFill>
                <a:effectLst/>
                <a:latin typeface="+mj-lt"/>
              </a:rPr>
              <a:t>Hội</a:t>
            </a:r>
            <a:r>
              <a:rPr lang="en-US" sz="5600" b="0" dirty="0" smtClean="0">
                <a:solidFill>
                  <a:schemeClr val="bg1"/>
                </a:solidFill>
                <a:effectLst/>
                <a:latin typeface="+mj-lt"/>
              </a:rPr>
              <a:t> </a:t>
            </a:r>
            <a:r>
              <a:rPr lang="vi-VN" sz="5600" b="0" dirty="0" smtClean="0">
                <a:solidFill>
                  <a:schemeClr val="bg1"/>
                </a:solidFill>
                <a:effectLst/>
                <a:latin typeface="+mj-lt"/>
              </a:rPr>
              <a:t>Thánh</a:t>
            </a:r>
            <a:r>
              <a:rPr lang="vi-VN" sz="5600" b="0" dirty="0">
                <a:solidFill>
                  <a:schemeClr val="bg1"/>
                </a:solidFill>
                <a:effectLst/>
                <a:latin typeface="+mj-lt"/>
              </a:rPr>
              <a:t>, </a:t>
            </a:r>
            <a:r>
              <a:rPr lang="en-US" sz="5600" b="0" dirty="0" smtClean="0">
                <a:solidFill>
                  <a:schemeClr val="bg1"/>
                </a:solidFill>
                <a:effectLst/>
                <a:latin typeface="+mj-lt"/>
              </a:rPr>
              <a:t>n</a:t>
            </a:r>
            <a:r>
              <a:rPr lang="vi-VN" sz="5600" b="0" dirty="0" smtClean="0">
                <a:solidFill>
                  <a:schemeClr val="bg1"/>
                </a:solidFill>
                <a:effectLst/>
                <a:latin typeface="+mj-lt"/>
              </a:rPr>
              <a:t>hờ </a:t>
            </a:r>
            <a:r>
              <a:rPr lang="vi-VN" sz="5600" b="0" dirty="0">
                <a:solidFill>
                  <a:schemeClr val="bg1"/>
                </a:solidFill>
                <a:effectLst/>
                <a:latin typeface="+mj-lt"/>
              </a:rPr>
              <a:t>lời chuyển cầu của Đức Trinh Nữ Maria, Nữ Vương các Tông đồ và là Mẹ của Hội Thánh,</a:t>
            </a:r>
            <a:endParaRPr lang="en-US" sz="5600" b="0" dirty="0">
              <a:solidFill>
                <a:schemeClr val="bg1"/>
              </a:solidFill>
              <a:effectLst/>
              <a:latin typeface="+mj-lt"/>
            </a:endParaRPr>
          </a:p>
        </p:txBody>
      </p:sp>
    </p:spTree>
    <p:extLst>
      <p:ext uri="{BB962C8B-B14F-4D97-AF65-F5344CB8AC3E}">
        <p14:creationId xmlns:p14="http://schemas.microsoft.com/office/powerpoint/2010/main" val="2970320006"/>
      </p:ext>
    </p:extLst>
  </p:cSld>
  <p:clrMapOvr>
    <a:masterClrMapping/>
  </p:clrMapOvr>
  <p:transition spd="slow" advClick="0"/>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sz="5600" b="0" dirty="0">
                <a:solidFill>
                  <a:schemeClr val="bg1"/>
                </a:solidFill>
                <a:effectLst/>
                <a:latin typeface="+mj-lt"/>
                <a:cs typeface="Times New Roman" pitchFamily="18" charset="0"/>
              </a:rPr>
              <a:t>Chúng con dâng lời khẩn cầu lên Chúa, là đấng hoạt động mọi nơi mọi thời, trong sự hiệp thông với Chúa Cha và Chúa Con, luôn mãi mãi đến muôn đời. </a:t>
            </a:r>
            <a:r>
              <a:rPr lang="vi-VN" sz="5600" b="0" dirty="0">
                <a:solidFill>
                  <a:srgbClr val="FFFF00"/>
                </a:solidFill>
                <a:effectLst/>
                <a:latin typeface="+mj-lt"/>
                <a:cs typeface="Times New Roman" pitchFamily="18" charset="0"/>
              </a:rPr>
              <a:t>Amen.</a:t>
            </a:r>
            <a:endParaRPr lang="en-US" sz="5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2567504100"/>
      </p:ext>
    </p:extLst>
  </p:cSld>
  <p:clrMapOvr>
    <a:masterClrMapping/>
  </p:clrMapOvr>
  <p:transition spd="slow" advClick="0"/>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1145</TotalTime>
  <Words>1599</Words>
  <Application>Microsoft Office PowerPoint</Application>
  <PresentationFormat>On-screen Show (16:9)</PresentationFormat>
  <Paragraphs>77</Paragraphs>
  <Slides>74</Slides>
  <Notes>0</Notes>
  <HiddenSlides>0</HiddenSlides>
  <MMClips>0</MMClips>
  <ScaleCrop>false</ScaleCrop>
  <HeadingPairs>
    <vt:vector size="4" baseType="variant">
      <vt:variant>
        <vt:lpstr>Theme</vt:lpstr>
      </vt:variant>
      <vt:variant>
        <vt:i4>11</vt:i4>
      </vt:variant>
      <vt:variant>
        <vt:lpstr>Slide Titles</vt:lpstr>
      </vt:variant>
      <vt:variant>
        <vt:i4>74</vt:i4>
      </vt:variant>
    </vt:vector>
  </HeadingPairs>
  <TitlesOfParts>
    <vt:vector size="85" baseType="lpstr">
      <vt:lpstr>Office Theme</vt:lpstr>
      <vt:lpstr>12_Office Theme</vt:lpstr>
      <vt:lpstr>36_Default Design</vt:lpstr>
      <vt:lpstr>10_Office Theme</vt:lpstr>
      <vt:lpstr>6_Office Theme</vt:lpstr>
      <vt:lpstr>7_Office Theme</vt:lpstr>
      <vt:lpstr>8_Office Theme</vt:lpstr>
      <vt:lpstr>9_Office Theme</vt:lpstr>
      <vt:lpstr>2_Office Theme</vt:lpstr>
      <vt:lpstr>1_Office Theme</vt:lpstr>
      <vt:lpstr>37_Default Design</vt:lpstr>
      <vt:lpstr>PowerPoint Presentation</vt:lpstr>
      <vt:lpstr>PowerPoint Presentation</vt:lpstr>
      <vt:lpstr>Lạy Chúa Thánh Thần là Ánh sáng Chân lý vẹn toàn, Chúa ban những ân huệ thích hợp cho từng thời đại, và dùng nhiều cách thế kỳ diệu để hướng dẫn Hội Thánh,</vt:lpstr>
      <vt:lpstr>này chúng con đang chung lời cầu nguyện cho các Giám mục, và những người tham dự Thượng Hội đồng Giám mục thế giới.</vt:lpstr>
      <vt:lpstr>Xin Chúa làm nên cuộc Hiện Xuống mới trong đời sống Hội Thánh, xin tuôn tràn trên các Mục tử ơn khôn ngoan và thông hiểu, gìn giữ các ngài luôn hiệp thông với nhau trong Chúa,</vt:lpstr>
      <vt:lpstr>để các ngài cùng nhau tìm hiểu những điều đẹp ý Chúa, và hướng dẫn đoàn Dân Chúa thực thi những điều Chúa truyền dạy.</vt:lpstr>
      <vt:lpstr>Các giáo phận Việt Nam chúng con, luôn muốn cùng chung nhịp bước với Hội Thánh hoàn vũ, xin cho chúng con biết đồng cảm với nỗi thao thức của các Mục tử trên toàn thế giới, ngày càng ý thức hơn về tình hiệp thông,</vt:lpstr>
      <vt:lpstr>thái độ tham gia và lòng nhiệt thành trong sứ vụ của Hội Thánh, nhờ lời chuyển cầu của Đức Trinh Nữ Maria, Nữ Vương các Tông đồ và là Mẹ của Hội Thánh,</vt:lpstr>
      <vt:lpstr>Chúng con dâng lời khẩn cầu lên Chúa, là đấng hoạt động mọi nơi mọi thời, trong sự hiệp thông với Chúa Cha và Chúa Con, luôn mãi mãi đến muôn đời. Amen.</vt:lpstr>
      <vt:lpstr>PowerPoint Presentation</vt:lpstr>
      <vt:lpstr>Ca Nhập Lễ CÙNG NHỊP BƯỚC Giang Ân</vt:lpstr>
      <vt:lpstr>Đk: Cùng nhịp bước ta đi về Cung Thánh Ngài, lòng hân hoan sướng vui, miệng ca vang tán dương ân tình Thiên Chúa. Này người hỡi! mau lên ta về Nhà Chúa an vui, cất bước đi trong tiếng reo mừng. </vt:lpstr>
      <vt:lpstr>Tk1: Khắp muôn phương về đây dâng niềm cảm mến, biết bao nhiêu hồng ân trong đời nhân thế. Năm tháng trôi qua Thiên Chúa thương ta ân phúc bao la: Lời ngợi ca dâng Chúa Thiên Tòa.</vt:lpstr>
      <vt:lpstr>Đk: Cùng nhịp bước ta đi về Cung Thánh Ngài, lòng hân hoan sướng vui, miệng ca vang tán dương ân tình Thiên Chúa. Này người hỡi! mau lên ta về Nhà Chúa an vui, cất bước đi trong tiếng reo mừng. </vt:lpstr>
      <vt:lpstr>PowerPoint Presentation</vt:lpstr>
      <vt:lpstr> </vt:lpstr>
      <vt:lpstr> </vt:lpstr>
      <vt:lpstr> </vt:lpstr>
      <vt:lpstr> </vt:lpstr>
      <vt:lpstr> </vt:lpstr>
      <vt:lpstr> </vt:lpstr>
      <vt:lpstr>PowerPoint Presentation</vt:lpstr>
      <vt:lpstr>PowerPoint Presentation</vt:lpstr>
      <vt:lpstr>Thánh Vịnh 102 Chúa Nhật XXIV Thường Niên Năm A</vt:lpstr>
      <vt:lpstr>Đk: Chúa là Đấng từ bi nhân ái, Ngài chậm giận và rất giàu tình thương.</vt:lpstr>
      <vt:lpstr>Tk1: Linh hồn tôi ơi hãy ngợi khen Thiên Chúa, toàn thân tôi tán dương Danh Ngài. Linh hồn tôi ơi hãy ngợi khen Thiên Chúa và đừng quên các ân huệ Ngài.</vt:lpstr>
      <vt:lpstr>Đk: Chúa là Đấng từ bi nhân ái, Ngài chậm giận và rất giàu tình thương.</vt:lpstr>
      <vt:lpstr>Tk2: Bao tội khiên ngươi Chúa dủ tình tha thứ và còn thương chữa khỏi tật nguyền. Tay Ngài đưa ngươi thoát mồ sâu tăm tối, và rộng ban nghĩa ân hải hà.</vt:lpstr>
      <vt:lpstr>Đk: Chúa là Đấng từ bi nhân ái, Ngài chậm giận và rất giàu tình thương.</vt:lpstr>
      <vt:lpstr>Tk3: Đâu Ngài luôn luôn trách hờn rầy la mãi. Nào đang tâm oán ta miên trường. Không xử phân theo những gì ta sai lỗi, chẳng phạt ta đúng như tội tình.</vt:lpstr>
      <vt:lpstr>Đk: Chúa là Đấng từ bi nhân ái, Ngài chậm giận và rất giàu tình thương.</vt:lpstr>
      <vt:lpstr>Tk4: Như trời cao xa trổi vượt trên mặt đất, Ngài rộng thương kẻ tôn sợ Ngài. Bao tội khiên ta Chúa liệng xa ta mãi, tựa phương đông các xa phương đoài.</vt:lpstr>
      <vt:lpstr>Đk: Chúa là Đấng từ bi nhân ái, Ngài chậm giận và rất giàu tình thương.</vt:lpstr>
      <vt:lpstr>PowerPoint Presentation</vt:lpstr>
      <vt:lpstr>Chúa nói: Thầy ban cho các con một điều răn mới là các con hãy yêu thương nhau như Thầy yêu thương các con.</vt:lpstr>
      <vt:lpstr>PowerPoint Presentation</vt:lpstr>
      <vt:lpstr>PowerPoint Presentation</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PowerPoint Presentation</vt:lpstr>
      <vt:lpstr>PowerPoint Presentation</vt:lpstr>
      <vt:lpstr>Đk: Nguyện dâng lên Chúa trái tim thắm nồng cùng bao ước mơ sáng đời tình thương.</vt:lpstr>
      <vt:lpstr>Tk1: Ngày từng ngày lòng con ngóng trông, đêm từng đêm lại thêm ước mong. Mong hạt lúa trĩu bông, mong quả nho chín hồng. Cùng hiệp dâng lên Chúa tâm tình con chan chứa, bốn mùa ngát tỏa tình yêu tiến dâng Ngài lễ vật toàn thiêu.</vt:lpstr>
      <vt:lpstr>Đk: Nguyện dâng lên Chúa trái tim thắm nồng cùng bao ước mơ sáng đời tình thương.</vt:lpstr>
      <vt:lpstr>Tk2: Bao đổi thay tựa cơn lốc xoay vào cuộc đời đầy muôn đắng cay. Xin lòng mến chứa chan hương tình yêu ngút ngàn. Lòng thủy chung sau trước đường tình yêu con bước. Ước nguyện sống vì anh em tháng năm dài suốt cả đời con.</vt:lpstr>
      <vt:lpstr>Đk: Nguyện dâng lên Chúa trái tim thắm nồng cùng bao ước mơ sáng đời tình thương.</vt:lpstr>
      <vt:lpstr>PowerPoint Presentation</vt:lpstr>
      <vt:lpstr>PowerPoint Presentation</vt:lpstr>
      <vt:lpstr>Ca Nguyện Hiệp Lễ LỜI KHẤN NGUYỆN Hải Nguyễn</vt:lpstr>
      <vt:lpstr>Tk1: Bao ngày qua lần trong màn đêm tối, con lạc xa tình Cha nguồn cứu rỗi, cơn đam mê đêm ngày đè lấp con, xô vùi lòng sắt son, nhớ Ngài lòng héo hon…</vt:lpstr>
      <vt:lpstr>… Nơi trần gian bủa vây ngàn mưu chước, xô dập con vùi sâu lòng mong ước, tâm tư con đêm ngày hằng xuyến sao, cháy bỏng niềm khát khao, trông chờ biết dường bao.</vt:lpstr>
      <vt:lpstr>Đk: Xin cho con tình yêu, cho con lửa mến và xin cho con niềm tin, cho con cậy trông lòng Cha nhân ái. Xua tan bao khổ đau, đam mê bể dâu, cầu mong sao mai mọc lên, xua tan màn đêm, ánh dương êm đềm.</vt:lpstr>
      <vt:lpstr>Tk2: Tâm hồn con sầu lo còn nặng trĩu, môi miệng con nở ra lời kêu cứu, Chúa đã đến thương nhìn đời xót xa, cõi trần mở mắt ra, cho lòng đừng ngã sa…</vt:lpstr>
      <vt:lpstr>… Con nguyện xin làm tông đồ cho Chúa, đi truyền rao niềm tin miền đất hứa, cứu thoát những tâm hồn còn đắm say, cõi hồng trần ngất ngây, dẫn đưa về đường ngay.</vt:lpstr>
      <vt:lpstr>Đk: Xin cho con tình yêu, cho con lửa mến và xin cho con niềm tin, cho con cậy trông lòng Cha nhân ái. Xua tan bao khổ đau, đam mê bể dâu, cầu mong sao mai mọc lên, xua tan màn đêm, ánh dương êm đềm.</vt:lpstr>
      <vt:lpstr>PowerPoint Presentation</vt:lpstr>
      <vt:lpstr>PowerPoint Presentation</vt:lpstr>
      <vt:lpstr>Ca Kết Lễ KINH HÒA BÌNH Kim Long</vt:lpstr>
      <vt:lpstr>Lạy Chúa từ nhân, xin cho con biết mến yêu và phụng sự Chúa trong mọi người.  Lạy Chúa xin hãy dùng con như khí cụ bình an của Chúa. Để con đem yêu thương vào nơi oán thù, đem thứ tha vào nơi lăng nhục,</vt:lpstr>
      <vt:lpstr>Đem an hoà vào nơi tranh chấp, đem chân lý vào chốn lỗi lầm. Để con đem tin kính vào nơi nghi nan, chiếu trông cậy vào nơi thất vọng, để con rọi ánh sáng vào nơi tối tăm, đem niềm vui đến chốn u sầu. </vt:lpstr>
      <vt:lpstr>Lạy Chúa xin hãy dạy con tìm an ủi người hơn được người ủi an, tìm hiểu biết người hơn được người hiểu biết, tìm yêu mến người hơn được người mến yêu. Vì chính khi hiến thân là khi được nhận lãnh, </vt:lpstr>
      <vt:lpstr>Chính lúc quên mình là lúc gặp lại bản thân. Vì chính khi thứ tha là khi được tha thứ, chính lúc chết đi là khi vui sống muôn đời. Ôi Thần Linh thánh ái xin mở rộng lòng con, xin thương ban xuống những ai lòng đầy thiện chí ơn an bình.</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 Nhập Lễ Từ Hừng Sáng Lm. Kim Long</dc:title>
  <dc:creator>Hung Nam</dc:creator>
  <cp:lastModifiedBy>Mong Dung</cp:lastModifiedBy>
  <cp:revision>191</cp:revision>
  <dcterms:created xsi:type="dcterms:W3CDTF">2023-05-21T07:25:42Z</dcterms:created>
  <dcterms:modified xsi:type="dcterms:W3CDTF">2023-09-14T07:00:14Z</dcterms:modified>
</cp:coreProperties>
</file>