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4" r:id="rId2"/>
    <p:sldMasterId id="2147483692" r:id="rId3"/>
    <p:sldMasterId id="2147483704" r:id="rId4"/>
    <p:sldMasterId id="2147483928" r:id="rId5"/>
    <p:sldMasterId id="2147484012" r:id="rId6"/>
    <p:sldMasterId id="2147484312" r:id="rId7"/>
    <p:sldMasterId id="2147484336" r:id="rId8"/>
    <p:sldMasterId id="2147484348" r:id="rId9"/>
    <p:sldMasterId id="2147484360" r:id="rId10"/>
    <p:sldMasterId id="2147484372" r:id="rId11"/>
    <p:sldMasterId id="2147484384" r:id="rId12"/>
  </p:sldMasterIdLst>
  <p:notesMasterIdLst>
    <p:notesMasterId r:id="rId87"/>
  </p:notesMasterIdLst>
  <p:sldIdLst>
    <p:sldId id="507" r:id="rId13"/>
    <p:sldId id="840" r:id="rId14"/>
    <p:sldId id="841" r:id="rId15"/>
    <p:sldId id="842" r:id="rId16"/>
    <p:sldId id="843" r:id="rId17"/>
    <p:sldId id="844" r:id="rId18"/>
    <p:sldId id="845" r:id="rId19"/>
    <p:sldId id="824" r:id="rId20"/>
    <p:sldId id="553" r:id="rId21"/>
    <p:sldId id="443" r:id="rId22"/>
    <p:sldId id="819" r:id="rId23"/>
    <p:sldId id="585" r:id="rId24"/>
    <p:sldId id="835" r:id="rId25"/>
    <p:sldId id="836" r:id="rId26"/>
    <p:sldId id="825" r:id="rId27"/>
    <p:sldId id="384" r:id="rId28"/>
    <p:sldId id="386" r:id="rId29"/>
    <p:sldId id="387" r:id="rId30"/>
    <p:sldId id="388" r:id="rId31"/>
    <p:sldId id="389" r:id="rId32"/>
    <p:sldId id="390" r:id="rId33"/>
    <p:sldId id="391" r:id="rId34"/>
    <p:sldId id="826" r:id="rId35"/>
    <p:sldId id="647" r:id="rId36"/>
    <p:sldId id="794" r:id="rId37"/>
    <p:sldId id="814" r:id="rId38"/>
    <p:sldId id="796" r:id="rId39"/>
    <p:sldId id="816" r:id="rId40"/>
    <p:sldId id="797" r:id="rId41"/>
    <p:sldId id="817" r:id="rId42"/>
    <p:sldId id="653" r:id="rId43"/>
    <p:sldId id="815" r:id="rId44"/>
    <p:sldId id="728" r:id="rId45"/>
    <p:sldId id="549" r:id="rId46"/>
    <p:sldId id="400" r:id="rId47"/>
    <p:sldId id="401" r:id="rId48"/>
    <p:sldId id="402" r:id="rId49"/>
    <p:sldId id="403" r:id="rId50"/>
    <p:sldId id="404" r:id="rId51"/>
    <p:sldId id="405" r:id="rId52"/>
    <p:sldId id="406" r:id="rId53"/>
    <p:sldId id="407" r:id="rId54"/>
    <p:sldId id="408" r:id="rId55"/>
    <p:sldId id="409" r:id="rId56"/>
    <p:sldId id="410" r:id="rId57"/>
    <p:sldId id="411" r:id="rId58"/>
    <p:sldId id="412" r:id="rId59"/>
    <p:sldId id="550" r:id="rId60"/>
    <p:sldId id="558" r:id="rId61"/>
    <p:sldId id="561" r:id="rId62"/>
    <p:sldId id="811" r:id="rId63"/>
    <p:sldId id="837" r:id="rId64"/>
    <p:sldId id="614" r:id="rId65"/>
    <p:sldId id="838" r:id="rId66"/>
    <p:sldId id="839" r:id="rId67"/>
    <p:sldId id="276" r:id="rId68"/>
    <p:sldId id="828" r:id="rId69"/>
    <p:sldId id="729" r:id="rId70"/>
    <p:sldId id="277" r:id="rId71"/>
    <p:sldId id="278" r:id="rId72"/>
    <p:sldId id="279" r:id="rId73"/>
    <p:sldId id="290" r:id="rId74"/>
    <p:sldId id="632" r:id="rId75"/>
    <p:sldId id="291" r:id="rId76"/>
    <p:sldId id="708" r:id="rId77"/>
    <p:sldId id="292" r:id="rId78"/>
    <p:sldId id="698" r:id="rId79"/>
    <p:sldId id="293" r:id="rId80"/>
    <p:sldId id="563" r:id="rId81"/>
    <p:sldId id="564" r:id="rId82"/>
    <p:sldId id="790" r:id="rId83"/>
    <p:sldId id="751" r:id="rId84"/>
    <p:sldId id="792" r:id="rId85"/>
    <p:sldId id="827" r:id="rId86"/>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00"/>
    <a:srgbClr val="A50021"/>
    <a:srgbClr val="33CC33"/>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62" d="100"/>
          <a:sy n="62" d="100"/>
        </p:scale>
        <p:origin x="-3442" y="-1699"/>
      </p:cViewPr>
      <p:guideLst>
        <p:guide orient="horz" pos="1620"/>
        <p:guide pos="2880"/>
      </p:guideLst>
    </p:cSldViewPr>
  </p:slideViewPr>
  <p:outlineViewPr>
    <p:cViewPr>
      <p:scale>
        <a:sx n="33" d="100"/>
        <a:sy n="33" d="100"/>
      </p:scale>
      <p:origin x="0" y="22378"/>
    </p:cViewPr>
  </p:outlineViewPr>
  <p:notesTextViewPr>
    <p:cViewPr>
      <p:scale>
        <a:sx n="1" d="1"/>
        <a:sy n="1" d="1"/>
      </p:scale>
      <p:origin x="0" y="0"/>
    </p:cViewPr>
  </p:notesTextViewPr>
  <p:sorterViewPr>
    <p:cViewPr>
      <p:scale>
        <a:sx n="74" d="100"/>
        <a:sy n="74"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slide" Target="slides/slide35.xml"/><Relationship Id="rId50" Type="http://schemas.openxmlformats.org/officeDocument/2006/relationships/slide" Target="slides/slide38.xml"/><Relationship Id="rId55" Type="http://schemas.openxmlformats.org/officeDocument/2006/relationships/slide" Target="slides/slide43.xml"/><Relationship Id="rId63" Type="http://schemas.openxmlformats.org/officeDocument/2006/relationships/slide" Target="slides/slide51.xml"/><Relationship Id="rId68" Type="http://schemas.openxmlformats.org/officeDocument/2006/relationships/slide" Target="slides/slide56.xml"/><Relationship Id="rId76" Type="http://schemas.openxmlformats.org/officeDocument/2006/relationships/slide" Target="slides/slide64.xml"/><Relationship Id="rId84" Type="http://schemas.openxmlformats.org/officeDocument/2006/relationships/slide" Target="slides/slide72.xml"/><Relationship Id="rId89" Type="http://schemas.openxmlformats.org/officeDocument/2006/relationships/viewProps" Target="viewProps.xml"/><Relationship Id="rId7" Type="http://schemas.openxmlformats.org/officeDocument/2006/relationships/slideMaster" Target="slideMasters/slideMaster7.xml"/><Relationship Id="rId71" Type="http://schemas.openxmlformats.org/officeDocument/2006/relationships/slide" Target="slides/slide59.xml"/><Relationship Id="rId2" Type="http://schemas.openxmlformats.org/officeDocument/2006/relationships/slideMaster" Target="slideMasters/slideMaster2.xml"/><Relationship Id="rId16" Type="http://schemas.openxmlformats.org/officeDocument/2006/relationships/slide" Target="slides/slide4.xml"/><Relationship Id="rId29" Type="http://schemas.openxmlformats.org/officeDocument/2006/relationships/slide" Target="slides/slide17.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slide" Target="slides/slide41.xml"/><Relationship Id="rId58" Type="http://schemas.openxmlformats.org/officeDocument/2006/relationships/slide" Target="slides/slide46.xml"/><Relationship Id="rId66" Type="http://schemas.openxmlformats.org/officeDocument/2006/relationships/slide" Target="slides/slide54.xml"/><Relationship Id="rId74" Type="http://schemas.openxmlformats.org/officeDocument/2006/relationships/slide" Target="slides/slide62.xml"/><Relationship Id="rId79" Type="http://schemas.openxmlformats.org/officeDocument/2006/relationships/slide" Target="slides/slide67.xml"/><Relationship Id="rId87" Type="http://schemas.openxmlformats.org/officeDocument/2006/relationships/notesMaster" Target="notesMasters/notesMaster1.xml"/><Relationship Id="rId5" Type="http://schemas.openxmlformats.org/officeDocument/2006/relationships/slideMaster" Target="slideMasters/slideMaster5.xml"/><Relationship Id="rId61" Type="http://schemas.openxmlformats.org/officeDocument/2006/relationships/slide" Target="slides/slide49.xml"/><Relationship Id="rId82" Type="http://schemas.openxmlformats.org/officeDocument/2006/relationships/slide" Target="slides/slide70.xml"/><Relationship Id="rId90" Type="http://schemas.openxmlformats.org/officeDocument/2006/relationships/theme" Target="theme/theme1.xml"/><Relationship Id="rId19" Type="http://schemas.openxmlformats.org/officeDocument/2006/relationships/slide" Target="slides/slide7.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slide" Target="slides/slide44.xml"/><Relationship Id="rId64" Type="http://schemas.openxmlformats.org/officeDocument/2006/relationships/slide" Target="slides/slide52.xml"/><Relationship Id="rId69" Type="http://schemas.openxmlformats.org/officeDocument/2006/relationships/slide" Target="slides/slide57.xml"/><Relationship Id="rId77" Type="http://schemas.openxmlformats.org/officeDocument/2006/relationships/slide" Target="slides/slide65.xml"/><Relationship Id="rId8" Type="http://schemas.openxmlformats.org/officeDocument/2006/relationships/slideMaster" Target="slideMasters/slideMaster8.xml"/><Relationship Id="rId51" Type="http://schemas.openxmlformats.org/officeDocument/2006/relationships/slide" Target="slides/slide39.xml"/><Relationship Id="rId72" Type="http://schemas.openxmlformats.org/officeDocument/2006/relationships/slide" Target="slides/slide60.xml"/><Relationship Id="rId80" Type="http://schemas.openxmlformats.org/officeDocument/2006/relationships/slide" Target="slides/slide68.xml"/><Relationship Id="rId85" Type="http://schemas.openxmlformats.org/officeDocument/2006/relationships/slide" Target="slides/slide73.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slide" Target="slides/slide47.xml"/><Relationship Id="rId67" Type="http://schemas.openxmlformats.org/officeDocument/2006/relationships/slide" Target="slides/slide55.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slide" Target="slides/slide42.xml"/><Relationship Id="rId62" Type="http://schemas.openxmlformats.org/officeDocument/2006/relationships/slide" Target="slides/slide50.xml"/><Relationship Id="rId70" Type="http://schemas.openxmlformats.org/officeDocument/2006/relationships/slide" Target="slides/slide58.xml"/><Relationship Id="rId75" Type="http://schemas.openxmlformats.org/officeDocument/2006/relationships/slide" Target="slides/slide63.xml"/><Relationship Id="rId83" Type="http://schemas.openxmlformats.org/officeDocument/2006/relationships/slide" Target="slides/slide71.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slide" Target="slides/slide45.xml"/><Relationship Id="rId10" Type="http://schemas.openxmlformats.org/officeDocument/2006/relationships/slideMaster" Target="slideMasters/slideMaster10.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slide" Target="slides/slide48.xml"/><Relationship Id="rId65" Type="http://schemas.openxmlformats.org/officeDocument/2006/relationships/slide" Target="slides/slide53.xml"/><Relationship Id="rId73" Type="http://schemas.openxmlformats.org/officeDocument/2006/relationships/slide" Target="slides/slide61.xml"/><Relationship Id="rId78" Type="http://schemas.openxmlformats.org/officeDocument/2006/relationships/slide" Target="slides/slide66.xml"/><Relationship Id="rId81" Type="http://schemas.openxmlformats.org/officeDocument/2006/relationships/slide" Target="slides/slide69.xml"/><Relationship Id="rId86" Type="http://schemas.openxmlformats.org/officeDocument/2006/relationships/slide" Target="slides/slide74.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C0324E-2BF0-4F5E-8572-1634D72B40AD}" type="datetimeFigureOut">
              <a:rPr lang="en-US" smtClean="0"/>
              <a:t>10/19/2023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FEB0A7-AB1D-4D04-B523-39A6F4B83193}" type="slidenum">
              <a:rPr lang="en-US" smtClean="0"/>
              <a:t>‹#›</a:t>
            </a:fld>
            <a:endParaRPr lang="en-US"/>
          </a:p>
        </p:txBody>
      </p:sp>
    </p:spTree>
    <p:extLst>
      <p:ext uri="{BB962C8B-B14F-4D97-AF65-F5344CB8AC3E}">
        <p14:creationId xmlns:p14="http://schemas.microsoft.com/office/powerpoint/2010/main" val="550365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FEB0A7-AB1D-4D04-B523-39A6F4B83193}" type="slidenum">
              <a:rPr lang="en-US" smtClean="0"/>
              <a:t>64</a:t>
            </a:fld>
            <a:endParaRPr lang="en-US"/>
          </a:p>
        </p:txBody>
      </p:sp>
    </p:spTree>
    <p:extLst>
      <p:ext uri="{BB962C8B-B14F-4D97-AF65-F5344CB8AC3E}">
        <p14:creationId xmlns:p14="http://schemas.microsoft.com/office/powerpoint/2010/main" val="8618471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10/19/2023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10/19/2023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486250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572889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461364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755815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370900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792613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27753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912056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27551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75000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10/19/2023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51116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919131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545788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892231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9839115"/>
      </p:ext>
    </p:extLst>
  </p:cSld>
  <p:clrMapOvr>
    <a:masterClrMapping/>
  </p:clrMapOvr>
  <p:transition spd="slow" advClick="0"/>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2711242"/>
      </p:ext>
    </p:extLst>
  </p:cSld>
  <p:clrMapOvr>
    <a:masterClrMapping/>
  </p:clrMapOvr>
  <p:transition spd="slow" advClick="0"/>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113028"/>
      </p:ext>
    </p:extLst>
  </p:cSld>
  <p:clrMapOvr>
    <a:masterClrMapping/>
  </p:clrMapOvr>
  <p:transition spd="slow" advClick="0"/>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10/19/2023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2157950"/>
      </p:ext>
    </p:extLst>
  </p:cSld>
  <p:clrMapOvr>
    <a:masterClrMapping/>
  </p:clrMapOvr>
  <p:transition spd="slow" advClick="0"/>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10/19/2023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3163382"/>
      </p:ext>
    </p:extLst>
  </p:cSld>
  <p:clrMapOvr>
    <a:masterClrMapping/>
  </p:clrMapOvr>
  <p:transition spd="slow" advClick="0"/>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10/19/2023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9320108"/>
      </p:ext>
    </p:extLst>
  </p:cSld>
  <p:clrMapOvr>
    <a:masterClrMapping/>
  </p:clrMapOvr>
  <p:transition spd="slow" advClick="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13443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10/19/2023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4465164"/>
      </p:ext>
    </p:extLst>
  </p:cSld>
  <p:clrMapOvr>
    <a:masterClrMapping/>
  </p:clrMapOvr>
  <p:transition spd="slow" advClick="0"/>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10/19/2023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5545461"/>
      </p:ext>
    </p:extLst>
  </p:cSld>
  <p:clrMapOvr>
    <a:masterClrMapping/>
  </p:clrMapOvr>
  <p:transition spd="slow" advClick="0"/>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10/19/2023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7718926"/>
      </p:ext>
    </p:extLst>
  </p:cSld>
  <p:clrMapOvr>
    <a:masterClrMapping/>
  </p:clrMapOvr>
  <p:transition spd="slow" advClick="0"/>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271756"/>
      </p:ext>
    </p:extLst>
  </p:cSld>
  <p:clrMapOvr>
    <a:masterClrMapping/>
  </p:clrMapOvr>
  <p:transition spd="slow" advClick="0"/>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509814"/>
      </p:ext>
    </p:extLst>
  </p:cSld>
  <p:clrMapOvr>
    <a:masterClrMapping/>
  </p:clrMapOvr>
  <p:transition spd="slow" advClick="0"/>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65650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3441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80327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446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85763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13738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10/19/2023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10/19/2023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10/19/2023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10/19/2023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10/19/2023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10/19/2023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10/19/2023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10/19/2023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4729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95330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9982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10/19/2023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06813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94151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23801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90583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87203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85311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02706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88672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854110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75376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10/19/2023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651466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798942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200312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016078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86551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662097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509644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153828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149130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561814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10/19/2023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849831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596392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10/19/2023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119262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133ACE7-4E4E-45DC-ACC2-E4D9C78A23A2}" type="datetimeFigureOut">
              <a:rPr lang="en-US" smtClean="0">
                <a:solidFill>
                  <a:prstClr val="black">
                    <a:tint val="75000"/>
                  </a:prstClr>
                </a:solidFill>
              </a:rPr>
              <a:pPr/>
              <a:t>10/19/2023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914575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133ACE7-4E4E-45DC-ACC2-E4D9C78A23A2}" type="datetimeFigureOut">
              <a:rPr lang="en-US" smtClean="0">
                <a:solidFill>
                  <a:prstClr val="black">
                    <a:tint val="75000"/>
                  </a:prstClr>
                </a:solidFill>
              </a:rPr>
              <a:pPr/>
              <a:t>10/19/2023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944013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3ACE7-4E4E-45DC-ACC2-E4D9C78A23A2}" type="datetimeFigureOut">
              <a:rPr lang="en-US" smtClean="0">
                <a:solidFill>
                  <a:prstClr val="black">
                    <a:tint val="75000"/>
                  </a:prstClr>
                </a:solidFill>
              </a:rPr>
              <a:pPr/>
              <a:t>10/19/2023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27965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10/19/2023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413171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10/19/2023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095830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463321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501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10/19/2023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250493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41623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656746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460496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713198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577007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890785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886379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480209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81370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10/19/2023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78103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973440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506879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784730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952830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701772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400580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52713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341089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48625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10/19/2023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572889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461364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973440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506879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784730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952830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701772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400580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52713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34108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2.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3.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image" Target="../media/image1.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image" Target="../media/image1.jpg"/><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 Id="rId9" Type="http://schemas.openxmlformats.org/officeDocument/2006/relationships/image" Target="../media/image1.jp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1.jp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5.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10/19/2023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9392667"/>
      </p:ext>
    </p:extLst>
  </p:cSld>
  <p:clrMap bg1="lt1" tx1="dk1" bg2="lt2" tx2="dk2" accent1="accent1" accent2="accent2" accent3="accent3" accent4="accent4" accent5="accent5" accent6="accent6" hlink="hlink" folHlink="folHlink"/>
  <p:sldLayoutIdLst>
    <p:sldLayoutId id="2147484361" r:id="rId1"/>
    <p:sldLayoutId id="2147484362" r:id="rId2"/>
    <p:sldLayoutId id="2147484363" r:id="rId3"/>
    <p:sldLayoutId id="2147484364" r:id="rId4"/>
    <p:sldLayoutId id="2147484365" r:id="rId5"/>
    <p:sldLayoutId id="2147484366" r:id="rId6"/>
    <p:sldLayoutId id="2147484367" r:id="rId7"/>
    <p:sldLayoutId id="2147484368" r:id="rId8"/>
    <p:sldLayoutId id="2147484369" r:id="rId9"/>
    <p:sldLayoutId id="2147484370" r:id="rId10"/>
    <p:sldLayoutId id="21474843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3906303"/>
      </p:ext>
    </p:extLst>
  </p:cSld>
  <p:clrMap bg1="lt1" tx1="dk1" bg2="lt2" tx2="dk2" accent1="accent1" accent2="accent2" accent3="accent3" accent4="accent4" accent5="accent5" accent6="accent6" hlink="hlink" folHlink="folHlink"/>
  <p:sldLayoutIdLst>
    <p:sldLayoutId id="2147484373" r:id="rId1"/>
    <p:sldLayoutId id="2147484374" r:id="rId2"/>
    <p:sldLayoutId id="2147484375" r:id="rId3"/>
    <p:sldLayoutId id="2147484376" r:id="rId4"/>
    <p:sldLayoutId id="2147484377" r:id="rId5"/>
    <p:sldLayoutId id="2147484378" r:id="rId6"/>
    <p:sldLayoutId id="2147484379" r:id="rId7"/>
    <p:sldLayoutId id="2147484380" r:id="rId8"/>
    <p:sldLayoutId id="2147484381" r:id="rId9"/>
    <p:sldLayoutId id="2147484382" r:id="rId10"/>
    <p:sldLayoutId id="21474843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8647250"/>
      </p:ext>
    </p:extLst>
  </p:cSld>
  <p:clrMap bg1="lt1" tx1="dk1" bg2="lt2" tx2="dk2" accent1="accent1" accent2="accent2" accent3="accent3" accent4="accent4" accent5="accent5" accent6="accent6" hlink="hlink" folHlink="folHlink"/>
  <p:sldLayoutIdLst>
    <p:sldLayoutId id="2147484385" r:id="rId1"/>
    <p:sldLayoutId id="2147484386" r:id="rId2"/>
    <p:sldLayoutId id="2147484387" r:id="rId3"/>
    <p:sldLayoutId id="2147484388" r:id="rId4"/>
    <p:sldLayoutId id="2147484389" r:id="rId5"/>
    <p:sldLayoutId id="2147484390" r:id="rId6"/>
    <p:sldLayoutId id="2147484391" r:id="rId7"/>
    <p:sldLayoutId id="2147484392" r:id="rId8"/>
    <p:sldLayoutId id="2147484393" r:id="rId9"/>
    <p:sldLayoutId id="2147484394" r:id="rId10"/>
    <p:sldLayoutId id="2147484395"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92057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940846"/>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6564547"/>
      </p:ext>
    </p:extLst>
  </p:cSld>
  <p:clrMap bg1="lt1" tx1="dk1" bg2="lt2" tx2="dk2" accent1="accent1" accent2="accent2" accent3="accent3" accent4="accent4" accent5="accent5" accent6="accent6" hlink="hlink" folHlink="folHlink"/>
  <p:sldLayoutIdLst>
    <p:sldLayoutId id="2147484013" r:id="rId1"/>
    <p:sldLayoutId id="2147484014" r:id="rId2"/>
    <p:sldLayoutId id="2147484015" r:id="rId3"/>
    <p:sldLayoutId id="2147484016" r:id="rId4"/>
    <p:sldLayoutId id="2147484017" r:id="rId5"/>
    <p:sldLayoutId id="2147484018" r:id="rId6"/>
    <p:sldLayoutId id="2147484019" r:id="rId7"/>
    <p:sldLayoutId id="2147484020" r:id="rId8"/>
    <p:sldLayoutId id="2147484021" r:id="rId9"/>
    <p:sldLayoutId id="2147484022" r:id="rId10"/>
    <p:sldLayoutId id="21474840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133ACE7-4E4E-45DC-ACC2-E4D9C78A23A2}"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3499073"/>
      </p:ext>
    </p:extLst>
  </p:cSld>
  <p:clrMap bg1="lt1" tx1="dk1" bg2="lt2" tx2="dk2" accent1="accent1" accent2="accent2" accent3="accent3" accent4="accent4" accent5="accent5" accent6="accent6" hlink="hlink" folHlink="folHlink"/>
  <p:sldLayoutIdLst>
    <p:sldLayoutId id="2147484313" r:id="rId1"/>
    <p:sldLayoutId id="2147484314" r:id="rId2"/>
    <p:sldLayoutId id="2147484315" r:id="rId3"/>
    <p:sldLayoutId id="2147484316" r:id="rId4"/>
    <p:sldLayoutId id="2147484317" r:id="rId5"/>
    <p:sldLayoutId id="2147484318" r:id="rId6"/>
    <p:sldLayoutId id="2147484319" r:id="rId7"/>
    <p:sldLayoutId id="2147484320" r:id="rId8"/>
    <p:sldLayoutId id="2147484321" r:id="rId9"/>
    <p:sldLayoutId id="2147484322" r:id="rId10"/>
    <p:sldLayoutId id="21474843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14419"/>
      </p:ext>
    </p:extLst>
  </p:cSld>
  <p:clrMap bg1="lt1" tx1="dk1" bg2="lt2" tx2="dk2" accent1="accent1" accent2="accent2" accent3="accent3" accent4="accent4" accent5="accent5" accent6="accent6" hlink="hlink" folHlink="folHlink"/>
  <p:sldLayoutIdLst>
    <p:sldLayoutId id="2147484337" r:id="rId1"/>
    <p:sldLayoutId id="2147484338" r:id="rId2"/>
    <p:sldLayoutId id="2147484339" r:id="rId3"/>
    <p:sldLayoutId id="2147484340" r:id="rId4"/>
    <p:sldLayoutId id="2147484341" r:id="rId5"/>
    <p:sldLayoutId id="2147484342" r:id="rId6"/>
    <p:sldLayoutId id="2147484343" r:id="rId7"/>
    <p:sldLayoutId id="2147484344" r:id="rId8"/>
    <p:sldLayoutId id="2147484345" r:id="rId9"/>
    <p:sldLayoutId id="2147484346" r:id="rId10"/>
    <p:sldLayoutId id="21474843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9392667"/>
      </p:ext>
    </p:extLst>
  </p:cSld>
  <p:clrMap bg1="lt1" tx1="dk1" bg2="lt2" tx2="dk2" accent1="accent1" accent2="accent2" accent3="accent3" accent4="accent4" accent5="accent5" accent6="accent6" hlink="hlink" folHlink="folHlink"/>
  <p:sldLayoutIdLst>
    <p:sldLayoutId id="2147484349" r:id="rId1"/>
    <p:sldLayoutId id="2147484350" r:id="rId2"/>
    <p:sldLayoutId id="2147484351" r:id="rId3"/>
    <p:sldLayoutId id="2147484352" r:id="rId4"/>
    <p:sldLayoutId id="2147484353" r:id="rId5"/>
    <p:sldLayoutId id="2147484354" r:id="rId6"/>
    <p:sldLayoutId id="2147484355" r:id="rId7"/>
    <p:sldLayoutId id="2147484356" r:id="rId8"/>
    <p:sldLayoutId id="2147484357" r:id="rId9"/>
    <p:sldLayoutId id="2147484358" r:id="rId10"/>
    <p:sldLayoutId id="21474843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1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1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103.xml"/></Relationships>
</file>

<file path=ppt/slides/_rels/slide5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1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1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86081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4800" b="0" u="sng" dirty="0" err="1" smtClean="0">
                <a:solidFill>
                  <a:srgbClr val="002060"/>
                </a:solidFill>
                <a:effectLst/>
                <a:latin typeface="+mj-lt"/>
              </a:rPr>
              <a:t>Đk</a:t>
            </a:r>
            <a:r>
              <a:rPr lang="vi-VN" sz="4800" b="0" u="sng" dirty="0" smtClean="0">
                <a:solidFill>
                  <a:srgbClr val="002060"/>
                </a:solidFill>
                <a:effectLst/>
                <a:latin typeface="+mj-lt"/>
              </a:rPr>
              <a:t>:</a:t>
            </a:r>
            <a:r>
              <a:rPr lang="en-US" sz="4800" dirty="0">
                <a:solidFill>
                  <a:srgbClr val="990000"/>
                </a:solidFill>
                <a:latin typeface="+mj-lt"/>
              </a:rPr>
              <a:t> </a:t>
            </a:r>
            <a:r>
              <a:rPr lang="vi-VN" sz="4800" dirty="0" smtClean="0">
                <a:solidFill>
                  <a:srgbClr val="990000"/>
                </a:solidFill>
                <a:latin typeface="+mj-lt"/>
              </a:rPr>
              <a:t>(</a:t>
            </a:r>
            <a:r>
              <a:rPr lang="vi-VN" sz="4800" dirty="0">
                <a:solidFill>
                  <a:srgbClr val="990000"/>
                </a:solidFill>
                <a:latin typeface="+mj-lt"/>
              </a:rPr>
              <a:t>Đẹp thay) Ôi đẹp thay những bước chân gieo mầm cứu rỗi. (Đẹp thay) Ôi đẹp thay những bước chân rảo khắp đường đời. (Ai gieo trong lệ sầu) Sẽ gặt trong vui sướng. (Ai gieo trong nước mắt) Sẽ về giữa tiếng </a:t>
            </a:r>
            <a:r>
              <a:rPr lang="vi-VN" sz="4800" dirty="0" smtClean="0">
                <a:solidFill>
                  <a:srgbClr val="990000"/>
                </a:solidFill>
                <a:latin typeface="+mj-lt"/>
              </a:rPr>
              <a:t>cười</a:t>
            </a:r>
            <a:r>
              <a:rPr lang="en-US" sz="4800" dirty="0">
                <a:solidFill>
                  <a:srgbClr val="002060"/>
                </a:solidFill>
                <a:latin typeface="+mj-lt"/>
              </a:rPr>
              <a:t>…</a:t>
            </a:r>
            <a:endParaRPr lang="vi-VN" sz="4800" dirty="0">
              <a:solidFill>
                <a:srgbClr val="002060"/>
              </a:solidFill>
              <a:latin typeface="+mj-lt"/>
            </a:endParaRPr>
          </a:p>
        </p:txBody>
      </p:sp>
    </p:spTree>
    <p:extLst>
      <p:ext uri="{BB962C8B-B14F-4D97-AF65-F5344CB8AC3E}">
        <p14:creationId xmlns:p14="http://schemas.microsoft.com/office/powerpoint/2010/main" val="2315032721"/>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400" dirty="0" smtClean="0">
                <a:solidFill>
                  <a:srgbClr val="002060"/>
                </a:solidFill>
                <a:latin typeface="+mj-lt"/>
              </a:rPr>
              <a:t>…</a:t>
            </a:r>
            <a:r>
              <a:rPr lang="en-US" sz="5400" dirty="0" smtClean="0">
                <a:solidFill>
                  <a:srgbClr val="990000"/>
                </a:solidFill>
                <a:latin typeface="+mj-lt"/>
              </a:rPr>
              <a:t> </a:t>
            </a:r>
            <a:r>
              <a:rPr lang="vi-VN" sz="5400" dirty="0" smtClean="0">
                <a:solidFill>
                  <a:srgbClr val="990000"/>
                </a:solidFill>
                <a:latin typeface="+mj-lt"/>
              </a:rPr>
              <a:t>Ôi </a:t>
            </a:r>
            <a:r>
              <a:rPr lang="vi-VN" sz="5400" dirty="0">
                <a:solidFill>
                  <a:srgbClr val="990000"/>
                </a:solidFill>
                <a:latin typeface="+mj-lt"/>
              </a:rPr>
              <a:t>đẹp thay những bước chân tiến vào giữa lòng thế giới, loan tình thương, tình thương Chúa Trời, loan niềm vui, niềm vui cứu đời, cho mọi người và mọi nơi.</a:t>
            </a:r>
          </a:p>
        </p:txBody>
      </p:sp>
    </p:spTree>
    <p:extLst>
      <p:ext uri="{BB962C8B-B14F-4D97-AF65-F5344CB8AC3E}">
        <p14:creationId xmlns:p14="http://schemas.microsoft.com/office/powerpoint/2010/main" val="2845133735"/>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200" b="0" u="sng" smtClean="0">
                <a:solidFill>
                  <a:srgbClr val="002060"/>
                </a:solidFill>
                <a:effectLst/>
                <a:latin typeface="+mj-lt"/>
              </a:rPr>
              <a:t>Tk1</a:t>
            </a:r>
            <a:r>
              <a:rPr lang="vi-VN" sz="5200" b="0" u="sng">
                <a:solidFill>
                  <a:srgbClr val="002060"/>
                </a:solidFill>
                <a:effectLst/>
                <a:latin typeface="+mj-lt"/>
              </a:rPr>
              <a:t>:</a:t>
            </a:r>
            <a:r>
              <a:rPr lang="vi-VN" sz="5200" b="0">
                <a:solidFill>
                  <a:srgbClr val="990000"/>
                </a:solidFill>
                <a:effectLst/>
                <a:latin typeface="+mj-lt"/>
              </a:rPr>
              <a:t> </a:t>
            </a:r>
            <a:r>
              <a:rPr lang="vi-VN" sz="5200">
                <a:solidFill>
                  <a:srgbClr val="990000"/>
                </a:solidFill>
                <a:latin typeface="+mj-lt"/>
              </a:rPr>
              <a:t>Ôi đồng lúa mênh mông phơi mình dưới nắng hồng lúa đã trổ bông dâng ngàn sức sống. Người đi trong nước mắt, và người về trong câu ca, tay ôm bó lúa lòng mừng bao la.</a:t>
            </a:r>
          </a:p>
        </p:txBody>
      </p:sp>
    </p:spTree>
    <p:extLst>
      <p:ext uri="{BB962C8B-B14F-4D97-AF65-F5344CB8AC3E}">
        <p14:creationId xmlns:p14="http://schemas.microsoft.com/office/powerpoint/2010/main" val="1519906175"/>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4800" b="0" u="sng" dirty="0" err="1" smtClean="0">
                <a:solidFill>
                  <a:srgbClr val="002060"/>
                </a:solidFill>
                <a:effectLst/>
                <a:latin typeface="+mj-lt"/>
              </a:rPr>
              <a:t>Đk</a:t>
            </a:r>
            <a:r>
              <a:rPr lang="vi-VN" sz="4800" b="0" u="sng" dirty="0" smtClean="0">
                <a:solidFill>
                  <a:srgbClr val="002060"/>
                </a:solidFill>
                <a:effectLst/>
                <a:latin typeface="+mj-lt"/>
              </a:rPr>
              <a:t>:</a:t>
            </a:r>
            <a:r>
              <a:rPr lang="en-US" sz="4800" dirty="0">
                <a:solidFill>
                  <a:srgbClr val="990000"/>
                </a:solidFill>
                <a:latin typeface="+mj-lt"/>
              </a:rPr>
              <a:t> </a:t>
            </a:r>
            <a:r>
              <a:rPr lang="vi-VN" sz="4800" dirty="0" smtClean="0">
                <a:solidFill>
                  <a:srgbClr val="990000"/>
                </a:solidFill>
                <a:latin typeface="+mj-lt"/>
              </a:rPr>
              <a:t>(</a:t>
            </a:r>
            <a:r>
              <a:rPr lang="vi-VN" sz="4800" dirty="0">
                <a:solidFill>
                  <a:srgbClr val="990000"/>
                </a:solidFill>
                <a:latin typeface="+mj-lt"/>
              </a:rPr>
              <a:t>Đẹp thay) Ôi đẹp thay những bước chân gieo mầm cứu rỗi. (Đẹp thay) Ôi đẹp thay những bước chân rảo khắp đường đời. (Ai gieo trong lệ sầu) Sẽ gặt trong vui sướng. (Ai gieo trong nước mắt) Sẽ về giữa tiếng </a:t>
            </a:r>
            <a:r>
              <a:rPr lang="vi-VN" sz="4800" dirty="0" smtClean="0">
                <a:solidFill>
                  <a:srgbClr val="990000"/>
                </a:solidFill>
                <a:latin typeface="+mj-lt"/>
              </a:rPr>
              <a:t>cười</a:t>
            </a:r>
            <a:r>
              <a:rPr lang="en-US" sz="4800" dirty="0">
                <a:solidFill>
                  <a:srgbClr val="002060"/>
                </a:solidFill>
                <a:latin typeface="+mj-lt"/>
              </a:rPr>
              <a:t>…</a:t>
            </a:r>
            <a:endParaRPr lang="vi-VN" sz="4800" dirty="0">
              <a:solidFill>
                <a:srgbClr val="002060"/>
              </a:solidFill>
              <a:latin typeface="+mj-lt"/>
            </a:endParaRPr>
          </a:p>
        </p:txBody>
      </p:sp>
    </p:spTree>
    <p:extLst>
      <p:ext uri="{BB962C8B-B14F-4D97-AF65-F5344CB8AC3E}">
        <p14:creationId xmlns:p14="http://schemas.microsoft.com/office/powerpoint/2010/main" val="1308004145"/>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400" dirty="0" smtClean="0">
                <a:solidFill>
                  <a:srgbClr val="002060"/>
                </a:solidFill>
                <a:latin typeface="+mj-lt"/>
              </a:rPr>
              <a:t>…</a:t>
            </a:r>
            <a:r>
              <a:rPr lang="en-US" sz="5400" dirty="0" smtClean="0">
                <a:solidFill>
                  <a:srgbClr val="990000"/>
                </a:solidFill>
                <a:latin typeface="+mj-lt"/>
              </a:rPr>
              <a:t> </a:t>
            </a:r>
            <a:r>
              <a:rPr lang="vi-VN" sz="5400" dirty="0" smtClean="0">
                <a:solidFill>
                  <a:srgbClr val="990000"/>
                </a:solidFill>
                <a:latin typeface="+mj-lt"/>
              </a:rPr>
              <a:t>Ôi </a:t>
            </a:r>
            <a:r>
              <a:rPr lang="vi-VN" sz="5400" dirty="0">
                <a:solidFill>
                  <a:srgbClr val="990000"/>
                </a:solidFill>
                <a:latin typeface="+mj-lt"/>
              </a:rPr>
              <a:t>đẹp thay những bước chân tiến vào giữa lòng thế giới, loan tình thương, tình thương Chúa Trời, loan niềm vui, niềm vui cứu đời, cho mọi người và mọi nơi.</a:t>
            </a:r>
          </a:p>
        </p:txBody>
      </p:sp>
    </p:spTree>
    <p:extLst>
      <p:ext uri="{BB962C8B-B14F-4D97-AF65-F5344CB8AC3E}">
        <p14:creationId xmlns:p14="http://schemas.microsoft.com/office/powerpoint/2010/main" val="1207685219"/>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722182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rgbClr val="990000"/>
                </a:solidFill>
                <a:effectLst/>
                <a:latin typeface="+mj-lt"/>
              </a:rPr>
              <a:t/>
            </a:r>
            <a:br>
              <a:rPr lang="en-US" b="0">
                <a:solidFill>
                  <a:srgbClr val="990000"/>
                </a:solidFill>
                <a:effectLst/>
                <a:latin typeface="+mj-lt"/>
              </a:rPr>
            </a:br>
            <a:endParaRPr lang="en-US" b="0">
              <a:solidFill>
                <a:srgbClr val="990000"/>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002060"/>
              </a:solidFill>
              <a:effectLst/>
              <a:latin typeface="+mj-lt"/>
              <a:cs typeface="Times New Roman" panose="02020603050405020304" pitchFamily="18" charset="0"/>
            </a:endParaRPr>
          </a:p>
          <a:p>
            <a:pPr eaLnBrk="1" hangingPunct="1">
              <a:lnSpc>
                <a:spcPct val="150000"/>
              </a:lnSpc>
            </a:pPr>
            <a:r>
              <a:rPr lang="en-US" sz="7200" b="0" i="1">
                <a:solidFill>
                  <a:srgbClr val="002060"/>
                </a:solidFill>
                <a:effectLst/>
                <a:latin typeface="+mj-lt"/>
                <a:cs typeface="Times New Roman" panose="02020603050405020304" pitchFamily="18" charset="0"/>
              </a:rPr>
              <a:t>KINH VINH DANH</a:t>
            </a:r>
          </a:p>
          <a:p>
            <a:pPr eaLnBrk="1" hangingPunct="1">
              <a:lnSpc>
                <a:spcPct val="150000"/>
              </a:lnSpc>
            </a:pPr>
            <a:r>
              <a:rPr lang="en-US" sz="7200" b="0" i="1">
                <a:solidFill>
                  <a:srgbClr val="002060"/>
                </a:solidFill>
                <a:effectLst/>
                <a:latin typeface="+mj-lt"/>
                <a:cs typeface="Times New Roman" panose="02020603050405020304" pitchFamily="18" charset="0"/>
              </a:rPr>
              <a:t>Ca Lên Đi 2</a:t>
            </a:r>
            <a:endParaRPr lang="vi-VN" sz="7200" b="0" i="1">
              <a:solidFill>
                <a:srgbClr val="00206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687447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rgbClr val="990000"/>
                </a:solidFill>
                <a:effectLst/>
                <a:latin typeface="+mj-lt"/>
              </a:rPr>
              <a:t/>
            </a:r>
            <a:br>
              <a:rPr lang="en-US" b="0">
                <a:solidFill>
                  <a:srgbClr val="990000"/>
                </a:solidFill>
                <a:effectLst/>
                <a:latin typeface="+mj-lt"/>
              </a:rPr>
            </a:br>
            <a:endParaRPr lang="en-US" b="0">
              <a:solidFill>
                <a:srgbClr val="990000"/>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vi-VN" sz="5400" b="0" i="1" u="sng">
                <a:solidFill>
                  <a:srgbClr val="002060"/>
                </a:solidFill>
                <a:effectLst/>
                <a:latin typeface="+mj-lt"/>
                <a:cs typeface="Times New Roman" panose="02020603050405020304" pitchFamily="18" charset="0"/>
              </a:rPr>
              <a:t>Chủ tế: </a:t>
            </a:r>
            <a:r>
              <a:rPr lang="vi-VN" sz="5400" b="0" i="1">
                <a:solidFill>
                  <a:srgbClr val="002060"/>
                </a:solidFill>
                <a:effectLst/>
                <a:latin typeface="+mj-lt"/>
                <a:cs typeface="Times New Roman" panose="02020603050405020304" pitchFamily="18" charset="0"/>
              </a:rPr>
              <a:t>Vinh danh Thiên Chúa trên các tầng trời. </a:t>
            </a:r>
            <a:r>
              <a:rPr lang="vi-VN" sz="5400" b="0">
                <a:solidFill>
                  <a:srgbClr val="990000"/>
                </a:solidFill>
                <a:effectLst/>
                <a:latin typeface="+mj-lt"/>
                <a:cs typeface="Times New Roman" panose="02020603050405020304" pitchFamily="18" charset="0"/>
              </a:rPr>
              <a:t>Và bình an dưới thế, bình an dưới thế cho người thiện tâm. </a:t>
            </a:r>
            <a:endParaRPr lang="vi-VN" sz="7200" b="0">
              <a:solidFill>
                <a:srgbClr val="99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9327871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rgbClr val="990000"/>
                </a:solidFill>
                <a:effectLst/>
                <a:latin typeface="+mj-lt"/>
              </a:rPr>
              <a:t/>
            </a:r>
            <a:br>
              <a:rPr lang="en-US" b="0">
                <a:solidFill>
                  <a:srgbClr val="990000"/>
                </a:solidFill>
                <a:effectLst/>
                <a:latin typeface="+mj-lt"/>
              </a:rPr>
            </a:br>
            <a:endParaRPr lang="en-US" b="0">
              <a:solidFill>
                <a:srgbClr val="990000"/>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just" eaLnBrk="1" hangingPunct="1">
              <a:lnSpc>
                <a:spcPct val="140000"/>
              </a:lnSpc>
            </a:pPr>
            <a:r>
              <a:rPr lang="en-US" sz="4800" b="0">
                <a:solidFill>
                  <a:srgbClr val="990000"/>
                </a:solidFill>
                <a:effectLst/>
                <a:latin typeface="+mj-lt"/>
                <a:cs typeface="Times New Roman" panose="02020603050405020304" pitchFamily="18" charset="0"/>
              </a:rPr>
              <a:t>Chúng con ca ngợi Chúa. Chúng con chúc tụng Chúa. Chúng con thờ lạy Chúa. Chúng con tôn vinh Chúa. Chúng con cảm tạ Chúa vì vinh quang cao cả Chúa. </a:t>
            </a:r>
          </a:p>
        </p:txBody>
      </p:sp>
    </p:spTree>
    <p:extLst>
      <p:ext uri="{BB962C8B-B14F-4D97-AF65-F5344CB8AC3E}">
        <p14:creationId xmlns:p14="http://schemas.microsoft.com/office/powerpoint/2010/main" val="34530946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rgbClr val="990000"/>
                </a:solidFill>
                <a:effectLst/>
                <a:latin typeface="+mj-lt"/>
              </a:rPr>
              <a:t/>
            </a:r>
            <a:br>
              <a:rPr lang="en-US" sz="4000" b="0">
                <a:solidFill>
                  <a:srgbClr val="990000"/>
                </a:solidFill>
                <a:effectLst/>
                <a:latin typeface="+mj-lt"/>
              </a:rPr>
            </a:br>
            <a:endParaRPr lang="en-US" sz="4000" b="0">
              <a:solidFill>
                <a:srgbClr val="990000"/>
              </a:solidFill>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400" b="0">
                <a:solidFill>
                  <a:srgbClr val="990000"/>
                </a:solidFill>
                <a:effectLst/>
                <a:latin typeface="+mj-lt"/>
                <a:cs typeface="Times New Roman" panose="02020603050405020304" pitchFamily="18" charset="0"/>
              </a:rPr>
              <a:t>Lạy Chúa là Thiên Chúa, là Vua trên trời, là Chúa Cha toàn năng. Lạy Con Một Thiên Chúa, </a:t>
            </a:r>
            <a:r>
              <a:rPr lang="vi-VN" sz="5400" b="0">
                <a:solidFill>
                  <a:srgbClr val="002060"/>
                </a:solidFill>
                <a:effectLst/>
                <a:latin typeface="+mj-lt"/>
                <a:cs typeface="Times New Roman" panose="02020603050405020304" pitchFamily="18" charset="0"/>
              </a:rPr>
              <a:t>Chúa Giê-su Ki-tô. </a:t>
            </a:r>
          </a:p>
        </p:txBody>
      </p:sp>
    </p:spTree>
    <p:extLst>
      <p:ext uri="{BB962C8B-B14F-4D97-AF65-F5344CB8AC3E}">
        <p14:creationId xmlns:p14="http://schemas.microsoft.com/office/powerpoint/2010/main" val="13612673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r>
              <a:rPr lang="en-US" sz="5400" b="0" smtClean="0">
                <a:solidFill>
                  <a:srgbClr val="A50021"/>
                </a:solidFill>
                <a:effectLst/>
                <a:latin typeface="+mn-lt"/>
                <a:cs typeface="Times New Roman" pitchFamily="18" charset="0"/>
              </a:rPr>
              <a:t>KINH TRUYỀN GIÁO</a:t>
            </a:r>
            <a:endParaRPr lang="en-US" sz="5400" b="0">
              <a:solidFill>
                <a:srgbClr val="A50021"/>
              </a:solidFill>
              <a:effectLst/>
              <a:latin typeface="+mn-lt"/>
              <a:cs typeface="Times New Roman" pitchFamily="18" charset="0"/>
            </a:endParaRPr>
          </a:p>
        </p:txBody>
      </p:sp>
    </p:spTree>
    <p:extLst>
      <p:ext uri="{BB962C8B-B14F-4D97-AF65-F5344CB8AC3E}">
        <p14:creationId xmlns:p14="http://schemas.microsoft.com/office/powerpoint/2010/main" val="1293756919"/>
      </p:ext>
    </p:extLst>
  </p:cSld>
  <p:clrMapOvr>
    <a:masterClrMapping/>
  </p:clrMapOvr>
  <p:transition spd="slow" advClick="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rgbClr val="990000"/>
                </a:solidFill>
                <a:effectLst/>
                <a:latin typeface="+mj-lt"/>
              </a:rPr>
              <a:t/>
            </a:r>
            <a:br>
              <a:rPr lang="en-US" sz="4000" b="0">
                <a:solidFill>
                  <a:srgbClr val="990000"/>
                </a:solidFill>
                <a:effectLst/>
                <a:latin typeface="+mj-lt"/>
              </a:rPr>
            </a:br>
            <a:endParaRPr lang="en-US" sz="4000" b="0">
              <a:solidFill>
                <a:srgbClr val="990000"/>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vi-VN" sz="4800" b="0">
                <a:solidFill>
                  <a:srgbClr val="990000"/>
                </a:solidFill>
                <a:effectLst/>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393044910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rgbClr val="990000"/>
                </a:solidFill>
                <a:effectLst/>
                <a:latin typeface="+mj-lt"/>
              </a:rPr>
              <a:t/>
            </a:r>
            <a:br>
              <a:rPr lang="en-US" sz="4000" b="0">
                <a:solidFill>
                  <a:srgbClr val="990000"/>
                </a:solidFill>
                <a:effectLst/>
                <a:latin typeface="+mj-lt"/>
              </a:rPr>
            </a:br>
            <a:endParaRPr lang="en-US" sz="4000" b="0">
              <a:solidFill>
                <a:srgbClr val="990000"/>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vi-VN" sz="4800" b="0" dirty="0">
                <a:solidFill>
                  <a:srgbClr val="990000"/>
                </a:solidFill>
                <a:effectLst/>
                <a:latin typeface="+mj-lt"/>
                <a:cs typeface="Times New Roman" panose="02020603050405020304" pitchFamily="18" charset="0"/>
              </a:rPr>
              <a:t>Chúa xoá tội trần gian, </a:t>
            </a:r>
            <a:r>
              <a:rPr lang="en-US" sz="4800" b="0" dirty="0" smtClean="0">
                <a:solidFill>
                  <a:srgbClr val="990000"/>
                </a:solidFill>
                <a:effectLst/>
                <a:latin typeface="+mj-lt"/>
                <a:cs typeface="Times New Roman" panose="02020603050405020304" pitchFamily="18" charset="0"/>
              </a:rPr>
              <a:t>x</a:t>
            </a:r>
            <a:r>
              <a:rPr lang="vi-VN" sz="4800" b="0" dirty="0" smtClean="0">
                <a:solidFill>
                  <a:srgbClr val="990000"/>
                </a:solidFill>
                <a:effectLst/>
                <a:latin typeface="+mj-lt"/>
                <a:cs typeface="Times New Roman" panose="02020603050405020304" pitchFamily="18" charset="0"/>
              </a:rPr>
              <a:t>in </a:t>
            </a:r>
            <a:r>
              <a:rPr lang="vi-VN" sz="4800" b="0" dirty="0">
                <a:solidFill>
                  <a:srgbClr val="990000"/>
                </a:solidFill>
                <a:effectLst/>
                <a:latin typeface="+mj-lt"/>
                <a:cs typeface="Times New Roman" panose="02020603050405020304" pitchFamily="18" charset="0"/>
              </a:rPr>
              <a:t>nhận lời chúng con cầu khẩn. Chúa ngự bên hữu Đức Chúa Cha, xin thương, xin thương, xin thương xót chúng con.</a:t>
            </a:r>
            <a:endParaRPr lang="en-US" sz="4800" b="0" dirty="0">
              <a:solidFill>
                <a:srgbClr val="99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5550585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rgbClr val="990000"/>
                </a:solidFill>
                <a:effectLst/>
                <a:latin typeface="+mj-lt"/>
              </a:rPr>
              <a:t/>
            </a:r>
            <a:br>
              <a:rPr lang="en-US" sz="4000" b="0">
                <a:solidFill>
                  <a:srgbClr val="990000"/>
                </a:solidFill>
                <a:effectLst/>
                <a:latin typeface="+mj-lt"/>
              </a:rPr>
            </a:br>
            <a:endParaRPr lang="en-US" sz="4000" b="0">
              <a:solidFill>
                <a:srgbClr val="990000"/>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400" b="0">
                <a:solidFill>
                  <a:srgbClr val="990000"/>
                </a:solidFill>
                <a:effectLst/>
                <a:latin typeface="+mj-lt"/>
                <a:cs typeface="Times New Roman" panose="02020603050405020304" pitchFamily="18" charset="0"/>
              </a:rPr>
              <a:t>Vì lạy </a:t>
            </a:r>
            <a:r>
              <a:rPr lang="en-US" sz="4400" b="0">
                <a:solidFill>
                  <a:srgbClr val="002060"/>
                </a:solidFill>
                <a:effectLst/>
                <a:latin typeface="+mj-lt"/>
                <a:cs typeface="Times New Roman" panose="02020603050405020304" pitchFamily="18" charset="0"/>
              </a:rPr>
              <a:t>Chúa Giê-su Ki-tô, </a:t>
            </a:r>
            <a:r>
              <a:rPr lang="en-US" sz="4400" b="0">
                <a:solidFill>
                  <a:srgbClr val="990000"/>
                </a:solidFill>
                <a:effectLst/>
                <a:latin typeface="+mj-lt"/>
                <a:cs typeface="Times New Roman" panose="02020603050405020304" pitchFamily="18" charset="0"/>
              </a:rPr>
              <a:t>chỉ có Chúa là Đấng Thánh, chỉ có Chúa là Chúa, chỉ có Chúa là Đấng Tối Cao, cùng Đức Chúa Thánh Thần trong vinh quang Đức Chúa Cha. </a:t>
            </a:r>
            <a:r>
              <a:rPr lang="en-US" sz="4400" b="0" u="sng">
                <a:solidFill>
                  <a:srgbClr val="002060"/>
                </a:solidFill>
                <a:effectLst/>
                <a:latin typeface="+mj-lt"/>
                <a:cs typeface="Times New Roman" panose="02020603050405020304" pitchFamily="18" charset="0"/>
              </a:rPr>
              <a:t>A-men. A-men. </a:t>
            </a:r>
            <a:endParaRPr lang="vi-VN" sz="4400" b="0" u="sng">
              <a:solidFill>
                <a:srgbClr val="002060"/>
              </a:solidFill>
              <a:effectLst/>
              <a:latin typeface="+mj-lt"/>
              <a:cs typeface="Times New Roman" panose="02020603050405020304" pitchFamily="18" charset="0"/>
            </a:endParaRPr>
          </a:p>
        </p:txBody>
      </p:sp>
    </p:spTree>
    <p:extLst>
      <p:ext uri="{BB962C8B-B14F-4D97-AF65-F5344CB8AC3E}">
        <p14:creationId xmlns:p14="http://schemas.microsoft.com/office/powerpoint/2010/main" val="41955961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722182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solidFill>
                <a:srgbClr val="990000"/>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5" y="0"/>
            <a:ext cx="9136069" cy="5143500"/>
          </a:xfrm>
          <a:prstGeom prst="rect">
            <a:avLst/>
          </a:prstGeom>
        </p:spPr>
      </p:pic>
    </p:spTree>
    <p:extLst>
      <p:ext uri="{BB962C8B-B14F-4D97-AF65-F5344CB8AC3E}">
        <p14:creationId xmlns:p14="http://schemas.microsoft.com/office/powerpoint/2010/main" val="12871506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lstStyle/>
          <a:p>
            <a:r>
              <a:rPr lang="en-US" smtClean="0">
                <a:solidFill>
                  <a:srgbClr val="990000"/>
                </a:solidFill>
              </a:rPr>
              <a:t>Thánh Vịnh 116</a:t>
            </a:r>
            <a:br>
              <a:rPr lang="en-US" smtClean="0">
                <a:solidFill>
                  <a:srgbClr val="990000"/>
                </a:solidFill>
              </a:rPr>
            </a:br>
            <a:r>
              <a:rPr lang="en-US" sz="4000" smtClean="0">
                <a:solidFill>
                  <a:srgbClr val="990000"/>
                </a:solidFill>
              </a:rPr>
              <a:t>Chúa Nhật XXIX Thường Niên </a:t>
            </a:r>
            <a:r>
              <a:rPr lang="vi-VN" sz="4000">
                <a:solidFill>
                  <a:srgbClr val="990000"/>
                </a:solidFill>
              </a:rPr>
              <a:t>Năm A</a:t>
            </a:r>
            <a:r>
              <a:rPr lang="en-US" sz="4000" smtClean="0">
                <a:solidFill>
                  <a:srgbClr val="990000"/>
                </a:solidFill>
              </a:rPr>
              <a:t/>
            </a:r>
            <a:br>
              <a:rPr lang="en-US" sz="4000" smtClean="0">
                <a:solidFill>
                  <a:srgbClr val="990000"/>
                </a:solidFill>
              </a:rPr>
            </a:br>
            <a:r>
              <a:rPr lang="en-US" smtClean="0">
                <a:solidFill>
                  <a:srgbClr val="990000"/>
                </a:solidFill>
              </a:rPr>
              <a:t>Khánh Nhật Truyền Giáo</a:t>
            </a:r>
            <a:br>
              <a:rPr lang="en-US" smtClean="0">
                <a:solidFill>
                  <a:srgbClr val="990000"/>
                </a:solidFill>
              </a:rPr>
            </a:br>
            <a:r>
              <a:rPr lang="en-US" i="1" smtClean="0">
                <a:solidFill>
                  <a:srgbClr val="002060"/>
                </a:solidFill>
              </a:rPr>
              <a:t>Lm. Kim Long</a:t>
            </a:r>
            <a:br>
              <a:rPr lang="en-US" i="1" smtClean="0">
                <a:solidFill>
                  <a:srgbClr val="002060"/>
                </a:solidFill>
              </a:rPr>
            </a:br>
            <a:r>
              <a:rPr lang="en-US" i="1" smtClean="0">
                <a:solidFill>
                  <a:srgbClr val="002060"/>
                </a:solidFill>
              </a:rPr>
              <a:t>02 Câu</a:t>
            </a:r>
            <a:br>
              <a:rPr lang="en-US" i="1" smtClean="0">
                <a:solidFill>
                  <a:srgbClr val="002060"/>
                </a:solidFill>
              </a:rPr>
            </a:br>
            <a:endParaRPr lang="en-US" i="1">
              <a:solidFill>
                <a:srgbClr val="002060"/>
              </a:solidFill>
            </a:endParaRPr>
          </a:p>
        </p:txBody>
      </p:sp>
    </p:spTree>
    <p:extLst>
      <p:ext uri="{BB962C8B-B14F-4D97-AF65-F5344CB8AC3E}">
        <p14:creationId xmlns:p14="http://schemas.microsoft.com/office/powerpoint/2010/main" val="42629413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6600" u="sng" dirty="0" err="1" smtClean="0">
                <a:solidFill>
                  <a:srgbClr val="002060"/>
                </a:solidFill>
              </a:rPr>
              <a:t>Đk</a:t>
            </a:r>
            <a:r>
              <a:rPr lang="en-US" sz="6600" u="sng" dirty="0" smtClean="0">
                <a:solidFill>
                  <a:srgbClr val="002060"/>
                </a:solidFill>
              </a:rPr>
              <a:t>:</a:t>
            </a:r>
            <a:r>
              <a:rPr lang="en-US" sz="6600" dirty="0" smtClean="0">
                <a:solidFill>
                  <a:srgbClr val="990000"/>
                </a:solidFill>
              </a:rPr>
              <a:t> </a:t>
            </a:r>
            <a:r>
              <a:rPr lang="vi-VN" sz="6600" dirty="0" smtClean="0">
                <a:solidFill>
                  <a:srgbClr val="990000"/>
                </a:solidFill>
              </a:rPr>
              <a:t>Hãy </a:t>
            </a:r>
            <a:r>
              <a:rPr lang="en-US" sz="6600" dirty="0" err="1" smtClean="0">
                <a:solidFill>
                  <a:srgbClr val="990000"/>
                </a:solidFill>
              </a:rPr>
              <a:t>đi</a:t>
            </a:r>
            <a:r>
              <a:rPr lang="en-US" sz="6600" dirty="0" smtClean="0">
                <a:solidFill>
                  <a:srgbClr val="990000"/>
                </a:solidFill>
              </a:rPr>
              <a:t> </a:t>
            </a:r>
            <a:r>
              <a:rPr lang="en-US" sz="6600" dirty="0" err="1" smtClean="0">
                <a:solidFill>
                  <a:srgbClr val="990000"/>
                </a:solidFill>
              </a:rPr>
              <a:t>rao</a:t>
            </a:r>
            <a:r>
              <a:rPr lang="en-US" sz="6600" dirty="0" smtClean="0">
                <a:solidFill>
                  <a:srgbClr val="990000"/>
                </a:solidFill>
              </a:rPr>
              <a:t> </a:t>
            </a:r>
            <a:r>
              <a:rPr lang="en-US" sz="6600" dirty="0" err="1" smtClean="0">
                <a:solidFill>
                  <a:srgbClr val="990000"/>
                </a:solidFill>
              </a:rPr>
              <a:t>giảng</a:t>
            </a:r>
            <a:r>
              <a:rPr lang="en-US" sz="6600" dirty="0" smtClean="0">
                <a:solidFill>
                  <a:srgbClr val="990000"/>
                </a:solidFill>
              </a:rPr>
              <a:t> </a:t>
            </a:r>
            <a:br>
              <a:rPr lang="en-US" sz="6600" dirty="0" smtClean="0">
                <a:solidFill>
                  <a:srgbClr val="990000"/>
                </a:solidFill>
              </a:rPr>
            </a:br>
            <a:r>
              <a:rPr lang="en-US" sz="6600" dirty="0" smtClean="0">
                <a:solidFill>
                  <a:srgbClr val="990000"/>
                </a:solidFill>
              </a:rPr>
              <a:t>Tin </a:t>
            </a:r>
            <a:r>
              <a:rPr lang="en-US" sz="6600" dirty="0" err="1">
                <a:solidFill>
                  <a:srgbClr val="990000"/>
                </a:solidFill>
              </a:rPr>
              <a:t>M</a:t>
            </a:r>
            <a:r>
              <a:rPr lang="en-US" sz="6600" dirty="0" err="1" smtClean="0">
                <a:solidFill>
                  <a:srgbClr val="990000"/>
                </a:solidFill>
              </a:rPr>
              <a:t>ừng</a:t>
            </a:r>
            <a:r>
              <a:rPr lang="en-US" sz="6600" dirty="0" smtClean="0">
                <a:solidFill>
                  <a:srgbClr val="990000"/>
                </a:solidFill>
              </a:rPr>
              <a:t> </a:t>
            </a:r>
            <a:r>
              <a:rPr lang="en-US" sz="6600" dirty="0" err="1" smtClean="0">
                <a:solidFill>
                  <a:srgbClr val="990000"/>
                </a:solidFill>
              </a:rPr>
              <a:t>khắp</a:t>
            </a:r>
            <a:r>
              <a:rPr lang="en-US" sz="6600" dirty="0" smtClean="0">
                <a:solidFill>
                  <a:srgbClr val="990000"/>
                </a:solidFill>
              </a:rPr>
              <a:t> </a:t>
            </a:r>
            <a:r>
              <a:rPr lang="en-US" sz="6600" dirty="0" err="1" smtClean="0">
                <a:solidFill>
                  <a:srgbClr val="990000"/>
                </a:solidFill>
              </a:rPr>
              <a:t>thế</a:t>
            </a:r>
            <a:r>
              <a:rPr lang="en-US" sz="6600" dirty="0" smtClean="0">
                <a:solidFill>
                  <a:srgbClr val="990000"/>
                </a:solidFill>
              </a:rPr>
              <a:t> </a:t>
            </a:r>
            <a:r>
              <a:rPr lang="en-US" sz="6600" dirty="0" err="1" smtClean="0">
                <a:solidFill>
                  <a:srgbClr val="990000"/>
                </a:solidFill>
              </a:rPr>
              <a:t>gian</a:t>
            </a:r>
            <a:r>
              <a:rPr lang="vi-VN" sz="6600" dirty="0" smtClean="0">
                <a:solidFill>
                  <a:srgbClr val="990000"/>
                </a:solidFill>
              </a:rPr>
              <a:t>.</a:t>
            </a:r>
          </a:p>
        </p:txBody>
      </p:sp>
    </p:spTree>
    <p:extLst>
      <p:ext uri="{BB962C8B-B14F-4D97-AF65-F5344CB8AC3E}">
        <p14:creationId xmlns:p14="http://schemas.microsoft.com/office/powerpoint/2010/main" val="194847544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7200" u="sng" dirty="0" smtClean="0">
                <a:solidFill>
                  <a:srgbClr val="002060"/>
                </a:solidFill>
              </a:rPr>
              <a:t>Tk1:</a:t>
            </a:r>
            <a:r>
              <a:rPr lang="en-US" sz="7200" dirty="0">
                <a:solidFill>
                  <a:srgbClr val="990000"/>
                </a:solidFill>
              </a:rPr>
              <a:t> </a:t>
            </a:r>
            <a:r>
              <a:rPr lang="vi-VN" sz="7200" dirty="0">
                <a:solidFill>
                  <a:srgbClr val="990000"/>
                </a:solidFill>
              </a:rPr>
              <a:t>Vạn quốc hỡi mừng chúc Chúa đi, ngàn dân ơi hãy tán dương Ngài</a:t>
            </a:r>
            <a:r>
              <a:rPr lang="vi-VN" sz="7200" dirty="0" smtClean="0">
                <a:solidFill>
                  <a:srgbClr val="990000"/>
                </a:solidFill>
              </a:rPr>
              <a:t>.</a:t>
            </a:r>
            <a:endParaRPr lang="en-US" sz="7200" dirty="0">
              <a:solidFill>
                <a:srgbClr val="990000"/>
              </a:solidFill>
            </a:endParaRPr>
          </a:p>
        </p:txBody>
      </p:sp>
    </p:spTree>
    <p:extLst>
      <p:ext uri="{BB962C8B-B14F-4D97-AF65-F5344CB8AC3E}">
        <p14:creationId xmlns:p14="http://schemas.microsoft.com/office/powerpoint/2010/main" val="67633730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6600" u="sng" dirty="0" err="1" smtClean="0">
                <a:solidFill>
                  <a:srgbClr val="002060"/>
                </a:solidFill>
              </a:rPr>
              <a:t>Đk</a:t>
            </a:r>
            <a:r>
              <a:rPr lang="en-US" sz="6600" u="sng" dirty="0" smtClean="0">
                <a:solidFill>
                  <a:srgbClr val="002060"/>
                </a:solidFill>
              </a:rPr>
              <a:t>:</a:t>
            </a:r>
            <a:r>
              <a:rPr lang="en-US" sz="6600" dirty="0" smtClean="0">
                <a:solidFill>
                  <a:srgbClr val="990000"/>
                </a:solidFill>
              </a:rPr>
              <a:t> </a:t>
            </a:r>
            <a:r>
              <a:rPr lang="vi-VN" sz="6600" dirty="0" smtClean="0">
                <a:solidFill>
                  <a:srgbClr val="990000"/>
                </a:solidFill>
              </a:rPr>
              <a:t>Hãy </a:t>
            </a:r>
            <a:r>
              <a:rPr lang="en-US" sz="6600" dirty="0" err="1" smtClean="0">
                <a:solidFill>
                  <a:srgbClr val="990000"/>
                </a:solidFill>
              </a:rPr>
              <a:t>đi</a:t>
            </a:r>
            <a:r>
              <a:rPr lang="en-US" sz="6600" dirty="0" smtClean="0">
                <a:solidFill>
                  <a:srgbClr val="990000"/>
                </a:solidFill>
              </a:rPr>
              <a:t> </a:t>
            </a:r>
            <a:r>
              <a:rPr lang="en-US" sz="6600" dirty="0" err="1" smtClean="0">
                <a:solidFill>
                  <a:srgbClr val="990000"/>
                </a:solidFill>
              </a:rPr>
              <a:t>rao</a:t>
            </a:r>
            <a:r>
              <a:rPr lang="en-US" sz="6600" dirty="0" smtClean="0">
                <a:solidFill>
                  <a:srgbClr val="990000"/>
                </a:solidFill>
              </a:rPr>
              <a:t> </a:t>
            </a:r>
            <a:r>
              <a:rPr lang="en-US" sz="6600" dirty="0" err="1" smtClean="0">
                <a:solidFill>
                  <a:srgbClr val="990000"/>
                </a:solidFill>
              </a:rPr>
              <a:t>giảng</a:t>
            </a:r>
            <a:r>
              <a:rPr lang="en-US" sz="6600" dirty="0" smtClean="0">
                <a:solidFill>
                  <a:srgbClr val="990000"/>
                </a:solidFill>
              </a:rPr>
              <a:t> </a:t>
            </a:r>
            <a:br>
              <a:rPr lang="en-US" sz="6600" dirty="0" smtClean="0">
                <a:solidFill>
                  <a:srgbClr val="990000"/>
                </a:solidFill>
              </a:rPr>
            </a:br>
            <a:r>
              <a:rPr lang="en-US" sz="6600" dirty="0" smtClean="0">
                <a:solidFill>
                  <a:srgbClr val="990000"/>
                </a:solidFill>
              </a:rPr>
              <a:t>Tin </a:t>
            </a:r>
            <a:r>
              <a:rPr lang="en-US" sz="6600" dirty="0" err="1">
                <a:solidFill>
                  <a:srgbClr val="990000"/>
                </a:solidFill>
              </a:rPr>
              <a:t>M</a:t>
            </a:r>
            <a:r>
              <a:rPr lang="en-US" sz="6600" dirty="0" err="1" smtClean="0">
                <a:solidFill>
                  <a:srgbClr val="990000"/>
                </a:solidFill>
              </a:rPr>
              <a:t>ừng</a:t>
            </a:r>
            <a:r>
              <a:rPr lang="en-US" sz="6600" dirty="0" smtClean="0">
                <a:solidFill>
                  <a:srgbClr val="990000"/>
                </a:solidFill>
              </a:rPr>
              <a:t> </a:t>
            </a:r>
            <a:r>
              <a:rPr lang="en-US" sz="6600" dirty="0" err="1" smtClean="0">
                <a:solidFill>
                  <a:srgbClr val="990000"/>
                </a:solidFill>
              </a:rPr>
              <a:t>khắp</a:t>
            </a:r>
            <a:r>
              <a:rPr lang="en-US" sz="6600" dirty="0" smtClean="0">
                <a:solidFill>
                  <a:srgbClr val="990000"/>
                </a:solidFill>
              </a:rPr>
              <a:t> </a:t>
            </a:r>
            <a:r>
              <a:rPr lang="en-US" sz="6600" dirty="0" err="1" smtClean="0">
                <a:solidFill>
                  <a:srgbClr val="990000"/>
                </a:solidFill>
              </a:rPr>
              <a:t>thế</a:t>
            </a:r>
            <a:r>
              <a:rPr lang="en-US" sz="6600" dirty="0" smtClean="0">
                <a:solidFill>
                  <a:srgbClr val="990000"/>
                </a:solidFill>
              </a:rPr>
              <a:t> </a:t>
            </a:r>
            <a:r>
              <a:rPr lang="en-US" sz="6600" dirty="0" err="1" smtClean="0">
                <a:solidFill>
                  <a:srgbClr val="990000"/>
                </a:solidFill>
              </a:rPr>
              <a:t>gian</a:t>
            </a:r>
            <a:r>
              <a:rPr lang="vi-VN" sz="6600" dirty="0" smtClean="0">
                <a:solidFill>
                  <a:srgbClr val="990000"/>
                </a:solidFill>
              </a:rPr>
              <a:t>.</a:t>
            </a:r>
          </a:p>
        </p:txBody>
      </p:sp>
    </p:spTree>
    <p:extLst>
      <p:ext uri="{BB962C8B-B14F-4D97-AF65-F5344CB8AC3E}">
        <p14:creationId xmlns:p14="http://schemas.microsoft.com/office/powerpoint/2010/main" val="294620272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7200" u="sng" smtClean="0">
                <a:solidFill>
                  <a:srgbClr val="002060"/>
                </a:solidFill>
              </a:rPr>
              <a:t>Tk2:</a:t>
            </a:r>
            <a:r>
              <a:rPr lang="en-US" sz="7200">
                <a:solidFill>
                  <a:srgbClr val="990000"/>
                </a:solidFill>
              </a:rPr>
              <a:t> </a:t>
            </a:r>
            <a:r>
              <a:rPr lang="vi-VN" sz="7200" smtClean="0">
                <a:solidFill>
                  <a:srgbClr val="990000"/>
                </a:solidFill>
              </a:rPr>
              <a:t>Vì </a:t>
            </a:r>
            <a:r>
              <a:rPr lang="vi-VN" sz="7200">
                <a:solidFill>
                  <a:srgbClr val="990000"/>
                </a:solidFill>
              </a:rPr>
              <a:t>tình Chúa mạnh mẽ thiết tha, lòng trung tín bền vững muôn đời.</a:t>
            </a:r>
            <a:endParaRPr lang="en-US" sz="7200">
              <a:solidFill>
                <a:srgbClr val="990000"/>
              </a:solidFill>
            </a:endParaRPr>
          </a:p>
        </p:txBody>
      </p:sp>
    </p:spTree>
    <p:extLst>
      <p:ext uri="{BB962C8B-B14F-4D97-AF65-F5344CB8AC3E}">
        <p14:creationId xmlns:p14="http://schemas.microsoft.com/office/powerpoint/2010/main" val="13527777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pPr algn="just"/>
            <a:r>
              <a:rPr lang="vi-VN" sz="5400" b="0">
                <a:solidFill>
                  <a:srgbClr val="A50021"/>
                </a:solidFill>
                <a:effectLst/>
                <a:latin typeface="+mn-lt"/>
              </a:rPr>
              <a:t>Lạy </a:t>
            </a:r>
            <a:r>
              <a:rPr lang="en-US" sz="5400" b="0" smtClean="0">
                <a:solidFill>
                  <a:srgbClr val="A50021"/>
                </a:solidFill>
                <a:effectLst/>
                <a:latin typeface="+mn-lt"/>
              </a:rPr>
              <a:t>Cha là Thiên Chúa toàn năng./ Cha yêu thương sáng tạo và cứu độ muôn loài./ Cha đã sai con một làm người ở giữa chúng con./ Người đã hy sinh chịu chết và phục sinh/ </a:t>
            </a:r>
            <a:endParaRPr lang="en-US" sz="5400" b="0">
              <a:solidFill>
                <a:srgbClr val="A50021"/>
              </a:solidFill>
              <a:effectLst/>
              <a:latin typeface="+mn-lt"/>
            </a:endParaRPr>
          </a:p>
        </p:txBody>
      </p:sp>
    </p:spTree>
    <p:extLst>
      <p:ext uri="{BB962C8B-B14F-4D97-AF65-F5344CB8AC3E}">
        <p14:creationId xmlns:p14="http://schemas.microsoft.com/office/powerpoint/2010/main" val="2119592682"/>
      </p:ext>
    </p:extLst>
  </p:cSld>
  <p:clrMapOvr>
    <a:masterClrMapping/>
  </p:clrMapOvr>
  <p:transition spd="slow" advClick="0"/>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6600" u="sng" dirty="0" err="1" smtClean="0">
                <a:solidFill>
                  <a:srgbClr val="002060"/>
                </a:solidFill>
              </a:rPr>
              <a:t>Đk</a:t>
            </a:r>
            <a:r>
              <a:rPr lang="en-US" sz="6600" u="sng" dirty="0" smtClean="0">
                <a:solidFill>
                  <a:srgbClr val="002060"/>
                </a:solidFill>
              </a:rPr>
              <a:t>:</a:t>
            </a:r>
            <a:r>
              <a:rPr lang="en-US" sz="6600" dirty="0" smtClean="0">
                <a:solidFill>
                  <a:srgbClr val="990000"/>
                </a:solidFill>
              </a:rPr>
              <a:t> </a:t>
            </a:r>
            <a:r>
              <a:rPr lang="vi-VN" sz="6600" dirty="0" smtClean="0">
                <a:solidFill>
                  <a:srgbClr val="990000"/>
                </a:solidFill>
              </a:rPr>
              <a:t>Hãy </a:t>
            </a:r>
            <a:r>
              <a:rPr lang="en-US" sz="6600" dirty="0" err="1" smtClean="0">
                <a:solidFill>
                  <a:srgbClr val="990000"/>
                </a:solidFill>
              </a:rPr>
              <a:t>đi</a:t>
            </a:r>
            <a:r>
              <a:rPr lang="en-US" sz="6600" dirty="0" smtClean="0">
                <a:solidFill>
                  <a:srgbClr val="990000"/>
                </a:solidFill>
              </a:rPr>
              <a:t> </a:t>
            </a:r>
            <a:r>
              <a:rPr lang="en-US" sz="6600" dirty="0" err="1" smtClean="0">
                <a:solidFill>
                  <a:srgbClr val="990000"/>
                </a:solidFill>
              </a:rPr>
              <a:t>rao</a:t>
            </a:r>
            <a:r>
              <a:rPr lang="en-US" sz="6600" dirty="0" smtClean="0">
                <a:solidFill>
                  <a:srgbClr val="990000"/>
                </a:solidFill>
              </a:rPr>
              <a:t> </a:t>
            </a:r>
            <a:r>
              <a:rPr lang="en-US" sz="6600" dirty="0" err="1" smtClean="0">
                <a:solidFill>
                  <a:srgbClr val="990000"/>
                </a:solidFill>
              </a:rPr>
              <a:t>giảng</a:t>
            </a:r>
            <a:r>
              <a:rPr lang="en-US" sz="6600" dirty="0" smtClean="0">
                <a:solidFill>
                  <a:srgbClr val="990000"/>
                </a:solidFill>
              </a:rPr>
              <a:t> </a:t>
            </a:r>
            <a:br>
              <a:rPr lang="en-US" sz="6600" dirty="0" smtClean="0">
                <a:solidFill>
                  <a:srgbClr val="990000"/>
                </a:solidFill>
              </a:rPr>
            </a:br>
            <a:r>
              <a:rPr lang="en-US" sz="6600" dirty="0" smtClean="0">
                <a:solidFill>
                  <a:srgbClr val="990000"/>
                </a:solidFill>
              </a:rPr>
              <a:t>Tin </a:t>
            </a:r>
            <a:r>
              <a:rPr lang="en-US" sz="6600" dirty="0" err="1">
                <a:solidFill>
                  <a:srgbClr val="990000"/>
                </a:solidFill>
              </a:rPr>
              <a:t>M</a:t>
            </a:r>
            <a:r>
              <a:rPr lang="en-US" sz="6600" dirty="0" err="1" smtClean="0">
                <a:solidFill>
                  <a:srgbClr val="990000"/>
                </a:solidFill>
              </a:rPr>
              <a:t>ừng</a:t>
            </a:r>
            <a:r>
              <a:rPr lang="en-US" sz="6600" dirty="0" smtClean="0">
                <a:solidFill>
                  <a:srgbClr val="990000"/>
                </a:solidFill>
              </a:rPr>
              <a:t> </a:t>
            </a:r>
            <a:r>
              <a:rPr lang="en-US" sz="6600" dirty="0" err="1" smtClean="0">
                <a:solidFill>
                  <a:srgbClr val="990000"/>
                </a:solidFill>
              </a:rPr>
              <a:t>khắp</a:t>
            </a:r>
            <a:r>
              <a:rPr lang="en-US" sz="6600" dirty="0" smtClean="0">
                <a:solidFill>
                  <a:srgbClr val="990000"/>
                </a:solidFill>
              </a:rPr>
              <a:t> </a:t>
            </a:r>
            <a:r>
              <a:rPr lang="en-US" sz="6600" dirty="0" err="1" smtClean="0">
                <a:solidFill>
                  <a:srgbClr val="990000"/>
                </a:solidFill>
              </a:rPr>
              <a:t>thế</a:t>
            </a:r>
            <a:r>
              <a:rPr lang="en-US" sz="6600" dirty="0" smtClean="0">
                <a:solidFill>
                  <a:srgbClr val="990000"/>
                </a:solidFill>
              </a:rPr>
              <a:t> </a:t>
            </a:r>
            <a:r>
              <a:rPr lang="en-US" sz="6600" dirty="0" err="1" smtClean="0">
                <a:solidFill>
                  <a:srgbClr val="990000"/>
                </a:solidFill>
              </a:rPr>
              <a:t>gian</a:t>
            </a:r>
            <a:r>
              <a:rPr lang="vi-VN" sz="6600" dirty="0" smtClean="0">
                <a:solidFill>
                  <a:srgbClr val="990000"/>
                </a:solidFill>
              </a:rPr>
              <a:t>.</a:t>
            </a:r>
          </a:p>
        </p:txBody>
      </p:sp>
    </p:spTree>
    <p:extLst>
      <p:ext uri="{BB962C8B-B14F-4D97-AF65-F5344CB8AC3E}">
        <p14:creationId xmlns:p14="http://schemas.microsoft.com/office/powerpoint/2010/main" val="294620272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953"/>
            <a:ext cx="9144000" cy="5131594"/>
          </a:xfrm>
          <a:prstGeom prst="rect">
            <a:avLst/>
          </a:prstGeom>
        </p:spPr>
      </p:pic>
    </p:spTree>
    <p:extLst>
      <p:ext uri="{BB962C8B-B14F-4D97-AF65-F5344CB8AC3E}">
        <p14:creationId xmlns:p14="http://schemas.microsoft.com/office/powerpoint/2010/main" val="107658623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r>
              <a:rPr lang="en-US" sz="6000" dirty="0" err="1" smtClean="0">
                <a:solidFill>
                  <a:srgbClr val="990000"/>
                </a:solidFill>
              </a:rPr>
              <a:t>Chúa</a:t>
            </a:r>
            <a:r>
              <a:rPr lang="en-US" sz="6000" dirty="0" smtClean="0">
                <a:solidFill>
                  <a:srgbClr val="990000"/>
                </a:solidFill>
              </a:rPr>
              <a:t> </a:t>
            </a:r>
            <a:r>
              <a:rPr lang="en-US" sz="6000" dirty="0" err="1" smtClean="0">
                <a:solidFill>
                  <a:srgbClr val="990000"/>
                </a:solidFill>
              </a:rPr>
              <a:t>nói</a:t>
            </a:r>
            <a:r>
              <a:rPr lang="en-US" sz="6000" dirty="0" smtClean="0">
                <a:solidFill>
                  <a:srgbClr val="990000"/>
                </a:solidFill>
              </a:rPr>
              <a:t>: </a:t>
            </a:r>
            <a:r>
              <a:rPr lang="en-US" sz="6000" dirty="0" err="1" smtClean="0">
                <a:solidFill>
                  <a:srgbClr val="990000"/>
                </a:solidFill>
              </a:rPr>
              <a:t>Các</a:t>
            </a:r>
            <a:r>
              <a:rPr lang="en-US" sz="6000" dirty="0" smtClean="0">
                <a:solidFill>
                  <a:srgbClr val="990000"/>
                </a:solidFill>
              </a:rPr>
              <a:t> con </a:t>
            </a:r>
            <a:r>
              <a:rPr lang="en-US" sz="6000" dirty="0" err="1" smtClean="0">
                <a:solidFill>
                  <a:srgbClr val="990000"/>
                </a:solidFill>
              </a:rPr>
              <a:t>hãy</a:t>
            </a:r>
            <a:r>
              <a:rPr lang="en-US" sz="6000" dirty="0" smtClean="0">
                <a:solidFill>
                  <a:srgbClr val="990000"/>
                </a:solidFill>
              </a:rPr>
              <a:t> </a:t>
            </a:r>
            <a:r>
              <a:rPr lang="en-US" sz="6000" dirty="0" err="1" smtClean="0">
                <a:solidFill>
                  <a:srgbClr val="990000"/>
                </a:solidFill>
              </a:rPr>
              <a:t>ra</a:t>
            </a:r>
            <a:r>
              <a:rPr lang="en-US" sz="6000" dirty="0" smtClean="0">
                <a:solidFill>
                  <a:srgbClr val="990000"/>
                </a:solidFill>
              </a:rPr>
              <a:t> </a:t>
            </a:r>
            <a:r>
              <a:rPr lang="en-US" sz="6000" dirty="0" err="1" smtClean="0">
                <a:solidFill>
                  <a:srgbClr val="990000"/>
                </a:solidFill>
              </a:rPr>
              <a:t>đi</a:t>
            </a:r>
            <a:r>
              <a:rPr lang="en-US" sz="6000" dirty="0" smtClean="0">
                <a:solidFill>
                  <a:srgbClr val="990000"/>
                </a:solidFill>
              </a:rPr>
              <a:t> </a:t>
            </a:r>
            <a:r>
              <a:rPr lang="en-US" sz="6000" dirty="0" err="1" smtClean="0">
                <a:solidFill>
                  <a:srgbClr val="990000"/>
                </a:solidFill>
              </a:rPr>
              <a:t>giảng</a:t>
            </a:r>
            <a:r>
              <a:rPr lang="en-US" sz="6000" dirty="0" smtClean="0">
                <a:solidFill>
                  <a:srgbClr val="990000"/>
                </a:solidFill>
              </a:rPr>
              <a:t> </a:t>
            </a:r>
            <a:r>
              <a:rPr lang="en-US" sz="6000" dirty="0" err="1" smtClean="0">
                <a:solidFill>
                  <a:srgbClr val="990000"/>
                </a:solidFill>
              </a:rPr>
              <a:t>dạy</a:t>
            </a:r>
            <a:r>
              <a:rPr lang="en-US" sz="6000" dirty="0" smtClean="0">
                <a:solidFill>
                  <a:srgbClr val="990000"/>
                </a:solidFill>
              </a:rPr>
              <a:t> </a:t>
            </a:r>
            <a:r>
              <a:rPr lang="en-US" sz="6000" dirty="0" err="1" smtClean="0">
                <a:solidFill>
                  <a:srgbClr val="990000"/>
                </a:solidFill>
              </a:rPr>
              <a:t>muôn</a:t>
            </a:r>
            <a:r>
              <a:rPr lang="en-US" sz="6000" dirty="0" smtClean="0">
                <a:solidFill>
                  <a:srgbClr val="990000"/>
                </a:solidFill>
              </a:rPr>
              <a:t> </a:t>
            </a:r>
            <a:r>
              <a:rPr lang="en-US" sz="6000" dirty="0" err="1" smtClean="0">
                <a:solidFill>
                  <a:srgbClr val="990000"/>
                </a:solidFill>
              </a:rPr>
              <a:t>dân</a:t>
            </a:r>
            <a:r>
              <a:rPr lang="en-US" sz="6000" dirty="0" smtClean="0">
                <a:solidFill>
                  <a:srgbClr val="990000"/>
                </a:solidFill>
              </a:rPr>
              <a:t>, </a:t>
            </a:r>
            <a:r>
              <a:rPr lang="en-US" sz="6000" dirty="0" err="1" smtClean="0">
                <a:solidFill>
                  <a:srgbClr val="990000"/>
                </a:solidFill>
              </a:rPr>
              <a:t>và</a:t>
            </a:r>
            <a:r>
              <a:rPr lang="en-US" sz="6000" dirty="0" smtClean="0">
                <a:solidFill>
                  <a:srgbClr val="990000"/>
                </a:solidFill>
              </a:rPr>
              <a:t> </a:t>
            </a:r>
            <a:r>
              <a:rPr lang="en-US" sz="6000" dirty="0" err="1" smtClean="0">
                <a:solidFill>
                  <a:srgbClr val="990000"/>
                </a:solidFill>
              </a:rPr>
              <a:t>đây</a:t>
            </a:r>
            <a:r>
              <a:rPr lang="en-US" sz="6000" dirty="0" smtClean="0">
                <a:solidFill>
                  <a:srgbClr val="990000"/>
                </a:solidFill>
              </a:rPr>
              <a:t> </a:t>
            </a:r>
            <a:r>
              <a:rPr lang="en-US" sz="6000" dirty="0" err="1" smtClean="0">
                <a:solidFill>
                  <a:srgbClr val="990000"/>
                </a:solidFill>
              </a:rPr>
              <a:t>Thầy</a:t>
            </a:r>
            <a:r>
              <a:rPr lang="en-US" sz="6000" dirty="0" smtClean="0">
                <a:solidFill>
                  <a:srgbClr val="990000"/>
                </a:solidFill>
              </a:rPr>
              <a:t> ở </a:t>
            </a:r>
            <a:r>
              <a:rPr lang="en-US" sz="6000" dirty="0" err="1" smtClean="0">
                <a:solidFill>
                  <a:srgbClr val="990000"/>
                </a:solidFill>
              </a:rPr>
              <a:t>cùng</a:t>
            </a:r>
            <a:r>
              <a:rPr lang="en-US" sz="6000" dirty="0" smtClean="0">
                <a:solidFill>
                  <a:srgbClr val="990000"/>
                </a:solidFill>
              </a:rPr>
              <a:t> </a:t>
            </a:r>
            <a:r>
              <a:rPr lang="en-US" sz="6000" dirty="0" err="1" smtClean="0">
                <a:solidFill>
                  <a:srgbClr val="990000"/>
                </a:solidFill>
              </a:rPr>
              <a:t>các</a:t>
            </a:r>
            <a:r>
              <a:rPr lang="en-US" sz="6000" dirty="0" smtClean="0">
                <a:solidFill>
                  <a:srgbClr val="990000"/>
                </a:solidFill>
              </a:rPr>
              <a:t> con </a:t>
            </a:r>
            <a:r>
              <a:rPr lang="en-US" sz="6000" dirty="0" err="1" smtClean="0">
                <a:solidFill>
                  <a:srgbClr val="990000"/>
                </a:solidFill>
              </a:rPr>
              <a:t>mọi</a:t>
            </a:r>
            <a:r>
              <a:rPr lang="en-US" sz="6000" dirty="0" smtClean="0">
                <a:solidFill>
                  <a:srgbClr val="990000"/>
                </a:solidFill>
              </a:rPr>
              <a:t> </a:t>
            </a:r>
            <a:r>
              <a:rPr lang="en-US" sz="6000" dirty="0" err="1" smtClean="0">
                <a:solidFill>
                  <a:srgbClr val="990000"/>
                </a:solidFill>
              </a:rPr>
              <a:t>ngày</a:t>
            </a:r>
            <a:r>
              <a:rPr lang="en-US" sz="6000" dirty="0" smtClean="0">
                <a:solidFill>
                  <a:srgbClr val="990000"/>
                </a:solidFill>
              </a:rPr>
              <a:t> </a:t>
            </a:r>
            <a:r>
              <a:rPr lang="en-US" sz="6000" dirty="0" err="1" smtClean="0">
                <a:solidFill>
                  <a:srgbClr val="990000"/>
                </a:solidFill>
              </a:rPr>
              <a:t>cho</a:t>
            </a:r>
            <a:r>
              <a:rPr lang="en-US" sz="6000" dirty="0" smtClean="0">
                <a:solidFill>
                  <a:srgbClr val="990000"/>
                </a:solidFill>
              </a:rPr>
              <a:t> </a:t>
            </a:r>
            <a:r>
              <a:rPr lang="en-US" sz="6000" dirty="0" err="1" smtClean="0">
                <a:solidFill>
                  <a:srgbClr val="990000"/>
                </a:solidFill>
              </a:rPr>
              <a:t>đến</a:t>
            </a:r>
            <a:r>
              <a:rPr lang="en-US" sz="6000" dirty="0" smtClean="0">
                <a:solidFill>
                  <a:srgbClr val="990000"/>
                </a:solidFill>
              </a:rPr>
              <a:t> </a:t>
            </a:r>
            <a:r>
              <a:rPr lang="en-US" sz="6000" dirty="0" err="1" smtClean="0">
                <a:solidFill>
                  <a:srgbClr val="990000"/>
                </a:solidFill>
              </a:rPr>
              <a:t>tận</a:t>
            </a:r>
            <a:r>
              <a:rPr lang="en-US" sz="6000" dirty="0" smtClean="0">
                <a:solidFill>
                  <a:srgbClr val="990000"/>
                </a:solidFill>
              </a:rPr>
              <a:t> </a:t>
            </a:r>
            <a:r>
              <a:rPr lang="en-US" sz="6000" dirty="0" err="1" smtClean="0">
                <a:solidFill>
                  <a:srgbClr val="990000"/>
                </a:solidFill>
              </a:rPr>
              <a:t>thế</a:t>
            </a:r>
            <a:r>
              <a:rPr lang="en-US" sz="6000" dirty="0" smtClean="0">
                <a:solidFill>
                  <a:srgbClr val="990000"/>
                </a:solidFill>
              </a:rPr>
              <a:t>.</a:t>
            </a:r>
            <a:endParaRPr lang="en-US" sz="6000" dirty="0">
              <a:solidFill>
                <a:srgbClr val="990000"/>
              </a:solidFill>
            </a:endParaRPr>
          </a:p>
        </p:txBody>
      </p:sp>
      <p:sp>
        <p:nvSpPr>
          <p:cNvPr id="3" name="TextBox 2"/>
          <p:cNvSpPr txBox="1"/>
          <p:nvPr/>
        </p:nvSpPr>
        <p:spPr>
          <a:xfrm>
            <a:off x="0" y="1"/>
            <a:ext cx="3886200" cy="646331"/>
          </a:xfrm>
          <a:prstGeom prst="rect">
            <a:avLst/>
          </a:prstGeom>
          <a:noFill/>
        </p:spPr>
        <p:txBody>
          <a:bodyPr wrap="square" rtlCol="0">
            <a:spAutoFit/>
          </a:bodyPr>
          <a:lstStyle/>
          <a:p>
            <a:r>
              <a:rPr lang="en-US" sz="3600">
                <a:solidFill>
                  <a:srgbClr val="002060"/>
                </a:solidFill>
              </a:rPr>
              <a:t>Alleluia - Alleluia:</a:t>
            </a:r>
          </a:p>
        </p:txBody>
      </p:sp>
      <p:sp>
        <p:nvSpPr>
          <p:cNvPr id="4" name="Rectangle 3"/>
          <p:cNvSpPr/>
          <p:nvPr/>
        </p:nvSpPr>
        <p:spPr>
          <a:xfrm>
            <a:off x="6477000" y="4497169"/>
            <a:ext cx="2053767" cy="646331"/>
          </a:xfrm>
          <a:prstGeom prst="rect">
            <a:avLst/>
          </a:prstGeom>
        </p:spPr>
        <p:txBody>
          <a:bodyPr wrap="none">
            <a:spAutoFit/>
          </a:bodyPr>
          <a:lstStyle/>
          <a:p>
            <a:r>
              <a:rPr lang="en-US" sz="3600">
                <a:solidFill>
                  <a:srgbClr val="002060"/>
                </a:solidFill>
              </a:rPr>
              <a:t>Alleluia …</a:t>
            </a:r>
          </a:p>
        </p:txBody>
      </p:sp>
    </p:spTree>
    <p:extLst>
      <p:ext uri="{BB962C8B-B14F-4D97-AF65-F5344CB8AC3E}">
        <p14:creationId xmlns:p14="http://schemas.microsoft.com/office/powerpoint/2010/main" val="195615404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solidFill>
                <a:srgbClr val="990000"/>
              </a:solidFill>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25" y="0"/>
            <a:ext cx="9136950" cy="5143500"/>
          </a:xfrm>
          <a:prstGeom prst="rect">
            <a:avLst/>
          </a:prstGeom>
        </p:spPr>
      </p:pic>
    </p:spTree>
    <p:extLst>
      <p:ext uri="{BB962C8B-B14F-4D97-AF65-F5344CB8AC3E}">
        <p14:creationId xmlns:p14="http://schemas.microsoft.com/office/powerpoint/2010/main" val="292721889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rgbClr val="990000"/>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5363390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00206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002060"/>
                </a:solidFill>
                <a:effectLst/>
                <a:latin typeface="+mj-lt"/>
                <a:cs typeface="Times New Roman" pitchFamily="18" charset="0"/>
              </a:rPr>
              <a:t>Tôi tin kính một Thiên Chúa là Cha toàn năng, </a:t>
            </a:r>
            <a:r>
              <a:rPr lang="vi-VN" sz="6600" b="0" dirty="0">
                <a:solidFill>
                  <a:srgbClr val="990000"/>
                </a:solidFill>
                <a:effectLst/>
                <a:latin typeface="+mj-lt"/>
                <a:cs typeface="Times New Roman" pitchFamily="18" charset="0"/>
              </a:rPr>
              <a:t>Đấng tạo thành trời đất, muôn vật hữu hình và vô hình. </a:t>
            </a:r>
            <a:endParaRPr lang="en-US" sz="6600" b="0" dirty="0">
              <a:solidFill>
                <a:srgbClr val="990000"/>
              </a:solidFill>
              <a:effectLst/>
              <a:latin typeface="+mj-lt"/>
              <a:cs typeface="Times New Roman" pitchFamily="18" charset="0"/>
            </a:endParaRPr>
          </a:p>
        </p:txBody>
      </p:sp>
    </p:spTree>
    <p:extLst>
      <p:ext uri="{BB962C8B-B14F-4D97-AF65-F5344CB8AC3E}">
        <p14:creationId xmlns:p14="http://schemas.microsoft.com/office/powerpoint/2010/main" val="1376345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rgbClr val="990000"/>
                </a:solidFill>
                <a:effectLst/>
                <a:latin typeface="+mj-lt"/>
                <a:cs typeface="Times New Roman" pitchFamily="18" charset="0"/>
              </a:rPr>
              <a:t>Tôi</a:t>
            </a:r>
            <a:r>
              <a:rPr lang="en-US" sz="6600" b="0" dirty="0">
                <a:solidFill>
                  <a:srgbClr val="990000"/>
                </a:solidFill>
                <a:effectLst/>
                <a:latin typeface="+mj-lt"/>
                <a:cs typeface="Times New Roman" pitchFamily="18" charset="0"/>
              </a:rPr>
              <a:t> tin </a:t>
            </a:r>
            <a:r>
              <a:rPr lang="en-US" sz="6600" b="0" dirty="0" err="1">
                <a:solidFill>
                  <a:srgbClr val="990000"/>
                </a:solidFill>
                <a:effectLst/>
                <a:latin typeface="+mj-lt"/>
                <a:cs typeface="Times New Roman" pitchFamily="18" charset="0"/>
              </a:rPr>
              <a:t>kính</a:t>
            </a:r>
            <a:r>
              <a:rPr lang="en-US" sz="6600" b="0" dirty="0">
                <a:solidFill>
                  <a:srgbClr val="990000"/>
                </a:solidFill>
                <a:effectLst/>
                <a:latin typeface="+mj-lt"/>
                <a:cs typeface="Times New Roman" pitchFamily="18" charset="0"/>
              </a:rPr>
              <a:t> </a:t>
            </a:r>
            <a:r>
              <a:rPr lang="en-US" sz="6600" b="0" dirty="0" err="1">
                <a:solidFill>
                  <a:srgbClr val="990000"/>
                </a:solidFill>
                <a:effectLst/>
                <a:latin typeface="+mj-lt"/>
                <a:cs typeface="Times New Roman" pitchFamily="18" charset="0"/>
              </a:rPr>
              <a:t>một</a:t>
            </a:r>
            <a:r>
              <a:rPr lang="en-US" sz="6600" b="0" dirty="0">
                <a:solidFill>
                  <a:srgbClr val="990000"/>
                </a:solidFill>
                <a:effectLst/>
                <a:latin typeface="+mj-lt"/>
                <a:cs typeface="Times New Roman" pitchFamily="18" charset="0"/>
              </a:rPr>
              <a:t> </a:t>
            </a:r>
            <a:r>
              <a:rPr lang="en-US" sz="6600" b="0" dirty="0" err="1">
                <a:solidFill>
                  <a:srgbClr val="990000"/>
                </a:solidFill>
                <a:effectLst/>
                <a:latin typeface="+mj-lt"/>
                <a:cs typeface="Times New Roman" pitchFamily="18" charset="0"/>
              </a:rPr>
              <a:t>Chúa</a:t>
            </a:r>
            <a:r>
              <a:rPr lang="en-US" sz="6600" b="0" dirty="0">
                <a:solidFill>
                  <a:srgbClr val="990000"/>
                </a:solidFill>
                <a:effectLst/>
                <a:latin typeface="+mj-lt"/>
                <a:cs typeface="Times New Roman" pitchFamily="18" charset="0"/>
              </a:rPr>
              <a:t> </a:t>
            </a:r>
            <a:r>
              <a:rPr lang="en-US" sz="6600" b="0" dirty="0" err="1">
                <a:solidFill>
                  <a:srgbClr val="990000"/>
                </a:solidFill>
                <a:effectLst/>
                <a:latin typeface="+mj-lt"/>
                <a:cs typeface="Times New Roman" pitchFamily="18" charset="0"/>
              </a:rPr>
              <a:t>Giêsu</a:t>
            </a:r>
            <a:r>
              <a:rPr lang="en-US" sz="6600" b="0" dirty="0">
                <a:solidFill>
                  <a:srgbClr val="990000"/>
                </a:solidFill>
                <a:effectLst/>
                <a:latin typeface="+mj-lt"/>
                <a:cs typeface="Times New Roman" pitchFamily="18" charset="0"/>
              </a:rPr>
              <a:t> </a:t>
            </a:r>
            <a:r>
              <a:rPr lang="en-US" sz="6600" b="0" dirty="0" err="1">
                <a:solidFill>
                  <a:srgbClr val="990000"/>
                </a:solidFill>
                <a:effectLst/>
                <a:latin typeface="+mj-lt"/>
                <a:cs typeface="Times New Roman" pitchFamily="18" charset="0"/>
              </a:rPr>
              <a:t>Kitô</a:t>
            </a:r>
            <a:r>
              <a:rPr lang="en-US" sz="6600" b="0" dirty="0">
                <a:solidFill>
                  <a:srgbClr val="990000"/>
                </a:solidFill>
                <a:effectLst/>
                <a:latin typeface="+mj-lt"/>
                <a:cs typeface="Times New Roman" pitchFamily="18" charset="0"/>
              </a:rPr>
              <a:t>, Con </a:t>
            </a:r>
            <a:r>
              <a:rPr lang="en-US" sz="6600" b="0" dirty="0" err="1">
                <a:solidFill>
                  <a:srgbClr val="990000"/>
                </a:solidFill>
                <a:effectLst/>
                <a:latin typeface="+mj-lt"/>
                <a:cs typeface="Times New Roman" pitchFamily="18" charset="0"/>
              </a:rPr>
              <a:t>Một</a:t>
            </a:r>
            <a:r>
              <a:rPr lang="en-US" sz="6600" b="0" dirty="0">
                <a:solidFill>
                  <a:srgbClr val="990000"/>
                </a:solidFill>
                <a:effectLst/>
                <a:latin typeface="+mj-lt"/>
                <a:cs typeface="Times New Roman" pitchFamily="18" charset="0"/>
              </a:rPr>
              <a:t> </a:t>
            </a:r>
            <a:r>
              <a:rPr lang="en-US" sz="6600" b="0" dirty="0" err="1">
                <a:solidFill>
                  <a:srgbClr val="990000"/>
                </a:solidFill>
                <a:effectLst/>
                <a:latin typeface="+mj-lt"/>
                <a:cs typeface="Times New Roman" pitchFamily="18" charset="0"/>
              </a:rPr>
              <a:t>Thiên</a:t>
            </a:r>
            <a:r>
              <a:rPr lang="en-US" sz="6600" b="0" dirty="0">
                <a:solidFill>
                  <a:srgbClr val="990000"/>
                </a:solidFill>
                <a:effectLst/>
                <a:latin typeface="+mj-lt"/>
                <a:cs typeface="Times New Roman" pitchFamily="18" charset="0"/>
              </a:rPr>
              <a:t> </a:t>
            </a:r>
            <a:r>
              <a:rPr lang="en-US" sz="6600" b="0" dirty="0" err="1">
                <a:solidFill>
                  <a:srgbClr val="990000"/>
                </a:solidFill>
                <a:effectLst/>
                <a:latin typeface="+mj-lt"/>
                <a:cs typeface="Times New Roman" pitchFamily="18" charset="0"/>
              </a:rPr>
              <a:t>Chúa</a:t>
            </a:r>
            <a:r>
              <a:rPr lang="en-US" sz="6600" b="0" dirty="0">
                <a:solidFill>
                  <a:srgbClr val="990000"/>
                </a:solidFill>
                <a:effectLst/>
                <a:latin typeface="+mj-lt"/>
                <a:cs typeface="Times New Roman" pitchFamily="18" charset="0"/>
              </a:rPr>
              <a:t>, </a:t>
            </a:r>
            <a:r>
              <a:rPr lang="en-US" sz="6600" dirty="0">
                <a:solidFill>
                  <a:srgbClr val="990000"/>
                </a:solidFill>
                <a:cs typeface="Times New Roman" pitchFamily="18" charset="0"/>
              </a:rPr>
              <a:t>s</a:t>
            </a:r>
            <a:r>
              <a:rPr lang="vi-VN" sz="6600" b="0" dirty="0" smtClean="0">
                <a:solidFill>
                  <a:srgbClr val="990000"/>
                </a:solidFill>
                <a:effectLst/>
                <a:latin typeface="+mj-lt"/>
                <a:cs typeface="Times New Roman" pitchFamily="18" charset="0"/>
              </a:rPr>
              <a:t>inh </a:t>
            </a:r>
            <a:r>
              <a:rPr lang="vi-VN" sz="6600" b="0" dirty="0">
                <a:solidFill>
                  <a:srgbClr val="990000"/>
                </a:solidFill>
                <a:effectLst/>
                <a:latin typeface="+mj-lt"/>
                <a:cs typeface="Times New Roman" pitchFamily="18" charset="0"/>
              </a:rPr>
              <a:t>bởi Đức Chúa Cha từ trước muôn đời. </a:t>
            </a:r>
            <a:endParaRPr lang="en-US" sz="6600" b="0" dirty="0">
              <a:solidFill>
                <a:srgbClr val="990000"/>
              </a:solidFill>
              <a:effectLst/>
              <a:latin typeface="+mj-lt"/>
              <a:cs typeface="Times New Roman" pitchFamily="18" charset="0"/>
            </a:endParaRPr>
          </a:p>
        </p:txBody>
      </p:sp>
    </p:spTree>
    <p:extLst>
      <p:ext uri="{BB962C8B-B14F-4D97-AF65-F5344CB8AC3E}">
        <p14:creationId xmlns:p14="http://schemas.microsoft.com/office/powerpoint/2010/main" val="4279830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990000"/>
                </a:solidFill>
                <a:effectLst/>
                <a:latin typeface="+mj-lt"/>
                <a:cs typeface="Times New Roman" pitchFamily="18" charset="0"/>
              </a:rPr>
              <a:t>Người là Thiên Chúa bởi Thiên Chúa, Ánh Sáng bởi Ánh Sáng,</a:t>
            </a:r>
            <a:r>
              <a:rPr lang="en-US" sz="6600" b="0" dirty="0">
                <a:solidFill>
                  <a:srgbClr val="990000"/>
                </a:solidFill>
                <a:effectLst/>
                <a:latin typeface="+mj-lt"/>
                <a:cs typeface="Times New Roman" pitchFamily="18" charset="0"/>
              </a:rPr>
              <a:t> </a:t>
            </a:r>
            <a:r>
              <a:rPr lang="en-US" sz="6600" b="0" dirty="0" err="1">
                <a:solidFill>
                  <a:srgbClr val="990000"/>
                </a:solidFill>
                <a:effectLst/>
                <a:latin typeface="+mj-lt"/>
                <a:cs typeface="Times New Roman" pitchFamily="18" charset="0"/>
              </a:rPr>
              <a:t>Thiên</a:t>
            </a:r>
            <a:r>
              <a:rPr lang="en-US" sz="6600" b="0" dirty="0">
                <a:solidFill>
                  <a:srgbClr val="990000"/>
                </a:solidFill>
                <a:effectLst/>
                <a:latin typeface="+mj-lt"/>
                <a:cs typeface="Times New Roman" pitchFamily="18" charset="0"/>
              </a:rPr>
              <a:t> </a:t>
            </a:r>
            <a:r>
              <a:rPr lang="en-US" sz="6600" b="0" dirty="0" err="1">
                <a:solidFill>
                  <a:srgbClr val="990000"/>
                </a:solidFill>
                <a:effectLst/>
                <a:latin typeface="+mj-lt"/>
                <a:cs typeface="Times New Roman" pitchFamily="18" charset="0"/>
              </a:rPr>
              <a:t>Chúa</a:t>
            </a:r>
            <a:r>
              <a:rPr lang="en-US" sz="6600" b="0" dirty="0">
                <a:solidFill>
                  <a:srgbClr val="990000"/>
                </a:solidFill>
                <a:effectLst/>
                <a:latin typeface="+mj-lt"/>
                <a:cs typeface="Times New Roman" pitchFamily="18" charset="0"/>
              </a:rPr>
              <a:t> </a:t>
            </a:r>
            <a:r>
              <a:rPr lang="en-US" sz="6600" b="0" dirty="0" err="1">
                <a:solidFill>
                  <a:srgbClr val="990000"/>
                </a:solidFill>
                <a:effectLst/>
                <a:latin typeface="+mj-lt"/>
                <a:cs typeface="Times New Roman" pitchFamily="18" charset="0"/>
              </a:rPr>
              <a:t>thật</a:t>
            </a:r>
            <a:r>
              <a:rPr lang="en-US" sz="6600" b="0" dirty="0">
                <a:solidFill>
                  <a:srgbClr val="990000"/>
                </a:solidFill>
                <a:effectLst/>
                <a:latin typeface="+mj-lt"/>
                <a:cs typeface="Times New Roman" pitchFamily="18" charset="0"/>
              </a:rPr>
              <a:t> </a:t>
            </a:r>
            <a:r>
              <a:rPr lang="en-US" sz="6600" b="0" dirty="0" err="1">
                <a:solidFill>
                  <a:srgbClr val="990000"/>
                </a:solidFill>
                <a:effectLst/>
                <a:latin typeface="+mj-lt"/>
                <a:cs typeface="Times New Roman" pitchFamily="18" charset="0"/>
              </a:rPr>
              <a:t>bởi</a:t>
            </a:r>
            <a:r>
              <a:rPr lang="en-US" sz="6600" b="0" dirty="0">
                <a:solidFill>
                  <a:srgbClr val="990000"/>
                </a:solidFill>
                <a:effectLst/>
                <a:latin typeface="+mj-lt"/>
                <a:cs typeface="Times New Roman" pitchFamily="18" charset="0"/>
              </a:rPr>
              <a:t> </a:t>
            </a:r>
            <a:r>
              <a:rPr lang="en-US" sz="6600" b="0" dirty="0" err="1">
                <a:solidFill>
                  <a:srgbClr val="990000"/>
                </a:solidFill>
                <a:effectLst/>
                <a:latin typeface="+mj-lt"/>
                <a:cs typeface="Times New Roman" pitchFamily="18" charset="0"/>
              </a:rPr>
              <a:t>Thiên</a:t>
            </a:r>
            <a:r>
              <a:rPr lang="en-US" sz="6600" b="0" dirty="0">
                <a:solidFill>
                  <a:srgbClr val="990000"/>
                </a:solidFill>
                <a:effectLst/>
                <a:latin typeface="+mj-lt"/>
                <a:cs typeface="Times New Roman" pitchFamily="18" charset="0"/>
              </a:rPr>
              <a:t> </a:t>
            </a:r>
            <a:r>
              <a:rPr lang="en-US" sz="6600" b="0" dirty="0" err="1">
                <a:solidFill>
                  <a:srgbClr val="990000"/>
                </a:solidFill>
                <a:effectLst/>
                <a:latin typeface="+mj-lt"/>
                <a:cs typeface="Times New Roman" pitchFamily="18" charset="0"/>
              </a:rPr>
              <a:t>Chúa</a:t>
            </a:r>
            <a:r>
              <a:rPr lang="en-US" sz="6600" b="0" dirty="0">
                <a:solidFill>
                  <a:srgbClr val="990000"/>
                </a:solidFill>
                <a:effectLst/>
                <a:latin typeface="+mj-lt"/>
                <a:cs typeface="Times New Roman" pitchFamily="18" charset="0"/>
              </a:rPr>
              <a:t> </a:t>
            </a:r>
            <a:r>
              <a:rPr lang="en-US" sz="6600" b="0" dirty="0" err="1">
                <a:solidFill>
                  <a:srgbClr val="990000"/>
                </a:solidFill>
                <a:effectLst/>
                <a:latin typeface="+mj-lt"/>
                <a:cs typeface="Times New Roman" pitchFamily="18" charset="0"/>
              </a:rPr>
              <a:t>thật</a:t>
            </a:r>
            <a:r>
              <a:rPr lang="en-US" sz="6600" b="0" dirty="0">
                <a:solidFill>
                  <a:srgbClr val="990000"/>
                </a:solidFill>
                <a:effectLst/>
                <a:latin typeface="+mj-lt"/>
                <a:cs typeface="Times New Roman" pitchFamily="18" charset="0"/>
              </a:rPr>
              <a:t>,</a:t>
            </a:r>
          </a:p>
        </p:txBody>
      </p:sp>
    </p:spTree>
    <p:extLst>
      <p:ext uri="{BB962C8B-B14F-4D97-AF65-F5344CB8AC3E}">
        <p14:creationId xmlns:p14="http://schemas.microsoft.com/office/powerpoint/2010/main" val="2216442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rgbClr val="990000"/>
                </a:solidFill>
                <a:effectLst/>
                <a:latin typeface="+mj-lt"/>
              </a:rPr>
              <a:t>được sinh ra mà không phải được tạo thành, đồng bản thể với Đức Chúa </a:t>
            </a:r>
            <a:r>
              <a:rPr lang="vi-VN" sz="6000" b="0" dirty="0" smtClean="0">
                <a:solidFill>
                  <a:srgbClr val="990000"/>
                </a:solidFill>
                <a:effectLst/>
                <a:latin typeface="+mj-lt"/>
              </a:rPr>
              <a:t>Cha</a:t>
            </a:r>
            <a:r>
              <a:rPr lang="en-US" sz="6000" dirty="0">
                <a:solidFill>
                  <a:srgbClr val="990000"/>
                </a:solidFill>
              </a:rPr>
              <a:t>.</a:t>
            </a:r>
            <a:r>
              <a:rPr lang="vi-VN" sz="6000" b="0" dirty="0" smtClean="0">
                <a:solidFill>
                  <a:srgbClr val="990000"/>
                </a:solidFill>
                <a:effectLst/>
                <a:latin typeface="+mj-lt"/>
              </a:rPr>
              <a:t> </a:t>
            </a:r>
            <a:r>
              <a:rPr lang="en-US" sz="6000" b="0" dirty="0" smtClean="0">
                <a:solidFill>
                  <a:srgbClr val="990000"/>
                </a:solidFill>
                <a:effectLst/>
                <a:latin typeface="+mj-lt"/>
              </a:rPr>
              <a:t>N</a:t>
            </a:r>
            <a:r>
              <a:rPr lang="vi-VN" sz="6000" b="0" dirty="0" smtClean="0">
                <a:solidFill>
                  <a:srgbClr val="990000"/>
                </a:solidFill>
                <a:effectLst/>
                <a:latin typeface="+mj-lt"/>
              </a:rPr>
              <a:t>hờ </a:t>
            </a:r>
            <a:r>
              <a:rPr lang="vi-VN" sz="6000" b="0" dirty="0">
                <a:solidFill>
                  <a:srgbClr val="990000"/>
                </a:solidFill>
                <a:effectLst/>
                <a:latin typeface="+mj-lt"/>
              </a:rPr>
              <a:t>Người mà muôn vật được tạo thành. </a:t>
            </a:r>
            <a:endParaRPr lang="en-US" sz="6000" b="0" dirty="0">
              <a:solidFill>
                <a:srgbClr val="990000"/>
              </a:solidFill>
              <a:effectLst/>
              <a:latin typeface="+mj-lt"/>
              <a:cs typeface="Times New Roman" pitchFamily="18" charset="0"/>
            </a:endParaRPr>
          </a:p>
        </p:txBody>
      </p:sp>
    </p:spTree>
    <p:extLst>
      <p:ext uri="{BB962C8B-B14F-4D97-AF65-F5344CB8AC3E}">
        <p14:creationId xmlns:p14="http://schemas.microsoft.com/office/powerpoint/2010/main" val="27635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en-US" sz="5000" smtClean="0">
                <a:solidFill>
                  <a:srgbClr val="A50021"/>
                </a:solidFill>
                <a:effectLst/>
                <a:latin typeface="+mn-lt"/>
              </a:rPr>
              <a:t>Để quy tụ tất cả muôn loài vào nước Cha./ Cha đã gửi Thánh Thần đến/ Để xây dựng một cộng đồng nhân loại mới,/ biết yêu thương và hiệp nhất/ theo hình ảnh Thiên Chúa Ba Ngôi. </a:t>
            </a:r>
            <a:endParaRPr lang="en-US" sz="5000" b="0" dirty="0">
              <a:solidFill>
                <a:srgbClr val="A50021"/>
              </a:solidFill>
              <a:effectLst/>
              <a:latin typeface="+mn-lt"/>
            </a:endParaRPr>
          </a:p>
        </p:txBody>
      </p:sp>
    </p:spTree>
    <p:extLst>
      <p:ext uri="{BB962C8B-B14F-4D97-AF65-F5344CB8AC3E}">
        <p14:creationId xmlns:p14="http://schemas.microsoft.com/office/powerpoint/2010/main" val="243181464"/>
      </p:ext>
    </p:extLst>
  </p:cSld>
  <p:clrMapOvr>
    <a:masterClrMapping/>
  </p:clrMapOvr>
  <p:transition spd="slow" advClick="0"/>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rgbClr val="990000"/>
                </a:solidFill>
                <a:effectLst/>
                <a:latin typeface="+mj-lt"/>
              </a:rPr>
              <a:t>Vì loài người chúng ta và để cứu độ chúng ta,</a:t>
            </a:r>
            <a:r>
              <a:rPr lang="en-US" sz="7200" b="0" dirty="0">
                <a:solidFill>
                  <a:srgbClr val="990000"/>
                </a:solidFill>
                <a:effectLst/>
                <a:latin typeface="+mj-lt"/>
              </a:rPr>
              <a:t> </a:t>
            </a:r>
            <a:r>
              <a:rPr lang="vi-VN" sz="7200" b="0" dirty="0">
                <a:solidFill>
                  <a:srgbClr val="990000"/>
                </a:solidFill>
                <a:effectLst/>
                <a:latin typeface="+mj-lt"/>
                <a:cs typeface="Times New Roman" pitchFamily="18" charset="0"/>
              </a:rPr>
              <a:t>Người đã từ trời xuống thế. </a:t>
            </a:r>
            <a:endParaRPr lang="en-US" sz="7200" b="0" dirty="0">
              <a:solidFill>
                <a:srgbClr val="990000"/>
              </a:solidFill>
              <a:effectLst/>
              <a:latin typeface="+mj-lt"/>
              <a:cs typeface="Times New Roman" pitchFamily="18" charset="0"/>
            </a:endParaRPr>
          </a:p>
        </p:txBody>
      </p:sp>
    </p:spTree>
    <p:extLst>
      <p:ext uri="{BB962C8B-B14F-4D97-AF65-F5344CB8AC3E}">
        <p14:creationId xmlns:p14="http://schemas.microsoft.com/office/powerpoint/2010/main" val="2264921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00206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1274055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rgbClr val="990000"/>
                </a:solidFill>
                <a:effectLst/>
                <a:latin typeface="+mj-lt"/>
                <a:cs typeface="Times New Roman" pitchFamily="18" charset="0"/>
              </a:rPr>
              <a:t>Người chịu đóng đinh vào thập giá vì chúng ta, thời quan Phongxiô </a:t>
            </a:r>
            <a:r>
              <a:rPr lang="vi-VN" sz="6000" b="0" dirty="0" smtClean="0">
                <a:solidFill>
                  <a:srgbClr val="990000"/>
                </a:solidFill>
                <a:effectLst/>
                <a:latin typeface="+mj-lt"/>
                <a:cs typeface="Times New Roman" pitchFamily="18" charset="0"/>
              </a:rPr>
              <a:t>Philatô</a:t>
            </a:r>
            <a:r>
              <a:rPr lang="en-US" sz="6000" b="0" dirty="0" smtClean="0">
                <a:solidFill>
                  <a:srgbClr val="990000"/>
                </a:solidFill>
                <a:effectLst/>
                <a:latin typeface="+mj-lt"/>
                <a:cs typeface="Times New Roman" pitchFamily="18" charset="0"/>
              </a:rPr>
              <a:t>.</a:t>
            </a:r>
            <a:r>
              <a:rPr lang="vi-VN" sz="6000" b="0" dirty="0" smtClean="0">
                <a:solidFill>
                  <a:srgbClr val="990000"/>
                </a:solidFill>
                <a:effectLst/>
                <a:latin typeface="+mj-lt"/>
                <a:cs typeface="Times New Roman" pitchFamily="18" charset="0"/>
              </a:rPr>
              <a:t> </a:t>
            </a:r>
            <a:r>
              <a:rPr lang="vi-VN" sz="6000" b="0" dirty="0">
                <a:solidFill>
                  <a:srgbClr val="990000"/>
                </a:solidFill>
                <a:effectLst/>
                <a:latin typeface="+mj-lt"/>
                <a:cs typeface="Times New Roman" pitchFamily="18" charset="0"/>
              </a:rPr>
              <a:t>Người chịu khổ hình và mai táng, ngày thứ ba Người sống lại như lời Thánh Kinh.</a:t>
            </a:r>
            <a:endParaRPr lang="en-US" sz="6000" b="0" dirty="0">
              <a:solidFill>
                <a:srgbClr val="990000"/>
              </a:solidFill>
              <a:effectLst/>
              <a:latin typeface="+mj-lt"/>
              <a:cs typeface="Times New Roman" pitchFamily="18" charset="0"/>
            </a:endParaRPr>
          </a:p>
        </p:txBody>
      </p:sp>
    </p:spTree>
    <p:extLst>
      <p:ext uri="{BB962C8B-B14F-4D97-AF65-F5344CB8AC3E}">
        <p14:creationId xmlns:p14="http://schemas.microsoft.com/office/powerpoint/2010/main" val="33682055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rgbClr val="990000"/>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rgbClr val="990000"/>
              </a:solidFill>
              <a:effectLst/>
              <a:latin typeface="+mj-lt"/>
              <a:cs typeface="Times New Roman" pitchFamily="18" charset="0"/>
            </a:endParaRPr>
          </a:p>
        </p:txBody>
      </p:sp>
    </p:spTree>
    <p:extLst>
      <p:ext uri="{BB962C8B-B14F-4D97-AF65-F5344CB8AC3E}">
        <p14:creationId xmlns:p14="http://schemas.microsoft.com/office/powerpoint/2010/main" val="336124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rgbClr val="990000"/>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rgbClr val="990000"/>
              </a:solidFill>
              <a:effectLst/>
              <a:latin typeface="+mj-lt"/>
              <a:cs typeface="Times New Roman" pitchFamily="18" charset="0"/>
            </a:endParaRPr>
          </a:p>
        </p:txBody>
      </p:sp>
    </p:spTree>
    <p:extLst>
      <p:ext uri="{BB962C8B-B14F-4D97-AF65-F5344CB8AC3E}">
        <p14:creationId xmlns:p14="http://schemas.microsoft.com/office/powerpoint/2010/main" val="398178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rgbClr val="990000"/>
                </a:solidFill>
                <a:effectLst/>
                <a:latin typeface="+mj-lt"/>
              </a:rPr>
              <a:t>Người được phụng thờ và tôn vinh cùng với Đức Chúa Cha và Đức Chúa </a:t>
            </a:r>
            <a:r>
              <a:rPr lang="vi-VN" sz="6000" b="0" dirty="0" smtClean="0">
                <a:solidFill>
                  <a:srgbClr val="990000"/>
                </a:solidFill>
                <a:effectLst/>
                <a:latin typeface="+mj-lt"/>
              </a:rPr>
              <a:t>Con</a:t>
            </a:r>
            <a:r>
              <a:rPr lang="en-US" sz="6000" b="0" dirty="0" smtClean="0">
                <a:solidFill>
                  <a:srgbClr val="990000"/>
                </a:solidFill>
                <a:effectLst/>
                <a:latin typeface="+mj-lt"/>
              </a:rPr>
              <a:t>.</a:t>
            </a:r>
            <a:r>
              <a:rPr lang="vi-VN" sz="6000" b="0" dirty="0" smtClean="0">
                <a:solidFill>
                  <a:srgbClr val="990000"/>
                </a:solidFill>
                <a:effectLst/>
                <a:latin typeface="+mj-lt"/>
              </a:rPr>
              <a:t> </a:t>
            </a:r>
            <a:r>
              <a:rPr lang="vi-VN" sz="6000" b="0" dirty="0">
                <a:solidFill>
                  <a:srgbClr val="990000"/>
                </a:solidFill>
                <a:effectLst/>
                <a:latin typeface="+mj-lt"/>
              </a:rPr>
              <a:t>Người đã dùng các tiên tri mà phán dạy. </a:t>
            </a:r>
            <a:endParaRPr lang="en-US" sz="6000" b="0" dirty="0">
              <a:solidFill>
                <a:srgbClr val="990000"/>
              </a:solidFill>
              <a:effectLst/>
              <a:latin typeface="+mj-lt"/>
              <a:cs typeface="Times New Roman" pitchFamily="18" charset="0"/>
            </a:endParaRPr>
          </a:p>
        </p:txBody>
      </p:sp>
    </p:spTree>
    <p:extLst>
      <p:ext uri="{BB962C8B-B14F-4D97-AF65-F5344CB8AC3E}">
        <p14:creationId xmlns:p14="http://schemas.microsoft.com/office/powerpoint/2010/main" val="1714898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rgbClr val="990000"/>
                </a:solidFill>
                <a:effectLst/>
                <a:latin typeface="+mj-lt"/>
              </a:rPr>
              <a:t>Tôi tin Hội Thánh duy nhất thánh thiện công giáo và tông truyền.</a:t>
            </a:r>
            <a:endParaRPr lang="en-US" sz="8000" b="0" dirty="0">
              <a:solidFill>
                <a:srgbClr val="990000"/>
              </a:solidFill>
              <a:effectLst/>
              <a:latin typeface="+mj-lt"/>
              <a:cs typeface="Times New Roman" pitchFamily="18" charset="0"/>
            </a:endParaRPr>
          </a:p>
        </p:txBody>
      </p:sp>
    </p:spTree>
    <p:extLst>
      <p:ext uri="{BB962C8B-B14F-4D97-AF65-F5344CB8AC3E}">
        <p14:creationId xmlns:p14="http://schemas.microsoft.com/office/powerpoint/2010/main" val="1747424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990000"/>
                </a:solidFill>
                <a:effectLst/>
                <a:latin typeface="+mj-lt"/>
                <a:cs typeface="Times New Roman" pitchFamily="18" charset="0"/>
              </a:rPr>
              <a:t>Tôi tuyên xưng có một Phép Rửa để tha tội. Tôi trông đợi kẻ chết sống lại và sự</a:t>
            </a:r>
            <a:r>
              <a:rPr lang="en-US" sz="6600" b="0" dirty="0">
                <a:solidFill>
                  <a:srgbClr val="990000"/>
                </a:solidFill>
                <a:effectLst/>
                <a:latin typeface="+mj-lt"/>
                <a:cs typeface="Times New Roman" pitchFamily="18" charset="0"/>
              </a:rPr>
              <a:t> </a:t>
            </a:r>
            <a:r>
              <a:rPr lang="vi-VN" sz="6600" b="0" dirty="0">
                <a:solidFill>
                  <a:srgbClr val="990000"/>
                </a:solidFill>
                <a:effectLst/>
                <a:latin typeface="+mj-lt"/>
                <a:cs typeface="Times New Roman" pitchFamily="18" charset="0"/>
              </a:rPr>
              <a:t>sống đời sau. </a:t>
            </a:r>
            <a:r>
              <a:rPr lang="vi-VN" sz="6600" b="0" dirty="0">
                <a:solidFill>
                  <a:srgbClr val="002060"/>
                </a:solidFill>
                <a:effectLst/>
                <a:latin typeface="+mj-lt"/>
                <a:cs typeface="Times New Roman" pitchFamily="18" charset="0"/>
              </a:rPr>
              <a:t>Amen.</a:t>
            </a:r>
            <a:endParaRPr lang="en-US" sz="66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405411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rgbClr val="990000"/>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95250"/>
            <a:ext cx="9144000" cy="5143500"/>
          </a:xfrm>
          <a:prstGeom prst="rect">
            <a:avLst/>
          </a:prstGeom>
        </p:spPr>
      </p:pic>
    </p:spTree>
    <p:extLst>
      <p:ext uri="{BB962C8B-B14F-4D97-AF65-F5344CB8AC3E}">
        <p14:creationId xmlns:p14="http://schemas.microsoft.com/office/powerpoint/2010/main" val="420509807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rgbClr val="990000"/>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3276600" y="2570911"/>
            <a:ext cx="6172200" cy="1477328"/>
          </a:xfrm>
          <a:prstGeom prst="rect">
            <a:avLst/>
          </a:prstGeom>
        </p:spPr>
        <p:txBody>
          <a:bodyPr wrap="square">
            <a:spAutoFit/>
          </a:bodyPr>
          <a:lstStyle/>
          <a:p>
            <a:pPr algn="ctr"/>
            <a:r>
              <a:rPr lang="en-US" sz="5000" b="1" dirty="0" smtClean="0">
                <a:solidFill>
                  <a:srgbClr val="FFFF00"/>
                </a:solidFill>
              </a:rPr>
              <a:t>CỦA LỄ CON DÂNG</a:t>
            </a:r>
            <a:endParaRPr lang="en-US" sz="5000" b="1" dirty="0">
              <a:solidFill>
                <a:srgbClr val="FFFF00"/>
              </a:solidFill>
            </a:endParaRPr>
          </a:p>
          <a:p>
            <a:pPr algn="ctr"/>
            <a:r>
              <a:rPr lang="en-US" sz="4000" b="1" i="1" dirty="0" err="1" smtClean="0">
                <a:solidFill>
                  <a:schemeClr val="bg1"/>
                </a:solidFill>
              </a:rPr>
              <a:t>Thiên</a:t>
            </a:r>
            <a:r>
              <a:rPr lang="en-US" sz="4000" b="1" i="1" dirty="0" smtClean="0">
                <a:solidFill>
                  <a:schemeClr val="bg1"/>
                </a:solidFill>
              </a:rPr>
              <a:t> </a:t>
            </a:r>
            <a:r>
              <a:rPr lang="en-US" sz="4000" b="1" i="1" dirty="0" err="1" smtClean="0">
                <a:solidFill>
                  <a:schemeClr val="bg1"/>
                </a:solidFill>
              </a:rPr>
              <a:t>Lý</a:t>
            </a:r>
            <a:endParaRPr lang="en-US" sz="4000" b="1" i="1" dirty="0">
              <a:solidFill>
                <a:schemeClr val="bg1"/>
              </a:solidFill>
            </a:endParaRPr>
          </a:p>
        </p:txBody>
      </p:sp>
    </p:spTree>
    <p:extLst>
      <p:ext uri="{BB962C8B-B14F-4D97-AF65-F5344CB8AC3E}">
        <p14:creationId xmlns:p14="http://schemas.microsoft.com/office/powerpoint/2010/main" val="12358554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en-US" sz="4800" b="0" smtClean="0">
                <a:solidFill>
                  <a:srgbClr val="A50021"/>
                </a:solidFill>
                <a:effectLst/>
                <a:latin typeface="+mn-lt"/>
                <a:cs typeface="Times New Roman" pitchFamily="18" charset="0"/>
              </a:rPr>
              <a:t>Giờ đây,/ chúng con cảm tạ Cha/ vì hồng ân cứu độ Cha đã thương ban cho chúng con./ Xin Cha thắp lên ngọn lửa tình yêu trong tâm hồn chúng con,/ và dạy chúng con biết chiêm ngắm và bước theo Đức Ki-tô/</a:t>
            </a:r>
            <a:endParaRPr lang="en-US" sz="4800" b="0">
              <a:solidFill>
                <a:srgbClr val="A50021"/>
              </a:solidFill>
              <a:effectLst/>
              <a:latin typeface="+mn-lt"/>
              <a:cs typeface="Times New Roman" pitchFamily="18" charset="0"/>
            </a:endParaRPr>
          </a:p>
        </p:txBody>
      </p:sp>
    </p:spTree>
    <p:extLst>
      <p:ext uri="{BB962C8B-B14F-4D97-AF65-F5344CB8AC3E}">
        <p14:creationId xmlns:p14="http://schemas.microsoft.com/office/powerpoint/2010/main" val="1636646987"/>
      </p:ext>
    </p:extLst>
  </p:cSld>
  <p:clrMapOvr>
    <a:masterClrMapping/>
  </p:clrMapOvr>
  <p:transition spd="slow" advClick="0"/>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600" b="0" u="sng" dirty="0" smtClean="0">
                <a:solidFill>
                  <a:srgbClr val="002060"/>
                </a:solidFill>
                <a:effectLst/>
              </a:rPr>
              <a:t>Tk1:</a:t>
            </a:r>
            <a:r>
              <a:rPr lang="en-US" sz="5600" dirty="0">
                <a:solidFill>
                  <a:srgbClr val="990000"/>
                </a:solidFill>
              </a:rPr>
              <a:t> </a:t>
            </a:r>
            <a:r>
              <a:rPr lang="vi-VN" sz="5600" dirty="0"/>
              <a:t> </a:t>
            </a:r>
            <a:r>
              <a:rPr lang="vi-VN" sz="5600" dirty="0">
                <a:solidFill>
                  <a:srgbClr val="990000"/>
                </a:solidFill>
              </a:rPr>
              <a:t>Đây lễ vật con dâng lên Chúa là tấm bánh ly rượu nho, do lao nhọc cuộc đời gian khó kính dâng về trước bàn thờ.</a:t>
            </a:r>
            <a:endParaRPr lang="en-US" sz="5600" b="0" dirty="0">
              <a:solidFill>
                <a:srgbClr val="990000"/>
              </a:solidFill>
              <a:effectLst/>
            </a:endParaRPr>
          </a:p>
        </p:txBody>
      </p:sp>
    </p:spTree>
    <p:extLst>
      <p:ext uri="{BB962C8B-B14F-4D97-AF65-F5344CB8AC3E}">
        <p14:creationId xmlns:p14="http://schemas.microsoft.com/office/powerpoint/2010/main" val="220090980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500" b="0" u="sng" dirty="0" err="1">
                <a:solidFill>
                  <a:srgbClr val="002060"/>
                </a:solidFill>
                <a:effectLst/>
              </a:rPr>
              <a:t>Đk</a:t>
            </a:r>
            <a:r>
              <a:rPr lang="en-US" sz="5500" b="0" u="sng" dirty="0">
                <a:solidFill>
                  <a:srgbClr val="002060"/>
                </a:solidFill>
                <a:effectLst/>
              </a:rPr>
              <a:t>:</a:t>
            </a:r>
            <a:r>
              <a:rPr lang="en-US" sz="5500" b="0" dirty="0">
                <a:solidFill>
                  <a:srgbClr val="990000"/>
                </a:solidFill>
                <a:effectLst/>
              </a:rPr>
              <a:t> </a:t>
            </a:r>
            <a:r>
              <a:rPr lang="vi-VN" sz="5500" dirty="0">
                <a:solidFill>
                  <a:srgbClr val="990000"/>
                </a:solidFill>
              </a:rPr>
              <a:t>Xin dâng Ngài cuộc đời con đây, những gian lao ưu phiền tháng </a:t>
            </a:r>
            <a:r>
              <a:rPr lang="vi-VN" sz="5500" dirty="0" smtClean="0">
                <a:solidFill>
                  <a:srgbClr val="990000"/>
                </a:solidFill>
              </a:rPr>
              <a:t>ngày</a:t>
            </a:r>
            <a:r>
              <a:rPr lang="en-US" sz="5500" dirty="0" smtClean="0">
                <a:solidFill>
                  <a:srgbClr val="990000"/>
                </a:solidFill>
              </a:rPr>
              <a:t>. </a:t>
            </a:r>
            <a:r>
              <a:rPr lang="vi-VN" sz="5500" dirty="0" smtClean="0">
                <a:solidFill>
                  <a:srgbClr val="990000"/>
                </a:solidFill>
              </a:rPr>
              <a:t>Nước </a:t>
            </a:r>
            <a:r>
              <a:rPr lang="vi-VN" sz="5500" dirty="0">
                <a:solidFill>
                  <a:srgbClr val="990000"/>
                </a:solidFill>
              </a:rPr>
              <a:t>mắt rơi trên đường sầu </a:t>
            </a:r>
            <a:r>
              <a:rPr lang="vi-VN" sz="5500" dirty="0" smtClean="0">
                <a:solidFill>
                  <a:srgbClr val="990000"/>
                </a:solidFill>
              </a:rPr>
              <a:t>thương,</a:t>
            </a:r>
            <a:r>
              <a:rPr lang="en-US" sz="5500" dirty="0" smtClean="0">
                <a:solidFill>
                  <a:srgbClr val="990000"/>
                </a:solidFill>
              </a:rPr>
              <a:t> </a:t>
            </a:r>
            <a:r>
              <a:rPr lang="vi-VN" sz="5500" dirty="0" smtClean="0">
                <a:solidFill>
                  <a:srgbClr val="990000"/>
                </a:solidFill>
              </a:rPr>
              <a:t>đời </a:t>
            </a:r>
            <a:r>
              <a:rPr lang="vi-VN" sz="5500" dirty="0">
                <a:solidFill>
                  <a:srgbClr val="990000"/>
                </a:solidFill>
              </a:rPr>
              <a:t>con dãi nắng dầm </a:t>
            </a:r>
            <a:r>
              <a:rPr lang="vi-VN" sz="5500" dirty="0" smtClean="0">
                <a:solidFill>
                  <a:srgbClr val="990000"/>
                </a:solidFill>
              </a:rPr>
              <a:t>sương</a:t>
            </a:r>
            <a:r>
              <a:rPr lang="en-US" sz="5500" dirty="0">
                <a:solidFill>
                  <a:srgbClr val="002060"/>
                </a:solidFill>
              </a:rPr>
              <a:t>…</a:t>
            </a:r>
          </a:p>
        </p:txBody>
      </p:sp>
    </p:spTree>
    <p:extLst>
      <p:ext uri="{BB962C8B-B14F-4D97-AF65-F5344CB8AC3E}">
        <p14:creationId xmlns:p14="http://schemas.microsoft.com/office/powerpoint/2010/main" val="100450028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500" b="0" dirty="0" smtClean="0">
                <a:solidFill>
                  <a:srgbClr val="002060"/>
                </a:solidFill>
                <a:effectLst/>
              </a:rPr>
              <a:t>…</a:t>
            </a:r>
            <a:r>
              <a:rPr lang="en-US" sz="5500" b="0" dirty="0" smtClean="0">
                <a:solidFill>
                  <a:srgbClr val="990000"/>
                </a:solidFill>
                <a:effectLst/>
              </a:rPr>
              <a:t> </a:t>
            </a:r>
            <a:r>
              <a:rPr lang="vi-VN" sz="5500" dirty="0" smtClean="0">
                <a:solidFill>
                  <a:srgbClr val="990000"/>
                </a:solidFill>
              </a:rPr>
              <a:t>Xin </a:t>
            </a:r>
            <a:r>
              <a:rPr lang="vi-VN" sz="5500" dirty="0">
                <a:solidFill>
                  <a:srgbClr val="990000"/>
                </a:solidFill>
              </a:rPr>
              <a:t>dâng Ngài cuộc đời con đây, những khát mong như biển dâng đầy. Tiến Chúa đây là muôn tấm lòng, nguyện xinh thắm như bông hồng</a:t>
            </a:r>
            <a:endParaRPr lang="en-US" sz="5500" b="0" dirty="0">
              <a:solidFill>
                <a:srgbClr val="990000"/>
              </a:solidFill>
              <a:effectLst/>
            </a:endParaRPr>
          </a:p>
        </p:txBody>
      </p:sp>
    </p:spTree>
    <p:extLst>
      <p:ext uri="{BB962C8B-B14F-4D97-AF65-F5344CB8AC3E}">
        <p14:creationId xmlns:p14="http://schemas.microsoft.com/office/powerpoint/2010/main" val="114896821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600" b="0" u="sng" dirty="0">
                <a:solidFill>
                  <a:srgbClr val="002060"/>
                </a:solidFill>
                <a:effectLst/>
              </a:rPr>
              <a:t>Tk2:</a:t>
            </a:r>
            <a:r>
              <a:rPr lang="en-US" sz="5600" b="0" dirty="0">
                <a:solidFill>
                  <a:srgbClr val="990000"/>
                </a:solidFill>
                <a:effectLst/>
              </a:rPr>
              <a:t> </a:t>
            </a:r>
            <a:r>
              <a:rPr lang="vi-VN" sz="5600" dirty="0">
                <a:solidFill>
                  <a:srgbClr val="990000"/>
                </a:solidFill>
              </a:rPr>
              <a:t>Đây lễ vật con dâng lên Chúa là trái chín thơm mộng mơ, như trong đời mộng đẹp tuổi thơ khắc ghi tình Chúa vô bờ.</a:t>
            </a:r>
          </a:p>
        </p:txBody>
      </p:sp>
    </p:spTree>
    <p:extLst>
      <p:ext uri="{BB962C8B-B14F-4D97-AF65-F5344CB8AC3E}">
        <p14:creationId xmlns:p14="http://schemas.microsoft.com/office/powerpoint/2010/main" val="219970942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500" b="0" u="sng" dirty="0" err="1">
                <a:solidFill>
                  <a:srgbClr val="002060"/>
                </a:solidFill>
                <a:effectLst/>
              </a:rPr>
              <a:t>Đk</a:t>
            </a:r>
            <a:r>
              <a:rPr lang="en-US" sz="5500" b="0" u="sng" dirty="0">
                <a:solidFill>
                  <a:srgbClr val="002060"/>
                </a:solidFill>
                <a:effectLst/>
              </a:rPr>
              <a:t>:</a:t>
            </a:r>
            <a:r>
              <a:rPr lang="en-US" sz="5500" b="0" dirty="0">
                <a:solidFill>
                  <a:srgbClr val="990000"/>
                </a:solidFill>
                <a:effectLst/>
              </a:rPr>
              <a:t> </a:t>
            </a:r>
            <a:r>
              <a:rPr lang="vi-VN" sz="5500" dirty="0">
                <a:solidFill>
                  <a:srgbClr val="990000"/>
                </a:solidFill>
              </a:rPr>
              <a:t>Xin dâng Ngài cuộc đời con đây, những gian lao ưu phiền tháng </a:t>
            </a:r>
            <a:r>
              <a:rPr lang="vi-VN" sz="5500" dirty="0" smtClean="0">
                <a:solidFill>
                  <a:srgbClr val="990000"/>
                </a:solidFill>
              </a:rPr>
              <a:t>ngày</a:t>
            </a:r>
            <a:r>
              <a:rPr lang="en-US" sz="5500" dirty="0" smtClean="0">
                <a:solidFill>
                  <a:srgbClr val="990000"/>
                </a:solidFill>
              </a:rPr>
              <a:t>. </a:t>
            </a:r>
            <a:r>
              <a:rPr lang="vi-VN" sz="5500" dirty="0" smtClean="0">
                <a:solidFill>
                  <a:srgbClr val="990000"/>
                </a:solidFill>
              </a:rPr>
              <a:t>Nước </a:t>
            </a:r>
            <a:r>
              <a:rPr lang="vi-VN" sz="5500" dirty="0">
                <a:solidFill>
                  <a:srgbClr val="990000"/>
                </a:solidFill>
              </a:rPr>
              <a:t>mắt rơi trên đường sầu </a:t>
            </a:r>
            <a:r>
              <a:rPr lang="vi-VN" sz="5500" dirty="0" smtClean="0">
                <a:solidFill>
                  <a:srgbClr val="990000"/>
                </a:solidFill>
              </a:rPr>
              <a:t>thương,</a:t>
            </a:r>
            <a:r>
              <a:rPr lang="en-US" sz="5500" dirty="0" smtClean="0">
                <a:solidFill>
                  <a:srgbClr val="990000"/>
                </a:solidFill>
              </a:rPr>
              <a:t> </a:t>
            </a:r>
            <a:r>
              <a:rPr lang="vi-VN" sz="5500" dirty="0" smtClean="0">
                <a:solidFill>
                  <a:srgbClr val="990000"/>
                </a:solidFill>
              </a:rPr>
              <a:t>đời </a:t>
            </a:r>
            <a:r>
              <a:rPr lang="vi-VN" sz="5500" dirty="0">
                <a:solidFill>
                  <a:srgbClr val="990000"/>
                </a:solidFill>
              </a:rPr>
              <a:t>con dãi nắng dầm </a:t>
            </a:r>
            <a:r>
              <a:rPr lang="vi-VN" sz="5500" dirty="0" smtClean="0">
                <a:solidFill>
                  <a:srgbClr val="990000"/>
                </a:solidFill>
              </a:rPr>
              <a:t>sương</a:t>
            </a:r>
            <a:r>
              <a:rPr lang="en-US" sz="5500" dirty="0">
                <a:solidFill>
                  <a:srgbClr val="002060"/>
                </a:solidFill>
              </a:rPr>
              <a:t>…</a:t>
            </a:r>
          </a:p>
        </p:txBody>
      </p:sp>
    </p:spTree>
    <p:extLst>
      <p:ext uri="{BB962C8B-B14F-4D97-AF65-F5344CB8AC3E}">
        <p14:creationId xmlns:p14="http://schemas.microsoft.com/office/powerpoint/2010/main" val="128866735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500" b="0" dirty="0" smtClean="0">
                <a:solidFill>
                  <a:srgbClr val="002060"/>
                </a:solidFill>
                <a:effectLst/>
              </a:rPr>
              <a:t>…</a:t>
            </a:r>
            <a:r>
              <a:rPr lang="en-US" sz="5500" b="0" dirty="0" smtClean="0">
                <a:solidFill>
                  <a:srgbClr val="990000"/>
                </a:solidFill>
                <a:effectLst/>
              </a:rPr>
              <a:t> </a:t>
            </a:r>
            <a:r>
              <a:rPr lang="vi-VN" sz="5500" dirty="0" smtClean="0">
                <a:solidFill>
                  <a:srgbClr val="990000"/>
                </a:solidFill>
              </a:rPr>
              <a:t>Xin </a:t>
            </a:r>
            <a:r>
              <a:rPr lang="vi-VN" sz="5500" dirty="0">
                <a:solidFill>
                  <a:srgbClr val="990000"/>
                </a:solidFill>
              </a:rPr>
              <a:t>dâng Ngài cuộc đời con đây, những khát mong như biển dâng đầy. Tiến Chúa đây là muôn tấm lòng, nguyện xinh thắm như bông hồng</a:t>
            </a:r>
            <a:endParaRPr lang="en-US" sz="5500" b="0" dirty="0">
              <a:solidFill>
                <a:srgbClr val="990000"/>
              </a:solidFill>
              <a:effectLst/>
            </a:endParaRPr>
          </a:p>
        </p:txBody>
      </p:sp>
    </p:spTree>
    <p:extLst>
      <p:ext uri="{BB962C8B-B14F-4D97-AF65-F5344CB8AC3E}">
        <p14:creationId xmlns:p14="http://schemas.microsoft.com/office/powerpoint/2010/main" val="330125863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48205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7735494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solidFill>
                <a:srgbClr val="990000"/>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2721889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5400" b="0" dirty="0">
                <a:solidFill>
                  <a:srgbClr val="990000"/>
                </a:solidFill>
                <a:effectLst/>
                <a:latin typeface="+mj-lt"/>
              </a:rPr>
              <a:t>Ca </a:t>
            </a:r>
            <a:r>
              <a:rPr lang="en-US" sz="5400" b="0" dirty="0" err="1">
                <a:solidFill>
                  <a:srgbClr val="990000"/>
                </a:solidFill>
                <a:effectLst/>
                <a:latin typeface="+mj-lt"/>
              </a:rPr>
              <a:t>Nguyện</a:t>
            </a:r>
            <a:r>
              <a:rPr lang="en-US" sz="5400" b="0" dirty="0">
                <a:solidFill>
                  <a:srgbClr val="990000"/>
                </a:solidFill>
                <a:effectLst/>
                <a:latin typeface="+mj-lt"/>
              </a:rPr>
              <a:t> </a:t>
            </a:r>
            <a:r>
              <a:rPr lang="en-US" sz="5400" b="0" dirty="0" err="1">
                <a:solidFill>
                  <a:srgbClr val="990000"/>
                </a:solidFill>
                <a:effectLst/>
                <a:latin typeface="+mj-lt"/>
              </a:rPr>
              <a:t>Hiệp</a:t>
            </a:r>
            <a:r>
              <a:rPr lang="en-US" sz="5400" b="0" dirty="0">
                <a:solidFill>
                  <a:srgbClr val="990000"/>
                </a:solidFill>
                <a:effectLst/>
                <a:latin typeface="+mj-lt"/>
              </a:rPr>
              <a:t> </a:t>
            </a:r>
            <a:r>
              <a:rPr lang="en-US" sz="5400" b="0" dirty="0" err="1">
                <a:solidFill>
                  <a:srgbClr val="990000"/>
                </a:solidFill>
                <a:effectLst/>
                <a:latin typeface="+mj-lt"/>
              </a:rPr>
              <a:t>Lễ</a:t>
            </a:r>
            <a:r>
              <a:rPr lang="en-US" sz="6600" b="0">
                <a:solidFill>
                  <a:srgbClr val="990000"/>
                </a:solidFill>
                <a:effectLst/>
                <a:latin typeface="+mj-lt"/>
              </a:rPr>
              <a:t/>
            </a:r>
            <a:br>
              <a:rPr lang="en-US" sz="6600" b="0">
                <a:solidFill>
                  <a:srgbClr val="990000"/>
                </a:solidFill>
                <a:effectLst/>
                <a:latin typeface="+mj-lt"/>
              </a:rPr>
            </a:br>
            <a:r>
              <a:rPr lang="en-US" sz="6000" smtClean="0">
                <a:solidFill>
                  <a:srgbClr val="990000"/>
                </a:solidFill>
              </a:rPr>
              <a:t>Tâm Nguyện Truyền Giáo</a:t>
            </a:r>
            <a:r>
              <a:rPr lang="en-US" sz="4800" smtClean="0">
                <a:solidFill>
                  <a:srgbClr val="990000"/>
                </a:solidFill>
              </a:rPr>
              <a:t/>
            </a:r>
            <a:br>
              <a:rPr lang="en-US" sz="4800" smtClean="0">
                <a:solidFill>
                  <a:srgbClr val="990000"/>
                </a:solidFill>
              </a:rPr>
            </a:br>
            <a:r>
              <a:rPr lang="en-US" sz="4800" i="1" smtClean="0">
                <a:solidFill>
                  <a:srgbClr val="002060"/>
                </a:solidFill>
              </a:rPr>
              <a:t>Giang Tâm</a:t>
            </a:r>
            <a:endParaRPr lang="en-US" sz="9600" b="0" i="1" dirty="0">
              <a:solidFill>
                <a:srgbClr val="002060"/>
              </a:solidFill>
              <a:effectLst/>
            </a:endParaRPr>
          </a:p>
        </p:txBody>
      </p:sp>
    </p:spTree>
    <p:extLst>
      <p:ext uri="{BB962C8B-B14F-4D97-AF65-F5344CB8AC3E}">
        <p14:creationId xmlns:p14="http://schemas.microsoft.com/office/powerpoint/2010/main" val="35387842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en-US" sz="5000" b="0" smtClean="0">
                <a:solidFill>
                  <a:srgbClr val="A50021"/>
                </a:solidFill>
                <a:effectLst/>
                <a:latin typeface="+mn-lt"/>
              </a:rPr>
              <a:t>Trên con đường loan báo Tin Mừng cho muôn dân nước,/ Xin dạy chúng con biết yêu thương và phục vụ,/ biết chia sẻ của cải tinh thần và vật chất cho người nghèo khổ và bất hạnh,/</a:t>
            </a:r>
            <a:endParaRPr lang="en-US" sz="5000" b="0">
              <a:solidFill>
                <a:srgbClr val="A50021"/>
              </a:solidFill>
              <a:effectLst/>
              <a:latin typeface="+mn-lt"/>
            </a:endParaRPr>
          </a:p>
        </p:txBody>
      </p:sp>
    </p:spTree>
    <p:extLst>
      <p:ext uri="{BB962C8B-B14F-4D97-AF65-F5344CB8AC3E}">
        <p14:creationId xmlns:p14="http://schemas.microsoft.com/office/powerpoint/2010/main" val="1192239260"/>
      </p:ext>
    </p:extLst>
  </p:cSld>
  <p:clrMapOvr>
    <a:masterClrMapping/>
  </p:clrMapOvr>
  <p:transition spd="slow" advClick="0"/>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lnSpc>
                <a:spcPct val="110000"/>
              </a:lnSpc>
            </a:pPr>
            <a:r>
              <a:rPr lang="en-US" sz="4350" b="0" u="sng" dirty="0">
                <a:solidFill>
                  <a:srgbClr val="002060"/>
                </a:solidFill>
                <a:effectLst/>
              </a:rPr>
              <a:t>Tk1:</a:t>
            </a:r>
            <a:r>
              <a:rPr lang="en-US" sz="4350" b="0" dirty="0">
                <a:solidFill>
                  <a:srgbClr val="990000"/>
                </a:solidFill>
                <a:effectLst/>
              </a:rPr>
              <a:t> </a:t>
            </a:r>
            <a:r>
              <a:rPr lang="vi-VN" sz="4350" dirty="0">
                <a:solidFill>
                  <a:srgbClr val="990000"/>
                </a:solidFill>
              </a:rPr>
              <a:t>Lạy Chúa xưa Chúa phán rằng: “Lúa </a:t>
            </a:r>
            <a:r>
              <a:rPr lang="vi-VN" sz="4350" dirty="0" smtClean="0">
                <a:solidFill>
                  <a:srgbClr val="990000"/>
                </a:solidFill>
              </a:rPr>
              <a:t>chín </a:t>
            </a:r>
            <a:r>
              <a:rPr lang="vi-VN" sz="4350" dirty="0">
                <a:solidFill>
                  <a:srgbClr val="990000"/>
                </a:solidFill>
              </a:rPr>
              <a:t>đầy đồng mà thợ gặt thì ít, anh em hãy xin Cha cho nhiều thợ gặt đến gặt lúa về</a:t>
            </a:r>
            <a:r>
              <a:rPr lang="vi-VN" sz="4350" dirty="0" smtClean="0">
                <a:solidFill>
                  <a:srgbClr val="990000"/>
                </a:solidFill>
              </a:rPr>
              <a:t>.” Lạy Chúa xin sai con, nguyện hãy thương chọn con, sai con đi làm chứng nhân tình yêu </a:t>
            </a:r>
            <a:r>
              <a:rPr lang="en-US" sz="4350" dirty="0" err="1" smtClean="0">
                <a:solidFill>
                  <a:srgbClr val="990000"/>
                </a:solidFill>
              </a:rPr>
              <a:t>Ngài</a:t>
            </a:r>
            <a:r>
              <a:rPr lang="en-US" sz="4350" dirty="0" smtClean="0">
                <a:solidFill>
                  <a:srgbClr val="990000"/>
                </a:solidFill>
              </a:rPr>
              <a:t> </a:t>
            </a:r>
            <a:r>
              <a:rPr lang="vi-VN" sz="4350" dirty="0" smtClean="0">
                <a:solidFill>
                  <a:srgbClr val="990000"/>
                </a:solidFill>
              </a:rPr>
              <a:t>đã </a:t>
            </a:r>
            <a:r>
              <a:rPr lang="en-US" sz="4350" dirty="0" smtClean="0">
                <a:solidFill>
                  <a:srgbClr val="990000"/>
                </a:solidFill>
              </a:rPr>
              <a:t>ban </a:t>
            </a:r>
            <a:r>
              <a:rPr lang="en-US" sz="4350" dirty="0" err="1" smtClean="0">
                <a:solidFill>
                  <a:srgbClr val="990000"/>
                </a:solidFill>
              </a:rPr>
              <a:t>tặng</a:t>
            </a:r>
            <a:r>
              <a:rPr lang="en-US" sz="4350" dirty="0" smtClean="0">
                <a:solidFill>
                  <a:srgbClr val="990000"/>
                </a:solidFill>
              </a:rPr>
              <a:t> </a:t>
            </a:r>
            <a:r>
              <a:rPr lang="en-US" sz="4350" dirty="0" err="1" smtClean="0">
                <a:solidFill>
                  <a:srgbClr val="990000"/>
                </a:solidFill>
              </a:rPr>
              <a:t>cho</a:t>
            </a:r>
            <a:r>
              <a:rPr lang="en-US" sz="4350" dirty="0" smtClean="0">
                <a:solidFill>
                  <a:srgbClr val="990000"/>
                </a:solidFill>
              </a:rPr>
              <a:t> </a:t>
            </a:r>
            <a:r>
              <a:rPr lang="vi-VN" sz="4350" dirty="0" smtClean="0">
                <a:solidFill>
                  <a:srgbClr val="990000"/>
                </a:solidFill>
              </a:rPr>
              <a:t>trần thế bao huyền siêu. </a:t>
            </a:r>
            <a:endParaRPr lang="vi-VN" sz="4350" b="0" dirty="0">
              <a:solidFill>
                <a:srgbClr val="990000"/>
              </a:solidFill>
              <a:effectLst/>
            </a:endParaRPr>
          </a:p>
        </p:txBody>
      </p:sp>
    </p:spTree>
    <p:extLst>
      <p:ext uri="{BB962C8B-B14F-4D97-AF65-F5344CB8AC3E}">
        <p14:creationId xmlns:p14="http://schemas.microsoft.com/office/powerpoint/2010/main" val="5203507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200" b="0" u="sng" dirty="0" err="1">
                <a:solidFill>
                  <a:srgbClr val="002060"/>
                </a:solidFill>
                <a:effectLst/>
              </a:rPr>
              <a:t>Đk</a:t>
            </a:r>
            <a:r>
              <a:rPr lang="en-US" sz="4200" b="0" u="sng" dirty="0">
                <a:solidFill>
                  <a:srgbClr val="002060"/>
                </a:solidFill>
                <a:effectLst/>
              </a:rPr>
              <a:t>:</a:t>
            </a:r>
            <a:r>
              <a:rPr lang="en-US" sz="4200" b="0" dirty="0">
                <a:solidFill>
                  <a:srgbClr val="990000"/>
                </a:solidFill>
                <a:effectLst/>
              </a:rPr>
              <a:t> </a:t>
            </a:r>
            <a:r>
              <a:rPr lang="vi-VN" sz="4200" dirty="0">
                <a:solidFill>
                  <a:srgbClr val="990000"/>
                </a:solidFill>
              </a:rPr>
              <a:t>Bước theo Ngài cùng đến khắp mọi nơi, bước theo Ngài để rắc gieo niềm vui. Sống giữa đời làm chứng nhân tình yêu vô biên của Thiên Chúa. Với ước mong được dấn thân từ đây, hiến dâng Ngài tình mến yêu nồng say. Để Nước Trời trị </a:t>
            </a:r>
            <a:r>
              <a:rPr lang="vi-VN" sz="4200" dirty="0" smtClean="0">
                <a:solidFill>
                  <a:srgbClr val="990000"/>
                </a:solidFill>
              </a:rPr>
              <a:t>đến</a:t>
            </a:r>
            <a:r>
              <a:rPr lang="en-US" sz="4200" dirty="0" smtClean="0">
                <a:solidFill>
                  <a:srgbClr val="990000"/>
                </a:solidFill>
              </a:rPr>
              <a:t> </a:t>
            </a:r>
            <a:r>
              <a:rPr lang="vi-VN" sz="4200" dirty="0" smtClean="0">
                <a:solidFill>
                  <a:srgbClr val="990000"/>
                </a:solidFill>
              </a:rPr>
              <a:t>cho </a:t>
            </a:r>
            <a:r>
              <a:rPr lang="en-US" sz="4200" dirty="0" err="1" smtClean="0">
                <a:solidFill>
                  <a:srgbClr val="990000"/>
                </a:solidFill>
              </a:rPr>
              <a:t>ngày</a:t>
            </a:r>
            <a:r>
              <a:rPr lang="en-US" sz="4200" dirty="0" smtClean="0">
                <a:solidFill>
                  <a:srgbClr val="990000"/>
                </a:solidFill>
              </a:rPr>
              <a:t> </a:t>
            </a:r>
            <a:r>
              <a:rPr lang="en-US" sz="4200" dirty="0" err="1" smtClean="0">
                <a:solidFill>
                  <a:srgbClr val="990000"/>
                </a:solidFill>
              </a:rPr>
              <a:t>mai</a:t>
            </a:r>
            <a:r>
              <a:rPr lang="en-US" sz="4200" dirty="0" smtClean="0">
                <a:solidFill>
                  <a:srgbClr val="990000"/>
                </a:solidFill>
              </a:rPr>
              <a:t> </a:t>
            </a:r>
            <a:r>
              <a:rPr lang="vi-VN" sz="4200" dirty="0" smtClean="0">
                <a:solidFill>
                  <a:srgbClr val="990000"/>
                </a:solidFill>
              </a:rPr>
              <a:t>rực </a:t>
            </a:r>
            <a:r>
              <a:rPr lang="vi-VN" sz="4200" dirty="0">
                <a:solidFill>
                  <a:srgbClr val="990000"/>
                </a:solidFill>
              </a:rPr>
              <a:t>sáng Ánh Tin Mừng. </a:t>
            </a:r>
            <a:endParaRPr lang="en-US" sz="4200" b="0" dirty="0">
              <a:solidFill>
                <a:srgbClr val="990000"/>
              </a:solidFill>
              <a:effectLst/>
            </a:endParaRPr>
          </a:p>
        </p:txBody>
      </p:sp>
    </p:spTree>
    <p:extLst>
      <p:ext uri="{BB962C8B-B14F-4D97-AF65-F5344CB8AC3E}">
        <p14:creationId xmlns:p14="http://schemas.microsoft.com/office/powerpoint/2010/main" val="171877077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4200" b="0" u="sng" dirty="0">
                <a:solidFill>
                  <a:srgbClr val="002060"/>
                </a:solidFill>
                <a:effectLst/>
              </a:rPr>
              <a:t>Tk2</a:t>
            </a:r>
            <a:r>
              <a:rPr lang="en-US" sz="4200" b="0" u="sng" dirty="0" smtClean="0">
                <a:solidFill>
                  <a:srgbClr val="002060"/>
                </a:solidFill>
                <a:effectLst/>
              </a:rPr>
              <a:t>:</a:t>
            </a:r>
            <a:r>
              <a:rPr lang="en-US" sz="4200" dirty="0">
                <a:solidFill>
                  <a:srgbClr val="990000"/>
                </a:solidFill>
              </a:rPr>
              <a:t> </a:t>
            </a:r>
            <a:r>
              <a:rPr lang="vi-VN" sz="4200" dirty="0" smtClean="0">
                <a:solidFill>
                  <a:srgbClr val="990000"/>
                </a:solidFill>
              </a:rPr>
              <a:t>“</a:t>
            </a:r>
            <a:r>
              <a:rPr lang="vi-VN" sz="4200" dirty="0">
                <a:solidFill>
                  <a:srgbClr val="990000"/>
                </a:solidFill>
              </a:rPr>
              <a:t>Này đây </a:t>
            </a:r>
            <a:r>
              <a:rPr lang="en-US" sz="4200" dirty="0" err="1" smtClean="0">
                <a:solidFill>
                  <a:srgbClr val="990000"/>
                </a:solidFill>
              </a:rPr>
              <a:t>muối</a:t>
            </a:r>
            <a:r>
              <a:rPr lang="en-US" sz="4200" dirty="0" smtClean="0">
                <a:solidFill>
                  <a:srgbClr val="990000"/>
                </a:solidFill>
              </a:rPr>
              <a:t>, </a:t>
            </a:r>
            <a:r>
              <a:rPr lang="vi-VN" sz="4200" dirty="0" smtClean="0">
                <a:solidFill>
                  <a:srgbClr val="990000"/>
                </a:solidFill>
              </a:rPr>
              <a:t>muối </a:t>
            </a:r>
            <a:r>
              <a:rPr lang="vi-VN" sz="4200" dirty="0">
                <a:solidFill>
                  <a:srgbClr val="990000"/>
                </a:solidFill>
              </a:rPr>
              <a:t>ướp mặn đời, mong sao chẳng hề nhạt nhòa theo năm tháng, đây ánh sáng thế gian mong chẳng bao giờ tắt lịm giữa đời”. Lạy Chúa xin sai con vào giữa cuộc đời này, sai con gieo mầm sống Tin Mừng đây, tựa chút men tình yêu nồng thắm trong từng ngày.</a:t>
            </a:r>
            <a:endParaRPr lang="en-US" sz="4200" b="0" dirty="0">
              <a:solidFill>
                <a:srgbClr val="990000"/>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200" b="0" u="sng" dirty="0" err="1">
                <a:solidFill>
                  <a:srgbClr val="002060"/>
                </a:solidFill>
                <a:effectLst/>
              </a:rPr>
              <a:t>Đk</a:t>
            </a:r>
            <a:r>
              <a:rPr lang="en-US" sz="4200" b="0" u="sng" dirty="0">
                <a:solidFill>
                  <a:srgbClr val="002060"/>
                </a:solidFill>
                <a:effectLst/>
              </a:rPr>
              <a:t>:</a:t>
            </a:r>
            <a:r>
              <a:rPr lang="en-US" sz="4200" b="0" dirty="0">
                <a:solidFill>
                  <a:srgbClr val="990000"/>
                </a:solidFill>
                <a:effectLst/>
              </a:rPr>
              <a:t> </a:t>
            </a:r>
            <a:r>
              <a:rPr lang="vi-VN" sz="4200" dirty="0">
                <a:solidFill>
                  <a:srgbClr val="990000"/>
                </a:solidFill>
              </a:rPr>
              <a:t>Bước theo Ngài cùng đến khắp mọi nơi, bước theo Ngài để rắc gieo niềm vui. Sống giữa đời làm chứng nhân tình yêu vô biên của Thiên Chúa. Với ước mong được dấn thân từ đây, hiến dâng Ngài tình mến yêu nồng say. Để Nước Trời trị đến, cho trần gian rực sáng Ánh Tin Mừng. </a:t>
            </a:r>
            <a:endParaRPr lang="en-US" sz="4200" b="0" dirty="0">
              <a:solidFill>
                <a:srgbClr val="990000"/>
              </a:solidFill>
              <a:effectLst/>
            </a:endParaRPr>
          </a:p>
        </p:txBody>
      </p:sp>
    </p:spTree>
    <p:extLst>
      <p:ext uri="{BB962C8B-B14F-4D97-AF65-F5344CB8AC3E}">
        <p14:creationId xmlns:p14="http://schemas.microsoft.com/office/powerpoint/2010/main" val="229503757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4200" b="0" u="sng" dirty="0">
                <a:solidFill>
                  <a:srgbClr val="002060"/>
                </a:solidFill>
                <a:effectLst/>
              </a:rPr>
              <a:t>Tk3:</a:t>
            </a:r>
            <a:r>
              <a:rPr lang="en-US" sz="4200" b="0" dirty="0">
                <a:solidFill>
                  <a:srgbClr val="990000"/>
                </a:solidFill>
                <a:effectLst/>
              </a:rPr>
              <a:t> </a:t>
            </a:r>
            <a:r>
              <a:rPr lang="vi-VN" sz="4200" dirty="0">
                <a:solidFill>
                  <a:srgbClr val="990000"/>
                </a:solidFill>
              </a:rPr>
              <a:t>“Người thế sẽ biết anh em nên môn đệ Thầy vì tình yêu thương nhau. Anh em hãy yêu thương như Thầy mến yêu anh em đến cùng. Lạy Chúa xin cho con tình mến yêu nồng say, trao yêu thương dù có bao đổi thay, để thế nhân nhận ra </a:t>
            </a:r>
            <a:r>
              <a:rPr lang="en-US" sz="4200" dirty="0" err="1" smtClean="0">
                <a:solidFill>
                  <a:srgbClr val="990000"/>
                </a:solidFill>
              </a:rPr>
              <a:t>vì</a:t>
            </a:r>
            <a:r>
              <a:rPr lang="en-US" sz="4200" dirty="0" smtClean="0">
                <a:solidFill>
                  <a:srgbClr val="990000"/>
                </a:solidFill>
              </a:rPr>
              <a:t> </a:t>
            </a:r>
            <a:r>
              <a:rPr lang="en-US" sz="4200" dirty="0" err="1" smtClean="0">
                <a:solidFill>
                  <a:srgbClr val="990000"/>
                </a:solidFill>
              </a:rPr>
              <a:t>Chúa</a:t>
            </a:r>
            <a:r>
              <a:rPr lang="en-US" sz="4200" dirty="0" smtClean="0">
                <a:solidFill>
                  <a:srgbClr val="990000"/>
                </a:solidFill>
              </a:rPr>
              <a:t> </a:t>
            </a:r>
            <a:r>
              <a:rPr lang="vi-VN" sz="4200" dirty="0" smtClean="0">
                <a:solidFill>
                  <a:srgbClr val="990000"/>
                </a:solidFill>
              </a:rPr>
              <a:t>là </a:t>
            </a:r>
            <a:r>
              <a:rPr lang="vi-VN" sz="4200" dirty="0">
                <a:solidFill>
                  <a:srgbClr val="990000"/>
                </a:solidFill>
              </a:rPr>
              <a:t>Tình Yêu.</a:t>
            </a:r>
            <a:endParaRPr lang="en-US" sz="4200" b="0" dirty="0">
              <a:solidFill>
                <a:srgbClr val="990000"/>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200" b="0" u="sng" dirty="0" err="1">
                <a:solidFill>
                  <a:srgbClr val="002060"/>
                </a:solidFill>
                <a:effectLst/>
              </a:rPr>
              <a:t>Đk</a:t>
            </a:r>
            <a:r>
              <a:rPr lang="en-US" sz="4200" b="0" u="sng" dirty="0">
                <a:solidFill>
                  <a:srgbClr val="002060"/>
                </a:solidFill>
                <a:effectLst/>
              </a:rPr>
              <a:t>:</a:t>
            </a:r>
            <a:r>
              <a:rPr lang="en-US" sz="4200" b="0" dirty="0">
                <a:solidFill>
                  <a:srgbClr val="990000"/>
                </a:solidFill>
                <a:effectLst/>
              </a:rPr>
              <a:t> </a:t>
            </a:r>
            <a:r>
              <a:rPr lang="vi-VN" sz="4200" dirty="0">
                <a:solidFill>
                  <a:srgbClr val="990000"/>
                </a:solidFill>
              </a:rPr>
              <a:t>Bước theo Ngài cùng đến khắp mọi nơi, bước theo Ngài để rắc gieo niềm vui. Sống giữa đời làm chứng nhân tình yêu vô biên của Thiên Chúa. Với ước mong được dấn thân từ đây, hiến dâng Ngài tình mến yêu nồng say. Để Nước Trời trị đến, cho trần gian rực sáng Ánh Tin Mừng. </a:t>
            </a:r>
            <a:endParaRPr lang="en-US" sz="4200" b="0" dirty="0">
              <a:solidFill>
                <a:srgbClr val="990000"/>
              </a:solidFill>
              <a:effectLst/>
            </a:endParaRPr>
          </a:p>
        </p:txBody>
      </p:sp>
    </p:spTree>
    <p:extLst>
      <p:ext uri="{BB962C8B-B14F-4D97-AF65-F5344CB8AC3E}">
        <p14:creationId xmlns:p14="http://schemas.microsoft.com/office/powerpoint/2010/main" val="197163470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rgbClr val="990000"/>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2626613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23549712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400550"/>
          </a:xfrm>
        </p:spPr>
        <p:txBody>
          <a:bodyPr>
            <a:normAutofit/>
          </a:bodyPr>
          <a:lstStyle/>
          <a:p>
            <a:r>
              <a:rPr lang="en-US" sz="8000" b="0" dirty="0">
                <a:solidFill>
                  <a:srgbClr val="990000"/>
                </a:solidFill>
                <a:effectLst/>
                <a:latin typeface="+mj-lt"/>
              </a:rPr>
              <a:t>Ca </a:t>
            </a:r>
            <a:r>
              <a:rPr lang="en-US" sz="8000" b="0" dirty="0" err="1">
                <a:solidFill>
                  <a:srgbClr val="990000"/>
                </a:solidFill>
                <a:effectLst/>
                <a:latin typeface="+mj-lt"/>
              </a:rPr>
              <a:t>Kết</a:t>
            </a:r>
            <a:r>
              <a:rPr lang="en-US" sz="8000" b="0" dirty="0">
                <a:solidFill>
                  <a:srgbClr val="990000"/>
                </a:solidFill>
                <a:effectLst/>
                <a:latin typeface="+mj-lt"/>
              </a:rPr>
              <a:t> </a:t>
            </a:r>
            <a:r>
              <a:rPr lang="en-US" sz="8000" b="0" dirty="0" err="1">
                <a:solidFill>
                  <a:srgbClr val="990000"/>
                </a:solidFill>
                <a:effectLst/>
                <a:latin typeface="+mj-lt"/>
              </a:rPr>
              <a:t>Lễ</a:t>
            </a:r>
            <a:r>
              <a:rPr lang="en-US" sz="8000" b="0" dirty="0">
                <a:solidFill>
                  <a:srgbClr val="990000"/>
                </a:solidFill>
                <a:effectLst/>
                <a:latin typeface="+mj-lt"/>
              </a:rPr>
              <a:t/>
            </a:r>
            <a:br>
              <a:rPr lang="en-US" sz="8000" b="0" dirty="0">
                <a:solidFill>
                  <a:srgbClr val="990000"/>
                </a:solidFill>
                <a:effectLst/>
                <a:latin typeface="+mj-lt"/>
              </a:rPr>
            </a:br>
            <a:r>
              <a:rPr lang="en-US" sz="6600" b="0" dirty="0" err="1" smtClean="0">
                <a:solidFill>
                  <a:srgbClr val="990000"/>
                </a:solidFill>
                <a:effectLst/>
                <a:latin typeface="+mj-lt"/>
              </a:rPr>
              <a:t>Này</a:t>
            </a:r>
            <a:r>
              <a:rPr lang="en-US" sz="6600" b="0" dirty="0" smtClean="0">
                <a:solidFill>
                  <a:srgbClr val="990000"/>
                </a:solidFill>
                <a:effectLst/>
                <a:latin typeface="+mj-lt"/>
              </a:rPr>
              <a:t> </a:t>
            </a:r>
            <a:r>
              <a:rPr lang="en-US" sz="6600" b="0" dirty="0" err="1" smtClean="0">
                <a:solidFill>
                  <a:srgbClr val="990000"/>
                </a:solidFill>
                <a:effectLst/>
                <a:latin typeface="+mj-lt"/>
              </a:rPr>
              <a:t>Chính</a:t>
            </a:r>
            <a:r>
              <a:rPr lang="en-US" sz="6600" b="0" dirty="0" smtClean="0">
                <a:solidFill>
                  <a:srgbClr val="990000"/>
                </a:solidFill>
                <a:effectLst/>
                <a:latin typeface="+mj-lt"/>
              </a:rPr>
              <a:t> </a:t>
            </a:r>
            <a:r>
              <a:rPr lang="en-US" sz="6600" b="0" dirty="0" err="1" smtClean="0">
                <a:solidFill>
                  <a:srgbClr val="990000"/>
                </a:solidFill>
                <a:effectLst/>
                <a:latin typeface="+mj-lt"/>
              </a:rPr>
              <a:t>Chúa</a:t>
            </a:r>
            <a:r>
              <a:rPr lang="en-US" sz="6600" b="0" dirty="0" smtClean="0">
                <a:solidFill>
                  <a:srgbClr val="990000"/>
                </a:solidFill>
                <a:effectLst/>
                <a:latin typeface="+mj-lt"/>
              </a:rPr>
              <a:t/>
            </a:r>
            <a:br>
              <a:rPr lang="en-US" sz="6600" b="0" dirty="0" smtClean="0">
                <a:solidFill>
                  <a:srgbClr val="990000"/>
                </a:solidFill>
                <a:effectLst/>
                <a:latin typeface="+mj-lt"/>
              </a:rPr>
            </a:br>
            <a:r>
              <a:rPr lang="en-US" sz="5400" i="1" dirty="0" err="1" smtClean="0">
                <a:solidFill>
                  <a:srgbClr val="002060"/>
                </a:solidFill>
              </a:rPr>
              <a:t>Phạm</a:t>
            </a:r>
            <a:r>
              <a:rPr lang="en-US" sz="5400" i="1" dirty="0" smtClean="0">
                <a:solidFill>
                  <a:srgbClr val="002060"/>
                </a:solidFill>
              </a:rPr>
              <a:t> </a:t>
            </a:r>
            <a:r>
              <a:rPr lang="en-US" sz="5400" i="1" dirty="0" err="1" smtClean="0">
                <a:solidFill>
                  <a:srgbClr val="002060"/>
                </a:solidFill>
              </a:rPr>
              <a:t>Đức</a:t>
            </a:r>
            <a:r>
              <a:rPr lang="en-US" sz="5400" i="1" dirty="0" smtClean="0">
                <a:solidFill>
                  <a:srgbClr val="002060"/>
                </a:solidFill>
              </a:rPr>
              <a:t> </a:t>
            </a:r>
            <a:r>
              <a:rPr lang="en-US" sz="5400" i="1" dirty="0" err="1" smtClean="0">
                <a:solidFill>
                  <a:srgbClr val="002060"/>
                </a:solidFill>
              </a:rPr>
              <a:t>Tuấn</a:t>
            </a:r>
            <a:endParaRPr lang="en-US" sz="6000" b="0" i="1" dirty="0">
              <a:solidFill>
                <a:srgbClr val="002060"/>
              </a:solidFill>
              <a:effectLst/>
            </a:endParaRPr>
          </a:p>
        </p:txBody>
      </p:sp>
    </p:spTree>
    <p:extLst>
      <p:ext uri="{BB962C8B-B14F-4D97-AF65-F5344CB8AC3E}">
        <p14:creationId xmlns:p14="http://schemas.microsoft.com/office/powerpoint/2010/main" val="35085029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err="1">
                <a:solidFill>
                  <a:srgbClr val="002060"/>
                </a:solidFill>
                <a:effectLst/>
              </a:rPr>
              <a:t>Đk</a:t>
            </a:r>
            <a:r>
              <a:rPr lang="en-US" sz="5400" b="0" u="sng">
                <a:solidFill>
                  <a:srgbClr val="002060"/>
                </a:solidFill>
                <a:effectLst/>
              </a:rPr>
              <a:t>:</a:t>
            </a:r>
            <a:r>
              <a:rPr lang="en-US" sz="5400" b="0">
                <a:solidFill>
                  <a:srgbClr val="990000"/>
                </a:solidFill>
                <a:effectLst/>
              </a:rPr>
              <a:t> </a:t>
            </a:r>
            <a:r>
              <a:rPr lang="vi-VN" sz="5400">
                <a:solidFill>
                  <a:srgbClr val="990000"/>
                </a:solidFill>
              </a:rPr>
              <a:t>Này chính Chúa đã sai tôi đi. Sai tôi đi loan báo Tin Mừng. Này chính Chúa đã thánh hiến tôi. Sai tôi đi Ngài sai tôi đi</a:t>
            </a:r>
            <a:r>
              <a:rPr lang="vi-VN" sz="5400" smtClean="0">
                <a:solidFill>
                  <a:srgbClr val="990000"/>
                </a:solidFill>
              </a:rPr>
              <a:t>.</a:t>
            </a:r>
            <a:endParaRPr lang="vi-VN" sz="5400" b="0" dirty="0">
              <a:solidFill>
                <a:srgbClr val="990000"/>
              </a:solidFill>
              <a:effectLst/>
            </a:endParaRPr>
          </a:p>
        </p:txBody>
      </p:sp>
    </p:spTree>
    <p:extLst>
      <p:ext uri="{BB962C8B-B14F-4D97-AF65-F5344CB8AC3E}">
        <p14:creationId xmlns:p14="http://schemas.microsoft.com/office/powerpoint/2010/main" val="42783538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en-US" sz="4900" b="0" smtClean="0">
                <a:solidFill>
                  <a:srgbClr val="A50021"/>
                </a:solidFill>
                <a:effectLst/>
                <a:latin typeface="+mn-lt"/>
              </a:rPr>
              <a:t>biết góp phần vào việc mở mang nước Cha./ Nhờ lời chuyển cầu của Đức Mẹ Maria Lavang,/ xin Cha làm cho chúng con trở nên những chứng nhân Tin Mừng,/ hôm nay và mãi mãi </a:t>
            </a:r>
            <a:r>
              <a:rPr lang="en-US" sz="4900" b="0" smtClean="0">
                <a:solidFill>
                  <a:srgbClr val="003300"/>
                </a:solidFill>
                <a:effectLst/>
                <a:latin typeface="+mn-lt"/>
              </a:rPr>
              <a:t>Amen.</a:t>
            </a:r>
            <a:endParaRPr lang="en-US" sz="4900" b="0">
              <a:solidFill>
                <a:srgbClr val="003300"/>
              </a:solidFill>
              <a:effectLst/>
              <a:latin typeface="+mn-lt"/>
            </a:endParaRPr>
          </a:p>
        </p:txBody>
      </p:sp>
    </p:spTree>
    <p:extLst>
      <p:ext uri="{BB962C8B-B14F-4D97-AF65-F5344CB8AC3E}">
        <p14:creationId xmlns:p14="http://schemas.microsoft.com/office/powerpoint/2010/main" val="4118492097"/>
      </p:ext>
    </p:extLst>
  </p:cSld>
  <p:clrMapOvr>
    <a:masterClrMapping/>
  </p:clrMapOvr>
  <p:transition spd="slow" advClick="0"/>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u="sng" dirty="0" smtClean="0">
                <a:solidFill>
                  <a:srgbClr val="002060"/>
                </a:solidFill>
              </a:rPr>
              <a:t>Tk</a:t>
            </a:r>
            <a:r>
              <a:rPr lang="en-US" sz="6000" b="0" u="sng" dirty="0" smtClean="0">
                <a:solidFill>
                  <a:srgbClr val="002060"/>
                </a:solidFill>
                <a:effectLst/>
              </a:rPr>
              <a:t>1:</a:t>
            </a:r>
            <a:r>
              <a:rPr lang="en-US" sz="6000" b="0" dirty="0" smtClean="0">
                <a:solidFill>
                  <a:srgbClr val="990000"/>
                </a:solidFill>
                <a:effectLst/>
              </a:rPr>
              <a:t> </a:t>
            </a:r>
            <a:r>
              <a:rPr lang="vi-VN" sz="6000" dirty="0">
                <a:solidFill>
                  <a:srgbClr val="990000"/>
                </a:solidFill>
              </a:rPr>
              <a:t>Sai tôi đến với người nghèo khó. Sai tôi đến với người lao tù. Mang Tin Mừng giải </a:t>
            </a:r>
            <a:r>
              <a:rPr lang="vi-VN" sz="6000" dirty="0" smtClean="0">
                <a:solidFill>
                  <a:srgbClr val="990000"/>
                </a:solidFill>
              </a:rPr>
              <a:t>thoát</a:t>
            </a:r>
            <a:r>
              <a:rPr lang="en-US" sz="6000" dirty="0" smtClean="0">
                <a:solidFill>
                  <a:srgbClr val="990000"/>
                </a:solidFill>
              </a:rPr>
              <a:t>:</a:t>
            </a:r>
            <a:r>
              <a:rPr lang="vi-VN" sz="6000" dirty="0" smtClean="0">
                <a:solidFill>
                  <a:srgbClr val="990000"/>
                </a:solidFill>
              </a:rPr>
              <a:t> </a:t>
            </a:r>
            <a:r>
              <a:rPr lang="vi-VN" sz="6000" dirty="0">
                <a:solidFill>
                  <a:srgbClr val="990000"/>
                </a:solidFill>
              </a:rPr>
              <a:t>Thiên Chúa đã cứu tôi.</a:t>
            </a:r>
            <a:endParaRPr lang="en-US" sz="6000" b="0" dirty="0">
              <a:solidFill>
                <a:srgbClr val="990000"/>
              </a:solidFill>
              <a:effectLst/>
            </a:endParaRPr>
          </a:p>
        </p:txBody>
      </p:sp>
    </p:spTree>
    <p:extLst>
      <p:ext uri="{BB962C8B-B14F-4D97-AF65-F5344CB8AC3E}">
        <p14:creationId xmlns:p14="http://schemas.microsoft.com/office/powerpoint/2010/main" val="281753161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err="1">
                <a:solidFill>
                  <a:srgbClr val="002060"/>
                </a:solidFill>
                <a:effectLst/>
              </a:rPr>
              <a:t>Đk</a:t>
            </a:r>
            <a:r>
              <a:rPr lang="en-US" sz="5400" b="0" u="sng">
                <a:solidFill>
                  <a:srgbClr val="002060"/>
                </a:solidFill>
                <a:effectLst/>
              </a:rPr>
              <a:t>:</a:t>
            </a:r>
            <a:r>
              <a:rPr lang="en-US" sz="5400" b="0">
                <a:solidFill>
                  <a:srgbClr val="990000"/>
                </a:solidFill>
                <a:effectLst/>
              </a:rPr>
              <a:t> </a:t>
            </a:r>
            <a:r>
              <a:rPr lang="vi-VN" sz="5400">
                <a:solidFill>
                  <a:srgbClr val="990000"/>
                </a:solidFill>
              </a:rPr>
              <a:t>Này chính Chúa đã sai tôi đi. Sai tôi đi loan báo Tin Mừng. Này chính Chúa đã thánh hiến tôi. Sai tôi đi Ngài sai tôi đi.</a:t>
            </a:r>
            <a:endParaRPr lang="vi-VN" sz="5400" b="0" dirty="0">
              <a:solidFill>
                <a:srgbClr val="990000"/>
              </a:solidFill>
              <a:effectLst/>
            </a:endParaRPr>
          </a:p>
        </p:txBody>
      </p:sp>
    </p:spTree>
    <p:extLst>
      <p:ext uri="{BB962C8B-B14F-4D97-AF65-F5344CB8AC3E}">
        <p14:creationId xmlns:p14="http://schemas.microsoft.com/office/powerpoint/2010/main" val="3951581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u="sng" dirty="0" smtClean="0">
                <a:solidFill>
                  <a:srgbClr val="002060"/>
                </a:solidFill>
              </a:rPr>
              <a:t>Tk2</a:t>
            </a:r>
            <a:r>
              <a:rPr lang="en-US" sz="6000" b="0" u="sng" dirty="0" smtClean="0">
                <a:solidFill>
                  <a:srgbClr val="002060"/>
                </a:solidFill>
                <a:effectLst/>
              </a:rPr>
              <a:t>:</a:t>
            </a:r>
            <a:r>
              <a:rPr lang="en-US" sz="6000" b="0" dirty="0" smtClean="0">
                <a:solidFill>
                  <a:srgbClr val="990000"/>
                </a:solidFill>
                <a:effectLst/>
              </a:rPr>
              <a:t> </a:t>
            </a:r>
            <a:r>
              <a:rPr lang="vi-VN" sz="6000" dirty="0">
                <a:solidFill>
                  <a:srgbClr val="990000"/>
                </a:solidFill>
              </a:rPr>
              <a:t>Sai tôi đến với người than khóc. Sai tôi đến với người âu sầu. Mang Tin Mừng an </a:t>
            </a:r>
            <a:r>
              <a:rPr lang="vi-VN" sz="6000" dirty="0" smtClean="0">
                <a:solidFill>
                  <a:srgbClr val="990000"/>
                </a:solidFill>
              </a:rPr>
              <a:t>ủ</a:t>
            </a:r>
            <a:r>
              <a:rPr lang="en-US" sz="6000" dirty="0" smtClean="0">
                <a:solidFill>
                  <a:srgbClr val="990000"/>
                </a:solidFill>
              </a:rPr>
              <a:t>:</a:t>
            </a:r>
            <a:r>
              <a:rPr lang="vi-VN" sz="6000" dirty="0" smtClean="0">
                <a:solidFill>
                  <a:srgbClr val="990000"/>
                </a:solidFill>
              </a:rPr>
              <a:t> </a:t>
            </a:r>
            <a:r>
              <a:rPr lang="vi-VN" sz="6000" dirty="0">
                <a:solidFill>
                  <a:srgbClr val="990000"/>
                </a:solidFill>
              </a:rPr>
              <a:t>Thiên Chúa đã cứu tôi. </a:t>
            </a:r>
            <a:endParaRPr lang="en-US" sz="6000" b="0" dirty="0">
              <a:solidFill>
                <a:srgbClr val="990000"/>
              </a:solidFill>
              <a:effectLst/>
            </a:endParaRPr>
          </a:p>
        </p:txBody>
      </p:sp>
    </p:spTree>
    <p:extLst>
      <p:ext uri="{BB962C8B-B14F-4D97-AF65-F5344CB8AC3E}">
        <p14:creationId xmlns:p14="http://schemas.microsoft.com/office/powerpoint/2010/main" val="177274889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err="1">
                <a:solidFill>
                  <a:srgbClr val="002060"/>
                </a:solidFill>
                <a:effectLst/>
              </a:rPr>
              <a:t>Đk</a:t>
            </a:r>
            <a:r>
              <a:rPr lang="en-US" sz="5400" b="0" u="sng">
                <a:solidFill>
                  <a:srgbClr val="002060"/>
                </a:solidFill>
                <a:effectLst/>
              </a:rPr>
              <a:t>:</a:t>
            </a:r>
            <a:r>
              <a:rPr lang="en-US" sz="5400" b="0">
                <a:solidFill>
                  <a:srgbClr val="990000"/>
                </a:solidFill>
                <a:effectLst/>
              </a:rPr>
              <a:t> </a:t>
            </a:r>
            <a:r>
              <a:rPr lang="vi-VN" sz="5400">
                <a:solidFill>
                  <a:srgbClr val="990000"/>
                </a:solidFill>
              </a:rPr>
              <a:t>Này chính Chúa đã sai tôi đi. Sai tôi đi loan báo Tin Mừng. Này chính Chúa đã thánh hiến tôi. Sai tôi đi Ngài sai tôi đi.</a:t>
            </a:r>
            <a:endParaRPr lang="vi-VN" sz="5400" b="0" dirty="0">
              <a:solidFill>
                <a:srgbClr val="990000"/>
              </a:solidFill>
              <a:effectLst/>
            </a:endParaRPr>
          </a:p>
        </p:txBody>
      </p:sp>
    </p:spTree>
    <p:extLst>
      <p:ext uri="{BB962C8B-B14F-4D97-AF65-F5344CB8AC3E}">
        <p14:creationId xmlns:p14="http://schemas.microsoft.com/office/powerpoint/2010/main" val="3951581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613568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722182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8000" b="0" smtClean="0">
                <a:solidFill>
                  <a:srgbClr val="990000"/>
                </a:solidFill>
                <a:effectLst/>
                <a:latin typeface="+mj-lt"/>
              </a:rPr>
              <a:t>Ca </a:t>
            </a:r>
            <a:r>
              <a:rPr lang="en-US" sz="8000" b="0" dirty="0" err="1">
                <a:solidFill>
                  <a:srgbClr val="990000"/>
                </a:solidFill>
                <a:effectLst/>
                <a:latin typeface="+mj-lt"/>
              </a:rPr>
              <a:t>Nhập</a:t>
            </a:r>
            <a:r>
              <a:rPr lang="en-US" sz="8000" b="0" dirty="0">
                <a:solidFill>
                  <a:srgbClr val="990000"/>
                </a:solidFill>
                <a:effectLst/>
                <a:latin typeface="+mj-lt"/>
              </a:rPr>
              <a:t> </a:t>
            </a:r>
            <a:r>
              <a:rPr lang="en-US" sz="8000" b="0" dirty="0" err="1">
                <a:solidFill>
                  <a:srgbClr val="990000"/>
                </a:solidFill>
                <a:effectLst/>
                <a:latin typeface="+mj-lt"/>
              </a:rPr>
              <a:t>Lễ</a:t>
            </a:r>
            <a:r>
              <a:rPr lang="en-US" sz="8000" b="0">
                <a:solidFill>
                  <a:srgbClr val="990000"/>
                </a:solidFill>
                <a:effectLst/>
                <a:latin typeface="+mj-lt"/>
              </a:rPr>
              <a:t/>
            </a:r>
            <a:br>
              <a:rPr lang="en-US" sz="8000" b="0">
                <a:solidFill>
                  <a:srgbClr val="990000"/>
                </a:solidFill>
                <a:effectLst/>
                <a:latin typeface="+mj-lt"/>
              </a:rPr>
            </a:br>
            <a:r>
              <a:rPr lang="en-US" sz="8000" smtClean="0">
                <a:solidFill>
                  <a:srgbClr val="990000"/>
                </a:solidFill>
              </a:rPr>
              <a:t>Đẹp Thay</a:t>
            </a:r>
            <a:r>
              <a:rPr lang="en-US" sz="8000" b="0" smtClean="0">
                <a:solidFill>
                  <a:srgbClr val="990000"/>
                </a:solidFill>
                <a:effectLst/>
                <a:latin typeface="+mj-lt"/>
              </a:rPr>
              <a:t/>
            </a:r>
            <a:br>
              <a:rPr lang="en-US" sz="8000" b="0" smtClean="0">
                <a:solidFill>
                  <a:srgbClr val="990000"/>
                </a:solidFill>
                <a:effectLst/>
                <a:latin typeface="+mj-lt"/>
              </a:rPr>
            </a:br>
            <a:r>
              <a:rPr lang="en-US" sz="5400" i="1" smtClean="0">
                <a:solidFill>
                  <a:srgbClr val="002060"/>
                </a:solidFill>
              </a:rPr>
              <a:t>Lm. Mi Trầm</a:t>
            </a:r>
            <a:endParaRPr lang="en-US" sz="6000" b="0" i="1" dirty="0">
              <a:solidFill>
                <a:srgbClr val="002060"/>
              </a:solidFill>
              <a:effectLst/>
            </a:endParaRPr>
          </a:p>
        </p:txBody>
      </p:sp>
    </p:spTree>
    <p:extLst>
      <p:ext uri="{BB962C8B-B14F-4D97-AF65-F5344CB8AC3E}">
        <p14:creationId xmlns:p14="http://schemas.microsoft.com/office/powerpoint/2010/main" val="11484157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Calibri"/>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1416</TotalTime>
  <Words>1800</Words>
  <Application>Microsoft Office PowerPoint</Application>
  <PresentationFormat>On-screen Show (16:9)</PresentationFormat>
  <Paragraphs>72</Paragraphs>
  <Slides>74</Slides>
  <Notes>1</Notes>
  <HiddenSlides>0</HiddenSlides>
  <MMClips>0</MMClips>
  <ScaleCrop>false</ScaleCrop>
  <HeadingPairs>
    <vt:vector size="4" baseType="variant">
      <vt:variant>
        <vt:lpstr>Theme</vt:lpstr>
      </vt:variant>
      <vt:variant>
        <vt:i4>12</vt:i4>
      </vt:variant>
      <vt:variant>
        <vt:lpstr>Slide Titles</vt:lpstr>
      </vt:variant>
      <vt:variant>
        <vt:i4>74</vt:i4>
      </vt:variant>
    </vt:vector>
  </HeadingPairs>
  <TitlesOfParts>
    <vt:vector size="86" baseType="lpstr">
      <vt:lpstr>Office Theme</vt:lpstr>
      <vt:lpstr>36_Default Design</vt:lpstr>
      <vt:lpstr>10_Office Theme</vt:lpstr>
      <vt:lpstr>37_Default Design</vt:lpstr>
      <vt:lpstr>6_Office Theme</vt:lpstr>
      <vt:lpstr>7_Office Theme</vt:lpstr>
      <vt:lpstr>1_Office Theme</vt:lpstr>
      <vt:lpstr>5_Office Theme</vt:lpstr>
      <vt:lpstr>4_Office Theme</vt:lpstr>
      <vt:lpstr>3_Office Theme</vt:lpstr>
      <vt:lpstr>2_Office Theme</vt:lpstr>
      <vt:lpstr>8_Office Theme</vt:lpstr>
      <vt:lpstr>PowerPoint Presentation</vt:lpstr>
      <vt:lpstr>KINH TRUYỀN GIÁO</vt:lpstr>
      <vt:lpstr>Lạy Cha là Thiên Chúa toàn năng./ Cha yêu thương sáng tạo và cứu độ muôn loài./ Cha đã sai con một làm người ở giữa chúng con./ Người đã hy sinh chịu chết và phục sinh/ </vt:lpstr>
      <vt:lpstr>Để quy tụ tất cả muôn loài vào nước Cha./ Cha đã gửi Thánh Thần đến/ Để xây dựng một cộng đồng nhân loại mới,/ biết yêu thương và hiệp nhất/ theo hình ảnh Thiên Chúa Ba Ngôi. </vt:lpstr>
      <vt:lpstr>Giờ đây,/ chúng con cảm tạ Cha/ vì hồng ân cứu độ Cha đã thương ban cho chúng con./ Xin Cha thắp lên ngọn lửa tình yêu trong tâm hồn chúng con,/ và dạy chúng con biết chiêm ngắm và bước theo Đức Ki-tô/</vt:lpstr>
      <vt:lpstr>Trên con đường loan báo Tin Mừng cho muôn dân nước,/ Xin dạy chúng con biết yêu thương và phục vụ,/ biết chia sẻ của cải tinh thần và vật chất cho người nghèo khổ và bất hạnh,/</vt:lpstr>
      <vt:lpstr>biết góp phần vào việc mở mang nước Cha./ Nhờ lời chuyển cầu của Đức Mẹ Maria Lavang,/ xin Cha làm cho chúng con trở nên những chứng nhân Tin Mừng,/ hôm nay và mãi mãi Amen.</vt:lpstr>
      <vt:lpstr>PowerPoint Presentation</vt:lpstr>
      <vt:lpstr>Ca Nhập Lễ Đẹp Thay Lm. Mi Trầm</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PowerPoint Presentation</vt:lpstr>
      <vt:lpstr>PowerPoint Presentation</vt:lpstr>
      <vt:lpstr>Thánh Vịnh 116 Chúa Nhật XXIX Thường Niên Năm A Khánh Nhật Truyền Giáo Lm. Kim Long 02 Câu </vt:lpstr>
      <vt:lpstr>Đk: Hãy đi rao giảng  Tin Mừng khắp thế gian.</vt:lpstr>
      <vt:lpstr>Tk1: Vạn quốc hỡi mừng chúc Chúa đi, ngàn dân ơi hãy tán dương Ngài.</vt:lpstr>
      <vt:lpstr>Đk: Hãy đi rao giảng  Tin Mừng khắp thế gian.</vt:lpstr>
      <vt:lpstr>Tk2: Vì tình Chúa mạnh mẽ thiết tha, lòng trung tín bền vững muôn đời.</vt:lpstr>
      <vt:lpstr>Đk: Hãy đi rao giảng  Tin Mừng khắp thế gian.</vt:lpstr>
      <vt:lpstr>PowerPoint Presentation</vt:lpstr>
      <vt:lpstr>Chúa nói: Các con hãy ra đi giảng dạy muôn dân, và đây Thầy ở cùng các con mọi ngày cho đến tận thế.</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Tk1:  Đây lễ vật con dâng lên Chúa là tấm bánh ly rượu nho, do lao nhọc cuộc đời gian khó kính dâng về trước bàn thờ.</vt:lpstr>
      <vt:lpstr>Đk: Xin dâng Ngài cuộc đời con đây, những gian lao ưu phiền tháng ngày. Nước mắt rơi trên đường sầu thương, đời con dãi nắng dầm sương…</vt:lpstr>
      <vt:lpstr>… Xin dâng Ngài cuộc đời con đây, những khát mong như biển dâng đầy. Tiến Chúa đây là muôn tấm lòng, nguyện xinh thắm như bông hồng</vt:lpstr>
      <vt:lpstr>Tk2: Đây lễ vật con dâng lên Chúa là trái chín thơm mộng mơ, như trong đời mộng đẹp tuổi thơ khắc ghi tình Chúa vô bờ.</vt:lpstr>
      <vt:lpstr>Đk: Xin dâng Ngài cuộc đời con đây, những gian lao ưu phiền tháng ngày. Nước mắt rơi trên đường sầu thương, đời con dãi nắng dầm sương…</vt:lpstr>
      <vt:lpstr>… Xin dâng Ngài cuộc đời con đây, những khát mong như biển dâng đầy. Tiến Chúa đây là muôn tấm lòng, nguyện xinh thắm như bông hồng</vt:lpstr>
      <vt:lpstr>PowerPoint Presentation</vt:lpstr>
      <vt:lpstr>PowerPoint Presentation</vt:lpstr>
      <vt:lpstr>PowerPoint Presentation</vt:lpstr>
      <vt:lpstr>Ca Nguyện Hiệp Lễ Tâm Nguyện Truyền Giáo Giang Tâm</vt:lpstr>
      <vt:lpstr>Tk1: Lạy Chúa xưa Chúa phán rằng: “Lúa chín đầy đồng mà thợ gặt thì ít, anh em hãy xin Cha cho nhiều thợ gặt đến gặt lúa về.” Lạy Chúa xin sai con, nguyện hãy thương chọn con, sai con đi làm chứng nhân tình yêu Ngài đã ban tặng cho trần thế bao huyền siêu. </vt:lpstr>
      <vt:lpstr>Đk: Bước theo Ngài cùng đến khắp mọi nơi, bước theo Ngài để rắc gieo niềm vui. Sống giữa đời làm chứng nhân tình yêu vô biên của Thiên Chúa. Với ước mong được dấn thân từ đây, hiến dâng Ngài tình mến yêu nồng say. Để Nước Trời trị đến cho ngày mai rực sáng Ánh Tin Mừng. </vt:lpstr>
      <vt:lpstr>Tk2: “Này đây muối, muối ướp mặn đời, mong sao chẳng hề nhạt nhòa theo năm tháng, đây ánh sáng thế gian mong chẳng bao giờ tắt lịm giữa đời”. Lạy Chúa xin sai con vào giữa cuộc đời này, sai con gieo mầm sống Tin Mừng đây, tựa chút men tình yêu nồng thắm trong từng ngày.</vt:lpstr>
      <vt:lpstr>Đk: Bước theo Ngài cùng đến khắp mọi nơi, bước theo Ngài để rắc gieo niềm vui. Sống giữa đời làm chứng nhân tình yêu vô biên của Thiên Chúa. Với ước mong được dấn thân từ đây, hiến dâng Ngài tình mến yêu nồng say. Để Nước Trời trị đến, cho trần gian rực sáng Ánh Tin Mừng. </vt:lpstr>
      <vt:lpstr>Tk3: “Người thế sẽ biết anh em nên môn đệ Thầy vì tình yêu thương nhau. Anh em hãy yêu thương như Thầy mến yêu anh em đến cùng. Lạy Chúa xin cho con tình mến yêu nồng say, trao yêu thương dù có bao đổi thay, để thế nhân nhận ra vì Chúa là Tình Yêu.</vt:lpstr>
      <vt:lpstr>Đk: Bước theo Ngài cùng đến khắp mọi nơi, bước theo Ngài để rắc gieo niềm vui. Sống giữa đời làm chứng nhân tình yêu vô biên của Thiên Chúa. Với ước mong được dấn thân từ đây, hiến dâng Ngài tình mến yêu nồng say. Để Nước Trời trị đến, cho trần gian rực sáng Ánh Tin Mừng. </vt:lpstr>
      <vt:lpstr>PowerPoint Presentation</vt:lpstr>
      <vt:lpstr>PowerPoint Presentation</vt:lpstr>
      <vt:lpstr>Ca Kết Lễ Này Chính Chúa Phạm Đức Tuấn</vt:lpstr>
      <vt:lpstr>Đk: Này chính Chúa đã sai tôi đi. Sai tôi đi loan báo Tin Mừng. Này chính Chúa đã thánh hiến tôi. Sai tôi đi Ngài sai tôi đi.</vt:lpstr>
      <vt:lpstr>Tk1: Sai tôi đến với người nghèo khó. Sai tôi đến với người lao tù. Mang Tin Mừng giải thoát: Thiên Chúa đã cứu tôi.</vt:lpstr>
      <vt:lpstr>Đk: Này chính Chúa đã sai tôi đi. Sai tôi đi loan báo Tin Mừng. Này chính Chúa đã thánh hiến tôi. Sai tôi đi Ngài sai tôi đi.</vt:lpstr>
      <vt:lpstr>Tk2: Sai tôi đến với người than khóc. Sai tôi đến với người âu sầu. Mang Tin Mừng an ủ: Thiên Chúa đã cứu tôi. </vt:lpstr>
      <vt:lpstr>Đk: Này chính Chúa đã sai tôi đi. Sai tôi đi loan báo Tin Mừng. Này chính Chúa đã thánh hiến tôi. Sai tôi đi Ngài sai tôi đi.</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Hung Nam</cp:lastModifiedBy>
  <cp:revision>176</cp:revision>
  <dcterms:created xsi:type="dcterms:W3CDTF">2023-05-21T07:25:42Z</dcterms:created>
  <dcterms:modified xsi:type="dcterms:W3CDTF">2023-10-19T09:52:18Z</dcterms:modified>
</cp:coreProperties>
</file>