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12" r:id="rId6"/>
    <p:sldMasterId id="2147484024" r:id="rId7"/>
    <p:sldMasterId id="2147484192" r:id="rId8"/>
    <p:sldMasterId id="2147484204" r:id="rId9"/>
    <p:sldMasterId id="2147484228" r:id="rId10"/>
    <p:sldMasterId id="2147484240" r:id="rId11"/>
  </p:sldMasterIdLst>
  <p:notesMasterIdLst>
    <p:notesMasterId r:id="rId95"/>
  </p:notesMasterIdLst>
  <p:sldIdLst>
    <p:sldId id="507" r:id="rId12"/>
    <p:sldId id="367" r:id="rId13"/>
    <p:sldId id="746" r:id="rId14"/>
    <p:sldId id="747" r:id="rId15"/>
    <p:sldId id="748" r:id="rId16"/>
    <p:sldId id="749" r:id="rId17"/>
    <p:sldId id="750" r:id="rId18"/>
    <p:sldId id="751" r:id="rId19"/>
    <p:sldId id="752" r:id="rId20"/>
    <p:sldId id="725" r:id="rId21"/>
    <p:sldId id="553" r:id="rId22"/>
    <p:sldId id="775" r:id="rId23"/>
    <p:sldId id="778" r:id="rId24"/>
    <p:sldId id="777" r:id="rId25"/>
    <p:sldId id="795" r:id="rId26"/>
    <p:sldId id="726" r:id="rId27"/>
    <p:sldId id="384" r:id="rId28"/>
    <p:sldId id="753" r:id="rId29"/>
    <p:sldId id="754" r:id="rId30"/>
    <p:sldId id="755" r:id="rId31"/>
    <p:sldId id="756" r:id="rId32"/>
    <p:sldId id="757" r:id="rId33"/>
    <p:sldId id="647" r:id="rId34"/>
    <p:sldId id="649" r:id="rId35"/>
    <p:sldId id="731" r:id="rId36"/>
    <p:sldId id="732" r:id="rId37"/>
    <p:sldId id="733" r:id="rId38"/>
    <p:sldId id="737" r:id="rId39"/>
    <p:sldId id="734" r:id="rId40"/>
    <p:sldId id="738" r:id="rId41"/>
    <p:sldId id="735" r:id="rId42"/>
    <p:sldId id="739" r:id="rId43"/>
    <p:sldId id="653" r:id="rId44"/>
    <p:sldId id="736" r:id="rId45"/>
    <p:sldId id="728" r:id="rId46"/>
    <p:sldId id="549" r:id="rId47"/>
    <p:sldId id="400" r:id="rId48"/>
    <p:sldId id="763" r:id="rId49"/>
    <p:sldId id="764" r:id="rId50"/>
    <p:sldId id="765" r:id="rId51"/>
    <p:sldId id="766" r:id="rId52"/>
    <p:sldId id="767" r:id="rId53"/>
    <p:sldId id="768" r:id="rId54"/>
    <p:sldId id="769" r:id="rId55"/>
    <p:sldId id="770" r:id="rId56"/>
    <p:sldId id="771" r:id="rId57"/>
    <p:sldId id="772" r:id="rId58"/>
    <p:sldId id="773" r:id="rId59"/>
    <p:sldId id="774" r:id="rId60"/>
    <p:sldId id="550" r:id="rId61"/>
    <p:sldId id="814" r:id="rId62"/>
    <p:sldId id="558" r:id="rId63"/>
    <p:sldId id="779" r:id="rId64"/>
    <p:sldId id="780" r:id="rId65"/>
    <p:sldId id="796" r:id="rId66"/>
    <p:sldId id="781" r:id="rId67"/>
    <p:sldId id="797" r:id="rId68"/>
    <p:sldId id="276" r:id="rId69"/>
    <p:sldId id="729" r:id="rId70"/>
    <p:sldId id="277" r:id="rId71"/>
    <p:sldId id="783" r:id="rId72"/>
    <p:sldId id="798" r:id="rId73"/>
    <p:sldId id="784" r:id="rId74"/>
    <p:sldId id="799" r:id="rId75"/>
    <p:sldId id="800" r:id="rId76"/>
    <p:sldId id="785" r:id="rId77"/>
    <p:sldId id="801" r:id="rId78"/>
    <p:sldId id="802" r:id="rId79"/>
    <p:sldId id="786" r:id="rId80"/>
    <p:sldId id="805" r:id="rId81"/>
    <p:sldId id="806" r:id="rId82"/>
    <p:sldId id="787" r:id="rId83"/>
    <p:sldId id="807" r:id="rId84"/>
    <p:sldId id="808" r:id="rId85"/>
    <p:sldId id="292" r:id="rId86"/>
    <p:sldId id="698" r:id="rId87"/>
    <p:sldId id="293" r:id="rId88"/>
    <p:sldId id="809" r:id="rId89"/>
    <p:sldId id="810" r:id="rId90"/>
    <p:sldId id="811" r:id="rId91"/>
    <p:sldId id="812" r:id="rId92"/>
    <p:sldId id="813" r:id="rId93"/>
    <p:sldId id="730"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1713761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64919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8611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9518853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37313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79186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139152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41418583"/>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700" b="0" dirty="0">
                <a:solidFill>
                  <a:srgbClr val="FFFF00"/>
                </a:solidFill>
                <a:effectLst/>
                <a:latin typeface="+mj-lt"/>
              </a:rPr>
              <a:t>Ca </a:t>
            </a:r>
            <a:r>
              <a:rPr lang="en-US" sz="6700" b="0" dirty="0" err="1">
                <a:solidFill>
                  <a:srgbClr val="FFFF00"/>
                </a:solidFill>
                <a:effectLst/>
                <a:latin typeface="+mj-lt"/>
              </a:rPr>
              <a:t>Nhập</a:t>
            </a:r>
            <a:r>
              <a:rPr lang="en-US" sz="6700" b="0" dirty="0">
                <a:solidFill>
                  <a:srgbClr val="FFFF00"/>
                </a:solidFill>
                <a:effectLst/>
                <a:latin typeface="+mj-lt"/>
              </a:rPr>
              <a:t> </a:t>
            </a:r>
            <a:r>
              <a:rPr lang="en-US" sz="6700" b="0" dirty="0" err="1">
                <a:solidFill>
                  <a:srgbClr val="FFFF00"/>
                </a:solidFill>
                <a:effectLst/>
                <a:latin typeface="+mj-lt"/>
              </a:rPr>
              <a:t>Lễ</a:t>
            </a:r>
            <a:r>
              <a:rPr lang="en-US" sz="6700" b="0" dirty="0">
                <a:solidFill>
                  <a:srgbClr val="FFFF00"/>
                </a:solidFill>
                <a:effectLst/>
                <a:latin typeface="+mj-lt"/>
              </a:rPr>
              <a:t/>
            </a:r>
            <a:br>
              <a:rPr lang="en-US" sz="6700" b="0" dirty="0">
                <a:solidFill>
                  <a:srgbClr val="FFFF00"/>
                </a:solidFill>
                <a:effectLst/>
                <a:latin typeface="+mj-lt"/>
              </a:rPr>
            </a:br>
            <a:r>
              <a:rPr lang="en-US" sz="6700" b="0" dirty="0" smtClean="0">
                <a:solidFill>
                  <a:srgbClr val="FFFF00"/>
                </a:solidFill>
                <a:effectLst/>
                <a:latin typeface="+mj-lt"/>
              </a:rPr>
              <a:t>BƯỚC VÀO CUNG THÁNH 1</a:t>
            </a:r>
            <a:br>
              <a:rPr lang="en-US" sz="6700" b="0" dirty="0" smtClean="0">
                <a:solidFill>
                  <a:srgbClr val="FFFF00"/>
                </a:solidFill>
                <a:effectLst/>
                <a:latin typeface="+mj-lt"/>
              </a:rPr>
            </a:br>
            <a:r>
              <a:rPr lang="en-US" sz="6000" i="1" dirty="0" err="1">
                <a:solidFill>
                  <a:schemeClr val="bg1"/>
                </a:solidFill>
              </a:rPr>
              <a:t>Ngọc</a:t>
            </a:r>
            <a:r>
              <a:rPr lang="en-US" sz="8000" dirty="0" smtClean="0">
                <a:solidFill>
                  <a:srgbClr val="FFFF00"/>
                </a:solidFill>
              </a:rPr>
              <a:t> </a:t>
            </a:r>
            <a:r>
              <a:rPr lang="en-US" sz="6000" b="0" i="1" dirty="0" smtClean="0">
                <a:solidFill>
                  <a:schemeClr val="bg1"/>
                </a:solidFill>
                <a:effectLst/>
                <a:latin typeface="+mj-lt"/>
              </a:rPr>
              <a:t>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008" y="285750"/>
            <a:ext cx="9116992" cy="4708981"/>
          </a:xfrm>
          <a:prstGeom prst="rect">
            <a:avLst/>
          </a:prstGeom>
        </p:spPr>
        <p:txBody>
          <a:bodyPr wrap="square">
            <a:spAutoFit/>
          </a:bodyPr>
          <a:lstStyle/>
          <a:p>
            <a:pPr algn="just"/>
            <a:r>
              <a:rPr lang="en-US" sz="6000" u="sng" dirty="0" smtClean="0">
                <a:solidFill>
                  <a:srgbClr val="FFFF00"/>
                </a:solidFill>
              </a:rPr>
              <a:t>Tk1:</a:t>
            </a:r>
            <a:r>
              <a:rPr lang="en-US" sz="6000" dirty="0" smtClean="0">
                <a:solidFill>
                  <a:schemeClr val="bg1"/>
                </a:solidFill>
              </a:rPr>
              <a:t> </a:t>
            </a:r>
            <a:r>
              <a:rPr lang="vi-VN" sz="6000" dirty="0" smtClean="0">
                <a:solidFill>
                  <a:schemeClr val="bg1"/>
                </a:solidFill>
              </a:rPr>
              <a:t>Bước </a:t>
            </a:r>
            <a:r>
              <a:rPr lang="vi-VN" sz="6000" dirty="0">
                <a:solidFill>
                  <a:schemeClr val="bg1"/>
                </a:solidFill>
              </a:rPr>
              <a:t>vào cung </a:t>
            </a:r>
            <a:r>
              <a:rPr lang="vi-VN" sz="6000" dirty="0" smtClean="0">
                <a:solidFill>
                  <a:schemeClr val="bg1"/>
                </a:solidFill>
              </a:rPr>
              <a:t>thánh</a:t>
            </a:r>
            <a:r>
              <a:rPr lang="en-US" sz="6000" dirty="0" smtClean="0">
                <a:solidFill>
                  <a:schemeClr val="bg1"/>
                </a:solidFill>
              </a:rPr>
              <a:t> </a:t>
            </a:r>
            <a:r>
              <a:rPr lang="vi-VN" sz="6000" dirty="0" smtClean="0">
                <a:solidFill>
                  <a:schemeClr val="bg1"/>
                </a:solidFill>
              </a:rPr>
              <a:t>con </a:t>
            </a:r>
            <a:r>
              <a:rPr lang="vi-VN" sz="6000" dirty="0">
                <a:solidFill>
                  <a:schemeClr val="bg1"/>
                </a:solidFill>
              </a:rPr>
              <a:t>tim </a:t>
            </a:r>
            <a:r>
              <a:rPr lang="vi-VN" sz="6000" dirty="0" smtClean="0">
                <a:solidFill>
                  <a:schemeClr val="bg1"/>
                </a:solidFill>
              </a:rPr>
              <a:t>khát </a:t>
            </a:r>
            <a:r>
              <a:rPr lang="vi-VN" sz="6000" dirty="0">
                <a:solidFill>
                  <a:schemeClr val="bg1"/>
                </a:solidFill>
              </a:rPr>
              <a:t>khao </a:t>
            </a:r>
            <a:r>
              <a:rPr lang="vi-VN" sz="6000" dirty="0" smtClean="0">
                <a:solidFill>
                  <a:schemeClr val="bg1"/>
                </a:solidFill>
              </a:rPr>
              <a:t>niềm</a:t>
            </a:r>
            <a:r>
              <a:rPr lang="en-US" sz="6000" dirty="0" smtClean="0">
                <a:solidFill>
                  <a:schemeClr val="bg1"/>
                </a:solidFill>
              </a:rPr>
              <a:t> </a:t>
            </a:r>
            <a:r>
              <a:rPr lang="vi-VN" sz="6000" dirty="0" smtClean="0">
                <a:solidFill>
                  <a:schemeClr val="bg1"/>
                </a:solidFill>
              </a:rPr>
              <a:t>mơ</a:t>
            </a:r>
            <a:r>
              <a:rPr lang="en-US" sz="6000" dirty="0" smtClean="0">
                <a:solidFill>
                  <a:schemeClr val="bg1"/>
                </a:solidFill>
              </a:rPr>
              <a:t>. </a:t>
            </a:r>
            <a:r>
              <a:rPr lang="vi-VN" sz="6000" dirty="0" smtClean="0">
                <a:solidFill>
                  <a:schemeClr val="bg1"/>
                </a:solidFill>
              </a:rPr>
              <a:t>Bước </a:t>
            </a:r>
            <a:r>
              <a:rPr lang="vi-VN" sz="6000" dirty="0">
                <a:solidFill>
                  <a:schemeClr val="bg1"/>
                </a:solidFill>
              </a:rPr>
              <a:t>đường trần </a:t>
            </a:r>
            <a:r>
              <a:rPr lang="vi-VN" sz="6000" dirty="0" smtClean="0">
                <a:solidFill>
                  <a:schemeClr val="bg1"/>
                </a:solidFill>
              </a:rPr>
              <a:t>gian </a:t>
            </a:r>
            <a:r>
              <a:rPr lang="vi-VN" sz="6000" dirty="0">
                <a:solidFill>
                  <a:schemeClr val="bg1"/>
                </a:solidFill>
              </a:rPr>
              <a:t>bao </a:t>
            </a:r>
            <a:r>
              <a:rPr lang="vi-VN" sz="6000" dirty="0" smtClean="0">
                <a:solidFill>
                  <a:schemeClr val="bg1"/>
                </a:solidFill>
              </a:rPr>
              <a:t>năm</a:t>
            </a:r>
            <a:r>
              <a:rPr lang="en-US" sz="6000" dirty="0">
                <a:solidFill>
                  <a:schemeClr val="bg1"/>
                </a:solidFill>
              </a:rPr>
              <a:t> </a:t>
            </a:r>
            <a:r>
              <a:rPr lang="vi-VN" sz="6000" dirty="0" smtClean="0">
                <a:solidFill>
                  <a:schemeClr val="bg1"/>
                </a:solidFill>
              </a:rPr>
              <a:t>sống </a:t>
            </a:r>
            <a:r>
              <a:rPr lang="vi-VN" sz="6000" dirty="0">
                <a:solidFill>
                  <a:schemeClr val="bg1"/>
                </a:solidFill>
              </a:rPr>
              <a:t>trong mịt </a:t>
            </a:r>
            <a:r>
              <a:rPr lang="vi-VN" sz="6000" dirty="0" smtClean="0">
                <a:solidFill>
                  <a:schemeClr val="bg1"/>
                </a:solidFill>
              </a:rPr>
              <a:t>mờ</a:t>
            </a:r>
            <a:r>
              <a:rPr lang="vi-VN" sz="6000" dirty="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26394981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5792"/>
            <a:ext cx="9144000" cy="5016758"/>
          </a:xfrm>
          <a:prstGeom prst="rect">
            <a:avLst/>
          </a:prstGeom>
        </p:spPr>
        <p:txBody>
          <a:bodyPr wrap="square">
            <a:spAutoFit/>
          </a:bodyPr>
          <a:lstStyle/>
          <a:p>
            <a:pPr algn="just"/>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Bước </a:t>
            </a:r>
            <a:r>
              <a:rPr lang="vi-VN" sz="6400" dirty="0">
                <a:solidFill>
                  <a:schemeClr val="bg1"/>
                </a:solidFill>
              </a:rPr>
              <a:t>vào cung </a:t>
            </a:r>
            <a:r>
              <a:rPr lang="vi-VN" sz="6400" dirty="0" smtClean="0">
                <a:solidFill>
                  <a:schemeClr val="bg1"/>
                </a:solidFill>
              </a:rPr>
              <a:t>thánh </a:t>
            </a:r>
            <a:r>
              <a:rPr lang="vi-VN" sz="6400" dirty="0">
                <a:solidFill>
                  <a:schemeClr val="bg1"/>
                </a:solidFill>
              </a:rPr>
              <a:t>hân </a:t>
            </a:r>
            <a:r>
              <a:rPr lang="vi-VN" sz="6400" dirty="0" smtClean="0">
                <a:solidFill>
                  <a:schemeClr val="bg1"/>
                </a:solidFill>
              </a:rPr>
              <a:t>hoan</a:t>
            </a:r>
            <a:r>
              <a:rPr lang="en-US" sz="6400" dirty="0">
                <a:solidFill>
                  <a:schemeClr val="bg1"/>
                </a:solidFill>
              </a:rPr>
              <a:t> </a:t>
            </a:r>
            <a:r>
              <a:rPr lang="vi-VN" sz="6400" dirty="0" smtClean="0">
                <a:solidFill>
                  <a:schemeClr val="bg1"/>
                </a:solidFill>
              </a:rPr>
              <a:t>hát </a:t>
            </a:r>
            <a:r>
              <a:rPr lang="vi-VN" sz="6400" dirty="0">
                <a:solidFill>
                  <a:schemeClr val="bg1"/>
                </a:solidFill>
              </a:rPr>
              <a:t>lên </a:t>
            </a:r>
            <a:r>
              <a:rPr lang="vi-VN" sz="6400" dirty="0" smtClean="0">
                <a:solidFill>
                  <a:schemeClr val="bg1"/>
                </a:solidFill>
              </a:rPr>
              <a:t>niềm</a:t>
            </a:r>
            <a:r>
              <a:rPr lang="en-US" sz="6400" dirty="0">
                <a:solidFill>
                  <a:schemeClr val="bg1"/>
                </a:solidFill>
              </a:rPr>
              <a:t> </a:t>
            </a:r>
            <a:r>
              <a:rPr lang="vi-VN" sz="6400" dirty="0" smtClean="0">
                <a:solidFill>
                  <a:schemeClr val="bg1"/>
                </a:solidFill>
              </a:rPr>
              <a:t>tin.</a:t>
            </a:r>
            <a:r>
              <a:rPr lang="en-US" sz="6400" dirty="0">
                <a:solidFill>
                  <a:schemeClr val="bg1"/>
                </a:solidFill>
              </a:rPr>
              <a:t> </a:t>
            </a:r>
            <a:r>
              <a:rPr lang="vi-VN" sz="6400" dirty="0" smtClean="0">
                <a:solidFill>
                  <a:schemeClr val="bg1"/>
                </a:solidFill>
              </a:rPr>
              <a:t>Bước </a:t>
            </a:r>
            <a:r>
              <a:rPr lang="vi-VN" sz="6400" dirty="0">
                <a:solidFill>
                  <a:schemeClr val="bg1"/>
                </a:solidFill>
              </a:rPr>
              <a:t>vào </a:t>
            </a:r>
            <a:r>
              <a:rPr lang="vi-VN" sz="6400" dirty="0" smtClean="0">
                <a:solidFill>
                  <a:schemeClr val="bg1"/>
                </a:solidFill>
              </a:rPr>
              <a:t>cung</a:t>
            </a:r>
            <a:r>
              <a:rPr lang="en-US" sz="6400" dirty="0">
                <a:solidFill>
                  <a:schemeClr val="bg1"/>
                </a:solidFill>
              </a:rPr>
              <a:t> </a:t>
            </a:r>
            <a:r>
              <a:rPr lang="vi-VN" sz="6400" dirty="0" smtClean="0">
                <a:solidFill>
                  <a:schemeClr val="bg1"/>
                </a:solidFill>
              </a:rPr>
              <a:t>thánh </a:t>
            </a:r>
            <a:r>
              <a:rPr lang="vi-VN" sz="6400" dirty="0">
                <a:solidFill>
                  <a:schemeClr val="bg1"/>
                </a:solidFill>
              </a:rPr>
              <a:t>con </a:t>
            </a:r>
            <a:r>
              <a:rPr lang="vi-VN" sz="6400" dirty="0" smtClean="0">
                <a:solidFill>
                  <a:schemeClr val="bg1"/>
                </a:solidFill>
              </a:rPr>
              <a:t>xin</a:t>
            </a:r>
            <a:r>
              <a:rPr lang="en-US" sz="6400" dirty="0">
                <a:solidFill>
                  <a:schemeClr val="bg1"/>
                </a:solidFill>
              </a:rPr>
              <a:t> </a:t>
            </a:r>
            <a:r>
              <a:rPr lang="vi-VN" sz="6400" dirty="0" smtClean="0">
                <a:solidFill>
                  <a:schemeClr val="bg1"/>
                </a:solidFill>
              </a:rPr>
              <a:t>hiến </a:t>
            </a:r>
            <a:r>
              <a:rPr lang="vi-VN" sz="6400" dirty="0">
                <a:solidFill>
                  <a:schemeClr val="bg1"/>
                </a:solidFill>
              </a:rPr>
              <a:t>trao tình </a:t>
            </a:r>
            <a:r>
              <a:rPr lang="vi-VN" sz="6400" dirty="0" smtClean="0">
                <a:solidFill>
                  <a:schemeClr val="bg1"/>
                </a:solidFill>
              </a:rPr>
              <a:t>thương</a:t>
            </a:r>
            <a:r>
              <a:rPr lang="vi-VN" sz="6400" dirty="0">
                <a:solidFill>
                  <a:schemeClr val="bg1"/>
                </a:solidFill>
              </a:rPr>
              <a:t>.</a:t>
            </a:r>
            <a:endParaRPr lang="en-US" sz="6400" dirty="0">
              <a:solidFill>
                <a:schemeClr val="bg1"/>
              </a:solidFill>
            </a:endParaRPr>
          </a:p>
        </p:txBody>
      </p:sp>
    </p:spTree>
    <p:extLst>
      <p:ext uri="{BB962C8B-B14F-4D97-AF65-F5344CB8AC3E}">
        <p14:creationId xmlns:p14="http://schemas.microsoft.com/office/powerpoint/2010/main" val="1231952165"/>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4969"/>
            <a:ext cx="9144000" cy="4708981"/>
          </a:xfrm>
          <a:prstGeom prst="rect">
            <a:avLst/>
          </a:prstGeom>
        </p:spPr>
        <p:txBody>
          <a:bodyPr wrap="square">
            <a:spAutoFit/>
          </a:bodyPr>
          <a:lstStyle/>
          <a:p>
            <a:pPr algn="just"/>
            <a:r>
              <a:rPr lang="en-US" sz="6000" u="sng" dirty="0" smtClean="0">
                <a:solidFill>
                  <a:srgbClr val="FFFF00"/>
                </a:solidFill>
              </a:rPr>
              <a:t>Tk2:</a:t>
            </a:r>
            <a:r>
              <a:rPr lang="en-US" sz="6000" dirty="0" smtClean="0">
                <a:solidFill>
                  <a:schemeClr val="bg1"/>
                </a:solidFill>
              </a:rPr>
              <a:t> </a:t>
            </a:r>
            <a:r>
              <a:rPr lang="vi-VN" sz="6000" dirty="0" smtClean="0">
                <a:solidFill>
                  <a:schemeClr val="bg1"/>
                </a:solidFill>
              </a:rPr>
              <a:t>Bước </a:t>
            </a:r>
            <a:r>
              <a:rPr lang="vi-VN" sz="6000" dirty="0">
                <a:solidFill>
                  <a:schemeClr val="bg1"/>
                </a:solidFill>
              </a:rPr>
              <a:t>vào cung thánh tâm tư sống trong niềm vui. Tháng ngày trần gian con mong sống trong tình Ngài.</a:t>
            </a:r>
            <a:endParaRPr lang="en-US" sz="6000" dirty="0">
              <a:solidFill>
                <a:schemeClr val="bg1"/>
              </a:solidFill>
            </a:endParaRPr>
          </a:p>
        </p:txBody>
      </p:sp>
    </p:spTree>
    <p:extLst>
      <p:ext uri="{BB962C8B-B14F-4D97-AF65-F5344CB8AC3E}">
        <p14:creationId xmlns:p14="http://schemas.microsoft.com/office/powerpoint/2010/main" val="123195216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5792"/>
            <a:ext cx="9144000" cy="5016758"/>
          </a:xfrm>
          <a:prstGeom prst="rect">
            <a:avLst/>
          </a:prstGeom>
        </p:spPr>
        <p:txBody>
          <a:bodyPr wrap="square">
            <a:spAutoFit/>
          </a:bodyPr>
          <a:lstStyle/>
          <a:p>
            <a:pPr algn="just"/>
            <a:r>
              <a:rPr lang="en-US" sz="6400" u="sng" dirty="0" err="1" smtClean="0">
                <a:solidFill>
                  <a:srgbClr val="FFFF00"/>
                </a:solidFill>
              </a:rPr>
              <a:t>Đk</a:t>
            </a:r>
            <a:r>
              <a:rPr lang="en-US" sz="6400" u="sng" dirty="0" smtClean="0">
                <a:solidFill>
                  <a:srgbClr val="FFFF00"/>
                </a:solidFill>
              </a:rPr>
              <a:t>:</a:t>
            </a:r>
            <a:r>
              <a:rPr lang="en-US" sz="6400" dirty="0" smtClean="0">
                <a:solidFill>
                  <a:prstClr val="white"/>
                </a:solidFill>
              </a:rPr>
              <a:t> </a:t>
            </a:r>
            <a:r>
              <a:rPr lang="vi-VN" sz="6400" dirty="0" smtClean="0">
                <a:solidFill>
                  <a:prstClr val="white"/>
                </a:solidFill>
              </a:rPr>
              <a:t>Bước </a:t>
            </a:r>
            <a:r>
              <a:rPr lang="vi-VN" sz="6400" dirty="0">
                <a:solidFill>
                  <a:prstClr val="white"/>
                </a:solidFill>
              </a:rPr>
              <a:t>vào cung </a:t>
            </a:r>
            <a:r>
              <a:rPr lang="vi-VN" sz="6400" dirty="0" smtClean="0">
                <a:solidFill>
                  <a:prstClr val="white"/>
                </a:solidFill>
              </a:rPr>
              <a:t>thánh </a:t>
            </a:r>
            <a:r>
              <a:rPr lang="vi-VN" sz="6400" dirty="0">
                <a:solidFill>
                  <a:prstClr val="white"/>
                </a:solidFill>
              </a:rPr>
              <a:t>hân </a:t>
            </a:r>
            <a:r>
              <a:rPr lang="vi-VN" sz="6400" dirty="0" smtClean="0">
                <a:solidFill>
                  <a:prstClr val="white"/>
                </a:solidFill>
              </a:rPr>
              <a:t>hoan</a:t>
            </a:r>
            <a:r>
              <a:rPr lang="en-US" sz="6400" dirty="0">
                <a:solidFill>
                  <a:prstClr val="white"/>
                </a:solidFill>
              </a:rPr>
              <a:t> </a:t>
            </a:r>
            <a:r>
              <a:rPr lang="vi-VN" sz="6400" dirty="0" smtClean="0">
                <a:solidFill>
                  <a:prstClr val="white"/>
                </a:solidFill>
              </a:rPr>
              <a:t>hát </a:t>
            </a:r>
            <a:r>
              <a:rPr lang="vi-VN" sz="6400" dirty="0">
                <a:solidFill>
                  <a:prstClr val="white"/>
                </a:solidFill>
              </a:rPr>
              <a:t>lên </a:t>
            </a:r>
            <a:r>
              <a:rPr lang="vi-VN" sz="6400" dirty="0" smtClean="0">
                <a:solidFill>
                  <a:prstClr val="white"/>
                </a:solidFill>
              </a:rPr>
              <a:t>niềm</a:t>
            </a:r>
            <a:r>
              <a:rPr lang="en-US" sz="6400" dirty="0">
                <a:solidFill>
                  <a:prstClr val="white"/>
                </a:solidFill>
              </a:rPr>
              <a:t> </a:t>
            </a:r>
            <a:r>
              <a:rPr lang="vi-VN" sz="6400" dirty="0" smtClean="0">
                <a:solidFill>
                  <a:prstClr val="white"/>
                </a:solidFill>
              </a:rPr>
              <a:t>tin.</a:t>
            </a:r>
            <a:r>
              <a:rPr lang="en-US" sz="6400" dirty="0">
                <a:solidFill>
                  <a:prstClr val="white"/>
                </a:solidFill>
              </a:rPr>
              <a:t> </a:t>
            </a:r>
            <a:r>
              <a:rPr lang="vi-VN" sz="6400" dirty="0" smtClean="0">
                <a:solidFill>
                  <a:prstClr val="white"/>
                </a:solidFill>
              </a:rPr>
              <a:t>Bước </a:t>
            </a:r>
            <a:r>
              <a:rPr lang="vi-VN" sz="6400" dirty="0">
                <a:solidFill>
                  <a:prstClr val="white"/>
                </a:solidFill>
              </a:rPr>
              <a:t>vào </a:t>
            </a:r>
            <a:r>
              <a:rPr lang="vi-VN" sz="6400" dirty="0" smtClean="0">
                <a:solidFill>
                  <a:prstClr val="white"/>
                </a:solidFill>
              </a:rPr>
              <a:t>cung</a:t>
            </a:r>
            <a:r>
              <a:rPr lang="en-US" sz="6400" dirty="0">
                <a:solidFill>
                  <a:prstClr val="white"/>
                </a:solidFill>
              </a:rPr>
              <a:t> </a:t>
            </a:r>
            <a:r>
              <a:rPr lang="vi-VN" sz="6400" dirty="0" smtClean="0">
                <a:solidFill>
                  <a:prstClr val="white"/>
                </a:solidFill>
              </a:rPr>
              <a:t>thánh </a:t>
            </a:r>
            <a:r>
              <a:rPr lang="vi-VN" sz="6400" dirty="0">
                <a:solidFill>
                  <a:prstClr val="white"/>
                </a:solidFill>
              </a:rPr>
              <a:t>con </a:t>
            </a:r>
            <a:r>
              <a:rPr lang="vi-VN" sz="6400" dirty="0" smtClean="0">
                <a:solidFill>
                  <a:prstClr val="white"/>
                </a:solidFill>
              </a:rPr>
              <a:t>xin</a:t>
            </a:r>
            <a:r>
              <a:rPr lang="en-US" sz="6400" dirty="0">
                <a:solidFill>
                  <a:prstClr val="white"/>
                </a:solidFill>
              </a:rPr>
              <a:t> </a:t>
            </a:r>
            <a:r>
              <a:rPr lang="vi-VN" sz="6400" dirty="0" smtClean="0">
                <a:solidFill>
                  <a:prstClr val="white"/>
                </a:solidFill>
              </a:rPr>
              <a:t>hiến </a:t>
            </a:r>
            <a:r>
              <a:rPr lang="vi-VN" sz="6400" dirty="0">
                <a:solidFill>
                  <a:prstClr val="white"/>
                </a:solidFill>
              </a:rPr>
              <a:t>trao tình </a:t>
            </a:r>
            <a:r>
              <a:rPr lang="vi-VN" sz="6400" dirty="0" smtClean="0">
                <a:solidFill>
                  <a:prstClr val="white"/>
                </a:solidFill>
              </a:rPr>
              <a:t>thương</a:t>
            </a:r>
            <a:r>
              <a:rPr lang="vi-VN" sz="6400" dirty="0">
                <a:solidFill>
                  <a:prstClr val="white"/>
                </a:solidFill>
              </a:rPr>
              <a:t>.</a:t>
            </a:r>
            <a:endParaRPr lang="en-US" sz="6400" dirty="0">
              <a:solidFill>
                <a:prstClr val="white"/>
              </a:solidFill>
            </a:endParaRPr>
          </a:p>
        </p:txBody>
      </p:sp>
    </p:spTree>
    <p:extLst>
      <p:ext uri="{BB962C8B-B14F-4D97-AF65-F5344CB8AC3E}">
        <p14:creationId xmlns:p14="http://schemas.microsoft.com/office/powerpoint/2010/main" val="3748603675"/>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500" b="0" i="1" u="sng" dirty="0">
                <a:solidFill>
                  <a:srgbClr val="FFFF00"/>
                </a:solidFill>
                <a:effectLst/>
                <a:latin typeface="+mj-lt"/>
                <a:cs typeface="Times New Roman" panose="02020603050405020304" pitchFamily="18" charset="0"/>
              </a:rPr>
              <a:t>Chủ tế: </a:t>
            </a:r>
            <a:r>
              <a:rPr lang="vi-VN" sz="5500" b="0" i="1" dirty="0">
                <a:solidFill>
                  <a:srgbClr val="FFFF00"/>
                </a:solidFill>
                <a:effectLst/>
                <a:latin typeface="+mj-lt"/>
                <a:cs typeface="Times New Roman" panose="02020603050405020304" pitchFamily="18" charset="0"/>
              </a:rPr>
              <a:t>Vinh danh Thiên Chúa trên các tầng trời. </a:t>
            </a:r>
            <a:r>
              <a:rPr lang="vi-VN" sz="55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101905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3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ca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954019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641005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Chúa xoá tội trần gian, </a:t>
            </a:r>
            <a:r>
              <a:rPr lang="en-US" sz="5200" b="0" dirty="0" smtClean="0">
                <a:solidFill>
                  <a:schemeClr val="bg1"/>
                </a:solidFill>
                <a:effectLst/>
                <a:latin typeface="+mj-lt"/>
                <a:cs typeface="Times New Roman" panose="02020603050405020304" pitchFamily="18" charset="0"/>
              </a:rPr>
              <a:t>x</a:t>
            </a:r>
            <a:r>
              <a:rPr lang="vi-VN" sz="5200" b="0" dirty="0" smtClean="0">
                <a:solidFill>
                  <a:schemeClr val="bg1"/>
                </a:solidFill>
                <a:effectLst/>
                <a:latin typeface="+mj-lt"/>
                <a:cs typeface="Times New Roman" panose="02020603050405020304" pitchFamily="18" charset="0"/>
              </a:rPr>
              <a:t>in </a:t>
            </a:r>
            <a:r>
              <a:rPr lang="vi-VN" sz="52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1633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100" b="0" dirty="0" err="1">
                <a:solidFill>
                  <a:schemeClr val="bg1"/>
                </a:solidFill>
                <a:effectLst/>
                <a:latin typeface="+mj-lt"/>
                <a:cs typeface="Times New Roman" panose="02020603050405020304" pitchFamily="18" charset="0"/>
              </a:rPr>
              <a:t>Vì</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lạy</a:t>
            </a:r>
            <a:r>
              <a:rPr lang="en-US" sz="5100" b="0" dirty="0">
                <a:solidFill>
                  <a:schemeClr val="bg1"/>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Chúa</a:t>
            </a:r>
            <a:r>
              <a:rPr lang="en-US" sz="5100" b="0" dirty="0">
                <a:solidFill>
                  <a:srgbClr val="FFFF00"/>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Giê-su</a:t>
            </a:r>
            <a:r>
              <a:rPr lang="en-US" sz="5100" b="0" dirty="0">
                <a:solidFill>
                  <a:srgbClr val="FFFF00"/>
                </a:solidFill>
                <a:effectLst/>
                <a:latin typeface="+mj-lt"/>
                <a:cs typeface="Times New Roman" panose="02020603050405020304" pitchFamily="18" charset="0"/>
              </a:rPr>
              <a:t> Ki-</a:t>
            </a:r>
            <a:r>
              <a:rPr lang="en-US" sz="5100" b="0" dirty="0" err="1">
                <a:solidFill>
                  <a:srgbClr val="FFFF00"/>
                </a:solidFill>
                <a:effectLst/>
                <a:latin typeface="+mj-lt"/>
                <a:cs typeface="Times New Roman" panose="02020603050405020304" pitchFamily="18" charset="0"/>
              </a:rPr>
              <a:t>tô</a:t>
            </a:r>
            <a:r>
              <a:rPr lang="en-US" sz="5100" b="0" dirty="0">
                <a:solidFill>
                  <a:srgbClr val="FFFF00"/>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Tối</a:t>
            </a:r>
            <a:r>
              <a:rPr lang="en-US" sz="5100" b="0" dirty="0">
                <a:solidFill>
                  <a:schemeClr val="bg1"/>
                </a:solidFill>
                <a:effectLst/>
                <a:latin typeface="+mj-lt"/>
                <a:cs typeface="Times New Roman" panose="02020603050405020304" pitchFamily="18" charset="0"/>
              </a:rPr>
              <a:t> Cao, </a:t>
            </a:r>
            <a:r>
              <a:rPr lang="en-US" sz="5100" b="0" dirty="0" err="1">
                <a:solidFill>
                  <a:schemeClr val="bg1"/>
                </a:solidFill>
                <a:effectLst/>
                <a:latin typeface="+mj-lt"/>
                <a:cs typeface="Times New Roman" panose="02020603050405020304" pitchFamily="18" charset="0"/>
              </a:rPr>
              <a:t>cùng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Thần</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trong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vinh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quang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Cha. </a:t>
            </a:r>
            <a:r>
              <a:rPr lang="en-US" sz="5100" b="0" u="sng" dirty="0">
                <a:solidFill>
                  <a:srgbClr val="FFFF00"/>
                </a:solidFill>
                <a:effectLst/>
                <a:latin typeface="+mj-lt"/>
                <a:cs typeface="Times New Roman" panose="02020603050405020304" pitchFamily="18" charset="0"/>
              </a:rPr>
              <a:t>A-men. A-men. </a:t>
            </a:r>
            <a:endParaRPr lang="vi-VN" sz="51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17357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308324"/>
          </a:xfrm>
          <a:prstGeom prst="rect">
            <a:avLst/>
          </a:prstGeom>
          <a:noFill/>
        </p:spPr>
        <p:txBody>
          <a:bodyPr wrap="square" rtlCol="0">
            <a:spAutoFit/>
          </a:bodyPr>
          <a:lstStyle/>
          <a:p>
            <a:r>
              <a:rPr lang="vi-VN" sz="3600" b="1" dirty="0">
                <a:ln w="1905"/>
                <a:solidFill>
                  <a:srgbClr val="A50021"/>
                </a:solidFill>
                <a:effectLst>
                  <a:innerShdw blurRad="69850" dist="43180" dir="5400000">
                    <a:srgbClr val="000000">
                      <a:alpha val="65000"/>
                    </a:srgbClr>
                  </a:innerShdw>
                </a:effectLst>
              </a:rPr>
              <a:t>Bài đọc </a:t>
            </a:r>
            <a:r>
              <a:rPr lang="en-US" sz="3600" b="1" dirty="0" smtClean="0">
                <a:ln w="1905"/>
                <a:solidFill>
                  <a:srgbClr val="A50021"/>
                </a:solidFill>
                <a:effectLst>
                  <a:innerShdw blurRad="69850" dist="43180" dir="5400000">
                    <a:srgbClr val="000000">
                      <a:alpha val="65000"/>
                    </a:srgbClr>
                  </a:innerShdw>
                </a:effectLst>
              </a:rPr>
              <a:t>1</a:t>
            </a:r>
            <a:r>
              <a:rPr lang="vi-VN"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a:p>
            <a:r>
              <a:rPr lang="vi-VN" sz="3600" b="1" dirty="0">
                <a:ln w="1905"/>
                <a:solidFill>
                  <a:srgbClr val="A50021"/>
                </a:solidFill>
                <a:effectLst>
                  <a:innerShdw blurRad="69850" dist="43180" dir="5400000">
                    <a:srgbClr val="000000">
                      <a:alpha val="65000"/>
                    </a:srgbClr>
                  </a:innerShdw>
                </a:effectLst>
              </a:rPr>
              <a:t>Bài trích sách </a:t>
            </a:r>
            <a:r>
              <a:rPr lang="en-US" sz="3600" b="1" dirty="0" err="1" smtClean="0">
                <a:ln w="1905"/>
                <a:solidFill>
                  <a:srgbClr val="A50021"/>
                </a:solidFill>
                <a:effectLst>
                  <a:innerShdw blurRad="69850" dist="43180" dir="5400000">
                    <a:srgbClr val="000000">
                      <a:alpha val="65000"/>
                    </a:srgbClr>
                  </a:innerShdw>
                </a:effectLst>
              </a:rPr>
              <a:t>ngôn</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sứ</a:t>
            </a:r>
            <a:r>
              <a:rPr lang="en-US" sz="3600" b="1" dirty="0" smtClean="0">
                <a:ln w="1905"/>
                <a:solidFill>
                  <a:srgbClr val="A50021"/>
                </a:solidFill>
                <a:effectLst>
                  <a:innerShdw blurRad="69850" dist="43180" dir="5400000">
                    <a:srgbClr val="000000">
                      <a:alpha val="65000"/>
                    </a:srgbClr>
                  </a:innerShdw>
                </a:effectLst>
              </a:rPr>
              <a:t> I-</a:t>
            </a:r>
            <a:r>
              <a:rPr lang="en-US" sz="3600" b="1" dirty="0" err="1" smtClean="0">
                <a:ln w="1905"/>
                <a:solidFill>
                  <a:srgbClr val="A50021"/>
                </a:solidFill>
                <a:effectLst>
                  <a:innerShdw blurRad="69850" dist="43180" dir="5400000">
                    <a:srgbClr val="000000">
                      <a:alpha val="65000"/>
                    </a:srgbClr>
                  </a:innerShdw>
                </a:effectLst>
              </a:rPr>
              <a:t>sai</a:t>
            </a:r>
            <a:r>
              <a:rPr lang="en-US" sz="3600" b="1" dirty="0" smtClean="0">
                <a:ln w="1905"/>
                <a:solidFill>
                  <a:srgbClr val="A50021"/>
                </a:solidFill>
                <a:effectLst>
                  <a:innerShdw blurRad="69850" dist="43180" dir="5400000">
                    <a:srgbClr val="000000">
                      <a:alpha val="65000"/>
                    </a:srgbClr>
                  </a:innerShdw>
                </a:effectLst>
              </a:rPr>
              <a:t>-a</a:t>
            </a:r>
            <a:r>
              <a:rPr lang="vi-VN"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a:p>
            <a:r>
              <a:rPr lang="en-US" sz="3600" b="1" dirty="0" err="1" smtClean="0">
                <a:ln w="1905"/>
                <a:solidFill>
                  <a:srgbClr val="A50021"/>
                </a:solidFill>
                <a:effectLst>
                  <a:innerShdw blurRad="69850" dist="43180" dir="5400000">
                    <a:srgbClr val="000000">
                      <a:alpha val="65000"/>
                    </a:srgbClr>
                  </a:innerShdw>
                </a:effectLst>
              </a:rPr>
              <a:t>Tư</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tưởng</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của</a:t>
            </a:r>
            <a:r>
              <a:rPr lang="en-US" sz="3600" b="1" dirty="0" smtClean="0">
                <a:ln w="1905"/>
                <a:solidFill>
                  <a:srgbClr val="A50021"/>
                </a:solidFill>
                <a:effectLst>
                  <a:innerShdw blurRad="69850" dist="43180" dir="5400000">
                    <a:srgbClr val="000000">
                      <a:alpha val="65000"/>
                    </a:srgbClr>
                  </a:innerShdw>
                </a:effectLst>
              </a:rPr>
              <a:t> ta </a:t>
            </a:r>
            <a:r>
              <a:rPr lang="en-US" sz="3600" b="1" dirty="0" err="1" smtClean="0">
                <a:ln w="1905"/>
                <a:solidFill>
                  <a:srgbClr val="A50021"/>
                </a:solidFill>
                <a:effectLst>
                  <a:innerShdw blurRad="69850" dist="43180" dir="5400000">
                    <a:srgbClr val="000000">
                      <a:alpha val="65000"/>
                    </a:srgbClr>
                  </a:innerShdw>
                </a:effectLst>
              </a:rPr>
              <a:t>không</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phải</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là</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tư</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tưởng</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của</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các</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ngươi</a:t>
            </a:r>
            <a:r>
              <a:rPr lang="en-US"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144</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XXV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endParaRPr lang="en-US" dirty="0">
              <a:solidFill>
                <a:srgbClr val="FFFF00"/>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Lạy Chúa con ngày ngày xin tán dương, xin ca tụng Danh Chúa muôn đời. Chúa cao trọng rất đáng ca ngợi, cao trọng vô biên, chẳng ai người dò thấu tận suy.</a:t>
            </a:r>
            <a:endParaRPr lang="en-US" sz="5400">
              <a:solidFill>
                <a:schemeClr val="bg1"/>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Thật Chúa nhân hậu và hay xót thương, không mau giận nhưng sẵn ân tình. Chúa nhân hậu với hết mọi người, tỏ lòng khoan dung với muôn loài Ngài đã dựng nên.</a:t>
            </a:r>
            <a:endParaRPr lang="en-US" sz="5400">
              <a:solidFill>
                <a:schemeClr val="bg1"/>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500" b="0" dirty="0">
                <a:solidFill>
                  <a:schemeClr val="bg1"/>
                </a:solidFill>
                <a:effectLst/>
                <a:latin typeface="+mj-lt"/>
              </a:rPr>
              <a:t>Lạy Chúa Thánh Thần là Ánh sáng Chân lý vẹn toàn,</a:t>
            </a:r>
            <a:br>
              <a:rPr lang="vi-VN" sz="5500" b="0" dirty="0">
                <a:solidFill>
                  <a:schemeClr val="bg1"/>
                </a:solidFill>
                <a:effectLst/>
                <a:latin typeface="+mj-lt"/>
              </a:rPr>
            </a:br>
            <a:r>
              <a:rPr lang="vi-VN" sz="5500" b="0" dirty="0">
                <a:solidFill>
                  <a:schemeClr val="bg1"/>
                </a:solidFill>
                <a:effectLst/>
                <a:latin typeface="+mj-lt"/>
              </a:rPr>
              <a:t>Chúa ban những ân huệ thích hợp cho từng thời đại, và dùng nhiều cách thế kỳ diệu để hướng dẫn Hội Thánh,</a:t>
            </a:r>
            <a:endParaRPr lang="en-US" sz="5500" b="0" dirty="0">
              <a:solidFill>
                <a:schemeClr val="bg1"/>
              </a:solidFill>
              <a:effectLst/>
              <a:latin typeface="+mj-lt"/>
            </a:endParaRPr>
          </a:p>
        </p:txBody>
      </p:sp>
    </p:spTree>
    <p:extLst>
      <p:ext uri="{BB962C8B-B14F-4D97-AF65-F5344CB8AC3E}">
        <p14:creationId xmlns:p14="http://schemas.microsoft.com/office/powerpoint/2010/main" val="1316084916"/>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 Đường lối của Ngài đều thật chí công. Bao công việc chan chứa ân tình. Chúa ở gần những kẻ kêu nài, những kẻ chuyên chăm biết tâm thành cầu khấn Ngài liên.</a:t>
            </a: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ở gần những ai cầu khẩn Chúa.</a:t>
            </a:r>
          </a:p>
        </p:txBody>
      </p:sp>
    </p:spTree>
    <p:extLst>
      <p:ext uri="{BB962C8B-B14F-4D97-AF65-F5344CB8AC3E}">
        <p14:creationId xmlns:p14="http://schemas.microsoft.com/office/powerpoint/2010/main" val="1853861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a:solidFill>
                  <a:srgbClr val="A50021"/>
                </a:solidFill>
              </a:rPr>
              <a:t>Bài trích </a:t>
            </a:r>
            <a:r>
              <a:rPr lang="en-US" sz="3600" dirty="0" err="1" smtClean="0">
                <a:solidFill>
                  <a:srgbClr val="A50021"/>
                </a:solidFill>
              </a:rPr>
              <a:t>thư</a:t>
            </a:r>
            <a:r>
              <a:rPr lang="en-US" sz="3600" dirty="0" smtClean="0">
                <a:solidFill>
                  <a:srgbClr val="A50021"/>
                </a:solidFill>
              </a:rPr>
              <a:t> </a:t>
            </a:r>
            <a:r>
              <a:rPr lang="en-US" sz="3600" dirty="0" err="1" smtClean="0">
                <a:solidFill>
                  <a:srgbClr val="A50021"/>
                </a:solidFill>
              </a:rPr>
              <a:t>thánh</a:t>
            </a:r>
            <a:r>
              <a:rPr lang="en-US" sz="3600" dirty="0" smtClean="0">
                <a:solidFill>
                  <a:srgbClr val="A50021"/>
                </a:solidFill>
              </a:rPr>
              <a:t> </a:t>
            </a:r>
            <a:r>
              <a:rPr lang="en-US" sz="3600" dirty="0" err="1" smtClean="0">
                <a:solidFill>
                  <a:srgbClr val="A50021"/>
                </a:solidFill>
              </a:rPr>
              <a:t>Phao-lô</a:t>
            </a:r>
            <a:r>
              <a:rPr lang="en-US" sz="3600" dirty="0" smtClean="0">
                <a:solidFill>
                  <a:srgbClr val="A50021"/>
                </a:solidFill>
              </a:rPr>
              <a:t> </a:t>
            </a:r>
            <a:r>
              <a:rPr lang="en-US" sz="3600" dirty="0" err="1" smtClean="0">
                <a:solidFill>
                  <a:srgbClr val="A50021"/>
                </a:solidFill>
              </a:rPr>
              <a:t>tông</a:t>
            </a:r>
            <a:r>
              <a:rPr lang="en-US" sz="3600" dirty="0" smtClean="0">
                <a:solidFill>
                  <a:srgbClr val="A50021"/>
                </a:solidFill>
              </a:rPr>
              <a:t> </a:t>
            </a:r>
            <a:r>
              <a:rPr lang="en-US" sz="3600" dirty="0" err="1" smtClean="0">
                <a:solidFill>
                  <a:srgbClr val="A50021"/>
                </a:solidFill>
              </a:rPr>
              <a:t>đồ</a:t>
            </a:r>
            <a:r>
              <a:rPr lang="en-US" sz="3600" dirty="0" smtClean="0">
                <a:solidFill>
                  <a:srgbClr val="A50021"/>
                </a:solidFill>
              </a:rPr>
              <a:t> </a:t>
            </a:r>
            <a:r>
              <a:rPr lang="en-US" sz="3600" dirty="0" err="1" smtClean="0">
                <a:solidFill>
                  <a:srgbClr val="A50021"/>
                </a:solidFill>
              </a:rPr>
              <a:t>gửi</a:t>
            </a:r>
            <a:r>
              <a:rPr lang="en-US" sz="3600" dirty="0" smtClean="0">
                <a:solidFill>
                  <a:srgbClr val="A50021"/>
                </a:solidFill>
              </a:rPr>
              <a:t> </a:t>
            </a:r>
            <a:r>
              <a:rPr lang="en-US" sz="3600" dirty="0" err="1" smtClean="0">
                <a:solidFill>
                  <a:srgbClr val="A50021"/>
                </a:solidFill>
              </a:rPr>
              <a:t>tín</a:t>
            </a:r>
            <a:r>
              <a:rPr lang="en-US" sz="3600" dirty="0" smtClean="0">
                <a:solidFill>
                  <a:srgbClr val="A50021"/>
                </a:solidFill>
              </a:rPr>
              <a:t> </a:t>
            </a:r>
            <a:r>
              <a:rPr lang="en-US" sz="3600" dirty="0" err="1" smtClean="0">
                <a:solidFill>
                  <a:srgbClr val="A50021"/>
                </a:solidFill>
              </a:rPr>
              <a:t>hữu</a:t>
            </a:r>
            <a:r>
              <a:rPr lang="en-US" sz="3600" dirty="0" smtClean="0">
                <a:solidFill>
                  <a:srgbClr val="A50021"/>
                </a:solidFill>
              </a:rPr>
              <a:t> Phi-</a:t>
            </a:r>
            <a:r>
              <a:rPr lang="en-US" sz="3600" dirty="0" err="1" smtClean="0">
                <a:solidFill>
                  <a:srgbClr val="A50021"/>
                </a:solidFill>
              </a:rPr>
              <a:t>líp</a:t>
            </a:r>
            <a:r>
              <a:rPr lang="en-US" sz="3600" dirty="0" smtClean="0">
                <a:solidFill>
                  <a:srgbClr val="A50021"/>
                </a:solidFill>
              </a:rPr>
              <a:t>-</a:t>
            </a:r>
            <a:r>
              <a:rPr lang="en-US" sz="3600" dirty="0" err="1" smtClean="0">
                <a:solidFill>
                  <a:srgbClr val="A50021"/>
                </a:solidFill>
              </a:rPr>
              <a:t>phê</a:t>
            </a:r>
            <a:r>
              <a:rPr lang="vi-VN" sz="3600" dirty="0" smtClean="0">
                <a:solidFill>
                  <a:srgbClr val="A50021"/>
                </a:solidFill>
              </a:rPr>
              <a:t>.</a:t>
            </a:r>
            <a:endParaRPr lang="vi-VN" sz="3600" dirty="0">
              <a:solidFill>
                <a:srgbClr val="A50021"/>
              </a:solidFill>
            </a:endParaRPr>
          </a:p>
          <a:p>
            <a:r>
              <a:rPr lang="en-US" sz="3600" dirty="0" err="1" smtClean="0">
                <a:solidFill>
                  <a:srgbClr val="A50021"/>
                </a:solidFill>
              </a:rPr>
              <a:t>Đối</a:t>
            </a:r>
            <a:r>
              <a:rPr lang="en-US" sz="3600" dirty="0" smtClean="0">
                <a:solidFill>
                  <a:srgbClr val="A50021"/>
                </a:solidFill>
              </a:rPr>
              <a:t> </a:t>
            </a:r>
            <a:r>
              <a:rPr lang="en-US" sz="3600" dirty="0" err="1" smtClean="0">
                <a:solidFill>
                  <a:srgbClr val="A50021"/>
                </a:solidFill>
              </a:rPr>
              <a:t>với</a:t>
            </a:r>
            <a:r>
              <a:rPr lang="en-US" sz="3600" dirty="0" smtClean="0">
                <a:solidFill>
                  <a:srgbClr val="A50021"/>
                </a:solidFill>
              </a:rPr>
              <a:t> </a:t>
            </a:r>
            <a:r>
              <a:rPr lang="en-US" sz="3600" dirty="0" err="1" smtClean="0">
                <a:solidFill>
                  <a:srgbClr val="A50021"/>
                </a:solidFill>
              </a:rPr>
              <a:t>tôi</a:t>
            </a:r>
            <a:r>
              <a:rPr lang="en-US" sz="3600" dirty="0" smtClean="0">
                <a:solidFill>
                  <a:srgbClr val="A50021"/>
                </a:solidFill>
              </a:rPr>
              <a:t>, </a:t>
            </a:r>
            <a:r>
              <a:rPr lang="en-US" sz="3600" dirty="0" err="1" smtClean="0">
                <a:solidFill>
                  <a:srgbClr val="A50021"/>
                </a:solidFill>
              </a:rPr>
              <a:t>sống</a:t>
            </a:r>
            <a:r>
              <a:rPr lang="en-US" sz="3600" dirty="0" smtClean="0">
                <a:solidFill>
                  <a:srgbClr val="A50021"/>
                </a:solidFill>
              </a:rPr>
              <a:t> </a:t>
            </a:r>
            <a:r>
              <a:rPr lang="en-US" sz="3600" dirty="0" err="1" smtClean="0">
                <a:solidFill>
                  <a:srgbClr val="A50021"/>
                </a:solidFill>
              </a:rPr>
              <a:t>là</a:t>
            </a:r>
            <a:r>
              <a:rPr lang="en-US" sz="3600" dirty="0" smtClean="0">
                <a:solidFill>
                  <a:srgbClr val="A50021"/>
                </a:solidFill>
              </a:rPr>
              <a:t> </a:t>
            </a:r>
            <a:r>
              <a:rPr lang="en-US" sz="3600" dirty="0" err="1" smtClean="0">
                <a:solidFill>
                  <a:srgbClr val="A50021"/>
                </a:solidFill>
              </a:rPr>
              <a:t>Đức</a:t>
            </a:r>
            <a:r>
              <a:rPr lang="en-US" sz="3600" dirty="0" smtClean="0">
                <a:solidFill>
                  <a:srgbClr val="A50021"/>
                </a:solidFill>
              </a:rPr>
              <a:t> </a:t>
            </a:r>
            <a:r>
              <a:rPr lang="en-US" sz="3600" dirty="0" err="1" smtClean="0">
                <a:solidFill>
                  <a:srgbClr val="A50021"/>
                </a:solidFill>
              </a:rPr>
              <a:t>Kitô</a:t>
            </a:r>
            <a:r>
              <a:rPr lang="vi-VN" sz="3600" dirty="0" smtClean="0">
                <a:solidFill>
                  <a:srgbClr val="A50021"/>
                </a:solidFill>
              </a:rPr>
              <a:t>.</a:t>
            </a:r>
            <a:endParaRPr lang="vi-VN" sz="3600" dirty="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smtClean="0">
                <a:solidFill>
                  <a:schemeClr val="bg1"/>
                </a:solidFill>
              </a:rPr>
              <a:t>Lạy Chúa, xin mở lòng chúng con, để chúng con biết lắng nghe lời Con Chúa phán dạy.</a:t>
            </a:r>
            <a:endParaRPr lang="en-US" sz="60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57696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5767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sinh</a:t>
            </a:r>
            <a:r>
              <a:rPr lang="vi-VN"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4258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này chúng con đang chung lời cầu nguyện cho các</a:t>
            </a:r>
            <a:br>
              <a:rPr lang="vi-VN" sz="6000" b="0" dirty="0">
                <a:solidFill>
                  <a:schemeClr val="bg1"/>
                </a:solidFill>
                <a:effectLst/>
                <a:latin typeface="+mj-lt"/>
              </a:rPr>
            </a:br>
            <a:r>
              <a:rPr lang="vi-VN" sz="6000" b="0" dirty="0">
                <a:solidFill>
                  <a:schemeClr val="bg1"/>
                </a:solidFill>
                <a:effectLst/>
                <a:latin typeface="+mj-lt"/>
              </a:rPr>
              <a:t>Giám mục, và những người tham dự Thượng Hội đồng Giám mục thế giới.</a:t>
            </a:r>
            <a:endParaRPr lang="en-US" sz="6000" b="0" dirty="0">
              <a:solidFill>
                <a:schemeClr val="bg1"/>
              </a:solidFill>
              <a:effectLst/>
              <a:latin typeface="+mj-lt"/>
            </a:endParaRPr>
          </a:p>
        </p:txBody>
      </p:sp>
    </p:spTree>
    <p:extLst>
      <p:ext uri="{BB962C8B-B14F-4D97-AF65-F5344CB8AC3E}">
        <p14:creationId xmlns:p14="http://schemas.microsoft.com/office/powerpoint/2010/main" val="746168355"/>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770566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35206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489903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53384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7519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88859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36445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88515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47880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351240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06847301"/>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tình yêu. Người yêu thương và muốn cứu độ hết thảy mọi người. Chúng ta cùng cảm tạ Chúa và dâng lời cầu xin.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411018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554272"/>
          </a:xfrm>
          <a:prstGeom prst="rect">
            <a:avLst/>
          </a:prstGeom>
        </p:spPr>
        <p:txBody>
          <a:bodyPr wrap="square">
            <a:spAutoFit/>
          </a:bodyPr>
          <a:lstStyle/>
          <a:p>
            <a:pPr algn="ctr"/>
            <a:r>
              <a:rPr lang="en-US" sz="5500" b="1" dirty="0" smtClean="0">
                <a:solidFill>
                  <a:srgbClr val="FFFF00"/>
                </a:solidFill>
              </a:rPr>
              <a:t>HIẾN DÂNG</a:t>
            </a:r>
            <a:endParaRPr lang="en-US" sz="5500" b="1" dirty="0">
              <a:solidFill>
                <a:srgbClr val="FFFF00"/>
              </a:solidFill>
            </a:endParaRPr>
          </a:p>
          <a:p>
            <a:pPr algn="ctr"/>
            <a:r>
              <a:rPr lang="en-US" sz="4000" b="1" i="1" dirty="0" err="1" smtClean="0">
                <a:solidFill>
                  <a:schemeClr val="bg1"/>
                </a:solidFill>
              </a:rPr>
              <a:t>Nguyễn</a:t>
            </a:r>
            <a:r>
              <a:rPr lang="en-US" sz="4000" b="1" i="1" dirty="0" smtClean="0">
                <a:solidFill>
                  <a:schemeClr val="bg1"/>
                </a:solidFill>
              </a:rPr>
              <a:t> </a:t>
            </a:r>
            <a:r>
              <a:rPr lang="en-US" sz="4000" b="1" i="1" dirty="0" err="1" smtClean="0">
                <a:solidFill>
                  <a:schemeClr val="bg1"/>
                </a:solidFill>
              </a:rPr>
              <a:t>Văn</a:t>
            </a:r>
            <a:r>
              <a:rPr lang="en-US" sz="4000" b="1" i="1" dirty="0" smtClean="0">
                <a:solidFill>
                  <a:schemeClr val="bg1"/>
                </a:solidFill>
              </a:rPr>
              <a:t> Trinh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pPr>
            <a:r>
              <a:rPr lang="en-US" sz="5100" u="sng" dirty="0" err="1" smtClean="0">
                <a:solidFill>
                  <a:srgbClr val="FFFF00"/>
                </a:solidFill>
              </a:rPr>
              <a:t>Đk</a:t>
            </a:r>
            <a:r>
              <a:rPr lang="en-US" sz="5100" u="sng" dirty="0" smtClean="0">
                <a:solidFill>
                  <a:srgbClr val="FFFF00"/>
                </a:solidFill>
              </a:rPr>
              <a:t>:</a:t>
            </a:r>
            <a:r>
              <a:rPr lang="en-US" sz="5100" dirty="0" smtClean="0">
                <a:solidFill>
                  <a:schemeClr val="bg1"/>
                </a:solidFill>
              </a:rPr>
              <a:t> </a:t>
            </a:r>
            <a:r>
              <a:rPr lang="en-US" sz="5100" dirty="0" err="1">
                <a:solidFill>
                  <a:schemeClr val="bg1"/>
                </a:solidFill>
              </a:rPr>
              <a:t>Nếu</a:t>
            </a:r>
            <a:r>
              <a:rPr lang="en-US" sz="5100" dirty="0">
                <a:solidFill>
                  <a:schemeClr val="bg1"/>
                </a:solidFill>
              </a:rPr>
              <a:t> con </a:t>
            </a:r>
            <a:r>
              <a:rPr lang="en-US" sz="5100" dirty="0" err="1">
                <a:solidFill>
                  <a:schemeClr val="bg1"/>
                </a:solidFill>
              </a:rPr>
              <a:t>dâng</a:t>
            </a:r>
            <a:r>
              <a:rPr lang="en-US" sz="5100" dirty="0">
                <a:solidFill>
                  <a:schemeClr val="bg1"/>
                </a:solidFill>
              </a:rPr>
              <a:t> </a:t>
            </a:r>
            <a:r>
              <a:rPr lang="en-US" sz="5100" dirty="0" err="1">
                <a:solidFill>
                  <a:schemeClr val="bg1"/>
                </a:solidFill>
              </a:rPr>
              <a:t>lên</a:t>
            </a:r>
            <a:r>
              <a:rPr lang="en-US" sz="5100" dirty="0">
                <a:solidFill>
                  <a:schemeClr val="bg1"/>
                </a:solidFill>
              </a:rPr>
              <a:t> </a:t>
            </a:r>
            <a:r>
              <a:rPr lang="en-US" sz="5100" dirty="0" err="1">
                <a:solidFill>
                  <a:schemeClr val="bg1"/>
                </a:solidFill>
              </a:rPr>
              <a:t>Chúa</a:t>
            </a:r>
            <a:r>
              <a:rPr lang="en-US" sz="5100" dirty="0">
                <a:solidFill>
                  <a:schemeClr val="bg1"/>
                </a:solidFill>
              </a:rPr>
              <a:t> </a:t>
            </a:r>
            <a:r>
              <a:rPr lang="en-US" sz="5100" dirty="0" err="1">
                <a:solidFill>
                  <a:schemeClr val="bg1"/>
                </a:solidFill>
              </a:rPr>
              <a:t>làm</a:t>
            </a:r>
            <a:r>
              <a:rPr lang="en-US" sz="5100" dirty="0">
                <a:solidFill>
                  <a:schemeClr val="bg1"/>
                </a:solidFill>
              </a:rPr>
              <a:t> </a:t>
            </a:r>
            <a:r>
              <a:rPr lang="en-US" sz="5100" dirty="0" err="1">
                <a:solidFill>
                  <a:schemeClr val="bg1"/>
                </a:solidFill>
              </a:rPr>
              <a:t>lễ</a:t>
            </a:r>
            <a:r>
              <a:rPr lang="en-US" sz="5100" dirty="0">
                <a:solidFill>
                  <a:schemeClr val="bg1"/>
                </a:solidFill>
              </a:rPr>
              <a:t> </a:t>
            </a:r>
            <a:r>
              <a:rPr lang="en-US" sz="5100" dirty="0" err="1">
                <a:solidFill>
                  <a:schemeClr val="bg1"/>
                </a:solidFill>
              </a:rPr>
              <a:t>vật</a:t>
            </a:r>
            <a:r>
              <a:rPr lang="en-US" sz="5100" dirty="0">
                <a:solidFill>
                  <a:schemeClr val="bg1"/>
                </a:solidFill>
              </a:rPr>
              <a:t> </a:t>
            </a:r>
            <a:r>
              <a:rPr lang="en-US" sz="5100" dirty="0" err="1">
                <a:solidFill>
                  <a:schemeClr val="bg1"/>
                </a:solidFill>
              </a:rPr>
              <a:t>hèn</a:t>
            </a:r>
            <a:r>
              <a:rPr lang="en-US" sz="5100" dirty="0">
                <a:solidFill>
                  <a:schemeClr val="bg1"/>
                </a:solidFill>
              </a:rPr>
              <a:t> </a:t>
            </a:r>
            <a:r>
              <a:rPr lang="en-US" sz="5100" dirty="0" err="1">
                <a:solidFill>
                  <a:schemeClr val="bg1"/>
                </a:solidFill>
              </a:rPr>
              <a:t>thì</a:t>
            </a:r>
            <a:r>
              <a:rPr lang="en-US" sz="5100" dirty="0">
                <a:solidFill>
                  <a:schemeClr val="bg1"/>
                </a:solidFill>
              </a:rPr>
              <a:t> con </a:t>
            </a:r>
            <a:r>
              <a:rPr lang="en-US" sz="5100" dirty="0" err="1">
                <a:solidFill>
                  <a:schemeClr val="bg1"/>
                </a:solidFill>
              </a:rPr>
              <a:t>xin</a:t>
            </a:r>
            <a:r>
              <a:rPr lang="en-US" sz="5100" dirty="0">
                <a:solidFill>
                  <a:schemeClr val="bg1"/>
                </a:solidFill>
              </a:rPr>
              <a:t> </a:t>
            </a:r>
            <a:r>
              <a:rPr lang="en-US" sz="5100" dirty="0" err="1">
                <a:solidFill>
                  <a:schemeClr val="bg1"/>
                </a:solidFill>
              </a:rPr>
              <a:t>dâng</a:t>
            </a:r>
            <a:r>
              <a:rPr lang="en-US" sz="5100" dirty="0">
                <a:solidFill>
                  <a:schemeClr val="bg1"/>
                </a:solidFill>
              </a:rPr>
              <a:t> </a:t>
            </a:r>
            <a:r>
              <a:rPr lang="en-US" sz="5100" dirty="0" err="1">
                <a:solidFill>
                  <a:schemeClr val="bg1"/>
                </a:solidFill>
              </a:rPr>
              <a:t>tình</a:t>
            </a:r>
            <a:r>
              <a:rPr lang="en-US" sz="5100" dirty="0">
                <a:solidFill>
                  <a:schemeClr val="bg1"/>
                </a:solidFill>
              </a:rPr>
              <a:t> </a:t>
            </a:r>
            <a:r>
              <a:rPr lang="en-US" sz="5100" dirty="0" err="1">
                <a:solidFill>
                  <a:schemeClr val="bg1"/>
                </a:solidFill>
              </a:rPr>
              <a:t>yêu</a:t>
            </a:r>
            <a:r>
              <a:rPr lang="en-US" sz="5100" dirty="0">
                <a:solidFill>
                  <a:schemeClr val="bg1"/>
                </a:solidFill>
              </a:rPr>
              <a:t> </a:t>
            </a:r>
            <a:r>
              <a:rPr lang="en-US" sz="5100" dirty="0" err="1">
                <a:solidFill>
                  <a:schemeClr val="bg1"/>
                </a:solidFill>
              </a:rPr>
              <a:t>nhỏ</a:t>
            </a:r>
            <a:r>
              <a:rPr lang="en-US" sz="5100" dirty="0">
                <a:solidFill>
                  <a:schemeClr val="bg1"/>
                </a:solidFill>
              </a:rPr>
              <a:t> </a:t>
            </a:r>
            <a:r>
              <a:rPr lang="en-US" sz="5100" dirty="0" err="1">
                <a:solidFill>
                  <a:schemeClr val="bg1"/>
                </a:solidFill>
              </a:rPr>
              <a:t>bé</a:t>
            </a:r>
            <a:r>
              <a:rPr lang="en-US" sz="5100" dirty="0">
                <a:solidFill>
                  <a:schemeClr val="bg1"/>
                </a:solidFill>
              </a:rPr>
              <a:t> </a:t>
            </a:r>
            <a:r>
              <a:rPr lang="en-US" sz="5100" dirty="0" err="1">
                <a:solidFill>
                  <a:schemeClr val="bg1"/>
                </a:solidFill>
              </a:rPr>
              <a:t>trong</a:t>
            </a:r>
            <a:r>
              <a:rPr lang="en-US" sz="5100" dirty="0">
                <a:solidFill>
                  <a:schemeClr val="bg1"/>
                </a:solidFill>
              </a:rPr>
              <a:t> </a:t>
            </a:r>
            <a:r>
              <a:rPr lang="en-US" sz="5100" dirty="0" err="1">
                <a:solidFill>
                  <a:schemeClr val="bg1"/>
                </a:solidFill>
              </a:rPr>
              <a:t>trái</a:t>
            </a:r>
            <a:r>
              <a:rPr lang="en-US" sz="5100" dirty="0">
                <a:solidFill>
                  <a:schemeClr val="bg1"/>
                </a:solidFill>
              </a:rPr>
              <a:t> </a:t>
            </a:r>
            <a:r>
              <a:rPr lang="en-US" sz="5100" dirty="0" err="1">
                <a:solidFill>
                  <a:schemeClr val="bg1"/>
                </a:solidFill>
              </a:rPr>
              <a:t>tim</a:t>
            </a:r>
            <a:r>
              <a:rPr lang="en-US" sz="5100" dirty="0">
                <a:solidFill>
                  <a:schemeClr val="bg1"/>
                </a:solidFill>
              </a:rPr>
              <a:t> </a:t>
            </a:r>
            <a:r>
              <a:rPr lang="en-US" sz="5100" dirty="0" smtClean="0">
                <a:solidFill>
                  <a:schemeClr val="bg1"/>
                </a:solidFill>
              </a:rPr>
              <a:t>con. </a:t>
            </a:r>
            <a:r>
              <a:rPr lang="en-US" sz="5100" dirty="0" err="1" smtClean="0">
                <a:solidFill>
                  <a:schemeClr val="bg1"/>
                </a:solidFill>
              </a:rPr>
              <a:t>Nếu</a:t>
            </a:r>
            <a:r>
              <a:rPr lang="en-US" sz="5100" dirty="0" smtClean="0">
                <a:solidFill>
                  <a:schemeClr val="bg1"/>
                </a:solidFill>
              </a:rPr>
              <a:t> </a:t>
            </a:r>
            <a:r>
              <a:rPr lang="en-US" sz="5100" dirty="0">
                <a:solidFill>
                  <a:schemeClr val="bg1"/>
                </a:solidFill>
              </a:rPr>
              <a:t>con </a:t>
            </a:r>
            <a:r>
              <a:rPr lang="en-US" sz="5100" dirty="0" err="1">
                <a:solidFill>
                  <a:schemeClr val="bg1"/>
                </a:solidFill>
              </a:rPr>
              <a:t>dâng</a:t>
            </a:r>
            <a:r>
              <a:rPr lang="en-US" sz="5100" dirty="0">
                <a:solidFill>
                  <a:schemeClr val="bg1"/>
                </a:solidFill>
              </a:rPr>
              <a:t> </a:t>
            </a:r>
            <a:r>
              <a:rPr lang="en-US" sz="5100" dirty="0" err="1">
                <a:solidFill>
                  <a:schemeClr val="bg1"/>
                </a:solidFill>
              </a:rPr>
              <a:t>lên</a:t>
            </a:r>
            <a:r>
              <a:rPr lang="en-US" sz="5100" dirty="0">
                <a:solidFill>
                  <a:schemeClr val="bg1"/>
                </a:solidFill>
              </a:rPr>
              <a:t> Cha </a:t>
            </a:r>
            <a:r>
              <a:rPr lang="en-US" sz="5100" dirty="0" err="1">
                <a:solidFill>
                  <a:schemeClr val="bg1"/>
                </a:solidFill>
              </a:rPr>
              <a:t>của</a:t>
            </a:r>
            <a:r>
              <a:rPr lang="en-US" sz="5100" dirty="0">
                <a:solidFill>
                  <a:schemeClr val="bg1"/>
                </a:solidFill>
              </a:rPr>
              <a:t> </a:t>
            </a:r>
            <a:r>
              <a:rPr lang="en-US" sz="5100" dirty="0" err="1">
                <a:solidFill>
                  <a:schemeClr val="bg1"/>
                </a:solidFill>
              </a:rPr>
              <a:t>lễ</a:t>
            </a:r>
            <a:r>
              <a:rPr lang="en-US" sz="5100" dirty="0">
                <a:solidFill>
                  <a:schemeClr val="bg1"/>
                </a:solidFill>
              </a:rPr>
              <a:t> </a:t>
            </a:r>
            <a:r>
              <a:rPr lang="en-US" sz="5100" dirty="0" err="1">
                <a:solidFill>
                  <a:schemeClr val="bg1"/>
                </a:solidFill>
              </a:rPr>
              <a:t>hy</a:t>
            </a:r>
            <a:r>
              <a:rPr lang="en-US" sz="5100" dirty="0">
                <a:solidFill>
                  <a:schemeClr val="bg1"/>
                </a:solidFill>
              </a:rPr>
              <a:t> </a:t>
            </a:r>
            <a:r>
              <a:rPr lang="en-US" sz="5100" dirty="0" err="1">
                <a:solidFill>
                  <a:schemeClr val="bg1"/>
                </a:solidFill>
              </a:rPr>
              <a:t>sinh</a:t>
            </a:r>
            <a:r>
              <a:rPr lang="en-US" sz="5100" dirty="0">
                <a:solidFill>
                  <a:schemeClr val="bg1"/>
                </a:solidFill>
              </a:rPr>
              <a:t> </a:t>
            </a:r>
            <a:r>
              <a:rPr lang="en-US" sz="5100" dirty="0" err="1">
                <a:solidFill>
                  <a:schemeClr val="bg1"/>
                </a:solidFill>
              </a:rPr>
              <a:t>thì</a:t>
            </a:r>
            <a:r>
              <a:rPr lang="en-US" sz="5100" dirty="0">
                <a:solidFill>
                  <a:schemeClr val="bg1"/>
                </a:solidFill>
              </a:rPr>
              <a:t> con </a:t>
            </a:r>
            <a:r>
              <a:rPr lang="en-US" sz="5100" dirty="0" err="1">
                <a:solidFill>
                  <a:schemeClr val="bg1"/>
                </a:solidFill>
              </a:rPr>
              <a:t>dâng</a:t>
            </a:r>
            <a:r>
              <a:rPr lang="en-US" sz="5100" dirty="0">
                <a:solidFill>
                  <a:schemeClr val="bg1"/>
                </a:solidFill>
              </a:rPr>
              <a:t> </a:t>
            </a:r>
            <a:r>
              <a:rPr lang="en-US" sz="5100" dirty="0" err="1">
                <a:solidFill>
                  <a:schemeClr val="bg1"/>
                </a:solidFill>
              </a:rPr>
              <a:t>lên</a:t>
            </a:r>
            <a:r>
              <a:rPr lang="en-US" sz="5100" dirty="0">
                <a:solidFill>
                  <a:schemeClr val="bg1"/>
                </a:solidFill>
              </a:rPr>
              <a:t> </a:t>
            </a:r>
            <a:r>
              <a:rPr lang="en-US" sz="5100" dirty="0" err="1">
                <a:solidFill>
                  <a:schemeClr val="bg1"/>
                </a:solidFill>
              </a:rPr>
              <a:t>nghìn</a:t>
            </a:r>
            <a:r>
              <a:rPr lang="en-US" sz="5100" dirty="0">
                <a:solidFill>
                  <a:schemeClr val="bg1"/>
                </a:solidFill>
              </a:rPr>
              <a:t> </a:t>
            </a:r>
            <a:r>
              <a:rPr lang="en-US" sz="5100" dirty="0" err="1">
                <a:solidFill>
                  <a:schemeClr val="bg1"/>
                </a:solidFill>
              </a:rPr>
              <a:t>giọt</a:t>
            </a:r>
            <a:r>
              <a:rPr lang="en-US" sz="5100" dirty="0">
                <a:solidFill>
                  <a:schemeClr val="bg1"/>
                </a:solidFill>
              </a:rPr>
              <a:t> </a:t>
            </a:r>
            <a:r>
              <a:rPr lang="en-US" sz="5100" dirty="0" err="1">
                <a:solidFill>
                  <a:schemeClr val="bg1"/>
                </a:solidFill>
              </a:rPr>
              <a:t>mồ</a:t>
            </a:r>
            <a:r>
              <a:rPr lang="en-US" sz="5100" dirty="0">
                <a:solidFill>
                  <a:schemeClr val="bg1"/>
                </a:solidFill>
              </a:rPr>
              <a:t> </a:t>
            </a:r>
            <a:r>
              <a:rPr lang="en-US" sz="5100" dirty="0" err="1">
                <a:solidFill>
                  <a:schemeClr val="bg1"/>
                </a:solidFill>
              </a:rPr>
              <a:t>hôi</a:t>
            </a:r>
            <a:r>
              <a:rPr lang="en-US" sz="5100" dirty="0">
                <a:solidFill>
                  <a:schemeClr val="bg1"/>
                </a:solidFill>
              </a:rPr>
              <a:t> </a:t>
            </a:r>
            <a:r>
              <a:rPr lang="en-US" sz="5100" dirty="0" err="1">
                <a:solidFill>
                  <a:schemeClr val="bg1"/>
                </a:solidFill>
              </a:rPr>
              <a:t>của</a:t>
            </a:r>
            <a:r>
              <a:rPr lang="en-US" sz="5100" dirty="0">
                <a:solidFill>
                  <a:schemeClr val="bg1"/>
                </a:solidFill>
              </a:rPr>
              <a:t> </a:t>
            </a:r>
            <a:r>
              <a:rPr lang="en-US" sz="5100" dirty="0" err="1">
                <a:solidFill>
                  <a:schemeClr val="bg1"/>
                </a:solidFill>
              </a:rPr>
              <a:t>cả</a:t>
            </a:r>
            <a:r>
              <a:rPr lang="en-US" sz="5100" dirty="0">
                <a:solidFill>
                  <a:schemeClr val="bg1"/>
                </a:solidFill>
              </a:rPr>
              <a:t> </a:t>
            </a:r>
            <a:r>
              <a:rPr lang="en-US" sz="5100" dirty="0" err="1">
                <a:solidFill>
                  <a:schemeClr val="bg1"/>
                </a:solidFill>
              </a:rPr>
              <a:t>nhân</a:t>
            </a:r>
            <a:r>
              <a:rPr lang="en-US" sz="5100" dirty="0">
                <a:solidFill>
                  <a:schemeClr val="bg1"/>
                </a:solidFill>
              </a:rPr>
              <a:t> </a:t>
            </a:r>
            <a:r>
              <a:rPr lang="en-US" sz="5100" dirty="0" err="1">
                <a:solidFill>
                  <a:schemeClr val="bg1"/>
                </a:solidFill>
              </a:rPr>
              <a:t>loại</a:t>
            </a:r>
            <a:r>
              <a:rPr lang="en-US" sz="5100" dirty="0" smtClean="0">
                <a:solidFill>
                  <a:schemeClr val="bg1"/>
                </a:solidFill>
              </a:rPr>
              <a:t>.</a:t>
            </a:r>
            <a:endParaRPr lang="en-US" sz="5100" dirty="0">
              <a:solidFill>
                <a:schemeClr val="bg1"/>
              </a:solidFill>
            </a:endParaRPr>
          </a:p>
        </p:txBody>
      </p:sp>
    </p:spTree>
    <p:extLst>
      <p:ext uri="{BB962C8B-B14F-4D97-AF65-F5344CB8AC3E}">
        <p14:creationId xmlns:p14="http://schemas.microsoft.com/office/powerpoint/2010/main" val="821228210"/>
      </p:ext>
    </p:extLst>
  </p:cSld>
  <p:clrMapOvr>
    <a:masterClrMapping/>
  </p:clrMapOvr>
  <p:transition spd="slow"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497"/>
            <a:ext cx="9144000" cy="4747453"/>
          </a:xfrm>
          <a:prstGeom prst="rect">
            <a:avLst/>
          </a:prstGeom>
        </p:spPr>
        <p:txBody>
          <a:bodyPr wrap="square">
            <a:spAutoFit/>
          </a:bodyPr>
          <a:lstStyle/>
          <a:p>
            <a:pPr algn="just">
              <a:lnSpc>
                <a:spcPct val="110000"/>
              </a:lnSpc>
            </a:pPr>
            <a:r>
              <a:rPr lang="en-US" sz="5600" u="sng" dirty="0" smtClean="0">
                <a:solidFill>
                  <a:srgbClr val="FFFF00"/>
                </a:solidFill>
              </a:rPr>
              <a:t>Tk1:</a:t>
            </a:r>
            <a:r>
              <a:rPr lang="vi-VN" sz="5600" dirty="0" smtClean="0">
                <a:solidFill>
                  <a:schemeClr val="bg1"/>
                </a:solidFill>
              </a:rPr>
              <a:t> </a:t>
            </a:r>
            <a:r>
              <a:rPr lang="vi-VN" sz="5600" dirty="0">
                <a:solidFill>
                  <a:schemeClr val="bg1"/>
                </a:solidFill>
              </a:rPr>
              <a:t>Người mẹ bồng bế con cho giòng sữa ngon giòng sữa tình thương. </a:t>
            </a:r>
            <a:r>
              <a:rPr lang="vi-VN" sz="5600" dirty="0" smtClean="0">
                <a:solidFill>
                  <a:schemeClr val="bg1"/>
                </a:solidFill>
              </a:rPr>
              <a:t>Tình </a:t>
            </a:r>
            <a:r>
              <a:rPr lang="vi-VN" sz="5600" dirty="0">
                <a:solidFill>
                  <a:schemeClr val="bg1"/>
                </a:solidFill>
              </a:rPr>
              <a:t>yêu thương chan chứa tháng ngày không úa như trời biển xa</a:t>
            </a:r>
            <a:r>
              <a:rPr lang="vi-VN" sz="5600" dirty="0" smtClean="0">
                <a:solidFill>
                  <a:schemeClr val="bg1"/>
                </a:solidFill>
              </a:rPr>
              <a:t>.</a:t>
            </a:r>
            <a:endParaRPr lang="en-US" sz="5600" dirty="0">
              <a:solidFill>
                <a:schemeClr val="bg1"/>
              </a:solidFill>
            </a:endParaRPr>
          </a:p>
        </p:txBody>
      </p:sp>
    </p:spTree>
    <p:extLst>
      <p:ext uri="{BB962C8B-B14F-4D97-AF65-F5344CB8AC3E}">
        <p14:creationId xmlns:p14="http://schemas.microsoft.com/office/powerpoint/2010/main" val="2427600203"/>
      </p:ext>
    </p:extLst>
  </p:cSld>
  <p:clrMapOvr>
    <a:masterClrMapping/>
  </p:clrMapOvr>
  <p:transition spd="slow"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pPr>
            <a:r>
              <a:rPr lang="en-US" sz="5100" u="sng" dirty="0" err="1" smtClean="0">
                <a:solidFill>
                  <a:srgbClr val="FFFF00"/>
                </a:solidFill>
              </a:rPr>
              <a:t>Đk</a:t>
            </a:r>
            <a:r>
              <a:rPr lang="en-US" sz="5100" u="sng" dirty="0" smtClean="0">
                <a:solidFill>
                  <a:srgbClr val="FFFF00"/>
                </a:solidFill>
              </a:rPr>
              <a:t>:</a:t>
            </a:r>
            <a:r>
              <a:rPr lang="en-US" sz="5100" dirty="0" smtClean="0">
                <a:solidFill>
                  <a:prstClr val="white"/>
                </a:solidFill>
              </a:rPr>
              <a:t> </a:t>
            </a:r>
            <a:r>
              <a:rPr lang="en-US" sz="5100" dirty="0" err="1">
                <a:solidFill>
                  <a:prstClr val="white"/>
                </a:solidFill>
              </a:rPr>
              <a:t>Nếu</a:t>
            </a:r>
            <a:r>
              <a:rPr lang="en-US" sz="5100" dirty="0">
                <a:solidFill>
                  <a:prstClr val="white"/>
                </a:solidFill>
              </a:rPr>
              <a:t> con </a:t>
            </a:r>
            <a:r>
              <a:rPr lang="en-US" sz="5100" dirty="0" err="1">
                <a:solidFill>
                  <a:prstClr val="white"/>
                </a:solidFill>
              </a:rPr>
              <a:t>dâng</a:t>
            </a:r>
            <a:r>
              <a:rPr lang="en-US" sz="5100" dirty="0">
                <a:solidFill>
                  <a:prstClr val="white"/>
                </a:solidFill>
              </a:rPr>
              <a:t> </a:t>
            </a:r>
            <a:r>
              <a:rPr lang="en-US" sz="5100" dirty="0" err="1">
                <a:solidFill>
                  <a:prstClr val="white"/>
                </a:solidFill>
              </a:rPr>
              <a:t>lên</a:t>
            </a:r>
            <a:r>
              <a:rPr lang="en-US" sz="5100" dirty="0">
                <a:solidFill>
                  <a:prstClr val="white"/>
                </a:solidFill>
              </a:rPr>
              <a:t> </a:t>
            </a:r>
            <a:r>
              <a:rPr lang="en-US" sz="5100" dirty="0" err="1">
                <a:solidFill>
                  <a:prstClr val="white"/>
                </a:solidFill>
              </a:rPr>
              <a:t>Chúa</a:t>
            </a:r>
            <a:r>
              <a:rPr lang="en-US" sz="5100" dirty="0">
                <a:solidFill>
                  <a:prstClr val="white"/>
                </a:solidFill>
              </a:rPr>
              <a:t> </a:t>
            </a:r>
            <a:r>
              <a:rPr lang="en-US" sz="5100" dirty="0" err="1">
                <a:solidFill>
                  <a:prstClr val="white"/>
                </a:solidFill>
              </a:rPr>
              <a:t>làm</a:t>
            </a:r>
            <a:r>
              <a:rPr lang="en-US" sz="5100" dirty="0">
                <a:solidFill>
                  <a:prstClr val="white"/>
                </a:solidFill>
              </a:rPr>
              <a:t> </a:t>
            </a:r>
            <a:r>
              <a:rPr lang="en-US" sz="5100" dirty="0" err="1">
                <a:solidFill>
                  <a:prstClr val="white"/>
                </a:solidFill>
              </a:rPr>
              <a:t>lễ</a:t>
            </a:r>
            <a:r>
              <a:rPr lang="en-US" sz="5100" dirty="0">
                <a:solidFill>
                  <a:prstClr val="white"/>
                </a:solidFill>
              </a:rPr>
              <a:t> </a:t>
            </a:r>
            <a:r>
              <a:rPr lang="en-US" sz="5100" dirty="0" err="1">
                <a:solidFill>
                  <a:prstClr val="white"/>
                </a:solidFill>
              </a:rPr>
              <a:t>vật</a:t>
            </a:r>
            <a:r>
              <a:rPr lang="en-US" sz="5100" dirty="0">
                <a:solidFill>
                  <a:prstClr val="white"/>
                </a:solidFill>
              </a:rPr>
              <a:t> </a:t>
            </a:r>
            <a:r>
              <a:rPr lang="en-US" sz="5100" dirty="0" err="1">
                <a:solidFill>
                  <a:prstClr val="white"/>
                </a:solidFill>
              </a:rPr>
              <a:t>hèn</a:t>
            </a:r>
            <a:r>
              <a:rPr lang="en-US" sz="5100" dirty="0">
                <a:solidFill>
                  <a:prstClr val="white"/>
                </a:solidFill>
              </a:rPr>
              <a:t> </a:t>
            </a:r>
            <a:r>
              <a:rPr lang="en-US" sz="5100" dirty="0" err="1">
                <a:solidFill>
                  <a:prstClr val="white"/>
                </a:solidFill>
              </a:rPr>
              <a:t>thì</a:t>
            </a:r>
            <a:r>
              <a:rPr lang="en-US" sz="5100" dirty="0">
                <a:solidFill>
                  <a:prstClr val="white"/>
                </a:solidFill>
              </a:rPr>
              <a:t> con </a:t>
            </a:r>
            <a:r>
              <a:rPr lang="en-US" sz="5100" dirty="0" err="1">
                <a:solidFill>
                  <a:prstClr val="white"/>
                </a:solidFill>
              </a:rPr>
              <a:t>xin</a:t>
            </a:r>
            <a:r>
              <a:rPr lang="en-US" sz="5100" dirty="0">
                <a:solidFill>
                  <a:prstClr val="white"/>
                </a:solidFill>
              </a:rPr>
              <a:t> </a:t>
            </a:r>
            <a:r>
              <a:rPr lang="en-US" sz="5100" dirty="0" err="1">
                <a:solidFill>
                  <a:prstClr val="white"/>
                </a:solidFill>
              </a:rPr>
              <a:t>dâng</a:t>
            </a:r>
            <a:r>
              <a:rPr lang="en-US" sz="5100" dirty="0">
                <a:solidFill>
                  <a:prstClr val="white"/>
                </a:solidFill>
              </a:rPr>
              <a:t> </a:t>
            </a:r>
            <a:r>
              <a:rPr lang="en-US" sz="5100" dirty="0" err="1">
                <a:solidFill>
                  <a:prstClr val="white"/>
                </a:solidFill>
              </a:rPr>
              <a:t>tình</a:t>
            </a:r>
            <a:r>
              <a:rPr lang="en-US" sz="5100" dirty="0">
                <a:solidFill>
                  <a:prstClr val="white"/>
                </a:solidFill>
              </a:rPr>
              <a:t> </a:t>
            </a:r>
            <a:r>
              <a:rPr lang="en-US" sz="5100" dirty="0" err="1">
                <a:solidFill>
                  <a:prstClr val="white"/>
                </a:solidFill>
              </a:rPr>
              <a:t>yêu</a:t>
            </a:r>
            <a:r>
              <a:rPr lang="en-US" sz="5100" dirty="0">
                <a:solidFill>
                  <a:prstClr val="white"/>
                </a:solidFill>
              </a:rPr>
              <a:t> </a:t>
            </a:r>
            <a:r>
              <a:rPr lang="en-US" sz="5100" dirty="0" err="1">
                <a:solidFill>
                  <a:prstClr val="white"/>
                </a:solidFill>
              </a:rPr>
              <a:t>nhỏ</a:t>
            </a:r>
            <a:r>
              <a:rPr lang="en-US" sz="5100" dirty="0">
                <a:solidFill>
                  <a:prstClr val="white"/>
                </a:solidFill>
              </a:rPr>
              <a:t> </a:t>
            </a:r>
            <a:r>
              <a:rPr lang="en-US" sz="5100" dirty="0" err="1">
                <a:solidFill>
                  <a:prstClr val="white"/>
                </a:solidFill>
              </a:rPr>
              <a:t>bé</a:t>
            </a:r>
            <a:r>
              <a:rPr lang="en-US" sz="5100" dirty="0">
                <a:solidFill>
                  <a:prstClr val="white"/>
                </a:solidFill>
              </a:rPr>
              <a:t> </a:t>
            </a:r>
            <a:r>
              <a:rPr lang="en-US" sz="5100" dirty="0" err="1">
                <a:solidFill>
                  <a:prstClr val="white"/>
                </a:solidFill>
              </a:rPr>
              <a:t>trong</a:t>
            </a:r>
            <a:r>
              <a:rPr lang="en-US" sz="5100" dirty="0">
                <a:solidFill>
                  <a:prstClr val="white"/>
                </a:solidFill>
              </a:rPr>
              <a:t> </a:t>
            </a:r>
            <a:r>
              <a:rPr lang="en-US" sz="5100" dirty="0" err="1">
                <a:solidFill>
                  <a:prstClr val="white"/>
                </a:solidFill>
              </a:rPr>
              <a:t>trái</a:t>
            </a:r>
            <a:r>
              <a:rPr lang="en-US" sz="5100" dirty="0">
                <a:solidFill>
                  <a:prstClr val="white"/>
                </a:solidFill>
              </a:rPr>
              <a:t> </a:t>
            </a:r>
            <a:r>
              <a:rPr lang="en-US" sz="5100" dirty="0" err="1">
                <a:solidFill>
                  <a:prstClr val="white"/>
                </a:solidFill>
              </a:rPr>
              <a:t>tim</a:t>
            </a:r>
            <a:r>
              <a:rPr lang="en-US" sz="5100" dirty="0">
                <a:solidFill>
                  <a:prstClr val="white"/>
                </a:solidFill>
              </a:rPr>
              <a:t> </a:t>
            </a:r>
            <a:r>
              <a:rPr lang="en-US" sz="5100" dirty="0" smtClean="0">
                <a:solidFill>
                  <a:prstClr val="white"/>
                </a:solidFill>
              </a:rPr>
              <a:t>con. </a:t>
            </a:r>
            <a:r>
              <a:rPr lang="en-US" sz="5100" dirty="0" err="1" smtClean="0">
                <a:solidFill>
                  <a:prstClr val="white"/>
                </a:solidFill>
              </a:rPr>
              <a:t>Nếu</a:t>
            </a:r>
            <a:r>
              <a:rPr lang="en-US" sz="5100" dirty="0" smtClean="0">
                <a:solidFill>
                  <a:prstClr val="white"/>
                </a:solidFill>
              </a:rPr>
              <a:t> </a:t>
            </a:r>
            <a:r>
              <a:rPr lang="en-US" sz="5100" dirty="0">
                <a:solidFill>
                  <a:prstClr val="white"/>
                </a:solidFill>
              </a:rPr>
              <a:t>con </a:t>
            </a:r>
            <a:r>
              <a:rPr lang="en-US" sz="5100" dirty="0" err="1">
                <a:solidFill>
                  <a:prstClr val="white"/>
                </a:solidFill>
              </a:rPr>
              <a:t>dâng</a:t>
            </a:r>
            <a:r>
              <a:rPr lang="en-US" sz="5100" dirty="0">
                <a:solidFill>
                  <a:prstClr val="white"/>
                </a:solidFill>
              </a:rPr>
              <a:t> </a:t>
            </a:r>
            <a:r>
              <a:rPr lang="en-US" sz="5100" dirty="0" err="1">
                <a:solidFill>
                  <a:prstClr val="white"/>
                </a:solidFill>
              </a:rPr>
              <a:t>lên</a:t>
            </a:r>
            <a:r>
              <a:rPr lang="en-US" sz="5100" dirty="0">
                <a:solidFill>
                  <a:prstClr val="white"/>
                </a:solidFill>
              </a:rPr>
              <a:t> Cha </a:t>
            </a:r>
            <a:r>
              <a:rPr lang="en-US" sz="5100" dirty="0" err="1">
                <a:solidFill>
                  <a:prstClr val="white"/>
                </a:solidFill>
              </a:rPr>
              <a:t>của</a:t>
            </a:r>
            <a:r>
              <a:rPr lang="en-US" sz="5100" dirty="0">
                <a:solidFill>
                  <a:prstClr val="white"/>
                </a:solidFill>
              </a:rPr>
              <a:t> </a:t>
            </a:r>
            <a:r>
              <a:rPr lang="en-US" sz="5100" dirty="0" err="1">
                <a:solidFill>
                  <a:prstClr val="white"/>
                </a:solidFill>
              </a:rPr>
              <a:t>lễ</a:t>
            </a:r>
            <a:r>
              <a:rPr lang="en-US" sz="5100" dirty="0">
                <a:solidFill>
                  <a:prstClr val="white"/>
                </a:solidFill>
              </a:rPr>
              <a:t> </a:t>
            </a:r>
            <a:r>
              <a:rPr lang="en-US" sz="5100" dirty="0" err="1">
                <a:solidFill>
                  <a:prstClr val="white"/>
                </a:solidFill>
              </a:rPr>
              <a:t>hy</a:t>
            </a:r>
            <a:r>
              <a:rPr lang="en-US" sz="5100" dirty="0">
                <a:solidFill>
                  <a:prstClr val="white"/>
                </a:solidFill>
              </a:rPr>
              <a:t> </a:t>
            </a:r>
            <a:r>
              <a:rPr lang="en-US" sz="5100" dirty="0" err="1">
                <a:solidFill>
                  <a:prstClr val="white"/>
                </a:solidFill>
              </a:rPr>
              <a:t>sinh</a:t>
            </a:r>
            <a:r>
              <a:rPr lang="en-US" sz="5100" dirty="0">
                <a:solidFill>
                  <a:prstClr val="white"/>
                </a:solidFill>
              </a:rPr>
              <a:t> </a:t>
            </a:r>
            <a:r>
              <a:rPr lang="en-US" sz="5100" dirty="0" err="1">
                <a:solidFill>
                  <a:prstClr val="white"/>
                </a:solidFill>
              </a:rPr>
              <a:t>thì</a:t>
            </a:r>
            <a:r>
              <a:rPr lang="en-US" sz="5100" dirty="0">
                <a:solidFill>
                  <a:prstClr val="white"/>
                </a:solidFill>
              </a:rPr>
              <a:t> con </a:t>
            </a:r>
            <a:r>
              <a:rPr lang="en-US" sz="5100" dirty="0" err="1">
                <a:solidFill>
                  <a:prstClr val="white"/>
                </a:solidFill>
              </a:rPr>
              <a:t>dâng</a:t>
            </a:r>
            <a:r>
              <a:rPr lang="en-US" sz="5100" dirty="0">
                <a:solidFill>
                  <a:prstClr val="white"/>
                </a:solidFill>
              </a:rPr>
              <a:t> </a:t>
            </a:r>
            <a:r>
              <a:rPr lang="en-US" sz="5100" dirty="0" err="1">
                <a:solidFill>
                  <a:prstClr val="white"/>
                </a:solidFill>
              </a:rPr>
              <a:t>lên</a:t>
            </a:r>
            <a:r>
              <a:rPr lang="en-US" sz="5100" dirty="0">
                <a:solidFill>
                  <a:prstClr val="white"/>
                </a:solidFill>
              </a:rPr>
              <a:t> </a:t>
            </a:r>
            <a:r>
              <a:rPr lang="en-US" sz="5100" dirty="0" err="1">
                <a:solidFill>
                  <a:prstClr val="white"/>
                </a:solidFill>
              </a:rPr>
              <a:t>nghìn</a:t>
            </a:r>
            <a:r>
              <a:rPr lang="en-US" sz="5100" dirty="0">
                <a:solidFill>
                  <a:prstClr val="white"/>
                </a:solidFill>
              </a:rPr>
              <a:t> </a:t>
            </a:r>
            <a:r>
              <a:rPr lang="en-US" sz="5100" dirty="0" err="1">
                <a:solidFill>
                  <a:prstClr val="white"/>
                </a:solidFill>
              </a:rPr>
              <a:t>giọt</a:t>
            </a:r>
            <a:r>
              <a:rPr lang="en-US" sz="5100" dirty="0">
                <a:solidFill>
                  <a:prstClr val="white"/>
                </a:solidFill>
              </a:rPr>
              <a:t> </a:t>
            </a:r>
            <a:r>
              <a:rPr lang="en-US" sz="5100" dirty="0" err="1">
                <a:solidFill>
                  <a:prstClr val="white"/>
                </a:solidFill>
              </a:rPr>
              <a:t>mồ</a:t>
            </a:r>
            <a:r>
              <a:rPr lang="en-US" sz="5100" dirty="0">
                <a:solidFill>
                  <a:prstClr val="white"/>
                </a:solidFill>
              </a:rPr>
              <a:t> </a:t>
            </a:r>
            <a:r>
              <a:rPr lang="en-US" sz="5100" dirty="0" err="1">
                <a:solidFill>
                  <a:prstClr val="white"/>
                </a:solidFill>
              </a:rPr>
              <a:t>hôi</a:t>
            </a:r>
            <a:r>
              <a:rPr lang="en-US" sz="5100" dirty="0">
                <a:solidFill>
                  <a:prstClr val="white"/>
                </a:solidFill>
              </a:rPr>
              <a:t> </a:t>
            </a:r>
            <a:r>
              <a:rPr lang="en-US" sz="5100" dirty="0" err="1">
                <a:solidFill>
                  <a:prstClr val="white"/>
                </a:solidFill>
              </a:rPr>
              <a:t>của</a:t>
            </a:r>
            <a:r>
              <a:rPr lang="en-US" sz="5100" dirty="0">
                <a:solidFill>
                  <a:prstClr val="white"/>
                </a:solidFill>
              </a:rPr>
              <a:t> </a:t>
            </a:r>
            <a:r>
              <a:rPr lang="en-US" sz="5100" dirty="0" err="1">
                <a:solidFill>
                  <a:prstClr val="white"/>
                </a:solidFill>
              </a:rPr>
              <a:t>cả</a:t>
            </a:r>
            <a:r>
              <a:rPr lang="en-US" sz="5100" dirty="0">
                <a:solidFill>
                  <a:prstClr val="white"/>
                </a:solidFill>
              </a:rPr>
              <a:t> </a:t>
            </a:r>
            <a:r>
              <a:rPr lang="en-US" sz="5100" dirty="0" err="1">
                <a:solidFill>
                  <a:prstClr val="white"/>
                </a:solidFill>
              </a:rPr>
              <a:t>nhân</a:t>
            </a:r>
            <a:r>
              <a:rPr lang="en-US" sz="5100" dirty="0">
                <a:solidFill>
                  <a:prstClr val="white"/>
                </a:solidFill>
              </a:rPr>
              <a:t> </a:t>
            </a:r>
            <a:r>
              <a:rPr lang="en-US" sz="5100" dirty="0" err="1">
                <a:solidFill>
                  <a:prstClr val="white"/>
                </a:solidFill>
              </a:rPr>
              <a:t>loại</a:t>
            </a:r>
            <a:r>
              <a:rPr lang="en-US" sz="5100" dirty="0" smtClean="0">
                <a:solidFill>
                  <a:prstClr val="white"/>
                </a:solidFill>
              </a:rPr>
              <a:t>.</a:t>
            </a:r>
            <a:endParaRPr lang="en-US" sz="5100" dirty="0">
              <a:solidFill>
                <a:prstClr val="white"/>
              </a:solidFill>
            </a:endParaRPr>
          </a:p>
        </p:txBody>
      </p:sp>
    </p:spTree>
    <p:extLst>
      <p:ext uri="{BB962C8B-B14F-4D97-AF65-F5344CB8AC3E}">
        <p14:creationId xmlns:p14="http://schemas.microsoft.com/office/powerpoint/2010/main" val="1731727188"/>
      </p:ext>
    </p:extLst>
  </p:cSld>
  <p:clrMapOvr>
    <a:masterClrMapping/>
  </p:clrMapOvr>
  <p:transition spd="slow"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8058"/>
            <a:ext cx="9144000" cy="4832092"/>
          </a:xfrm>
          <a:prstGeom prst="rect">
            <a:avLst/>
          </a:prstGeom>
        </p:spPr>
        <p:txBody>
          <a:bodyPr wrap="square">
            <a:spAutoFit/>
          </a:bodyPr>
          <a:lstStyle/>
          <a:p>
            <a:pPr algn="just">
              <a:lnSpc>
                <a:spcPct val="110000"/>
              </a:lnSpc>
            </a:pPr>
            <a:r>
              <a:rPr lang="en-US" sz="5600" u="sng" dirty="0" smtClean="0">
                <a:solidFill>
                  <a:srgbClr val="FFFF00"/>
                </a:solidFill>
              </a:rPr>
              <a:t>Tk2:</a:t>
            </a:r>
            <a:r>
              <a:rPr lang="vi-VN" sz="5600" dirty="0" smtClean="0">
                <a:solidFill>
                  <a:schemeClr val="bg1"/>
                </a:solidFill>
              </a:rPr>
              <a:t> </a:t>
            </a:r>
            <a:r>
              <a:rPr lang="vi-VN" sz="5600" dirty="0">
                <a:solidFill>
                  <a:schemeClr val="bg1"/>
                </a:solidFill>
              </a:rPr>
              <a:t>Và giữa mùa nắng trưa cúi rợp lưng cong mồ hôi tràn lan.  Người nông phu đang cấy chân bùn tay lấm cho hạt lúa reo. </a:t>
            </a:r>
            <a:endParaRPr lang="en-US" sz="5600" dirty="0">
              <a:solidFill>
                <a:schemeClr val="bg1"/>
              </a:solidFill>
            </a:endParaRPr>
          </a:p>
        </p:txBody>
      </p:sp>
    </p:spTree>
    <p:extLst>
      <p:ext uri="{BB962C8B-B14F-4D97-AF65-F5344CB8AC3E}">
        <p14:creationId xmlns:p14="http://schemas.microsoft.com/office/powerpoint/2010/main" val="292502523"/>
      </p:ext>
    </p:extLst>
  </p:cSld>
  <p:clrMapOvr>
    <a:masterClrMapping/>
  </p:clrMapOvr>
  <p:transition spd="slow"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pPr>
            <a:r>
              <a:rPr lang="en-US" sz="5100" u="sng" dirty="0" err="1" smtClean="0">
                <a:solidFill>
                  <a:srgbClr val="FFFF00"/>
                </a:solidFill>
              </a:rPr>
              <a:t>Đk</a:t>
            </a:r>
            <a:r>
              <a:rPr lang="en-US" sz="5100" u="sng" dirty="0" smtClean="0">
                <a:solidFill>
                  <a:srgbClr val="FFFF00"/>
                </a:solidFill>
              </a:rPr>
              <a:t>:</a:t>
            </a:r>
            <a:r>
              <a:rPr lang="en-US" sz="5100" dirty="0" smtClean="0">
                <a:solidFill>
                  <a:prstClr val="white"/>
                </a:solidFill>
              </a:rPr>
              <a:t> </a:t>
            </a:r>
            <a:r>
              <a:rPr lang="en-US" sz="5100" dirty="0" err="1">
                <a:solidFill>
                  <a:prstClr val="white"/>
                </a:solidFill>
              </a:rPr>
              <a:t>Nếu</a:t>
            </a:r>
            <a:r>
              <a:rPr lang="en-US" sz="5100" dirty="0">
                <a:solidFill>
                  <a:prstClr val="white"/>
                </a:solidFill>
              </a:rPr>
              <a:t> con </a:t>
            </a:r>
            <a:r>
              <a:rPr lang="en-US" sz="5100" dirty="0" err="1">
                <a:solidFill>
                  <a:prstClr val="white"/>
                </a:solidFill>
              </a:rPr>
              <a:t>dâng</a:t>
            </a:r>
            <a:r>
              <a:rPr lang="en-US" sz="5100" dirty="0">
                <a:solidFill>
                  <a:prstClr val="white"/>
                </a:solidFill>
              </a:rPr>
              <a:t> </a:t>
            </a:r>
            <a:r>
              <a:rPr lang="en-US" sz="5100" dirty="0" err="1">
                <a:solidFill>
                  <a:prstClr val="white"/>
                </a:solidFill>
              </a:rPr>
              <a:t>lên</a:t>
            </a:r>
            <a:r>
              <a:rPr lang="en-US" sz="5100" dirty="0">
                <a:solidFill>
                  <a:prstClr val="white"/>
                </a:solidFill>
              </a:rPr>
              <a:t> </a:t>
            </a:r>
            <a:r>
              <a:rPr lang="en-US" sz="5100" dirty="0" err="1">
                <a:solidFill>
                  <a:prstClr val="white"/>
                </a:solidFill>
              </a:rPr>
              <a:t>Chúa</a:t>
            </a:r>
            <a:r>
              <a:rPr lang="en-US" sz="5100" dirty="0">
                <a:solidFill>
                  <a:prstClr val="white"/>
                </a:solidFill>
              </a:rPr>
              <a:t> </a:t>
            </a:r>
            <a:r>
              <a:rPr lang="en-US" sz="5100" dirty="0" err="1">
                <a:solidFill>
                  <a:prstClr val="white"/>
                </a:solidFill>
              </a:rPr>
              <a:t>làm</a:t>
            </a:r>
            <a:r>
              <a:rPr lang="en-US" sz="5100" dirty="0">
                <a:solidFill>
                  <a:prstClr val="white"/>
                </a:solidFill>
              </a:rPr>
              <a:t> </a:t>
            </a:r>
            <a:r>
              <a:rPr lang="en-US" sz="5100" dirty="0" err="1">
                <a:solidFill>
                  <a:prstClr val="white"/>
                </a:solidFill>
              </a:rPr>
              <a:t>lễ</a:t>
            </a:r>
            <a:r>
              <a:rPr lang="en-US" sz="5100" dirty="0">
                <a:solidFill>
                  <a:prstClr val="white"/>
                </a:solidFill>
              </a:rPr>
              <a:t> </a:t>
            </a:r>
            <a:r>
              <a:rPr lang="en-US" sz="5100" dirty="0" err="1">
                <a:solidFill>
                  <a:prstClr val="white"/>
                </a:solidFill>
              </a:rPr>
              <a:t>vật</a:t>
            </a:r>
            <a:r>
              <a:rPr lang="en-US" sz="5100" dirty="0">
                <a:solidFill>
                  <a:prstClr val="white"/>
                </a:solidFill>
              </a:rPr>
              <a:t> </a:t>
            </a:r>
            <a:r>
              <a:rPr lang="en-US" sz="5100" dirty="0" err="1">
                <a:solidFill>
                  <a:prstClr val="white"/>
                </a:solidFill>
              </a:rPr>
              <a:t>hèn</a:t>
            </a:r>
            <a:r>
              <a:rPr lang="en-US" sz="5100" dirty="0">
                <a:solidFill>
                  <a:prstClr val="white"/>
                </a:solidFill>
              </a:rPr>
              <a:t> </a:t>
            </a:r>
            <a:r>
              <a:rPr lang="en-US" sz="5100" dirty="0" err="1">
                <a:solidFill>
                  <a:prstClr val="white"/>
                </a:solidFill>
              </a:rPr>
              <a:t>thì</a:t>
            </a:r>
            <a:r>
              <a:rPr lang="en-US" sz="5100" dirty="0">
                <a:solidFill>
                  <a:prstClr val="white"/>
                </a:solidFill>
              </a:rPr>
              <a:t> con </a:t>
            </a:r>
            <a:r>
              <a:rPr lang="en-US" sz="5100" dirty="0" err="1">
                <a:solidFill>
                  <a:prstClr val="white"/>
                </a:solidFill>
              </a:rPr>
              <a:t>xin</a:t>
            </a:r>
            <a:r>
              <a:rPr lang="en-US" sz="5100" dirty="0">
                <a:solidFill>
                  <a:prstClr val="white"/>
                </a:solidFill>
              </a:rPr>
              <a:t> </a:t>
            </a:r>
            <a:r>
              <a:rPr lang="en-US" sz="5100" dirty="0" err="1">
                <a:solidFill>
                  <a:prstClr val="white"/>
                </a:solidFill>
              </a:rPr>
              <a:t>dâng</a:t>
            </a:r>
            <a:r>
              <a:rPr lang="en-US" sz="5100" dirty="0">
                <a:solidFill>
                  <a:prstClr val="white"/>
                </a:solidFill>
              </a:rPr>
              <a:t> </a:t>
            </a:r>
            <a:r>
              <a:rPr lang="en-US" sz="5100" dirty="0" err="1">
                <a:solidFill>
                  <a:prstClr val="white"/>
                </a:solidFill>
              </a:rPr>
              <a:t>tình</a:t>
            </a:r>
            <a:r>
              <a:rPr lang="en-US" sz="5100" dirty="0">
                <a:solidFill>
                  <a:prstClr val="white"/>
                </a:solidFill>
              </a:rPr>
              <a:t> </a:t>
            </a:r>
            <a:r>
              <a:rPr lang="en-US" sz="5100" dirty="0" err="1">
                <a:solidFill>
                  <a:prstClr val="white"/>
                </a:solidFill>
              </a:rPr>
              <a:t>yêu</a:t>
            </a:r>
            <a:r>
              <a:rPr lang="en-US" sz="5100" dirty="0">
                <a:solidFill>
                  <a:prstClr val="white"/>
                </a:solidFill>
              </a:rPr>
              <a:t> </a:t>
            </a:r>
            <a:r>
              <a:rPr lang="en-US" sz="5100" dirty="0" err="1">
                <a:solidFill>
                  <a:prstClr val="white"/>
                </a:solidFill>
              </a:rPr>
              <a:t>nhỏ</a:t>
            </a:r>
            <a:r>
              <a:rPr lang="en-US" sz="5100" dirty="0">
                <a:solidFill>
                  <a:prstClr val="white"/>
                </a:solidFill>
              </a:rPr>
              <a:t> </a:t>
            </a:r>
            <a:r>
              <a:rPr lang="en-US" sz="5100" dirty="0" err="1">
                <a:solidFill>
                  <a:prstClr val="white"/>
                </a:solidFill>
              </a:rPr>
              <a:t>bé</a:t>
            </a:r>
            <a:r>
              <a:rPr lang="en-US" sz="5100" dirty="0">
                <a:solidFill>
                  <a:prstClr val="white"/>
                </a:solidFill>
              </a:rPr>
              <a:t> </a:t>
            </a:r>
            <a:r>
              <a:rPr lang="en-US" sz="5100" dirty="0" err="1">
                <a:solidFill>
                  <a:prstClr val="white"/>
                </a:solidFill>
              </a:rPr>
              <a:t>trong</a:t>
            </a:r>
            <a:r>
              <a:rPr lang="en-US" sz="5100" dirty="0">
                <a:solidFill>
                  <a:prstClr val="white"/>
                </a:solidFill>
              </a:rPr>
              <a:t> </a:t>
            </a:r>
            <a:r>
              <a:rPr lang="en-US" sz="5100" dirty="0" err="1">
                <a:solidFill>
                  <a:prstClr val="white"/>
                </a:solidFill>
              </a:rPr>
              <a:t>trái</a:t>
            </a:r>
            <a:r>
              <a:rPr lang="en-US" sz="5100" dirty="0">
                <a:solidFill>
                  <a:prstClr val="white"/>
                </a:solidFill>
              </a:rPr>
              <a:t> </a:t>
            </a:r>
            <a:r>
              <a:rPr lang="en-US" sz="5100" dirty="0" err="1">
                <a:solidFill>
                  <a:prstClr val="white"/>
                </a:solidFill>
              </a:rPr>
              <a:t>tim</a:t>
            </a:r>
            <a:r>
              <a:rPr lang="en-US" sz="5100" dirty="0">
                <a:solidFill>
                  <a:prstClr val="white"/>
                </a:solidFill>
              </a:rPr>
              <a:t> </a:t>
            </a:r>
            <a:r>
              <a:rPr lang="en-US" sz="5100" dirty="0" smtClean="0">
                <a:solidFill>
                  <a:prstClr val="white"/>
                </a:solidFill>
              </a:rPr>
              <a:t>con. </a:t>
            </a:r>
            <a:r>
              <a:rPr lang="en-US" sz="5100" dirty="0" err="1" smtClean="0">
                <a:solidFill>
                  <a:prstClr val="white"/>
                </a:solidFill>
              </a:rPr>
              <a:t>Nếu</a:t>
            </a:r>
            <a:r>
              <a:rPr lang="en-US" sz="5100" dirty="0" smtClean="0">
                <a:solidFill>
                  <a:prstClr val="white"/>
                </a:solidFill>
              </a:rPr>
              <a:t> </a:t>
            </a:r>
            <a:r>
              <a:rPr lang="en-US" sz="5100" dirty="0">
                <a:solidFill>
                  <a:prstClr val="white"/>
                </a:solidFill>
              </a:rPr>
              <a:t>con </a:t>
            </a:r>
            <a:r>
              <a:rPr lang="en-US" sz="5100" dirty="0" err="1">
                <a:solidFill>
                  <a:prstClr val="white"/>
                </a:solidFill>
              </a:rPr>
              <a:t>dâng</a:t>
            </a:r>
            <a:r>
              <a:rPr lang="en-US" sz="5100" dirty="0">
                <a:solidFill>
                  <a:prstClr val="white"/>
                </a:solidFill>
              </a:rPr>
              <a:t> </a:t>
            </a:r>
            <a:r>
              <a:rPr lang="en-US" sz="5100" dirty="0" err="1">
                <a:solidFill>
                  <a:prstClr val="white"/>
                </a:solidFill>
              </a:rPr>
              <a:t>lên</a:t>
            </a:r>
            <a:r>
              <a:rPr lang="en-US" sz="5100" dirty="0">
                <a:solidFill>
                  <a:prstClr val="white"/>
                </a:solidFill>
              </a:rPr>
              <a:t> Cha </a:t>
            </a:r>
            <a:r>
              <a:rPr lang="en-US" sz="5100" dirty="0" err="1">
                <a:solidFill>
                  <a:prstClr val="white"/>
                </a:solidFill>
              </a:rPr>
              <a:t>của</a:t>
            </a:r>
            <a:r>
              <a:rPr lang="en-US" sz="5100" dirty="0">
                <a:solidFill>
                  <a:prstClr val="white"/>
                </a:solidFill>
              </a:rPr>
              <a:t> </a:t>
            </a:r>
            <a:r>
              <a:rPr lang="en-US" sz="5100" dirty="0" err="1">
                <a:solidFill>
                  <a:prstClr val="white"/>
                </a:solidFill>
              </a:rPr>
              <a:t>lễ</a:t>
            </a:r>
            <a:r>
              <a:rPr lang="en-US" sz="5100" dirty="0">
                <a:solidFill>
                  <a:prstClr val="white"/>
                </a:solidFill>
              </a:rPr>
              <a:t> </a:t>
            </a:r>
            <a:r>
              <a:rPr lang="en-US" sz="5100" dirty="0" err="1">
                <a:solidFill>
                  <a:prstClr val="white"/>
                </a:solidFill>
              </a:rPr>
              <a:t>hy</a:t>
            </a:r>
            <a:r>
              <a:rPr lang="en-US" sz="5100" dirty="0">
                <a:solidFill>
                  <a:prstClr val="white"/>
                </a:solidFill>
              </a:rPr>
              <a:t> </a:t>
            </a:r>
            <a:r>
              <a:rPr lang="en-US" sz="5100" dirty="0" err="1">
                <a:solidFill>
                  <a:prstClr val="white"/>
                </a:solidFill>
              </a:rPr>
              <a:t>sinh</a:t>
            </a:r>
            <a:r>
              <a:rPr lang="en-US" sz="5100" dirty="0">
                <a:solidFill>
                  <a:prstClr val="white"/>
                </a:solidFill>
              </a:rPr>
              <a:t> </a:t>
            </a:r>
            <a:r>
              <a:rPr lang="en-US" sz="5100" dirty="0" err="1">
                <a:solidFill>
                  <a:prstClr val="white"/>
                </a:solidFill>
              </a:rPr>
              <a:t>thì</a:t>
            </a:r>
            <a:r>
              <a:rPr lang="en-US" sz="5100" dirty="0">
                <a:solidFill>
                  <a:prstClr val="white"/>
                </a:solidFill>
              </a:rPr>
              <a:t> con </a:t>
            </a:r>
            <a:r>
              <a:rPr lang="en-US" sz="5100" dirty="0" err="1">
                <a:solidFill>
                  <a:prstClr val="white"/>
                </a:solidFill>
              </a:rPr>
              <a:t>dâng</a:t>
            </a:r>
            <a:r>
              <a:rPr lang="en-US" sz="5100" dirty="0">
                <a:solidFill>
                  <a:prstClr val="white"/>
                </a:solidFill>
              </a:rPr>
              <a:t> </a:t>
            </a:r>
            <a:r>
              <a:rPr lang="en-US" sz="5100" dirty="0" err="1">
                <a:solidFill>
                  <a:prstClr val="white"/>
                </a:solidFill>
              </a:rPr>
              <a:t>lên</a:t>
            </a:r>
            <a:r>
              <a:rPr lang="en-US" sz="5100" dirty="0">
                <a:solidFill>
                  <a:prstClr val="white"/>
                </a:solidFill>
              </a:rPr>
              <a:t> </a:t>
            </a:r>
            <a:r>
              <a:rPr lang="en-US" sz="5100" dirty="0" err="1">
                <a:solidFill>
                  <a:prstClr val="white"/>
                </a:solidFill>
              </a:rPr>
              <a:t>nghìn</a:t>
            </a:r>
            <a:r>
              <a:rPr lang="en-US" sz="5100" dirty="0">
                <a:solidFill>
                  <a:prstClr val="white"/>
                </a:solidFill>
              </a:rPr>
              <a:t> </a:t>
            </a:r>
            <a:r>
              <a:rPr lang="en-US" sz="5100" dirty="0" err="1">
                <a:solidFill>
                  <a:prstClr val="white"/>
                </a:solidFill>
              </a:rPr>
              <a:t>giọt</a:t>
            </a:r>
            <a:r>
              <a:rPr lang="en-US" sz="5100" dirty="0">
                <a:solidFill>
                  <a:prstClr val="white"/>
                </a:solidFill>
              </a:rPr>
              <a:t> </a:t>
            </a:r>
            <a:r>
              <a:rPr lang="en-US" sz="5100" dirty="0" err="1">
                <a:solidFill>
                  <a:prstClr val="white"/>
                </a:solidFill>
              </a:rPr>
              <a:t>mồ</a:t>
            </a:r>
            <a:r>
              <a:rPr lang="en-US" sz="5100" dirty="0">
                <a:solidFill>
                  <a:prstClr val="white"/>
                </a:solidFill>
              </a:rPr>
              <a:t> </a:t>
            </a:r>
            <a:r>
              <a:rPr lang="en-US" sz="5100" dirty="0" err="1">
                <a:solidFill>
                  <a:prstClr val="white"/>
                </a:solidFill>
              </a:rPr>
              <a:t>hôi</a:t>
            </a:r>
            <a:r>
              <a:rPr lang="en-US" sz="5100" dirty="0">
                <a:solidFill>
                  <a:prstClr val="white"/>
                </a:solidFill>
              </a:rPr>
              <a:t> </a:t>
            </a:r>
            <a:r>
              <a:rPr lang="en-US" sz="5100" dirty="0" err="1">
                <a:solidFill>
                  <a:prstClr val="white"/>
                </a:solidFill>
              </a:rPr>
              <a:t>của</a:t>
            </a:r>
            <a:r>
              <a:rPr lang="en-US" sz="5100" dirty="0">
                <a:solidFill>
                  <a:prstClr val="white"/>
                </a:solidFill>
              </a:rPr>
              <a:t> </a:t>
            </a:r>
            <a:r>
              <a:rPr lang="en-US" sz="5100" dirty="0" err="1">
                <a:solidFill>
                  <a:prstClr val="white"/>
                </a:solidFill>
              </a:rPr>
              <a:t>cả</a:t>
            </a:r>
            <a:r>
              <a:rPr lang="en-US" sz="5100" dirty="0">
                <a:solidFill>
                  <a:prstClr val="white"/>
                </a:solidFill>
              </a:rPr>
              <a:t> </a:t>
            </a:r>
            <a:r>
              <a:rPr lang="en-US" sz="5100" dirty="0" err="1">
                <a:solidFill>
                  <a:prstClr val="white"/>
                </a:solidFill>
              </a:rPr>
              <a:t>nhân</a:t>
            </a:r>
            <a:r>
              <a:rPr lang="en-US" sz="5100" dirty="0">
                <a:solidFill>
                  <a:prstClr val="white"/>
                </a:solidFill>
              </a:rPr>
              <a:t> </a:t>
            </a:r>
            <a:r>
              <a:rPr lang="en-US" sz="5100" dirty="0" err="1">
                <a:solidFill>
                  <a:prstClr val="white"/>
                </a:solidFill>
              </a:rPr>
              <a:t>loại</a:t>
            </a:r>
            <a:r>
              <a:rPr lang="en-US" sz="5100" dirty="0" smtClean="0">
                <a:solidFill>
                  <a:prstClr val="white"/>
                </a:solidFill>
              </a:rPr>
              <a:t>.</a:t>
            </a:r>
            <a:endParaRPr lang="en-US" sz="5100" dirty="0">
              <a:solidFill>
                <a:prstClr val="white"/>
              </a:solidFill>
            </a:endParaRPr>
          </a:p>
        </p:txBody>
      </p:sp>
    </p:spTree>
    <p:extLst>
      <p:ext uri="{BB962C8B-B14F-4D97-AF65-F5344CB8AC3E}">
        <p14:creationId xmlns:p14="http://schemas.microsoft.com/office/powerpoint/2010/main" val="1731727188"/>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để các ngài cùng nhau tìm hiểu những điều đẹp ý</a:t>
            </a:r>
            <a:r>
              <a:rPr lang="en-US" sz="6000" b="0" dirty="0">
                <a:solidFill>
                  <a:schemeClr val="bg1"/>
                </a:solidFill>
                <a:effectLst/>
                <a:latin typeface="+mj-lt"/>
              </a:rPr>
              <a:t> </a:t>
            </a:r>
            <a:r>
              <a:rPr lang="vi-VN" sz="6000" b="0" dirty="0">
                <a:solidFill>
                  <a:schemeClr val="bg1"/>
                </a:solidFill>
                <a:effectLst/>
                <a:latin typeface="+mj-lt"/>
              </a:rPr>
              <a:t>Chúa, và hướng dẫn đoàn Dân Chúa thực thi những điều Chúa truyền dạy</a:t>
            </a:r>
            <a:r>
              <a:rPr lang="en-US" sz="6000" b="0" dirty="0">
                <a:solidFill>
                  <a:schemeClr val="bg1"/>
                </a:solidFill>
                <a:effectLst/>
                <a:latin typeface="+mj-lt"/>
              </a:rPr>
              <a:t>.</a:t>
            </a:r>
          </a:p>
        </p:txBody>
      </p:sp>
    </p:spTree>
    <p:extLst>
      <p:ext uri="{BB962C8B-B14F-4D97-AF65-F5344CB8AC3E}">
        <p14:creationId xmlns:p14="http://schemas.microsoft.com/office/powerpoint/2010/main" val="1505110360"/>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smtClean="0">
                <a:solidFill>
                  <a:srgbClr val="FFFF00"/>
                </a:solidFill>
              </a:rPr>
              <a:t>CẢM MẾN ÂN TÌNH</a:t>
            </a:r>
            <a:br>
              <a:rPr lang="en-US" sz="6600" dirty="0" smtClean="0">
                <a:solidFill>
                  <a:srgbClr val="FFFF00"/>
                </a:solidFill>
              </a:rPr>
            </a:br>
            <a:r>
              <a:rPr lang="en-US" sz="6000" i="1" dirty="0" err="1" smtClean="0">
                <a:solidFill>
                  <a:schemeClr val="bg1"/>
                </a:solidFill>
              </a:rPr>
              <a:t>Phùng</a:t>
            </a:r>
            <a:r>
              <a:rPr lang="en-US" sz="6000" i="1" dirty="0" smtClean="0">
                <a:solidFill>
                  <a:schemeClr val="bg1"/>
                </a:solidFill>
              </a:rPr>
              <a:t> Minh </a:t>
            </a:r>
            <a:r>
              <a:rPr lang="en-US" sz="6000" i="1" dirty="0" err="1" smtClean="0">
                <a:solidFill>
                  <a:schemeClr val="bg1"/>
                </a:solidFill>
              </a:rPr>
              <a:t>Mẫn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smtClean="0">
                <a:solidFill>
                  <a:srgbClr val="FFFF00"/>
                </a:solidFill>
              </a:rPr>
              <a:t>Đ</a:t>
            </a:r>
            <a:r>
              <a:rPr lang="en-US" sz="5500" u="sng" dirty="0" smtClean="0">
                <a:solidFill>
                  <a:srgbClr val="FFFF00"/>
                </a:solidFill>
              </a:rPr>
              <a:t>k:</a:t>
            </a:r>
            <a:r>
              <a:rPr lang="vi-VN" sz="5500" dirty="0" smtClean="0">
                <a:solidFill>
                  <a:schemeClr val="bg1"/>
                </a:solidFill>
              </a:rPr>
              <a:t> </a:t>
            </a:r>
            <a:r>
              <a:rPr lang="vi-VN" sz="5500" dirty="0">
                <a:solidFill>
                  <a:schemeClr val="bg1"/>
                </a:solidFill>
              </a:rPr>
              <a:t>Những ân tình Chúa dành cho con, quá dư đầy không còn chi hơn, biết lấy chi cảm mến thánh ân không bờ bến, Chúa thương ban xuống trên phận </a:t>
            </a:r>
            <a:r>
              <a:rPr lang="vi-VN" sz="5500" dirty="0" smtClean="0">
                <a:solidFill>
                  <a:schemeClr val="bg1"/>
                </a:solidFill>
              </a:rPr>
              <a:t>hèn</a:t>
            </a:r>
            <a:r>
              <a:rPr lang="en-US" sz="5500" dirty="0" smtClean="0">
                <a:solidFill>
                  <a:srgbClr val="FFFF00"/>
                </a:solidFill>
              </a:rPr>
              <a:t>…</a:t>
            </a:r>
            <a:endParaRPr lang="en-US" sz="5500" dirty="0">
              <a:solidFill>
                <a:srgbClr val="FFFF00"/>
              </a:solidFill>
            </a:endParaRPr>
          </a:p>
        </p:txBody>
      </p:sp>
    </p:spTree>
    <p:extLst>
      <p:ext uri="{BB962C8B-B14F-4D97-AF65-F5344CB8AC3E}">
        <p14:creationId xmlns:p14="http://schemas.microsoft.com/office/powerpoint/2010/main" val="821228210"/>
      </p:ext>
    </p:extLst>
  </p:cSld>
  <p:clrMapOvr>
    <a:masterClrMapping/>
  </p:clrMapOvr>
  <p:transition spd="slow"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en-US" sz="5500" dirty="0" smtClean="0">
                <a:solidFill>
                  <a:srgbClr val="FFFF00"/>
                </a:solidFill>
              </a:rPr>
              <a:t>…</a:t>
            </a:r>
            <a:r>
              <a:rPr lang="en-US" sz="5500" dirty="0" smtClean="0">
                <a:solidFill>
                  <a:prstClr val="white"/>
                </a:solidFill>
              </a:rPr>
              <a:t> </a:t>
            </a:r>
            <a:r>
              <a:rPr lang="vi-VN" sz="5500" dirty="0" smtClean="0">
                <a:solidFill>
                  <a:prstClr val="white"/>
                </a:solidFill>
              </a:rPr>
              <a:t>Những </a:t>
            </a:r>
            <a:r>
              <a:rPr lang="vi-VN" sz="5500" dirty="0">
                <a:solidFill>
                  <a:prstClr val="white"/>
                </a:solidFill>
              </a:rPr>
              <a:t>ân tình xuống từ trên </a:t>
            </a:r>
            <a:r>
              <a:rPr lang="en-US" sz="5500" dirty="0" err="1" smtClean="0">
                <a:solidFill>
                  <a:prstClr val="white"/>
                </a:solidFill>
              </a:rPr>
              <a:t>cao</a:t>
            </a:r>
            <a:r>
              <a:rPr lang="en-US" sz="5500" dirty="0" smtClean="0">
                <a:solidFill>
                  <a:prstClr val="white"/>
                </a:solidFill>
              </a:rPr>
              <a:t> </a:t>
            </a:r>
            <a:r>
              <a:rPr lang="vi-VN" sz="5500" dirty="0" smtClean="0">
                <a:solidFill>
                  <a:prstClr val="white"/>
                </a:solidFill>
              </a:rPr>
              <a:t>đến </a:t>
            </a:r>
            <a:r>
              <a:rPr lang="vi-VN" sz="5500" dirty="0">
                <a:solidFill>
                  <a:prstClr val="white"/>
                </a:solidFill>
              </a:rPr>
              <a:t>muôn đời không hề hư hao, dẫu tim con mềm yếu dễ phai như màu </a:t>
            </a:r>
            <a:r>
              <a:rPr lang="vi-VN" sz="5500" dirty="0" smtClean="0">
                <a:solidFill>
                  <a:prstClr val="white"/>
                </a:solidFill>
              </a:rPr>
              <a:t>áo</a:t>
            </a:r>
            <a:r>
              <a:rPr lang="en-US" sz="5500" dirty="0" smtClean="0">
                <a:solidFill>
                  <a:prstClr val="white"/>
                </a:solidFill>
              </a:rPr>
              <a:t>, </a:t>
            </a:r>
            <a:r>
              <a:rPr lang="vi-VN" sz="5500" dirty="0" smtClean="0">
                <a:solidFill>
                  <a:prstClr val="white"/>
                </a:solidFill>
              </a:rPr>
              <a:t>Đấng </a:t>
            </a:r>
            <a:r>
              <a:rPr lang="vi-VN" sz="5500" dirty="0">
                <a:solidFill>
                  <a:prstClr val="white"/>
                </a:solidFill>
              </a:rPr>
              <a:t>yêu thương vẫn luôn ngọt </a:t>
            </a:r>
            <a:r>
              <a:rPr lang="vi-VN" sz="5500" dirty="0" smtClean="0">
                <a:solidFill>
                  <a:prstClr val="white"/>
                </a:solidFill>
              </a:rPr>
              <a:t>ngào</a:t>
            </a:r>
            <a:r>
              <a:rPr lang="en-US" sz="5500" dirty="0" smtClean="0">
                <a:solidFill>
                  <a:prstClr val="white"/>
                </a:solidFill>
              </a:rPr>
              <a:t>.</a:t>
            </a:r>
            <a:endParaRPr lang="en-US" sz="5500" dirty="0">
              <a:solidFill>
                <a:prstClr val="white"/>
              </a:solidFill>
            </a:endParaRPr>
          </a:p>
        </p:txBody>
      </p:sp>
    </p:spTree>
    <p:extLst>
      <p:ext uri="{BB962C8B-B14F-4D97-AF65-F5344CB8AC3E}">
        <p14:creationId xmlns:p14="http://schemas.microsoft.com/office/powerpoint/2010/main" val="1658869224"/>
      </p:ext>
    </p:extLst>
  </p:cSld>
  <p:clrMapOvr>
    <a:masterClrMapping/>
  </p:clrMapOvr>
  <p:transition spd="slow"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037"/>
            <a:ext cx="9144000" cy="5133713"/>
          </a:xfrm>
          <a:prstGeom prst="rect">
            <a:avLst/>
          </a:prstGeom>
        </p:spPr>
        <p:txBody>
          <a:bodyPr wrap="square">
            <a:spAutoFit/>
          </a:bodyPr>
          <a:lstStyle/>
          <a:p>
            <a:pPr algn="just">
              <a:lnSpc>
                <a:spcPct val="90000"/>
              </a:lnSpc>
            </a:pPr>
            <a:r>
              <a:rPr lang="en-US" sz="5100" u="sng" dirty="0" smtClean="0">
                <a:solidFill>
                  <a:srgbClr val="FFFF00"/>
                </a:solidFill>
              </a:rPr>
              <a:t>Tk1:</a:t>
            </a:r>
            <a:r>
              <a:rPr lang="en-US" sz="5100" dirty="0" smtClean="0">
                <a:solidFill>
                  <a:schemeClr val="bg1"/>
                </a:solidFill>
              </a:rPr>
              <a:t> </a:t>
            </a:r>
            <a:r>
              <a:rPr lang="vi-VN" sz="5100" dirty="0" smtClean="0">
                <a:solidFill>
                  <a:schemeClr val="bg1"/>
                </a:solidFill>
              </a:rPr>
              <a:t>Đời </a:t>
            </a:r>
            <a:r>
              <a:rPr lang="vi-VN" sz="5100" dirty="0">
                <a:solidFill>
                  <a:schemeClr val="bg1"/>
                </a:solidFill>
              </a:rPr>
              <a:t>con luôn thắm tươi nhờ tình yêu ngày đêm dưỡng nuôi, hồn trào dâng ngàn muôn tâm tình chơi vơi. Nép trong cánh tay Ngài con hạnh phúc ngây ngất không ngơi. Ôi tình Chúa êm như khúc ca tuyệt </a:t>
            </a:r>
            <a:r>
              <a:rPr lang="vi-VN" sz="5100" dirty="0" smtClean="0">
                <a:solidFill>
                  <a:schemeClr val="bg1"/>
                </a:solidFill>
              </a:rPr>
              <a:t>vời</a:t>
            </a:r>
            <a:r>
              <a:rPr lang="en-US" sz="5100" dirty="0" smtClean="0">
                <a:solidFill>
                  <a:schemeClr val="bg1"/>
                </a:solidFill>
              </a:rPr>
              <a:t>.</a:t>
            </a:r>
            <a:endParaRPr lang="en-US" sz="5100" dirty="0">
              <a:solidFill>
                <a:schemeClr val="bg1"/>
              </a:solidFill>
            </a:endParaRPr>
          </a:p>
        </p:txBody>
      </p:sp>
    </p:spTree>
    <p:extLst>
      <p:ext uri="{BB962C8B-B14F-4D97-AF65-F5344CB8AC3E}">
        <p14:creationId xmlns:p14="http://schemas.microsoft.com/office/powerpoint/2010/main" val="2427600203"/>
      </p:ext>
    </p:extLst>
  </p:cSld>
  <p:clrMapOvr>
    <a:masterClrMapping/>
  </p:clrMapOvr>
  <p:transition spd="slow"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smtClean="0">
                <a:solidFill>
                  <a:srgbClr val="FFFF00"/>
                </a:solidFill>
              </a:rPr>
              <a:t>Đ</a:t>
            </a:r>
            <a:r>
              <a:rPr lang="en-US" sz="5500" u="sng" dirty="0" smtClean="0">
                <a:solidFill>
                  <a:srgbClr val="FFFF00"/>
                </a:solidFill>
              </a:rPr>
              <a:t>k:</a:t>
            </a:r>
            <a:r>
              <a:rPr lang="vi-VN" sz="5500" dirty="0" smtClean="0">
                <a:solidFill>
                  <a:prstClr val="white"/>
                </a:solidFill>
              </a:rPr>
              <a:t> </a:t>
            </a:r>
            <a:r>
              <a:rPr lang="vi-VN" sz="5500" dirty="0">
                <a:solidFill>
                  <a:prstClr val="white"/>
                </a:solidFill>
              </a:rPr>
              <a:t>Những ân tình Chúa dành cho con, quá dư đầy không còn chi hơn, biết lấy chi cảm mến thánh ân không bờ bến, Chúa thương ban xuống trên phận </a:t>
            </a:r>
            <a:r>
              <a:rPr lang="vi-VN" sz="5500" dirty="0" smtClean="0">
                <a:solidFill>
                  <a:prstClr val="white"/>
                </a:solidFill>
              </a:rPr>
              <a:t>hèn</a:t>
            </a:r>
            <a:r>
              <a:rPr lang="en-US" sz="5500" dirty="0" smtClean="0">
                <a:solidFill>
                  <a:srgbClr val="FFFF00"/>
                </a:solidFill>
              </a:rPr>
              <a:t>…</a:t>
            </a:r>
            <a:endParaRPr lang="en-US" sz="5500" dirty="0">
              <a:solidFill>
                <a:srgbClr val="FFFF00"/>
              </a:solidFill>
            </a:endParaRPr>
          </a:p>
        </p:txBody>
      </p:sp>
    </p:spTree>
    <p:extLst>
      <p:ext uri="{BB962C8B-B14F-4D97-AF65-F5344CB8AC3E}">
        <p14:creationId xmlns:p14="http://schemas.microsoft.com/office/powerpoint/2010/main" val="2098394919"/>
      </p:ext>
    </p:extLst>
  </p:cSld>
  <p:clrMapOvr>
    <a:masterClrMapping/>
  </p:clrMapOvr>
  <p:transition spd="slow"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en-US" sz="5500" dirty="0" smtClean="0">
                <a:solidFill>
                  <a:srgbClr val="FFFF00"/>
                </a:solidFill>
              </a:rPr>
              <a:t>…</a:t>
            </a:r>
            <a:r>
              <a:rPr lang="en-US" sz="5500" dirty="0" smtClean="0">
                <a:solidFill>
                  <a:prstClr val="white"/>
                </a:solidFill>
              </a:rPr>
              <a:t> </a:t>
            </a:r>
            <a:r>
              <a:rPr lang="vi-VN" sz="5500" dirty="0" smtClean="0">
                <a:solidFill>
                  <a:prstClr val="white"/>
                </a:solidFill>
              </a:rPr>
              <a:t>Những </a:t>
            </a:r>
            <a:r>
              <a:rPr lang="vi-VN" sz="5500" dirty="0">
                <a:solidFill>
                  <a:prstClr val="white"/>
                </a:solidFill>
              </a:rPr>
              <a:t>ân tình xuống từ trên </a:t>
            </a:r>
            <a:r>
              <a:rPr lang="en-US" sz="5500" dirty="0" err="1" smtClean="0">
                <a:solidFill>
                  <a:prstClr val="white"/>
                </a:solidFill>
              </a:rPr>
              <a:t>cao</a:t>
            </a:r>
            <a:r>
              <a:rPr lang="en-US" sz="5500" dirty="0" smtClean="0">
                <a:solidFill>
                  <a:prstClr val="white"/>
                </a:solidFill>
              </a:rPr>
              <a:t> </a:t>
            </a:r>
            <a:r>
              <a:rPr lang="vi-VN" sz="5500" dirty="0" smtClean="0">
                <a:solidFill>
                  <a:prstClr val="white"/>
                </a:solidFill>
              </a:rPr>
              <a:t>đến </a:t>
            </a:r>
            <a:r>
              <a:rPr lang="vi-VN" sz="5500" dirty="0">
                <a:solidFill>
                  <a:prstClr val="white"/>
                </a:solidFill>
              </a:rPr>
              <a:t>muôn đời không hề hư hao, dẫu tim con mềm yếu dễ phai như màu </a:t>
            </a:r>
            <a:r>
              <a:rPr lang="vi-VN" sz="5500" dirty="0" smtClean="0">
                <a:solidFill>
                  <a:prstClr val="white"/>
                </a:solidFill>
              </a:rPr>
              <a:t>áo</a:t>
            </a:r>
            <a:r>
              <a:rPr lang="en-US" sz="5500" dirty="0" smtClean="0">
                <a:solidFill>
                  <a:prstClr val="white"/>
                </a:solidFill>
              </a:rPr>
              <a:t>, </a:t>
            </a:r>
            <a:r>
              <a:rPr lang="vi-VN" sz="5500" dirty="0" smtClean="0">
                <a:solidFill>
                  <a:prstClr val="white"/>
                </a:solidFill>
              </a:rPr>
              <a:t>Đấng </a:t>
            </a:r>
            <a:r>
              <a:rPr lang="vi-VN" sz="5500" dirty="0">
                <a:solidFill>
                  <a:prstClr val="white"/>
                </a:solidFill>
              </a:rPr>
              <a:t>yêu thương vẫn luôn ngọt </a:t>
            </a:r>
            <a:r>
              <a:rPr lang="vi-VN" sz="5500" dirty="0" smtClean="0">
                <a:solidFill>
                  <a:prstClr val="white"/>
                </a:solidFill>
              </a:rPr>
              <a:t>ngào</a:t>
            </a:r>
            <a:r>
              <a:rPr lang="en-US" sz="5500" dirty="0" smtClean="0">
                <a:solidFill>
                  <a:prstClr val="white"/>
                </a:solidFill>
              </a:rPr>
              <a:t>.</a:t>
            </a:r>
            <a:endParaRPr lang="en-US" sz="5500" dirty="0">
              <a:solidFill>
                <a:prstClr val="white"/>
              </a:solidFill>
            </a:endParaRPr>
          </a:p>
        </p:txBody>
      </p:sp>
    </p:spTree>
    <p:extLst>
      <p:ext uri="{BB962C8B-B14F-4D97-AF65-F5344CB8AC3E}">
        <p14:creationId xmlns:p14="http://schemas.microsoft.com/office/powerpoint/2010/main" val="3469663504"/>
      </p:ext>
    </p:extLst>
  </p:cSld>
  <p:clrMapOvr>
    <a:masterClrMapping/>
  </p:clrMapOvr>
  <p:transition spd="slow"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787"/>
            <a:ext cx="9144000" cy="5036763"/>
          </a:xfrm>
          <a:prstGeom prst="rect">
            <a:avLst/>
          </a:prstGeom>
        </p:spPr>
        <p:txBody>
          <a:bodyPr wrap="square">
            <a:spAutoFit/>
          </a:bodyPr>
          <a:lstStyle/>
          <a:p>
            <a:pPr algn="just">
              <a:lnSpc>
                <a:spcPct val="90000"/>
              </a:lnSpc>
            </a:pPr>
            <a:r>
              <a:rPr lang="en-US" sz="5100" u="sng" dirty="0" smtClean="0">
                <a:solidFill>
                  <a:srgbClr val="FFFF00"/>
                </a:solidFill>
              </a:rPr>
              <a:t>Tk2:</a:t>
            </a:r>
            <a:r>
              <a:rPr lang="en-US" sz="5100" dirty="0" smtClean="0">
                <a:solidFill>
                  <a:schemeClr val="bg1"/>
                </a:solidFill>
              </a:rPr>
              <a:t> </a:t>
            </a:r>
            <a:r>
              <a:rPr lang="en-US" sz="5100" dirty="0" err="1" smtClean="0">
                <a:solidFill>
                  <a:schemeClr val="bg1"/>
                </a:solidFill>
              </a:rPr>
              <a:t>Rộn</a:t>
            </a:r>
            <a:r>
              <a:rPr lang="en-US" sz="5100" dirty="0" smtClean="0">
                <a:solidFill>
                  <a:schemeClr val="bg1"/>
                </a:solidFill>
              </a:rPr>
              <a:t> </a:t>
            </a:r>
            <a:r>
              <a:rPr lang="en-US" sz="5100" dirty="0" err="1" smtClean="0">
                <a:solidFill>
                  <a:schemeClr val="bg1"/>
                </a:solidFill>
              </a:rPr>
              <a:t>ràng</a:t>
            </a:r>
            <a:r>
              <a:rPr lang="en-US" sz="5100" dirty="0" smtClean="0">
                <a:solidFill>
                  <a:schemeClr val="bg1"/>
                </a:solidFill>
              </a:rPr>
              <a:t> </a:t>
            </a:r>
            <a:r>
              <a:rPr lang="vi-VN" sz="5100" dirty="0" smtClean="0">
                <a:solidFill>
                  <a:schemeClr val="bg1"/>
                </a:solidFill>
              </a:rPr>
              <a:t>như </a:t>
            </a:r>
            <a:r>
              <a:rPr lang="vi-VN" sz="5100" dirty="0">
                <a:solidFill>
                  <a:schemeClr val="bg1"/>
                </a:solidFill>
              </a:rPr>
              <a:t>suối mơ lòng con dâng ngập bao ý thơ vì Ngài thương chọn con lúc </a:t>
            </a:r>
            <a:r>
              <a:rPr lang="vi-VN" sz="5100" dirty="0" smtClean="0">
                <a:solidFill>
                  <a:schemeClr val="bg1"/>
                </a:solidFill>
              </a:rPr>
              <a:t>c</a:t>
            </a:r>
            <a:r>
              <a:rPr lang="en-US" sz="5100" dirty="0">
                <a:solidFill>
                  <a:schemeClr val="bg1"/>
                </a:solidFill>
              </a:rPr>
              <a:t>ò</a:t>
            </a:r>
            <a:r>
              <a:rPr lang="vi-VN" sz="5100" dirty="0" smtClean="0">
                <a:solidFill>
                  <a:schemeClr val="bg1"/>
                </a:solidFill>
              </a:rPr>
              <a:t>n </a:t>
            </a:r>
            <a:r>
              <a:rPr lang="vi-VN" sz="5100" dirty="0">
                <a:solidFill>
                  <a:schemeClr val="bg1"/>
                </a:solidFill>
              </a:rPr>
              <a:t>xa xưa. Bước đi giữa muôn người đem lòng mến tô thắm môi cười. Đem tình Chúa thương yêu thứ tha vào </a:t>
            </a:r>
            <a:r>
              <a:rPr lang="vi-VN" sz="5100" dirty="0" smtClean="0">
                <a:solidFill>
                  <a:schemeClr val="bg1"/>
                </a:solidFill>
              </a:rPr>
              <a:t>đời</a:t>
            </a:r>
            <a:r>
              <a:rPr lang="en-US" sz="5100" dirty="0" smtClean="0">
                <a:solidFill>
                  <a:schemeClr val="bg1"/>
                </a:solidFill>
              </a:rPr>
              <a:t>.</a:t>
            </a:r>
            <a:endParaRPr lang="en-US" sz="5100" dirty="0">
              <a:solidFill>
                <a:schemeClr val="bg1"/>
              </a:solidFill>
            </a:endParaRPr>
          </a:p>
        </p:txBody>
      </p:sp>
    </p:spTree>
    <p:extLst>
      <p:ext uri="{BB962C8B-B14F-4D97-AF65-F5344CB8AC3E}">
        <p14:creationId xmlns:p14="http://schemas.microsoft.com/office/powerpoint/2010/main" val="292502523"/>
      </p:ext>
    </p:extLst>
  </p:cSld>
  <p:clrMapOvr>
    <a:masterClrMapping/>
  </p:clrMapOvr>
  <p:transition spd="slow"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smtClean="0">
                <a:solidFill>
                  <a:srgbClr val="FFFF00"/>
                </a:solidFill>
              </a:rPr>
              <a:t>Đ</a:t>
            </a:r>
            <a:r>
              <a:rPr lang="en-US" sz="5500" u="sng" dirty="0" smtClean="0">
                <a:solidFill>
                  <a:srgbClr val="FFFF00"/>
                </a:solidFill>
              </a:rPr>
              <a:t>k:</a:t>
            </a:r>
            <a:r>
              <a:rPr lang="vi-VN" sz="5500" dirty="0" smtClean="0">
                <a:solidFill>
                  <a:prstClr val="white"/>
                </a:solidFill>
              </a:rPr>
              <a:t> </a:t>
            </a:r>
            <a:r>
              <a:rPr lang="vi-VN" sz="5500" dirty="0">
                <a:solidFill>
                  <a:prstClr val="white"/>
                </a:solidFill>
              </a:rPr>
              <a:t>Những ân tình Chúa dành cho con, quá dư đầy không còn chi hơn, biết lấy chi cảm mến thánh ân không bờ bến, Chúa thương ban xuống trên phận </a:t>
            </a:r>
            <a:r>
              <a:rPr lang="vi-VN" sz="5500" dirty="0" smtClean="0">
                <a:solidFill>
                  <a:prstClr val="white"/>
                </a:solidFill>
              </a:rPr>
              <a:t>hèn</a:t>
            </a:r>
            <a:r>
              <a:rPr lang="en-US" sz="5500" dirty="0" smtClean="0">
                <a:solidFill>
                  <a:srgbClr val="FFFF00"/>
                </a:solidFill>
              </a:rPr>
              <a:t>…</a:t>
            </a:r>
            <a:endParaRPr lang="en-US" sz="5500" dirty="0">
              <a:solidFill>
                <a:srgbClr val="FFFF00"/>
              </a:solidFill>
            </a:endParaRPr>
          </a:p>
        </p:txBody>
      </p:sp>
    </p:spTree>
    <p:extLst>
      <p:ext uri="{BB962C8B-B14F-4D97-AF65-F5344CB8AC3E}">
        <p14:creationId xmlns:p14="http://schemas.microsoft.com/office/powerpoint/2010/main" val="2098394919"/>
      </p:ext>
    </p:extLst>
  </p:cSld>
  <p:clrMapOvr>
    <a:masterClrMapping/>
  </p:clrMapOvr>
  <p:transition spd="slow"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en-US" sz="5500" dirty="0" smtClean="0">
                <a:solidFill>
                  <a:srgbClr val="FFFF00"/>
                </a:solidFill>
              </a:rPr>
              <a:t>…</a:t>
            </a:r>
            <a:r>
              <a:rPr lang="en-US" sz="5500" dirty="0" smtClean="0">
                <a:solidFill>
                  <a:prstClr val="white"/>
                </a:solidFill>
              </a:rPr>
              <a:t> </a:t>
            </a:r>
            <a:r>
              <a:rPr lang="vi-VN" sz="5500" dirty="0" smtClean="0">
                <a:solidFill>
                  <a:prstClr val="white"/>
                </a:solidFill>
              </a:rPr>
              <a:t>Những </a:t>
            </a:r>
            <a:r>
              <a:rPr lang="vi-VN" sz="5500" dirty="0">
                <a:solidFill>
                  <a:prstClr val="white"/>
                </a:solidFill>
              </a:rPr>
              <a:t>ân tình xuống từ trên </a:t>
            </a:r>
            <a:r>
              <a:rPr lang="en-US" sz="5500" dirty="0" err="1" smtClean="0">
                <a:solidFill>
                  <a:prstClr val="white"/>
                </a:solidFill>
              </a:rPr>
              <a:t>cao</a:t>
            </a:r>
            <a:r>
              <a:rPr lang="en-US" sz="5500" dirty="0" smtClean="0">
                <a:solidFill>
                  <a:prstClr val="white"/>
                </a:solidFill>
              </a:rPr>
              <a:t> </a:t>
            </a:r>
            <a:r>
              <a:rPr lang="vi-VN" sz="5500" dirty="0" smtClean="0">
                <a:solidFill>
                  <a:prstClr val="white"/>
                </a:solidFill>
              </a:rPr>
              <a:t>đến </a:t>
            </a:r>
            <a:r>
              <a:rPr lang="vi-VN" sz="5500" dirty="0">
                <a:solidFill>
                  <a:prstClr val="white"/>
                </a:solidFill>
              </a:rPr>
              <a:t>muôn đời không hề hư hao, dẫu tim con mềm yếu dễ phai như màu </a:t>
            </a:r>
            <a:r>
              <a:rPr lang="vi-VN" sz="5500" dirty="0" smtClean="0">
                <a:solidFill>
                  <a:prstClr val="white"/>
                </a:solidFill>
              </a:rPr>
              <a:t>áo</a:t>
            </a:r>
            <a:r>
              <a:rPr lang="en-US" sz="5500" dirty="0" smtClean="0">
                <a:solidFill>
                  <a:prstClr val="white"/>
                </a:solidFill>
              </a:rPr>
              <a:t>, </a:t>
            </a:r>
            <a:r>
              <a:rPr lang="vi-VN" sz="5500" dirty="0" smtClean="0">
                <a:solidFill>
                  <a:prstClr val="white"/>
                </a:solidFill>
              </a:rPr>
              <a:t>Đấng </a:t>
            </a:r>
            <a:r>
              <a:rPr lang="vi-VN" sz="5500" dirty="0">
                <a:solidFill>
                  <a:prstClr val="white"/>
                </a:solidFill>
              </a:rPr>
              <a:t>yêu thương vẫn luôn ngọt </a:t>
            </a:r>
            <a:r>
              <a:rPr lang="vi-VN" sz="5500" dirty="0" smtClean="0">
                <a:solidFill>
                  <a:prstClr val="white"/>
                </a:solidFill>
              </a:rPr>
              <a:t>ngào</a:t>
            </a:r>
            <a:r>
              <a:rPr lang="en-US" sz="5500" dirty="0" smtClean="0">
                <a:solidFill>
                  <a:prstClr val="white"/>
                </a:solidFill>
              </a:rPr>
              <a:t>.</a:t>
            </a:r>
            <a:endParaRPr lang="en-US" sz="5500" dirty="0">
              <a:solidFill>
                <a:prstClr val="white"/>
              </a:solidFill>
            </a:endParaRPr>
          </a:p>
        </p:txBody>
      </p:sp>
    </p:spTree>
    <p:extLst>
      <p:ext uri="{BB962C8B-B14F-4D97-AF65-F5344CB8AC3E}">
        <p14:creationId xmlns:p14="http://schemas.microsoft.com/office/powerpoint/2010/main" val="3469663504"/>
      </p:ext>
    </p:extLst>
  </p:cSld>
  <p:clrMapOvr>
    <a:masterClrMapping/>
  </p:clrMapOvr>
  <p:transition spd="slow"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4" y="-24229"/>
            <a:ext cx="9146894" cy="5262979"/>
          </a:xfrm>
          <a:prstGeom prst="rect">
            <a:avLst/>
          </a:prstGeom>
        </p:spPr>
        <p:txBody>
          <a:bodyPr wrap="square">
            <a:spAutoFit/>
          </a:bodyPr>
          <a:lstStyle/>
          <a:p>
            <a:pPr algn="just"/>
            <a:r>
              <a:rPr lang="en-US" sz="4750" u="sng" dirty="0" smtClean="0">
                <a:solidFill>
                  <a:srgbClr val="FFFF00"/>
                </a:solidFill>
              </a:rPr>
              <a:t>Tk3:</a:t>
            </a:r>
            <a:r>
              <a:rPr lang="vi-VN" sz="4750" dirty="0" smtClean="0">
                <a:solidFill>
                  <a:schemeClr val="bg1"/>
                </a:solidFill>
              </a:rPr>
              <a:t> </a:t>
            </a:r>
            <a:r>
              <a:rPr lang="vi-VN" sz="4750" dirty="0">
                <a:solidFill>
                  <a:schemeClr val="bg1"/>
                </a:solidFill>
              </a:rPr>
              <a:t>Từng theo mỗi bước chân. Ngài gọi con bạn thân rất thân dìu con trên ngàn muôn nẻo đường nhân gian. Chính Ngài mở môi con cho miệng thốt lên những khôn </a:t>
            </a:r>
            <a:r>
              <a:rPr lang="vi-VN" sz="4750" dirty="0" smtClean="0">
                <a:solidFill>
                  <a:schemeClr val="bg1"/>
                </a:solidFill>
              </a:rPr>
              <a:t>ngoa</a:t>
            </a:r>
            <a:r>
              <a:rPr lang="en-US" sz="4750" dirty="0" smtClean="0">
                <a:solidFill>
                  <a:schemeClr val="bg1"/>
                </a:solidFill>
              </a:rPr>
              <a:t>n. </a:t>
            </a:r>
            <a:r>
              <a:rPr lang="vi-VN" sz="4750" dirty="0" smtClean="0">
                <a:solidFill>
                  <a:schemeClr val="bg1"/>
                </a:solidFill>
              </a:rPr>
              <a:t>Tin </a:t>
            </a:r>
            <a:r>
              <a:rPr lang="vi-VN" sz="4750" dirty="0">
                <a:solidFill>
                  <a:schemeClr val="bg1"/>
                </a:solidFill>
              </a:rPr>
              <a:t>Mừng Chúa đơm hoa khắp trên địa </a:t>
            </a:r>
            <a:r>
              <a:rPr lang="vi-VN" sz="4750" dirty="0" smtClean="0">
                <a:solidFill>
                  <a:schemeClr val="bg1"/>
                </a:solidFill>
              </a:rPr>
              <a:t>đàng</a:t>
            </a:r>
            <a:r>
              <a:rPr lang="en-US" sz="4750" dirty="0">
                <a:solidFill>
                  <a:schemeClr val="bg1"/>
                </a:solidFill>
              </a:rPr>
              <a:t>.</a:t>
            </a:r>
          </a:p>
        </p:txBody>
      </p:sp>
    </p:spTree>
    <p:extLst>
      <p:ext uri="{BB962C8B-B14F-4D97-AF65-F5344CB8AC3E}">
        <p14:creationId xmlns:p14="http://schemas.microsoft.com/office/powerpoint/2010/main" val="3893368000"/>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rPr>
              <a:t>Các giáo phận Việt Nam chúng con, </a:t>
            </a:r>
            <a:r>
              <a:rPr lang="en-US" sz="4800" dirty="0">
                <a:solidFill>
                  <a:schemeClr val="bg1"/>
                </a:solidFill>
              </a:rPr>
              <a:t>l</a:t>
            </a:r>
            <a:r>
              <a:rPr lang="vi-VN" sz="4800" b="0" dirty="0" smtClean="0">
                <a:solidFill>
                  <a:schemeClr val="bg1"/>
                </a:solidFill>
                <a:effectLst/>
              </a:rPr>
              <a:t>uôn </a:t>
            </a:r>
            <a:r>
              <a:rPr lang="vi-VN" sz="48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800" b="0" dirty="0">
              <a:solidFill>
                <a:schemeClr val="bg1"/>
              </a:solidFill>
              <a:effectLst/>
            </a:endParaRPr>
          </a:p>
        </p:txBody>
      </p:sp>
    </p:spTree>
    <p:extLst>
      <p:ext uri="{BB962C8B-B14F-4D97-AF65-F5344CB8AC3E}">
        <p14:creationId xmlns:p14="http://schemas.microsoft.com/office/powerpoint/2010/main" val="278813693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smtClean="0">
                <a:solidFill>
                  <a:srgbClr val="FFFF00"/>
                </a:solidFill>
              </a:rPr>
              <a:t>Đ</a:t>
            </a:r>
            <a:r>
              <a:rPr lang="en-US" sz="5500" u="sng" dirty="0" smtClean="0">
                <a:solidFill>
                  <a:srgbClr val="FFFF00"/>
                </a:solidFill>
              </a:rPr>
              <a:t>k:</a:t>
            </a:r>
            <a:r>
              <a:rPr lang="vi-VN" sz="5500" dirty="0" smtClean="0">
                <a:solidFill>
                  <a:prstClr val="white"/>
                </a:solidFill>
              </a:rPr>
              <a:t> </a:t>
            </a:r>
            <a:r>
              <a:rPr lang="vi-VN" sz="5500" dirty="0">
                <a:solidFill>
                  <a:prstClr val="white"/>
                </a:solidFill>
              </a:rPr>
              <a:t>Những ân tình Chúa dành cho con, quá dư đầy không còn chi hơn, biết lấy chi cảm mến thánh ân không bờ bến, Chúa thương ban xuống trên phận </a:t>
            </a:r>
            <a:r>
              <a:rPr lang="vi-VN" sz="5500" dirty="0" smtClean="0">
                <a:solidFill>
                  <a:prstClr val="white"/>
                </a:solidFill>
              </a:rPr>
              <a:t>hèn</a:t>
            </a:r>
            <a:r>
              <a:rPr lang="en-US" sz="5500" dirty="0" smtClean="0">
                <a:solidFill>
                  <a:srgbClr val="FFFF00"/>
                </a:solidFill>
              </a:rPr>
              <a:t>…</a:t>
            </a:r>
            <a:endParaRPr lang="en-US" sz="5500" dirty="0">
              <a:solidFill>
                <a:srgbClr val="FFFF00"/>
              </a:solidFill>
            </a:endParaRPr>
          </a:p>
        </p:txBody>
      </p:sp>
    </p:spTree>
    <p:extLst>
      <p:ext uri="{BB962C8B-B14F-4D97-AF65-F5344CB8AC3E}">
        <p14:creationId xmlns:p14="http://schemas.microsoft.com/office/powerpoint/2010/main" val="2098394919"/>
      </p:ext>
    </p:extLst>
  </p:cSld>
  <p:clrMapOvr>
    <a:masterClrMapping/>
  </p:clrMapOvr>
  <p:transition spd="slow"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en-US" sz="5500" dirty="0" smtClean="0">
                <a:solidFill>
                  <a:srgbClr val="FFFF00"/>
                </a:solidFill>
              </a:rPr>
              <a:t>…</a:t>
            </a:r>
            <a:r>
              <a:rPr lang="en-US" sz="5500" dirty="0" smtClean="0">
                <a:solidFill>
                  <a:prstClr val="white"/>
                </a:solidFill>
              </a:rPr>
              <a:t> </a:t>
            </a:r>
            <a:r>
              <a:rPr lang="vi-VN" sz="5500" dirty="0" smtClean="0">
                <a:solidFill>
                  <a:prstClr val="white"/>
                </a:solidFill>
              </a:rPr>
              <a:t>Những </a:t>
            </a:r>
            <a:r>
              <a:rPr lang="vi-VN" sz="5500" dirty="0">
                <a:solidFill>
                  <a:prstClr val="white"/>
                </a:solidFill>
              </a:rPr>
              <a:t>ân tình xuống từ trên </a:t>
            </a:r>
            <a:r>
              <a:rPr lang="en-US" sz="5500" dirty="0" err="1" smtClean="0">
                <a:solidFill>
                  <a:prstClr val="white"/>
                </a:solidFill>
              </a:rPr>
              <a:t>cao</a:t>
            </a:r>
            <a:r>
              <a:rPr lang="en-US" sz="5500" dirty="0" smtClean="0">
                <a:solidFill>
                  <a:prstClr val="white"/>
                </a:solidFill>
              </a:rPr>
              <a:t> </a:t>
            </a:r>
            <a:r>
              <a:rPr lang="vi-VN" sz="5500" dirty="0" smtClean="0">
                <a:solidFill>
                  <a:prstClr val="white"/>
                </a:solidFill>
              </a:rPr>
              <a:t>đến </a:t>
            </a:r>
            <a:r>
              <a:rPr lang="vi-VN" sz="5500" dirty="0">
                <a:solidFill>
                  <a:prstClr val="white"/>
                </a:solidFill>
              </a:rPr>
              <a:t>muôn đời không hề hư hao, dẫu tim con mềm yếu dễ phai như màu </a:t>
            </a:r>
            <a:r>
              <a:rPr lang="vi-VN" sz="5500" dirty="0" smtClean="0">
                <a:solidFill>
                  <a:prstClr val="white"/>
                </a:solidFill>
              </a:rPr>
              <a:t>áo</a:t>
            </a:r>
            <a:r>
              <a:rPr lang="en-US" sz="5500" dirty="0" smtClean="0">
                <a:solidFill>
                  <a:prstClr val="white"/>
                </a:solidFill>
              </a:rPr>
              <a:t>, </a:t>
            </a:r>
            <a:r>
              <a:rPr lang="vi-VN" sz="5500" dirty="0" smtClean="0">
                <a:solidFill>
                  <a:prstClr val="white"/>
                </a:solidFill>
              </a:rPr>
              <a:t>Đấng </a:t>
            </a:r>
            <a:r>
              <a:rPr lang="vi-VN" sz="5500" dirty="0">
                <a:solidFill>
                  <a:prstClr val="white"/>
                </a:solidFill>
              </a:rPr>
              <a:t>yêu thương vẫn luôn ngọt </a:t>
            </a:r>
            <a:r>
              <a:rPr lang="vi-VN" sz="5500" dirty="0" smtClean="0">
                <a:solidFill>
                  <a:prstClr val="white"/>
                </a:solidFill>
              </a:rPr>
              <a:t>ngào</a:t>
            </a:r>
            <a:r>
              <a:rPr lang="en-US" sz="5500" dirty="0" smtClean="0">
                <a:solidFill>
                  <a:prstClr val="white"/>
                </a:solidFill>
              </a:rPr>
              <a:t>.</a:t>
            </a:r>
            <a:endParaRPr lang="en-US" sz="5500" dirty="0">
              <a:solidFill>
                <a:prstClr val="white"/>
              </a:solidFill>
            </a:endParaRPr>
          </a:p>
        </p:txBody>
      </p:sp>
    </p:spTree>
    <p:extLst>
      <p:ext uri="{BB962C8B-B14F-4D97-AF65-F5344CB8AC3E}">
        <p14:creationId xmlns:p14="http://schemas.microsoft.com/office/powerpoint/2010/main" val="3469663504"/>
      </p:ext>
    </p:extLst>
  </p:cSld>
  <p:clrMapOvr>
    <a:masterClrMapping/>
  </p:clrMapOvr>
  <p:transition spd="slow"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0" y="125787"/>
            <a:ext cx="9165220" cy="5036763"/>
          </a:xfrm>
          <a:prstGeom prst="rect">
            <a:avLst/>
          </a:prstGeom>
        </p:spPr>
        <p:txBody>
          <a:bodyPr wrap="square">
            <a:spAutoFit/>
          </a:bodyPr>
          <a:lstStyle/>
          <a:p>
            <a:pPr algn="just">
              <a:lnSpc>
                <a:spcPct val="90000"/>
              </a:lnSpc>
            </a:pPr>
            <a:r>
              <a:rPr lang="en-US" sz="5100" u="sng" dirty="0" smtClean="0">
                <a:solidFill>
                  <a:srgbClr val="FFFF00"/>
                </a:solidFill>
              </a:rPr>
              <a:t>Tk4:</a:t>
            </a:r>
            <a:r>
              <a:rPr lang="en-US" sz="5100" dirty="0" smtClean="0">
                <a:solidFill>
                  <a:schemeClr val="bg1"/>
                </a:solidFill>
              </a:rPr>
              <a:t> </a:t>
            </a:r>
            <a:r>
              <a:rPr lang="vi-VN" sz="5100" dirty="0" smtClean="0">
                <a:solidFill>
                  <a:schemeClr val="bg1"/>
                </a:solidFill>
              </a:rPr>
              <a:t>Trọn </a:t>
            </a:r>
            <a:r>
              <a:rPr lang="vi-VN" sz="5100" dirty="0">
                <a:solidFill>
                  <a:schemeClr val="bg1"/>
                </a:solidFill>
              </a:rPr>
              <a:t>đời con ước ao thành lời ca ngợi Đấng tối cao đền tạ </a:t>
            </a:r>
            <a:r>
              <a:rPr lang="vi-VN" sz="5100" dirty="0" smtClean="0">
                <a:solidFill>
                  <a:schemeClr val="bg1"/>
                </a:solidFill>
              </a:rPr>
              <a:t>ơn</a:t>
            </a:r>
            <a:r>
              <a:rPr lang="en-US" sz="5100" dirty="0" smtClean="0">
                <a:solidFill>
                  <a:schemeClr val="bg1"/>
                </a:solidFill>
              </a:rPr>
              <a:t> </a:t>
            </a:r>
            <a:r>
              <a:rPr lang="en-US" sz="5100" dirty="0" err="1" smtClean="0">
                <a:solidFill>
                  <a:schemeClr val="bg1"/>
                </a:solidFill>
              </a:rPr>
              <a:t>muôn</a:t>
            </a:r>
            <a:r>
              <a:rPr lang="vi-VN" sz="5100" dirty="0" smtClean="0">
                <a:solidFill>
                  <a:schemeClr val="bg1"/>
                </a:solidFill>
              </a:rPr>
              <a:t> </a:t>
            </a:r>
            <a:r>
              <a:rPr lang="vi-VN" sz="5100" dirty="0">
                <a:solidFill>
                  <a:schemeClr val="bg1"/>
                </a:solidFill>
              </a:rPr>
              <a:t>hồng ân biển trời thâm </a:t>
            </a:r>
            <a:r>
              <a:rPr lang="vi-VN" sz="5100" dirty="0" smtClean="0">
                <a:solidFill>
                  <a:schemeClr val="bg1"/>
                </a:solidFill>
              </a:rPr>
              <a:t>sâu</a:t>
            </a:r>
            <a:r>
              <a:rPr lang="en-US" sz="5100" dirty="0" smtClean="0">
                <a:solidFill>
                  <a:schemeClr val="bg1"/>
                </a:solidFill>
              </a:rPr>
              <a:t>,</a:t>
            </a:r>
            <a:r>
              <a:rPr lang="vi-VN" sz="5100" dirty="0" smtClean="0">
                <a:solidFill>
                  <a:schemeClr val="bg1"/>
                </a:solidFill>
              </a:rPr>
              <a:t> </a:t>
            </a:r>
            <a:r>
              <a:rPr lang="vi-VN" sz="5100" dirty="0">
                <a:solidFill>
                  <a:schemeClr val="bg1"/>
                </a:solidFill>
              </a:rPr>
              <a:t>dẫu đời lắm chông gai xin lòng sắc son mãi không phai xin cùng bước theo chân Chúa trên đường </a:t>
            </a:r>
            <a:r>
              <a:rPr lang="vi-VN" sz="5100" dirty="0" smtClean="0">
                <a:solidFill>
                  <a:schemeClr val="bg1"/>
                </a:solidFill>
              </a:rPr>
              <a:t>dài</a:t>
            </a:r>
            <a:r>
              <a:rPr lang="en-US" sz="5100" dirty="0" smtClean="0">
                <a:solidFill>
                  <a:schemeClr val="bg1"/>
                </a:solidFill>
              </a:rPr>
              <a:t>.</a:t>
            </a:r>
            <a:endParaRPr lang="en-US" sz="5100" dirty="0">
              <a:solidFill>
                <a:schemeClr val="bg1"/>
              </a:solidFill>
            </a:endParaRPr>
          </a:p>
        </p:txBody>
      </p:sp>
    </p:spTree>
    <p:extLst>
      <p:ext uri="{BB962C8B-B14F-4D97-AF65-F5344CB8AC3E}">
        <p14:creationId xmlns:p14="http://schemas.microsoft.com/office/powerpoint/2010/main" val="821228210"/>
      </p:ext>
    </p:extLst>
  </p:cSld>
  <p:clrMapOvr>
    <a:masterClrMapping/>
  </p:clrMapOvr>
  <p:transition spd="slow"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vi-VN" sz="5500" u="sng" dirty="0" smtClean="0">
                <a:solidFill>
                  <a:srgbClr val="FFFF00"/>
                </a:solidFill>
              </a:rPr>
              <a:t>Đ</a:t>
            </a:r>
            <a:r>
              <a:rPr lang="en-US" sz="5500" u="sng" dirty="0" smtClean="0">
                <a:solidFill>
                  <a:srgbClr val="FFFF00"/>
                </a:solidFill>
              </a:rPr>
              <a:t>k:</a:t>
            </a:r>
            <a:r>
              <a:rPr lang="vi-VN" sz="5500" dirty="0" smtClean="0">
                <a:solidFill>
                  <a:prstClr val="white"/>
                </a:solidFill>
              </a:rPr>
              <a:t> </a:t>
            </a:r>
            <a:r>
              <a:rPr lang="vi-VN" sz="5500" dirty="0">
                <a:solidFill>
                  <a:prstClr val="white"/>
                </a:solidFill>
              </a:rPr>
              <a:t>Những ân tình Chúa dành cho con, quá dư đầy không còn chi hơn, biết lấy chi cảm mến thánh ân không bờ bến, Chúa thương ban xuống trên phận </a:t>
            </a:r>
            <a:r>
              <a:rPr lang="vi-VN" sz="5500" dirty="0" smtClean="0">
                <a:solidFill>
                  <a:prstClr val="white"/>
                </a:solidFill>
              </a:rPr>
              <a:t>hèn</a:t>
            </a:r>
            <a:r>
              <a:rPr lang="en-US" sz="5500" dirty="0" smtClean="0">
                <a:solidFill>
                  <a:srgbClr val="FFFF00"/>
                </a:solidFill>
              </a:rPr>
              <a:t>…</a:t>
            </a:r>
            <a:endParaRPr lang="en-US" sz="5500" dirty="0">
              <a:solidFill>
                <a:srgbClr val="FFFF00"/>
              </a:solidFill>
            </a:endParaRPr>
          </a:p>
        </p:txBody>
      </p:sp>
    </p:spTree>
    <p:extLst>
      <p:ext uri="{BB962C8B-B14F-4D97-AF65-F5344CB8AC3E}">
        <p14:creationId xmlns:p14="http://schemas.microsoft.com/office/powerpoint/2010/main" val="2098394919"/>
      </p:ext>
    </p:extLst>
  </p:cSld>
  <p:clrMapOvr>
    <a:masterClrMapping/>
  </p:clrMapOvr>
  <p:transition spd="slow"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170646"/>
          </a:xfrm>
          <a:prstGeom prst="rect">
            <a:avLst/>
          </a:prstGeom>
        </p:spPr>
        <p:txBody>
          <a:bodyPr wrap="square">
            <a:spAutoFit/>
          </a:bodyPr>
          <a:lstStyle/>
          <a:p>
            <a:pPr algn="just"/>
            <a:r>
              <a:rPr lang="en-US" sz="5500" dirty="0" smtClean="0">
                <a:solidFill>
                  <a:srgbClr val="FFFF00"/>
                </a:solidFill>
              </a:rPr>
              <a:t>…</a:t>
            </a:r>
            <a:r>
              <a:rPr lang="en-US" sz="5500" dirty="0" smtClean="0">
                <a:solidFill>
                  <a:prstClr val="white"/>
                </a:solidFill>
              </a:rPr>
              <a:t> </a:t>
            </a:r>
            <a:r>
              <a:rPr lang="vi-VN" sz="5500" dirty="0" smtClean="0">
                <a:solidFill>
                  <a:prstClr val="white"/>
                </a:solidFill>
              </a:rPr>
              <a:t>Những </a:t>
            </a:r>
            <a:r>
              <a:rPr lang="vi-VN" sz="5500" dirty="0">
                <a:solidFill>
                  <a:prstClr val="white"/>
                </a:solidFill>
              </a:rPr>
              <a:t>ân tình xuống từ trên </a:t>
            </a:r>
            <a:r>
              <a:rPr lang="en-US" sz="5500" dirty="0" err="1" smtClean="0">
                <a:solidFill>
                  <a:prstClr val="white"/>
                </a:solidFill>
              </a:rPr>
              <a:t>cao</a:t>
            </a:r>
            <a:r>
              <a:rPr lang="en-US" sz="5500" dirty="0" smtClean="0">
                <a:solidFill>
                  <a:prstClr val="white"/>
                </a:solidFill>
              </a:rPr>
              <a:t> </a:t>
            </a:r>
            <a:r>
              <a:rPr lang="vi-VN" sz="5500" dirty="0" smtClean="0">
                <a:solidFill>
                  <a:prstClr val="white"/>
                </a:solidFill>
              </a:rPr>
              <a:t>đến </a:t>
            </a:r>
            <a:r>
              <a:rPr lang="vi-VN" sz="5500" dirty="0">
                <a:solidFill>
                  <a:prstClr val="white"/>
                </a:solidFill>
              </a:rPr>
              <a:t>muôn đời không hề hư hao, dẫu tim con mềm yếu dễ phai như màu </a:t>
            </a:r>
            <a:r>
              <a:rPr lang="vi-VN" sz="5500" dirty="0" smtClean="0">
                <a:solidFill>
                  <a:prstClr val="white"/>
                </a:solidFill>
              </a:rPr>
              <a:t>áo</a:t>
            </a:r>
            <a:r>
              <a:rPr lang="en-US" sz="5500" dirty="0" smtClean="0">
                <a:solidFill>
                  <a:prstClr val="white"/>
                </a:solidFill>
              </a:rPr>
              <a:t>, </a:t>
            </a:r>
            <a:r>
              <a:rPr lang="vi-VN" sz="5500" dirty="0" smtClean="0">
                <a:solidFill>
                  <a:prstClr val="white"/>
                </a:solidFill>
              </a:rPr>
              <a:t>Đấng </a:t>
            </a:r>
            <a:r>
              <a:rPr lang="vi-VN" sz="5500" dirty="0">
                <a:solidFill>
                  <a:prstClr val="white"/>
                </a:solidFill>
              </a:rPr>
              <a:t>yêu thương vẫn luôn ngọt </a:t>
            </a:r>
            <a:r>
              <a:rPr lang="vi-VN" sz="5500" dirty="0" smtClean="0">
                <a:solidFill>
                  <a:prstClr val="white"/>
                </a:solidFill>
              </a:rPr>
              <a:t>ngào</a:t>
            </a:r>
            <a:r>
              <a:rPr lang="en-US" sz="5500" dirty="0" smtClean="0">
                <a:solidFill>
                  <a:prstClr val="white"/>
                </a:solidFill>
              </a:rPr>
              <a:t>.</a:t>
            </a:r>
            <a:endParaRPr lang="en-US" sz="5500" dirty="0">
              <a:solidFill>
                <a:prstClr val="white"/>
              </a:solidFill>
            </a:endParaRPr>
          </a:p>
        </p:txBody>
      </p:sp>
    </p:spTree>
    <p:extLst>
      <p:ext uri="{BB962C8B-B14F-4D97-AF65-F5344CB8AC3E}">
        <p14:creationId xmlns:p14="http://schemas.microsoft.com/office/powerpoint/2010/main" val="3469663504"/>
      </p:ext>
    </p:extLst>
  </p:cSld>
  <p:clrMapOvr>
    <a:masterClrMapping/>
  </p:clrMapOvr>
  <p:transition spd="slow"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smtClean="0">
                <a:solidFill>
                  <a:srgbClr val="FFFF00"/>
                </a:solidFill>
                <a:effectLst/>
                <a:latin typeface="+mj-lt"/>
              </a:rPr>
              <a:t>CÙNG ĐEM TIN MỪNG</a:t>
            </a:r>
            <a:br>
              <a:rPr lang="en-US" sz="6600" b="0" dirty="0" smtClean="0">
                <a:solidFill>
                  <a:srgbClr val="FFFF00"/>
                </a:solidFill>
                <a:effectLst/>
                <a:latin typeface="+mj-lt"/>
              </a:rPr>
            </a:br>
            <a:r>
              <a:rPr lang="en-US" sz="5400" i="1" dirty="0" smtClean="0">
                <a:solidFill>
                  <a:schemeClr val="bg1"/>
                </a:solidFill>
              </a:rPr>
              <a:t>Martino</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8" y="19051"/>
            <a:ext cx="9144000" cy="5143499"/>
          </a:xfrm>
        </p:spPr>
        <p:txBody>
          <a:bodyPr>
            <a:noAutofit/>
          </a:bodyPr>
          <a:lstStyle/>
          <a:p>
            <a:pPr algn="just">
              <a:lnSpc>
                <a:spcPct val="110000"/>
              </a:lnSpc>
            </a:pPr>
            <a:r>
              <a:rPr lang="en-US" sz="6300" b="0" u="sng" dirty="0" err="1">
                <a:solidFill>
                  <a:srgbClr val="FFFF00"/>
                </a:solidFill>
                <a:effectLst/>
              </a:rPr>
              <a:t>Đk</a:t>
            </a:r>
            <a:r>
              <a:rPr lang="en-US" sz="6300" b="0" u="sng" dirty="0">
                <a:solidFill>
                  <a:srgbClr val="FFFF00"/>
                </a:solidFill>
                <a:effectLst/>
              </a:rPr>
              <a:t>:</a:t>
            </a:r>
            <a:r>
              <a:rPr lang="en-US" sz="6300" b="0" dirty="0">
                <a:solidFill>
                  <a:schemeClr val="bg1"/>
                </a:solidFill>
                <a:effectLst/>
              </a:rPr>
              <a:t> </a:t>
            </a:r>
            <a:r>
              <a:rPr lang="vi-VN" sz="6300" dirty="0" smtClean="0">
                <a:solidFill>
                  <a:schemeClr val="bg1"/>
                </a:solidFill>
              </a:rPr>
              <a:t>Chúng </a:t>
            </a:r>
            <a:r>
              <a:rPr lang="vi-VN" sz="6300" dirty="0">
                <a:solidFill>
                  <a:schemeClr val="bg1"/>
                </a:solidFill>
              </a:rPr>
              <a:t>ta cùng đem Tin Mừng đi khắp đó đây. Loan tin loan tin Chúa Trời yêu thương loài người</a:t>
            </a:r>
            <a:r>
              <a:rPr lang="vi-VN" sz="6300" dirty="0" smtClean="0">
                <a:solidFill>
                  <a:schemeClr val="bg1"/>
                </a:solidFill>
              </a:rPr>
              <a:t>.</a:t>
            </a:r>
            <a:endParaRPr lang="vi-VN" sz="6300" b="0" dirty="0">
              <a:solidFill>
                <a:schemeClr val="bg1"/>
              </a:solidFill>
              <a:effectLst/>
            </a:endParaRPr>
          </a:p>
        </p:txBody>
      </p:sp>
    </p:spTree>
    <p:extLst>
      <p:ext uri="{BB962C8B-B14F-4D97-AF65-F5344CB8AC3E}">
        <p14:creationId xmlns:p14="http://schemas.microsoft.com/office/powerpoint/2010/main" val="4214700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b="0" u="sng" dirty="0">
                <a:solidFill>
                  <a:srgbClr val="FFFF00"/>
                </a:solidFill>
                <a:effectLst/>
              </a:rPr>
              <a:t>Tk1:</a:t>
            </a:r>
            <a:r>
              <a:rPr lang="en-US" sz="7000" b="0" dirty="0">
                <a:solidFill>
                  <a:schemeClr val="bg1"/>
                </a:solidFill>
                <a:effectLst/>
              </a:rPr>
              <a:t> </a:t>
            </a:r>
            <a:r>
              <a:rPr lang="vi-VN" sz="7000" dirty="0">
                <a:solidFill>
                  <a:schemeClr val="bg1"/>
                </a:solidFill>
              </a:rPr>
              <a:t>Này muôn nước hỡi hãy ca khen Người. Này ngàn dân ơi hãy tung hô Người.</a:t>
            </a:r>
            <a:endParaRPr lang="en-US" sz="7000" b="0" dirty="0">
              <a:solidFill>
                <a:schemeClr val="bg1"/>
              </a:solidFill>
              <a:effectLst/>
            </a:endParaRPr>
          </a:p>
        </p:txBody>
      </p:sp>
    </p:spTree>
    <p:extLst>
      <p:ext uri="{BB962C8B-B14F-4D97-AF65-F5344CB8AC3E}">
        <p14:creationId xmlns:p14="http://schemas.microsoft.com/office/powerpoint/2010/main" val="422983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Autofit/>
          </a:bodyPr>
          <a:lstStyle/>
          <a:p>
            <a:pPr algn="just"/>
            <a:r>
              <a:rPr lang="vi-VN" sz="5600" b="0" dirty="0">
                <a:solidFill>
                  <a:schemeClr val="bg1"/>
                </a:solidFill>
                <a:effectLst/>
                <a:latin typeface="+mj-lt"/>
              </a:rPr>
              <a:t>thái độ tham gia và lòng nhiệt thành trong sứ vụ của </a:t>
            </a:r>
            <a:r>
              <a:rPr lang="vi-VN" sz="5600" b="0" dirty="0" smtClean="0">
                <a:solidFill>
                  <a:schemeClr val="bg1"/>
                </a:solidFill>
                <a:effectLst/>
                <a:latin typeface="+mj-lt"/>
              </a:rPr>
              <a:t>Hội</a:t>
            </a:r>
            <a:r>
              <a:rPr lang="en-US" sz="5600" b="0" dirty="0" smtClean="0">
                <a:solidFill>
                  <a:schemeClr val="bg1"/>
                </a:solidFill>
                <a:effectLst/>
                <a:latin typeface="+mj-lt"/>
              </a:rPr>
              <a:t> </a:t>
            </a:r>
            <a:r>
              <a:rPr lang="vi-VN" sz="5600" b="0" dirty="0" smtClean="0">
                <a:solidFill>
                  <a:schemeClr val="bg1"/>
                </a:solidFill>
                <a:effectLst/>
                <a:latin typeface="+mj-lt"/>
              </a:rPr>
              <a:t>Thánh</a:t>
            </a:r>
            <a:r>
              <a:rPr lang="vi-VN" sz="5600" b="0" dirty="0">
                <a:solidFill>
                  <a:schemeClr val="bg1"/>
                </a:solidFill>
                <a:effectLst/>
                <a:latin typeface="+mj-lt"/>
              </a:rPr>
              <a:t>, </a:t>
            </a:r>
            <a:r>
              <a:rPr lang="en-US" sz="5600" b="0" dirty="0" smtClean="0">
                <a:solidFill>
                  <a:schemeClr val="bg1"/>
                </a:solidFill>
                <a:effectLst/>
                <a:latin typeface="+mj-lt"/>
              </a:rPr>
              <a:t>n</a:t>
            </a:r>
            <a:r>
              <a:rPr lang="vi-VN" sz="5600" b="0" dirty="0" smtClean="0">
                <a:solidFill>
                  <a:schemeClr val="bg1"/>
                </a:solidFill>
                <a:effectLst/>
                <a:latin typeface="+mj-lt"/>
              </a:rPr>
              <a:t>hờ </a:t>
            </a:r>
            <a:r>
              <a:rPr lang="vi-VN" sz="5600" b="0" dirty="0">
                <a:solidFill>
                  <a:schemeClr val="bg1"/>
                </a:solidFill>
                <a:effectLst/>
                <a:latin typeface="+mj-lt"/>
              </a:rPr>
              <a:t>lời chuyển cầu của Đức Trinh Nữ Maria, Nữ Vương các Tông đồ và là Mẹ của Hội Thánh,</a:t>
            </a:r>
            <a:endParaRPr lang="en-US" sz="5600" b="0" dirty="0">
              <a:solidFill>
                <a:schemeClr val="bg1"/>
              </a:solidFill>
              <a:effectLst/>
              <a:latin typeface="+mj-lt"/>
            </a:endParaRPr>
          </a:p>
        </p:txBody>
      </p:sp>
    </p:spTree>
    <p:extLst>
      <p:ext uri="{BB962C8B-B14F-4D97-AF65-F5344CB8AC3E}">
        <p14:creationId xmlns:p14="http://schemas.microsoft.com/office/powerpoint/2010/main" val="920009518"/>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8" y="19051"/>
            <a:ext cx="9144000" cy="5143499"/>
          </a:xfrm>
        </p:spPr>
        <p:txBody>
          <a:bodyPr>
            <a:noAutofit/>
          </a:bodyPr>
          <a:lstStyle/>
          <a:p>
            <a:pPr algn="just">
              <a:lnSpc>
                <a:spcPct val="110000"/>
              </a:lnSpc>
            </a:pPr>
            <a:r>
              <a:rPr lang="en-US" sz="6300" b="0" u="sng" dirty="0" err="1">
                <a:solidFill>
                  <a:srgbClr val="FFFF00"/>
                </a:solidFill>
                <a:effectLst/>
              </a:rPr>
              <a:t>Đk</a:t>
            </a:r>
            <a:r>
              <a:rPr lang="en-US" sz="6300" b="0" u="sng" dirty="0">
                <a:solidFill>
                  <a:srgbClr val="FFFF00"/>
                </a:solidFill>
                <a:effectLst/>
              </a:rPr>
              <a:t>:</a:t>
            </a:r>
            <a:r>
              <a:rPr lang="en-US" sz="6300" b="0" dirty="0">
                <a:solidFill>
                  <a:schemeClr val="bg1"/>
                </a:solidFill>
                <a:effectLst/>
              </a:rPr>
              <a:t> </a:t>
            </a:r>
            <a:r>
              <a:rPr lang="vi-VN" sz="6300" dirty="0" smtClean="0">
                <a:solidFill>
                  <a:schemeClr val="bg1"/>
                </a:solidFill>
              </a:rPr>
              <a:t>Chúng </a:t>
            </a:r>
            <a:r>
              <a:rPr lang="vi-VN" sz="6300" dirty="0">
                <a:solidFill>
                  <a:schemeClr val="bg1"/>
                </a:solidFill>
              </a:rPr>
              <a:t>ta cùng đem Tin Mừng đi khắp đó đây. Loan tin loan tin Chúa Trời yêu thương loài người</a:t>
            </a:r>
            <a:r>
              <a:rPr lang="vi-VN" sz="6300" dirty="0" smtClean="0">
                <a:solidFill>
                  <a:schemeClr val="bg1"/>
                </a:solidFill>
              </a:rPr>
              <a:t>.</a:t>
            </a:r>
            <a:endParaRPr lang="vi-VN" sz="6300" b="0" dirty="0">
              <a:solidFill>
                <a:schemeClr val="bg1"/>
              </a:solidFill>
              <a:effectLst/>
            </a:endParaRPr>
          </a:p>
        </p:txBody>
      </p:sp>
    </p:spTree>
    <p:extLst>
      <p:ext uri="{BB962C8B-B14F-4D97-AF65-F5344CB8AC3E}">
        <p14:creationId xmlns:p14="http://schemas.microsoft.com/office/powerpoint/2010/main" val="482362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u="sng" dirty="0" smtClean="0">
                <a:solidFill>
                  <a:srgbClr val="FFFF00"/>
                </a:solidFill>
              </a:rPr>
              <a:t>T</a:t>
            </a:r>
            <a:r>
              <a:rPr lang="en-US" sz="7000" b="0" u="sng" dirty="0" smtClean="0">
                <a:solidFill>
                  <a:srgbClr val="FFFF00"/>
                </a:solidFill>
                <a:effectLst/>
              </a:rPr>
              <a:t>k2:</a:t>
            </a:r>
            <a:r>
              <a:rPr lang="en-US" sz="7000" b="0" dirty="0" smtClean="0">
                <a:solidFill>
                  <a:schemeClr val="bg1"/>
                </a:solidFill>
                <a:effectLst/>
              </a:rPr>
              <a:t> </a:t>
            </a:r>
            <a:r>
              <a:rPr lang="vi-VN" sz="7000" b="0" dirty="0">
                <a:solidFill>
                  <a:schemeClr val="bg1"/>
                </a:solidFill>
                <a:effectLst/>
              </a:rPr>
              <a:t> </a:t>
            </a:r>
            <a:r>
              <a:rPr lang="vi-VN" sz="7000" dirty="0">
                <a:solidFill>
                  <a:schemeClr val="bg1"/>
                </a:solidFill>
              </a:rPr>
              <a:t>Lòng Người trung tín vẫn luôn vững bền. Tình Người thương ta đến muôn muôn đời.</a:t>
            </a:r>
            <a:endParaRPr lang="vi-VN" sz="7000" b="0" dirty="0">
              <a:solidFill>
                <a:schemeClr val="bg1"/>
              </a:solidFill>
              <a:effectLst/>
            </a:endParaRPr>
          </a:p>
        </p:txBody>
      </p:sp>
    </p:spTree>
    <p:extLst>
      <p:ext uri="{BB962C8B-B14F-4D97-AF65-F5344CB8AC3E}">
        <p14:creationId xmlns:p14="http://schemas.microsoft.com/office/powerpoint/2010/main" val="1133862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8" y="19051"/>
            <a:ext cx="9144000" cy="5143499"/>
          </a:xfrm>
        </p:spPr>
        <p:txBody>
          <a:bodyPr>
            <a:noAutofit/>
          </a:bodyPr>
          <a:lstStyle/>
          <a:p>
            <a:pPr algn="just">
              <a:lnSpc>
                <a:spcPct val="110000"/>
              </a:lnSpc>
            </a:pPr>
            <a:r>
              <a:rPr lang="en-US" sz="6300" b="0" u="sng" dirty="0" err="1">
                <a:solidFill>
                  <a:srgbClr val="FFFF00"/>
                </a:solidFill>
                <a:effectLst/>
              </a:rPr>
              <a:t>Đk</a:t>
            </a:r>
            <a:r>
              <a:rPr lang="en-US" sz="6300" b="0" u="sng" dirty="0">
                <a:solidFill>
                  <a:srgbClr val="FFFF00"/>
                </a:solidFill>
                <a:effectLst/>
              </a:rPr>
              <a:t>:</a:t>
            </a:r>
            <a:r>
              <a:rPr lang="en-US" sz="6300" b="0" dirty="0">
                <a:solidFill>
                  <a:schemeClr val="bg1"/>
                </a:solidFill>
                <a:effectLst/>
              </a:rPr>
              <a:t> </a:t>
            </a:r>
            <a:r>
              <a:rPr lang="vi-VN" sz="6300" dirty="0" smtClean="0">
                <a:solidFill>
                  <a:schemeClr val="bg1"/>
                </a:solidFill>
              </a:rPr>
              <a:t>Chúng </a:t>
            </a:r>
            <a:r>
              <a:rPr lang="vi-VN" sz="6300" dirty="0">
                <a:solidFill>
                  <a:schemeClr val="bg1"/>
                </a:solidFill>
              </a:rPr>
              <a:t>ta cùng đem Tin Mừng đi khắp đó đây. Loan tin loan tin Chúa Trời yêu thương loài người</a:t>
            </a:r>
            <a:r>
              <a:rPr lang="vi-VN" sz="6300" dirty="0" smtClean="0">
                <a:solidFill>
                  <a:schemeClr val="bg1"/>
                </a:solidFill>
              </a:rPr>
              <a:t>.</a:t>
            </a:r>
            <a:endParaRPr lang="vi-VN" sz="6300" b="0" dirty="0">
              <a:solidFill>
                <a:schemeClr val="bg1"/>
              </a:solidFill>
              <a:effectLst/>
            </a:endParaRPr>
          </a:p>
        </p:txBody>
      </p:sp>
    </p:spTree>
    <p:extLst>
      <p:ext uri="{BB962C8B-B14F-4D97-AF65-F5344CB8AC3E}">
        <p14:creationId xmlns:p14="http://schemas.microsoft.com/office/powerpoint/2010/main" val="28814133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6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600" b="0" dirty="0">
                <a:solidFill>
                  <a:srgbClr val="FFFF00"/>
                </a:solidFill>
                <a:effectLst/>
                <a:latin typeface="+mj-lt"/>
                <a:cs typeface="Times New Roman" pitchFamily="18" charset="0"/>
              </a:rPr>
              <a:t>Amen.</a:t>
            </a:r>
            <a:endParaRPr lang="en-US" sz="5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649750008"/>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1815</Words>
  <Application>Microsoft Office PowerPoint</Application>
  <PresentationFormat>On-screen Show (16:9)</PresentationFormat>
  <Paragraphs>85</Paragraphs>
  <Slides>83</Slides>
  <Notes>0</Notes>
  <HiddenSlides>0</HiddenSlides>
  <MMClips>0</MMClips>
  <ScaleCrop>false</ScaleCrop>
  <HeadingPairs>
    <vt:vector size="4" baseType="variant">
      <vt:variant>
        <vt:lpstr>Theme</vt:lpstr>
      </vt:variant>
      <vt:variant>
        <vt:i4>11</vt:i4>
      </vt:variant>
      <vt:variant>
        <vt:lpstr>Slide Titles</vt:lpstr>
      </vt:variant>
      <vt:variant>
        <vt:i4>83</vt:i4>
      </vt:variant>
    </vt:vector>
  </HeadingPairs>
  <TitlesOfParts>
    <vt:vector size="94" baseType="lpstr">
      <vt:lpstr>Office Theme</vt:lpstr>
      <vt:lpstr>12_Office Theme</vt:lpstr>
      <vt:lpstr>36_Default Design</vt:lpstr>
      <vt:lpstr>10_Office Theme</vt:lpstr>
      <vt:lpstr>6_Office Theme</vt:lpstr>
      <vt:lpstr>7_Office Theme</vt:lpstr>
      <vt:lpstr>8_Office Theme</vt:lpstr>
      <vt:lpstr>4_Office Theme</vt:lpstr>
      <vt:lpstr>2_Office Theme</vt:lpstr>
      <vt:lpstr>3_Office Theme</vt:lpstr>
      <vt:lpstr>37_Default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BƯỚC VÀO CUNG THÁNH 1 Ngọc Linh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Thánh Vịnh 144 Chúa Nhật XXV Thường Niên Năm A</vt:lpstr>
      <vt:lpstr>Đk: Chúa ở gần những ai cầu khẩn Chúa.</vt:lpstr>
      <vt:lpstr>Tk1: Lạy Chúa con ngày ngày xin tán dương, xin ca tụng Danh Chúa muôn đời. Chúa cao trọng rất đáng ca ngợi, cao trọng vô biên, chẳng ai người dò thấu tận suy.</vt:lpstr>
      <vt:lpstr>Đk: Chúa ở gần những ai cầu khẩn Chúa.</vt:lpstr>
      <vt:lpstr>Tk2: Thật Chúa nhân hậu và hay xót thương, không mau giận nhưng sẵn ân tình. Chúa nhân hậu với hết mọi người, tỏ lòng khoan dung với muôn loài Ngài đã dựng nên.</vt:lpstr>
      <vt:lpstr>Đk: Chúa ở gần những ai cầu khẩn Chúa.</vt:lpstr>
      <vt:lpstr>Tk3:  Đường lối của Ngài đều thật chí công. Bao công việc chan chứa ân tình. Chúa ở gần những kẻ kêu nài, những kẻ chuyên chăm biết tâm thành cầu khấn Ngài liên.</vt:lpstr>
      <vt:lpstr>Đk: Chúa ở gần những ai cầu khẩn Chúa.</vt:lpstr>
      <vt:lpstr>PowerPoint Presentation</vt:lpstr>
      <vt:lpstr>Lạy Chúa, xin mở lòng chúng con, để chúng con biết lắng nghe lời Con Chúa phán dạy.</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CẢM MẾN ÂN TÌNH Phùng Minh Mẫn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CÙNG ĐEM TIN MỪNG Martino</vt:lpstr>
      <vt:lpstr>Đk: Chúng ta cùng đem Tin Mừng đi khắp đó đây. Loan tin loan tin Chúa Trời yêu thương loài người.</vt:lpstr>
      <vt:lpstr>Tk1: Này muôn nước hỡi hãy ca khen Người. Này ngàn dân ơi hãy tung hô Người.</vt:lpstr>
      <vt:lpstr>Đk: Chúng ta cùng đem Tin Mừng đi khắp đó đây. Loan tin loan tin Chúa Trời yêu thương loài người.</vt:lpstr>
      <vt:lpstr>Tk2:  Lòng Người trung tín vẫn luôn vững bền. Tình Người thương ta đến muôn muôn đời.</vt:lpstr>
      <vt:lpstr>Đk: Chúng ta cùng đem Tin Mừng đi khắp đó đây. Loan tin loan tin Chúa Trời yêu thương loài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191</cp:revision>
  <dcterms:created xsi:type="dcterms:W3CDTF">2023-05-21T07:25:42Z</dcterms:created>
  <dcterms:modified xsi:type="dcterms:W3CDTF">2023-09-20T08:02:51Z</dcterms:modified>
</cp:coreProperties>
</file>