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384" r:id="rId11"/>
    <p:sldMasterId id="2147484396" r:id="rId12"/>
    <p:sldMasterId id="2147484420" r:id="rId13"/>
    <p:sldMasterId id="2147484432" r:id="rId14"/>
    <p:sldMasterId id="2147484444" r:id="rId15"/>
    <p:sldMasterId id="2147484456" r:id="rId16"/>
    <p:sldMasterId id="2147484480" r:id="rId17"/>
    <p:sldMasterId id="2147484492" r:id="rId18"/>
    <p:sldMasterId id="2147484504" r:id="rId19"/>
    <p:sldMasterId id="2147484516" r:id="rId20"/>
    <p:sldMasterId id="2147484528" r:id="rId21"/>
    <p:sldMasterId id="2147484540" r:id="rId22"/>
    <p:sldMasterId id="2147484552" r:id="rId23"/>
  </p:sldMasterIdLst>
  <p:notesMasterIdLst>
    <p:notesMasterId r:id="rId109"/>
  </p:notesMasterIdLst>
  <p:sldIdLst>
    <p:sldId id="507" r:id="rId24"/>
    <p:sldId id="367" r:id="rId25"/>
    <p:sldId id="368" r:id="rId26"/>
    <p:sldId id="369" r:id="rId27"/>
    <p:sldId id="370" r:id="rId28"/>
    <p:sldId id="371" r:id="rId29"/>
    <p:sldId id="372" r:id="rId30"/>
    <p:sldId id="373" r:id="rId31"/>
    <p:sldId id="374" r:id="rId32"/>
    <p:sldId id="725" r:id="rId33"/>
    <p:sldId id="553" r:id="rId34"/>
    <p:sldId id="585" r:id="rId35"/>
    <p:sldId id="443" r:id="rId36"/>
    <p:sldId id="676" r:id="rId37"/>
    <p:sldId id="770" r:id="rId38"/>
    <p:sldId id="726" r:id="rId39"/>
    <p:sldId id="384" r:id="rId40"/>
    <p:sldId id="386" r:id="rId41"/>
    <p:sldId id="387" r:id="rId42"/>
    <p:sldId id="388" r:id="rId43"/>
    <p:sldId id="389" r:id="rId44"/>
    <p:sldId id="390" r:id="rId45"/>
    <p:sldId id="391" r:id="rId46"/>
    <p:sldId id="647" r:id="rId47"/>
    <p:sldId id="649" r:id="rId48"/>
    <p:sldId id="798" r:id="rId49"/>
    <p:sldId id="799" r:id="rId50"/>
    <p:sldId id="800" r:id="rId51"/>
    <p:sldId id="801" r:id="rId52"/>
    <p:sldId id="802" r:id="rId53"/>
    <p:sldId id="803" r:id="rId54"/>
    <p:sldId id="804" r:id="rId55"/>
    <p:sldId id="805" r:id="rId56"/>
    <p:sldId id="806" r:id="rId57"/>
    <p:sldId id="807" r:id="rId58"/>
    <p:sldId id="808" r:id="rId59"/>
    <p:sldId id="809" r:id="rId60"/>
    <p:sldId id="810" r:id="rId61"/>
    <p:sldId id="811" r:id="rId62"/>
    <p:sldId id="653" r:id="rId63"/>
    <p:sldId id="736" r:id="rId64"/>
    <p:sldId id="728" r:id="rId65"/>
    <p:sldId id="54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797" r:id="rId80"/>
    <p:sldId id="558" r:id="rId81"/>
    <p:sldId id="559" r:id="rId82"/>
    <p:sldId id="774" r:id="rId83"/>
    <p:sldId id="561" r:id="rId84"/>
    <p:sldId id="775" r:id="rId85"/>
    <p:sldId id="276" r:id="rId86"/>
    <p:sldId id="729" r:id="rId87"/>
    <p:sldId id="277" r:id="rId88"/>
    <p:sldId id="780" r:id="rId89"/>
    <p:sldId id="781" r:id="rId90"/>
    <p:sldId id="778" r:id="rId91"/>
    <p:sldId id="788" r:id="rId92"/>
    <p:sldId id="789" r:id="rId93"/>
    <p:sldId id="779" r:id="rId94"/>
    <p:sldId id="790" r:id="rId95"/>
    <p:sldId id="791" r:id="rId96"/>
    <p:sldId id="782" r:id="rId97"/>
    <p:sldId id="792" r:id="rId98"/>
    <p:sldId id="793" r:id="rId99"/>
    <p:sldId id="292" r:id="rId100"/>
    <p:sldId id="698" r:id="rId101"/>
    <p:sldId id="293" r:id="rId102"/>
    <p:sldId id="784" r:id="rId103"/>
    <p:sldId id="794" r:id="rId104"/>
    <p:sldId id="785" r:id="rId105"/>
    <p:sldId id="795" r:id="rId106"/>
    <p:sldId id="796" r:id="rId107"/>
    <p:sldId id="730"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notesMaster" Target="notesMasters/notesMaster1.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03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221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193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326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7533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362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45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0438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3065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08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875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4610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661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265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77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543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37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1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871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539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30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589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0491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4623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2613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863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11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507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00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8576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231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545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507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0491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4623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2613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8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1175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507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0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8576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23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545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507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631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319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1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593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5897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082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5999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584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3441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4437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624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5914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9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087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226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846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667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4789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672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10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766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472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0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200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061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3875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5488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496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6548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278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00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30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7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026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200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0611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3875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5488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496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6548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278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00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3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75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026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200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0611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3875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5488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496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654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278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30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75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0989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9000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923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191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6456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174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886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02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8490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319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064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1805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9873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846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859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9703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018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57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2980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472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69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744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879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698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5537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0313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60757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183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779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1469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7537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3561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1231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9899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3358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8494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82241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78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8251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6630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135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29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3917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44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39603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070613"/>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06557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065577"/>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02439"/>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26428"/>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76314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763141"/>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76314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20109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15346"/>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42959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7797"/>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smtClean="0">
                <a:solidFill>
                  <a:srgbClr val="FF0000"/>
                </a:solidFill>
              </a:rPr>
              <a:t>LỜI MẸ NHẮN NHỦ</a:t>
            </a:r>
            <a:br>
              <a:rPr lang="en-US" sz="8000" dirty="0" smtClean="0">
                <a:solidFill>
                  <a:srgbClr val="FF0000"/>
                </a:solidFill>
              </a:rPr>
            </a:br>
            <a:r>
              <a:rPr lang="en-US" sz="6000" b="0" i="1" dirty="0" err="1" smtClean="0">
                <a:solidFill>
                  <a:srgbClr val="000066"/>
                </a:solidFill>
                <a:effectLst/>
                <a:latin typeface="+mj-lt"/>
              </a:rPr>
              <a:t>Lê</a:t>
            </a:r>
            <a:r>
              <a:rPr lang="en-US" sz="6000" b="0" i="1" dirty="0" smtClean="0">
                <a:solidFill>
                  <a:srgbClr val="000066"/>
                </a:solidFill>
                <a:effectLst/>
                <a:latin typeface="+mj-lt"/>
              </a:rPr>
              <a:t> </a:t>
            </a:r>
            <a:r>
              <a:rPr lang="en-US" sz="6000" b="0" i="1" dirty="0" err="1" smtClean="0">
                <a:solidFill>
                  <a:srgbClr val="000066"/>
                </a:solidFill>
                <a:effectLst/>
                <a:latin typeface="+mj-lt"/>
              </a:rPr>
              <a:t>Huy</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900" u="sng" dirty="0" smtClean="0">
                <a:solidFill>
                  <a:srgbClr val="FF0000"/>
                </a:solidFill>
              </a:rPr>
              <a:t>Tk1:</a:t>
            </a:r>
            <a:r>
              <a:rPr lang="en-US" sz="4900" dirty="0" smtClean="0">
                <a:solidFill>
                  <a:srgbClr val="000066"/>
                </a:solidFill>
              </a:rPr>
              <a:t> </a:t>
            </a:r>
            <a:r>
              <a:rPr lang="vi-VN" sz="4900" dirty="0" smtClean="0">
                <a:solidFill>
                  <a:srgbClr val="000066"/>
                </a:solidFill>
              </a:rPr>
              <a:t>Năm </a:t>
            </a:r>
            <a:r>
              <a:rPr lang="vi-VN" sz="4900" dirty="0">
                <a:solidFill>
                  <a:srgbClr val="000066"/>
                </a:solidFill>
              </a:rPr>
              <a:t>xưa trên cây sồi, làng Fatima xa </a:t>
            </a:r>
            <a:r>
              <a:rPr lang="vi-VN" sz="4900" dirty="0" smtClean="0">
                <a:solidFill>
                  <a:srgbClr val="000066"/>
                </a:solidFill>
              </a:rPr>
              <a:t>xôi</a:t>
            </a:r>
            <a:r>
              <a:rPr lang="en-US" sz="4900" dirty="0" smtClean="0">
                <a:solidFill>
                  <a:srgbClr val="000066"/>
                </a:solidFill>
              </a:rPr>
              <a:t>, c</a:t>
            </a:r>
            <a:r>
              <a:rPr lang="vi-VN" sz="4900" dirty="0" smtClean="0">
                <a:solidFill>
                  <a:srgbClr val="000066"/>
                </a:solidFill>
              </a:rPr>
              <a:t>ó </a:t>
            </a:r>
            <a:r>
              <a:rPr lang="vi-VN" sz="4900" dirty="0">
                <a:solidFill>
                  <a:srgbClr val="000066"/>
                </a:solidFill>
              </a:rPr>
              <a:t>Đức Mẹ Chúa </a:t>
            </a:r>
            <a:r>
              <a:rPr lang="vi-VN" sz="4900" dirty="0" smtClean="0">
                <a:solidFill>
                  <a:srgbClr val="000066"/>
                </a:solidFill>
              </a:rPr>
              <a:t>Trời </a:t>
            </a:r>
            <a:r>
              <a:rPr lang="vi-VN" sz="4900" dirty="0">
                <a:solidFill>
                  <a:srgbClr val="000066"/>
                </a:solidFill>
              </a:rPr>
              <a:t>hiện ra uy linh sáng chói. Mẹ nhắn nhủ người đời: Hãy mau ăn năn đền bồi. Hãy tôn sùng Mẫu Tâm! Hãy năng lần hạt Mân Côi</a:t>
            </a:r>
            <a:r>
              <a:rPr lang="vi-VN" sz="4900" dirty="0" smtClean="0">
                <a:solidFill>
                  <a:srgbClr val="000066"/>
                </a:solidFill>
              </a:rPr>
              <a:t>.</a:t>
            </a:r>
            <a:endParaRPr lang="vi-VN" sz="4900" dirty="0">
              <a:solidFill>
                <a:srgbClr val="000066"/>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u="sng" dirty="0" err="1" smtClean="0">
                <a:solidFill>
                  <a:srgbClr val="FF0000"/>
                </a:solidFill>
              </a:rPr>
              <a:t>Đk</a:t>
            </a:r>
            <a:r>
              <a:rPr lang="en-US" sz="5200" u="sng" dirty="0" smtClean="0">
                <a:solidFill>
                  <a:srgbClr val="FF0000"/>
                </a:solidFill>
              </a:rPr>
              <a:t>:</a:t>
            </a:r>
            <a:r>
              <a:rPr lang="vi-VN" sz="5200" dirty="0" smtClean="0">
                <a:solidFill>
                  <a:srgbClr val="000066"/>
                </a:solidFill>
              </a:rPr>
              <a:t> </a:t>
            </a:r>
            <a:r>
              <a:rPr lang="vi-VN" sz="5200" dirty="0">
                <a:solidFill>
                  <a:srgbClr val="000066"/>
                </a:solidFill>
              </a:rPr>
              <a:t>Mẹ Maria ôi, Mẹ Maria ôi! Con vâng nghe Mẹ rồi, sớm chiều từ nay thống hối. Mẹ Maria ơi! Xin Mẹ đoái thương nhận lời, cho nước Việt xinh tươi Đức Tin sáng ngời</a:t>
            </a:r>
            <a:r>
              <a:rPr lang="vi-VN" sz="5200" dirty="0" smtClean="0">
                <a:solidFill>
                  <a:srgbClr val="000066"/>
                </a:solidFill>
              </a:rPr>
              <a:t>.</a:t>
            </a:r>
            <a:endParaRPr lang="vi-VN" sz="5200" dirty="0">
              <a:solidFill>
                <a:srgbClr val="000066"/>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smtClean="0">
                <a:solidFill>
                  <a:srgbClr val="FF0000"/>
                </a:solidFill>
              </a:rPr>
              <a:t>Tk2:</a:t>
            </a:r>
            <a:r>
              <a:rPr lang="en-US" sz="4800" dirty="0" smtClean="0">
                <a:solidFill>
                  <a:srgbClr val="000066"/>
                </a:solidFill>
              </a:rPr>
              <a:t> </a:t>
            </a:r>
            <a:r>
              <a:rPr lang="vi-VN" sz="4800" dirty="0" smtClean="0">
                <a:solidFill>
                  <a:srgbClr val="000066"/>
                </a:solidFill>
              </a:rPr>
              <a:t>Đôi </a:t>
            </a:r>
            <a:r>
              <a:rPr lang="vi-VN" sz="4800" dirty="0">
                <a:solidFill>
                  <a:srgbClr val="000066"/>
                </a:solidFill>
              </a:rPr>
              <a:t>môi như hoa cười, Mẹ Maria vui </a:t>
            </a:r>
            <a:r>
              <a:rPr lang="vi-VN" sz="4800" dirty="0" smtClean="0">
                <a:solidFill>
                  <a:srgbClr val="000066"/>
                </a:solidFill>
              </a:rPr>
              <a:t>tươi</a:t>
            </a:r>
            <a:r>
              <a:rPr lang="en-US" sz="4800" dirty="0" smtClean="0">
                <a:solidFill>
                  <a:srgbClr val="000066"/>
                </a:solidFill>
              </a:rPr>
              <a:t>, c</a:t>
            </a:r>
            <a:r>
              <a:rPr lang="vi-VN" sz="4800" dirty="0" smtClean="0">
                <a:solidFill>
                  <a:srgbClr val="000066"/>
                </a:solidFill>
              </a:rPr>
              <a:t>ó </a:t>
            </a:r>
            <a:r>
              <a:rPr lang="vi-VN" sz="4800" dirty="0">
                <a:solidFill>
                  <a:srgbClr val="000066"/>
                </a:solidFill>
              </a:rPr>
              <a:t>biết bao lớp người, gần xa đua nhau bước tới. Lòng trút khỏi ngậm ngùi, mắt khô đôi suối lệ đời. Ngước trông về Mẫu Tâm, sống bên tình Mẹ yên vui</a:t>
            </a:r>
            <a:r>
              <a:rPr lang="vi-VN" sz="4800" dirty="0" smtClean="0">
                <a:solidFill>
                  <a:srgbClr val="000066"/>
                </a:solidFill>
              </a:rPr>
              <a:t>.</a:t>
            </a:r>
            <a:endParaRPr lang="vi-VN" sz="4700" dirty="0">
              <a:solidFill>
                <a:srgbClr val="000066"/>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u="sng" dirty="0" err="1" smtClean="0">
                <a:solidFill>
                  <a:srgbClr val="FF0000"/>
                </a:solidFill>
              </a:rPr>
              <a:t>Đk</a:t>
            </a:r>
            <a:r>
              <a:rPr lang="en-US" sz="5200" u="sng" dirty="0" smtClean="0">
                <a:solidFill>
                  <a:srgbClr val="FF0000"/>
                </a:solidFill>
              </a:rPr>
              <a:t>:</a:t>
            </a:r>
            <a:r>
              <a:rPr lang="vi-VN" sz="5200" dirty="0" smtClean="0">
                <a:solidFill>
                  <a:srgbClr val="000066"/>
                </a:solidFill>
              </a:rPr>
              <a:t> </a:t>
            </a:r>
            <a:r>
              <a:rPr lang="vi-VN" sz="5200" dirty="0">
                <a:solidFill>
                  <a:srgbClr val="000066"/>
                </a:solidFill>
              </a:rPr>
              <a:t>Mẹ Maria ôi, Mẹ Maria ôi! Con vâng nghe Mẹ rồi, sớm chiều từ nay thống hối. Mẹ Maria ơi! Xin Mẹ đoái thương nhận lời, cho nước Việt xinh tươi Đức Tin sáng ngời</a:t>
            </a:r>
            <a:r>
              <a:rPr lang="vi-VN" sz="5200" dirty="0" smtClean="0">
                <a:solidFill>
                  <a:srgbClr val="000066"/>
                </a:solidFill>
              </a:rPr>
              <a:t>.</a:t>
            </a:r>
            <a:endParaRPr lang="vi-VN" sz="5200" dirty="0">
              <a:solidFill>
                <a:srgbClr val="000066"/>
              </a:solidFill>
              <a:latin typeface="+mj-lt"/>
            </a:endParaRPr>
          </a:p>
        </p:txBody>
      </p:sp>
    </p:spTree>
    <p:extLst>
      <p:ext uri="{BB962C8B-B14F-4D97-AF65-F5344CB8AC3E}">
        <p14:creationId xmlns:p14="http://schemas.microsoft.com/office/powerpoint/2010/main" val="20072797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DANH</a:t>
            </a:r>
          </a:p>
          <a:p>
            <a:pPr eaLnBrk="1" hangingPunct="1">
              <a:lnSpc>
                <a:spcPct val="150000"/>
              </a:lnSpc>
            </a:pPr>
            <a:r>
              <a:rPr lang="en-US" sz="7200" b="0" i="1">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0066"/>
                </a:solidFill>
                <a:effectLst/>
                <a:latin typeface="+mj-lt"/>
                <a:cs typeface="Times New Roman" panose="02020603050405020304" pitchFamily="18" charset="0"/>
              </a:rPr>
              <a:t>Chúa xoá tội trần gian, </a:t>
            </a:r>
            <a:r>
              <a:rPr lang="en-US" sz="4800" b="0" dirty="0" smtClean="0">
                <a:solidFill>
                  <a:srgbClr val="000066"/>
                </a:solidFill>
                <a:effectLst/>
                <a:latin typeface="+mj-lt"/>
                <a:cs typeface="Times New Roman" panose="02020603050405020304" pitchFamily="18" charset="0"/>
              </a:rPr>
              <a:t>x</a:t>
            </a:r>
            <a:r>
              <a:rPr lang="vi-VN" sz="4800" b="0" dirty="0" smtClean="0">
                <a:solidFill>
                  <a:srgbClr val="000066"/>
                </a:solidFill>
                <a:effectLst/>
                <a:latin typeface="+mj-lt"/>
                <a:cs typeface="Times New Roman" panose="02020603050405020304" pitchFamily="18" charset="0"/>
              </a:rPr>
              <a:t>in </a:t>
            </a:r>
            <a:r>
              <a:rPr lang="vi-VN" sz="4800" b="0" dirty="0">
                <a:solidFill>
                  <a:srgbClr val="000066"/>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123658"/>
          </a:xfrm>
          <a:prstGeom prst="rect">
            <a:avLst/>
          </a:prstGeom>
          <a:noFill/>
        </p:spPr>
        <p:txBody>
          <a:bodyPr wrap="square" rtlCol="0">
            <a:spAutoFit/>
          </a:bodyPr>
          <a:lstStyle/>
          <a:p>
            <a:r>
              <a:rPr lang="vi-VN" sz="3300" b="1" dirty="0">
                <a:ln w="1905"/>
                <a:solidFill>
                  <a:srgbClr val="A50021"/>
                </a:solidFill>
                <a:effectLst>
                  <a:innerShdw blurRad="69850" dist="43180" dir="5400000">
                    <a:srgbClr val="000000">
                      <a:alpha val="65000"/>
                    </a:srgbClr>
                  </a:innerShdw>
                </a:effectLst>
              </a:rPr>
              <a:t>Bài đọc </a:t>
            </a:r>
            <a:r>
              <a:rPr lang="en-US" sz="3300" b="1" dirty="0" smtClean="0">
                <a:ln w="1905"/>
                <a:solidFill>
                  <a:srgbClr val="A50021"/>
                </a:solidFill>
                <a:effectLst>
                  <a:innerShdw blurRad="69850" dist="43180" dir="5400000">
                    <a:srgbClr val="000000">
                      <a:alpha val="65000"/>
                    </a:srgbClr>
                  </a:innerShdw>
                </a:effectLst>
              </a:rPr>
              <a:t>1</a:t>
            </a:r>
            <a:r>
              <a:rPr lang="vi-VN"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a:p>
            <a:r>
              <a:rPr lang="vi-VN" sz="3300" b="1" dirty="0">
                <a:ln w="1905"/>
                <a:solidFill>
                  <a:srgbClr val="A50021"/>
                </a:solidFill>
                <a:effectLst>
                  <a:innerShdw blurRad="69850" dist="43180" dir="5400000">
                    <a:srgbClr val="000000">
                      <a:alpha val="65000"/>
                    </a:srgbClr>
                  </a:innerShdw>
                </a:effectLst>
              </a:rPr>
              <a:t>Bài trích sách </a:t>
            </a:r>
            <a:r>
              <a:rPr lang="en-US" sz="3300" b="1" dirty="0" err="1" smtClean="0">
                <a:ln w="1905"/>
                <a:solidFill>
                  <a:srgbClr val="A50021"/>
                </a:solidFill>
                <a:effectLst>
                  <a:innerShdw blurRad="69850" dist="43180" dir="5400000">
                    <a:srgbClr val="000000">
                      <a:alpha val="65000"/>
                    </a:srgbClr>
                  </a:innerShdw>
                </a:effectLst>
              </a:rPr>
              <a:t>công</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vụ</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tông</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đồ</a:t>
            </a:r>
            <a:r>
              <a:rPr lang="vi-VN"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a:p>
            <a:r>
              <a:rPr lang="en-US" sz="3300" b="1" dirty="0" err="1" smtClean="0">
                <a:ln w="1905"/>
                <a:solidFill>
                  <a:srgbClr val="A50021"/>
                </a:solidFill>
                <a:effectLst>
                  <a:innerShdw blurRad="69850" dist="43180" dir="5400000">
                    <a:srgbClr val="000000">
                      <a:alpha val="65000"/>
                    </a:srgbClr>
                  </a:innerShdw>
                </a:effectLst>
              </a:rPr>
              <a:t>Các</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tông</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đồ</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chuyên</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cần</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cầu</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nguyện</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cùng</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với</a:t>
            </a:r>
            <a:endParaRPr lang="en-US" sz="3300" b="1" dirty="0" smtClean="0">
              <a:ln w="1905"/>
              <a:solidFill>
                <a:srgbClr val="A50021"/>
              </a:solidFill>
              <a:effectLst>
                <a:innerShdw blurRad="69850" dist="43180" dir="5400000">
                  <a:srgbClr val="000000">
                    <a:alpha val="65000"/>
                  </a:srgbClr>
                </a:innerShdw>
              </a:effectLst>
            </a:endParaRPr>
          </a:p>
          <a:p>
            <a:r>
              <a:rPr lang="en-US" sz="3300" b="1" dirty="0" err="1" smtClean="0">
                <a:ln w="1905"/>
                <a:solidFill>
                  <a:srgbClr val="A50021"/>
                </a:solidFill>
                <a:effectLst>
                  <a:innerShdw blurRad="69850" dist="43180" dir="5400000">
                    <a:srgbClr val="000000">
                      <a:alpha val="65000"/>
                    </a:srgbClr>
                  </a:innerShdw>
                </a:effectLst>
              </a:rPr>
              <a:t>Bà</a:t>
            </a:r>
            <a:r>
              <a:rPr lang="en-US" sz="3300" b="1" dirty="0" smtClean="0">
                <a:ln w="1905"/>
                <a:solidFill>
                  <a:srgbClr val="A50021"/>
                </a:solidFill>
                <a:effectLst>
                  <a:innerShdw blurRad="69850" dist="43180" dir="5400000">
                    <a:srgbClr val="000000">
                      <a:alpha val="65000"/>
                    </a:srgbClr>
                  </a:innerShdw>
                </a:effectLst>
              </a:rPr>
              <a:t> Maria, </a:t>
            </a:r>
            <a:r>
              <a:rPr lang="en-US" sz="3300" b="1" dirty="0" err="1" smtClean="0">
                <a:ln w="1905"/>
                <a:solidFill>
                  <a:srgbClr val="A50021"/>
                </a:solidFill>
                <a:effectLst>
                  <a:innerShdw blurRad="69850" dist="43180" dir="5400000">
                    <a:srgbClr val="000000">
                      <a:alpha val="65000"/>
                    </a:srgbClr>
                  </a:innerShdw>
                </a:effectLst>
              </a:rPr>
              <a:t>thân</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mẫu</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Đức</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Giê-su</a:t>
            </a:r>
            <a:r>
              <a:rPr lang="en-US"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smtClean="0">
                <a:solidFill>
                  <a:srgbClr val="C00000"/>
                </a:solidFill>
              </a:rPr>
              <a:t>Đáp Ca</a:t>
            </a:r>
            <a:br>
              <a:rPr lang="en-US" sz="6000" smtClean="0">
                <a:solidFill>
                  <a:srgbClr val="C00000"/>
                </a:solidFill>
              </a:rPr>
            </a:br>
            <a:r>
              <a:rPr lang="en-US" sz="6000" smtClean="0">
                <a:solidFill>
                  <a:srgbClr val="C00000"/>
                </a:solidFill>
              </a:rPr>
              <a:t>Lễ Đức Mẹ Mân Côi</a:t>
            </a:r>
            <a:br>
              <a:rPr lang="en-US" sz="6000" smtClean="0">
                <a:solidFill>
                  <a:srgbClr val="C00000"/>
                </a:solidFill>
              </a:rPr>
            </a:br>
            <a:r>
              <a:rPr lang="en-US" i="1" smtClean="0">
                <a:solidFill>
                  <a:srgbClr val="000066"/>
                </a:solidFill>
              </a:rPr>
              <a:t>Magnificat</a:t>
            </a:r>
            <a:br>
              <a:rPr lang="en-US" i="1" smtClean="0">
                <a:solidFill>
                  <a:srgbClr val="000066"/>
                </a:solidFill>
              </a:rPr>
            </a:br>
            <a:r>
              <a:rPr lang="en-US" i="1" smtClean="0">
                <a:solidFill>
                  <a:srgbClr val="000066"/>
                </a:solidFill>
              </a:rPr>
              <a:t>Lm. Kim Long</a:t>
            </a:r>
            <a:br>
              <a:rPr lang="en-US" i="1" smtClean="0">
                <a:solidFill>
                  <a:srgbClr val="000066"/>
                </a:solidFill>
              </a:rPr>
            </a:br>
            <a:r>
              <a:rPr lang="en-US" i="1" smtClean="0">
                <a:solidFill>
                  <a:srgbClr val="000066"/>
                </a:solidFill>
              </a:rPr>
              <a:t>06 câu</a:t>
            </a:r>
            <a:endParaRPr lang="en-US" i="1">
              <a:solidFill>
                <a:srgbClr val="000066"/>
              </a:solidFill>
            </a:endParaRPr>
          </a:p>
        </p:txBody>
      </p:sp>
    </p:spTree>
    <p:extLst>
      <p:ext uri="{BB962C8B-B14F-4D97-AF65-F5344CB8AC3E}">
        <p14:creationId xmlns:p14="http://schemas.microsoft.com/office/powerpoint/2010/main" val="154631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3650651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Tk1:</a:t>
            </a:r>
            <a:r>
              <a:rPr lang="en-US" sz="6000" smtClean="0">
                <a:solidFill>
                  <a:srgbClr val="000066"/>
                </a:solidFill>
              </a:rPr>
              <a:t> </a:t>
            </a:r>
            <a:r>
              <a:rPr lang="vi-VN" sz="6000">
                <a:solidFill>
                  <a:srgbClr val="000066"/>
                </a:solidFill>
              </a:rPr>
              <a:t>Đức Ma-ri-a nói rằng: linh hồn tôi </a:t>
            </a:r>
            <a:r>
              <a:rPr lang="vi-VN" sz="6000" smtClean="0">
                <a:solidFill>
                  <a:srgbClr val="000066"/>
                </a:solidFill>
              </a:rPr>
              <a:t>ngợi </a:t>
            </a:r>
            <a:r>
              <a:rPr lang="vi-VN" sz="6000">
                <a:solidFill>
                  <a:srgbClr val="000066"/>
                </a:solidFill>
              </a:rPr>
              <a:t>khen Thiên Chúa và thần trí tôi reo mừng vì Thiên Chúa </a:t>
            </a:r>
            <a:r>
              <a:rPr lang="vi-VN" sz="6000" smtClean="0">
                <a:solidFill>
                  <a:srgbClr val="000066"/>
                </a:solidFill>
              </a:rPr>
              <a:t>Đấng </a:t>
            </a:r>
            <a:r>
              <a:rPr lang="vi-VN" sz="6000">
                <a:solidFill>
                  <a:srgbClr val="000066"/>
                </a:solidFill>
              </a:rPr>
              <a:t>cứu độ tôi.</a:t>
            </a:r>
            <a:endParaRPr lang="en-US" sz="6000">
              <a:solidFill>
                <a:srgbClr val="000066"/>
              </a:solidFill>
            </a:endParaRPr>
          </a:p>
        </p:txBody>
      </p:sp>
    </p:spTree>
    <p:extLst>
      <p:ext uri="{BB962C8B-B14F-4D97-AF65-F5344CB8AC3E}">
        <p14:creationId xmlns:p14="http://schemas.microsoft.com/office/powerpoint/2010/main" val="396205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01385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0000"/>
                </a:solidFill>
              </a:rPr>
              <a:t>Tk2:</a:t>
            </a:r>
            <a:r>
              <a:rPr lang="en-US" sz="6000" smtClean="0">
                <a:solidFill>
                  <a:srgbClr val="000066"/>
                </a:solidFill>
              </a:rPr>
              <a:t> </a:t>
            </a:r>
            <a:r>
              <a:rPr lang="vi-VN" sz="6000">
                <a:solidFill>
                  <a:srgbClr val="000066"/>
                </a:solidFill>
              </a:rPr>
              <a:t>Chúa trông xem phận nữ tỳ. Nên từ đây </a:t>
            </a:r>
            <a:r>
              <a:rPr lang="vi-VN" sz="6000" smtClean="0">
                <a:solidFill>
                  <a:srgbClr val="000066"/>
                </a:solidFill>
              </a:rPr>
              <a:t>gọi </a:t>
            </a:r>
            <a:r>
              <a:rPr lang="vi-VN" sz="6000">
                <a:solidFill>
                  <a:srgbClr val="000066"/>
                </a:solidFill>
              </a:rPr>
              <a:t>tôi diễm phúc, làm việc lớn trên thân này, vì danh </a:t>
            </a:r>
            <a:r>
              <a:rPr lang="vi-VN" sz="6000" smtClean="0">
                <a:solidFill>
                  <a:srgbClr val="000066"/>
                </a:solidFill>
              </a:rPr>
              <a:t>Chúa</a:t>
            </a:r>
            <a:r>
              <a:rPr lang="en-US" sz="6000" smtClean="0">
                <a:solidFill>
                  <a:srgbClr val="000066"/>
                </a:solidFill>
              </a:rPr>
              <a:t> </a:t>
            </a:r>
            <a:r>
              <a:rPr lang="vi-VN" sz="6000" smtClean="0">
                <a:solidFill>
                  <a:srgbClr val="000066"/>
                </a:solidFill>
              </a:rPr>
              <a:t>chí </a:t>
            </a:r>
            <a:r>
              <a:rPr lang="vi-VN" sz="6000">
                <a:solidFill>
                  <a:srgbClr val="000066"/>
                </a:solidFill>
              </a:rPr>
              <a:t>thánh tuyệt luân.</a:t>
            </a:r>
            <a:endParaRPr lang="en-US" sz="6000">
              <a:solidFill>
                <a:srgbClr val="000066"/>
              </a:solidFill>
            </a:endParaRPr>
          </a:p>
        </p:txBody>
      </p:sp>
    </p:spTree>
    <p:extLst>
      <p:ext uri="{BB962C8B-B14F-4D97-AF65-F5344CB8AC3E}">
        <p14:creationId xmlns:p14="http://schemas.microsoft.com/office/powerpoint/2010/main" val="1126697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304312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0000"/>
                </a:solidFill>
              </a:rPr>
              <a:t>Tk3:</a:t>
            </a:r>
            <a:r>
              <a:rPr lang="en-US" sz="5800">
                <a:solidFill>
                  <a:srgbClr val="000066"/>
                </a:solidFill>
              </a:rPr>
              <a:t> </a:t>
            </a:r>
            <a:r>
              <a:rPr lang="vi-VN" sz="5800" smtClean="0">
                <a:solidFill>
                  <a:srgbClr val="000066"/>
                </a:solidFill>
              </a:rPr>
              <a:t>Chúa </a:t>
            </a:r>
            <a:r>
              <a:rPr lang="vi-VN" sz="5800">
                <a:solidFill>
                  <a:srgbClr val="000066"/>
                </a:solidFill>
              </a:rPr>
              <a:t>thương ai tôn kính Ngài. Qua ngàn </a:t>
            </a:r>
            <a:r>
              <a:rPr lang="vi-VN" sz="5800" smtClean="0">
                <a:solidFill>
                  <a:srgbClr val="000066"/>
                </a:solidFill>
              </a:rPr>
              <a:t>năm</a:t>
            </a:r>
            <a:r>
              <a:rPr lang="en-US" sz="5800" smtClean="0">
                <a:solidFill>
                  <a:srgbClr val="000066"/>
                </a:solidFill>
              </a:rPr>
              <a:t> </a:t>
            </a:r>
            <a:r>
              <a:rPr lang="vi-VN" sz="5800" smtClean="0">
                <a:solidFill>
                  <a:srgbClr val="000066"/>
                </a:solidFill>
              </a:rPr>
              <a:t>và </a:t>
            </a:r>
            <a:r>
              <a:rPr lang="vi-VN" sz="5800">
                <a:solidFill>
                  <a:srgbClr val="000066"/>
                </a:solidFill>
              </a:rPr>
              <a:t>qua muôn kiếp. Vận dụng cánh tay uy quyền dẹp tan </a:t>
            </a:r>
            <a:r>
              <a:rPr lang="vi-VN" sz="5800" smtClean="0">
                <a:solidFill>
                  <a:srgbClr val="000066"/>
                </a:solidFill>
              </a:rPr>
              <a:t>lũ</a:t>
            </a:r>
            <a:r>
              <a:rPr lang="en-US" sz="5800" smtClean="0">
                <a:solidFill>
                  <a:srgbClr val="000066"/>
                </a:solidFill>
              </a:rPr>
              <a:t> </a:t>
            </a:r>
            <a:r>
              <a:rPr lang="vi-VN" sz="5800" smtClean="0">
                <a:solidFill>
                  <a:srgbClr val="000066"/>
                </a:solidFill>
              </a:rPr>
              <a:t>hống </a:t>
            </a:r>
            <a:r>
              <a:rPr lang="vi-VN" sz="5800">
                <a:solidFill>
                  <a:srgbClr val="000066"/>
                </a:solidFill>
              </a:rPr>
              <a:t>hách tự kiêu.</a:t>
            </a:r>
            <a:endParaRPr lang="vi-VN" sz="5800" smtClean="0">
              <a:solidFill>
                <a:srgbClr val="000066"/>
              </a:solidFill>
            </a:endParaRPr>
          </a:p>
        </p:txBody>
      </p:sp>
    </p:spTree>
    <p:extLst>
      <p:ext uri="{BB962C8B-B14F-4D97-AF65-F5344CB8AC3E}">
        <p14:creationId xmlns:p14="http://schemas.microsoft.com/office/powerpoint/2010/main" val="1506896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2529379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Tk4:</a:t>
            </a:r>
            <a:r>
              <a:rPr lang="en-US" sz="6000" smtClean="0">
                <a:solidFill>
                  <a:srgbClr val="000066"/>
                </a:solidFill>
              </a:rPr>
              <a:t> </a:t>
            </a:r>
            <a:r>
              <a:rPr lang="vi-VN" sz="6000">
                <a:solidFill>
                  <a:srgbClr val="000066"/>
                </a:solidFill>
              </a:rPr>
              <a:t>Chúa thương ai tôn kính Ngài. Qua ngàn năm </a:t>
            </a:r>
            <a:r>
              <a:rPr lang="vi-VN" sz="6000" smtClean="0">
                <a:solidFill>
                  <a:srgbClr val="000066"/>
                </a:solidFill>
              </a:rPr>
              <a:t>và </a:t>
            </a:r>
            <a:r>
              <a:rPr lang="vi-VN" sz="6000">
                <a:solidFill>
                  <a:srgbClr val="000066"/>
                </a:solidFill>
              </a:rPr>
              <a:t>qua muôn kiếp.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755657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209716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Tk5:</a:t>
            </a:r>
            <a:r>
              <a:rPr lang="en-US" sz="6000" smtClean="0">
                <a:solidFill>
                  <a:srgbClr val="000066"/>
                </a:solidFill>
              </a:rPr>
              <a:t> </a:t>
            </a:r>
            <a:r>
              <a:rPr lang="vi-VN" sz="6000">
                <a:solidFill>
                  <a:srgbClr val="000066"/>
                </a:solidFill>
              </a:rPr>
              <a:t>Chúa nâng ai khiêm ái thật. Bọn quyền uy </a:t>
            </a:r>
            <a:r>
              <a:rPr lang="vi-VN" sz="6000" smtClean="0">
                <a:solidFill>
                  <a:srgbClr val="000066"/>
                </a:solidFill>
              </a:rPr>
              <a:t>hạ </a:t>
            </a:r>
            <a:r>
              <a:rPr lang="vi-VN" sz="6000">
                <a:solidFill>
                  <a:srgbClr val="000066"/>
                </a:solidFill>
              </a:rPr>
              <a:t>khỏi ngai báu.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1822230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392966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Tk6:</a:t>
            </a:r>
            <a:r>
              <a:rPr lang="en-US" sz="6000" smtClean="0">
                <a:solidFill>
                  <a:srgbClr val="000066"/>
                </a:solidFill>
              </a:rPr>
              <a:t> </a:t>
            </a:r>
            <a:r>
              <a:rPr lang="vi-VN" sz="6000">
                <a:solidFill>
                  <a:srgbClr val="000066"/>
                </a:solidFill>
              </a:rPr>
              <a:t>Is-ra-el tôi tớ Ngài. Theo lời xưa </a:t>
            </a:r>
            <a:r>
              <a:rPr lang="vi-VN" sz="6000" smtClean="0">
                <a:solidFill>
                  <a:srgbClr val="000066"/>
                </a:solidFill>
              </a:rPr>
              <a:t>Ngài </a:t>
            </a:r>
            <a:r>
              <a:rPr lang="vi-VN" sz="6000">
                <a:solidFill>
                  <a:srgbClr val="000066"/>
                </a:solidFill>
              </a:rPr>
              <a:t>luôn bênh đỡ. Vì lòng xót thương tổ phụ, và con cháu </a:t>
            </a:r>
            <a:r>
              <a:rPr lang="vi-VN" sz="6000" smtClean="0">
                <a:solidFill>
                  <a:srgbClr val="000066"/>
                </a:solidFill>
              </a:rPr>
              <a:t>mãi </a:t>
            </a:r>
            <a:r>
              <a:rPr lang="vi-VN" sz="6000">
                <a:solidFill>
                  <a:srgbClr val="000066"/>
                </a:solidFill>
              </a:rPr>
              <a:t>tới ngàn thu.</a:t>
            </a:r>
            <a:endParaRPr lang="en-US" sz="6000">
              <a:solidFill>
                <a:srgbClr val="000066"/>
              </a:solidFill>
            </a:endParaRPr>
          </a:p>
        </p:txBody>
      </p:sp>
    </p:spTree>
    <p:extLst>
      <p:ext uri="{BB962C8B-B14F-4D97-AF65-F5344CB8AC3E}">
        <p14:creationId xmlns:p14="http://schemas.microsoft.com/office/powerpoint/2010/main" val="303227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86871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Phao-lô</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Ga-</a:t>
            </a:r>
            <a:r>
              <a:rPr lang="en-US" sz="3600" dirty="0" err="1" smtClean="0">
                <a:solidFill>
                  <a:srgbClr val="A50021"/>
                </a:solidFill>
              </a:rPr>
              <a:t>lát</a:t>
            </a:r>
            <a:r>
              <a:rPr lang="vi-VN" sz="3600" dirty="0" smtClean="0">
                <a:solidFill>
                  <a:srgbClr val="A50021"/>
                </a:solidFill>
              </a:rPr>
              <a:t>.</a:t>
            </a:r>
            <a:endParaRPr lang="vi-VN" sz="3600" dirty="0">
              <a:solidFill>
                <a:srgbClr val="A50021"/>
              </a:solidFill>
            </a:endParaRPr>
          </a:p>
          <a:p>
            <a:r>
              <a:rPr lang="en-US" sz="3600" dirty="0" err="1" smtClean="0">
                <a:solidFill>
                  <a:srgbClr val="A50021"/>
                </a:solidFill>
              </a:rPr>
              <a:t>Thiên</a:t>
            </a:r>
            <a:r>
              <a:rPr lang="en-US" sz="3600" dirty="0" smtClean="0">
                <a:solidFill>
                  <a:srgbClr val="A50021"/>
                </a:solidFill>
              </a:rPr>
              <a:t> </a:t>
            </a:r>
            <a:r>
              <a:rPr lang="en-US" sz="3600" dirty="0" err="1" smtClean="0">
                <a:solidFill>
                  <a:srgbClr val="A50021"/>
                </a:solidFill>
              </a:rPr>
              <a:t>Chúa</a:t>
            </a:r>
            <a:r>
              <a:rPr lang="en-US" sz="3600" dirty="0" smtClean="0">
                <a:solidFill>
                  <a:srgbClr val="A50021"/>
                </a:solidFill>
              </a:rPr>
              <a:t> </a:t>
            </a:r>
            <a:r>
              <a:rPr lang="en-US" sz="3600" dirty="0" err="1" smtClean="0">
                <a:solidFill>
                  <a:srgbClr val="A50021"/>
                </a:solidFill>
              </a:rPr>
              <a:t>đã</a:t>
            </a:r>
            <a:r>
              <a:rPr lang="en-US" sz="3600" dirty="0" smtClean="0">
                <a:solidFill>
                  <a:srgbClr val="A50021"/>
                </a:solidFill>
              </a:rPr>
              <a:t> </a:t>
            </a:r>
            <a:r>
              <a:rPr lang="en-US" sz="3600" dirty="0" err="1" smtClean="0">
                <a:solidFill>
                  <a:srgbClr val="A50021"/>
                </a:solidFill>
              </a:rPr>
              <a:t>sai</a:t>
            </a:r>
            <a:r>
              <a:rPr lang="en-US" sz="3600" dirty="0" smtClean="0">
                <a:solidFill>
                  <a:srgbClr val="A50021"/>
                </a:solidFill>
              </a:rPr>
              <a:t> con </a:t>
            </a:r>
            <a:r>
              <a:rPr lang="en-US" sz="3600" dirty="0" err="1" smtClean="0">
                <a:solidFill>
                  <a:srgbClr val="A50021"/>
                </a:solidFill>
              </a:rPr>
              <a:t>mình</a:t>
            </a:r>
            <a:r>
              <a:rPr lang="en-US" sz="3600" dirty="0" smtClean="0">
                <a:solidFill>
                  <a:srgbClr val="A50021"/>
                </a:solidFill>
              </a:rPr>
              <a:t> </a:t>
            </a:r>
            <a:r>
              <a:rPr lang="en-US" sz="3600" dirty="0" err="1" smtClean="0">
                <a:solidFill>
                  <a:srgbClr val="A50021"/>
                </a:solidFill>
              </a:rPr>
              <a:t>tới</a:t>
            </a:r>
            <a:r>
              <a:rPr lang="en-US" sz="3600" dirty="0" smtClean="0">
                <a:solidFill>
                  <a:srgbClr val="A50021"/>
                </a:solidFill>
              </a:rPr>
              <a:t>, </a:t>
            </a:r>
            <a:r>
              <a:rPr lang="en-US" sz="3600" dirty="0" err="1" smtClean="0">
                <a:solidFill>
                  <a:srgbClr val="A50021"/>
                </a:solidFill>
              </a:rPr>
              <a:t>sinh</a:t>
            </a:r>
            <a:r>
              <a:rPr lang="en-US" sz="3600" dirty="0" smtClean="0">
                <a:solidFill>
                  <a:srgbClr val="A50021"/>
                </a:solidFill>
              </a:rPr>
              <a:t> </a:t>
            </a:r>
            <a:r>
              <a:rPr lang="en-US" sz="3600" dirty="0" err="1" smtClean="0">
                <a:solidFill>
                  <a:srgbClr val="A50021"/>
                </a:solidFill>
              </a:rPr>
              <a:t>làm</a:t>
            </a:r>
            <a:endParaRPr lang="en-US" sz="3600" dirty="0" smtClean="0">
              <a:solidFill>
                <a:srgbClr val="A50021"/>
              </a:solidFill>
            </a:endParaRPr>
          </a:p>
          <a:p>
            <a:r>
              <a:rPr lang="en-US" sz="3600" dirty="0" smtClean="0">
                <a:solidFill>
                  <a:srgbClr val="A50021"/>
                </a:solidFill>
              </a:rPr>
              <a:t>Con </a:t>
            </a:r>
            <a:r>
              <a:rPr lang="en-US" sz="3600" dirty="0" err="1" smtClean="0">
                <a:solidFill>
                  <a:srgbClr val="A50021"/>
                </a:solidFill>
              </a:rPr>
              <a:t>một</a:t>
            </a:r>
            <a:r>
              <a:rPr lang="en-US" sz="3600" dirty="0" smtClean="0">
                <a:solidFill>
                  <a:srgbClr val="A50021"/>
                </a:solidFill>
              </a:rPr>
              <a:t> </a:t>
            </a:r>
            <a:r>
              <a:rPr lang="en-US" sz="3600" dirty="0" err="1" smtClean="0">
                <a:solidFill>
                  <a:srgbClr val="A50021"/>
                </a:solidFill>
              </a:rPr>
              <a:t>người</a:t>
            </a:r>
            <a:r>
              <a:rPr lang="en-US" sz="3600" dirty="0" smtClean="0">
                <a:solidFill>
                  <a:srgbClr val="A50021"/>
                </a:solidFill>
              </a:rPr>
              <a:t> </a:t>
            </a:r>
            <a:r>
              <a:rPr lang="en-US" sz="3600" dirty="0" err="1" smtClean="0">
                <a:solidFill>
                  <a:srgbClr val="A50021"/>
                </a:solidFill>
              </a:rPr>
              <a:t>phụ</a:t>
            </a:r>
            <a:r>
              <a:rPr lang="en-US" sz="3600" dirty="0" smtClean="0">
                <a:solidFill>
                  <a:srgbClr val="A50021"/>
                </a:solidFill>
              </a:rPr>
              <a:t> </a:t>
            </a:r>
            <a:r>
              <a:rPr lang="en-US" sz="3600" dirty="0" err="1" smtClean="0">
                <a:solidFill>
                  <a:srgbClr val="A50021"/>
                </a:solidFill>
              </a:rPr>
              <a:t>nữ</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733800"/>
          </a:xfrm>
        </p:spPr>
        <p:txBody>
          <a:bodyPr>
            <a:noAutofit/>
          </a:bodyPr>
          <a:lstStyle/>
          <a:p>
            <a:pPr algn="just">
              <a:lnSpc>
                <a:spcPct val="120000"/>
              </a:lnSpc>
            </a:pPr>
            <a:r>
              <a:rPr lang="en-US" sz="6200" dirty="0" err="1" smtClean="0">
                <a:solidFill>
                  <a:srgbClr val="000066"/>
                </a:solidFill>
              </a:rPr>
              <a:t>Kính</a:t>
            </a:r>
            <a:r>
              <a:rPr lang="en-US" sz="6200" dirty="0" smtClean="0">
                <a:solidFill>
                  <a:srgbClr val="000066"/>
                </a:solidFill>
              </a:rPr>
              <a:t> </a:t>
            </a:r>
            <a:r>
              <a:rPr lang="en-US" sz="6200" dirty="0" err="1" smtClean="0">
                <a:solidFill>
                  <a:srgbClr val="000066"/>
                </a:solidFill>
              </a:rPr>
              <a:t>mừng</a:t>
            </a:r>
            <a:r>
              <a:rPr lang="en-US" sz="6200" dirty="0" smtClean="0">
                <a:solidFill>
                  <a:srgbClr val="000066"/>
                </a:solidFill>
              </a:rPr>
              <a:t> Maria </a:t>
            </a:r>
            <a:r>
              <a:rPr lang="en-US" sz="6200" dirty="0" err="1" smtClean="0">
                <a:solidFill>
                  <a:srgbClr val="000066"/>
                </a:solidFill>
              </a:rPr>
              <a:t>đầy</a:t>
            </a:r>
            <a:r>
              <a:rPr lang="en-US" sz="6200" dirty="0" smtClean="0">
                <a:solidFill>
                  <a:srgbClr val="000066"/>
                </a:solidFill>
              </a:rPr>
              <a:t> </a:t>
            </a:r>
            <a:r>
              <a:rPr lang="en-US" sz="6200" dirty="0" err="1" smtClean="0">
                <a:solidFill>
                  <a:srgbClr val="000066"/>
                </a:solidFill>
              </a:rPr>
              <a:t>ơn</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Chúa</a:t>
            </a:r>
            <a:r>
              <a:rPr lang="en-US" sz="6200" dirty="0" smtClean="0">
                <a:solidFill>
                  <a:srgbClr val="000066"/>
                </a:solidFill>
              </a:rPr>
              <a:t> ở </a:t>
            </a:r>
            <a:r>
              <a:rPr lang="en-US" sz="6200" dirty="0" err="1" smtClean="0">
                <a:solidFill>
                  <a:srgbClr val="000066"/>
                </a:solidFill>
              </a:rPr>
              <a:t>cùng</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diễm</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hơn</a:t>
            </a:r>
            <a:r>
              <a:rPr lang="en-US" sz="6200" dirty="0" smtClean="0">
                <a:solidFill>
                  <a:srgbClr val="000066"/>
                </a:solidFill>
              </a:rPr>
              <a:t> </a:t>
            </a:r>
            <a:r>
              <a:rPr lang="en-US" sz="6200" dirty="0" err="1" smtClean="0">
                <a:solidFill>
                  <a:srgbClr val="000066"/>
                </a:solidFill>
              </a:rPr>
              <a:t>các</a:t>
            </a:r>
            <a:r>
              <a:rPr lang="en-US" sz="6200" dirty="0" smtClean="0">
                <a:solidFill>
                  <a:srgbClr val="000066"/>
                </a:solidFill>
              </a:rPr>
              <a:t> </a:t>
            </a:r>
            <a:r>
              <a:rPr lang="en-US" sz="6200" dirty="0" err="1" smtClean="0">
                <a:solidFill>
                  <a:srgbClr val="000066"/>
                </a:solidFill>
              </a:rPr>
              <a:t>phụ</a:t>
            </a:r>
            <a:r>
              <a:rPr lang="en-US" sz="6200" dirty="0" smtClean="0">
                <a:solidFill>
                  <a:srgbClr val="000066"/>
                </a:solidFill>
              </a:rPr>
              <a:t> </a:t>
            </a:r>
            <a:r>
              <a:rPr lang="en-US" sz="6200" dirty="0" err="1" smtClean="0">
                <a:solidFill>
                  <a:srgbClr val="000066"/>
                </a:solidFill>
              </a:rPr>
              <a:t>nữ</a:t>
            </a:r>
            <a:r>
              <a:rPr lang="en-US" sz="6200" dirty="0" smtClean="0">
                <a:solidFill>
                  <a:srgbClr val="000066"/>
                </a:solidFill>
              </a:rPr>
              <a:t>.</a:t>
            </a:r>
            <a:endParaRPr lang="en-US" sz="6200" dirty="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4057696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dirty="0">
                <a:solidFill>
                  <a:srgbClr val="000066"/>
                </a:solidFill>
                <a:cs typeface="Times New Roman" pitchFamily="18" charset="0"/>
              </a:rPr>
              <a:t>s</a:t>
            </a:r>
            <a:r>
              <a:rPr lang="vi-VN" sz="6600" b="0" dirty="0" smtClean="0">
                <a:solidFill>
                  <a:srgbClr val="000066"/>
                </a:solidFill>
                <a:effectLst/>
                <a:latin typeface="+mj-lt"/>
                <a:cs typeface="Times New Roman" pitchFamily="18" charset="0"/>
              </a:rPr>
              <a:t>inh </a:t>
            </a:r>
            <a:r>
              <a:rPr lang="vi-VN" sz="6600" b="0" dirty="0">
                <a:solidFill>
                  <a:srgbClr val="000066"/>
                </a:solidFill>
                <a:effectLst/>
                <a:latin typeface="+mj-lt"/>
                <a:cs typeface="Times New Roman" pitchFamily="18" charset="0"/>
              </a:rPr>
              <a:t>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a:t>
            </a:r>
            <a:r>
              <a:rPr lang="vi-VN" sz="6000" b="0" dirty="0" smtClean="0">
                <a:solidFill>
                  <a:srgbClr val="000066"/>
                </a:solidFill>
                <a:effectLst/>
                <a:latin typeface="+mj-lt"/>
              </a:rPr>
              <a:t>Con</a:t>
            </a:r>
            <a:r>
              <a:rPr lang="en-US" sz="6000" b="0" dirty="0" smtClean="0">
                <a:solidFill>
                  <a:srgbClr val="000066"/>
                </a:solidFill>
                <a:effectLst/>
                <a:latin typeface="+mj-lt"/>
              </a:rPr>
              <a:t>.</a:t>
            </a:r>
            <a:r>
              <a:rPr lang="vi-VN" sz="6000" b="0" dirty="0" smtClean="0">
                <a:solidFill>
                  <a:srgbClr val="000066"/>
                </a:solidFill>
                <a:effectLst/>
                <a:latin typeface="+mj-lt"/>
              </a:rPr>
              <a:t> </a:t>
            </a:r>
            <a:r>
              <a:rPr lang="vi-VN" sz="6000" b="0" dirty="0">
                <a:solidFill>
                  <a:srgbClr val="000066"/>
                </a:solidFill>
                <a:effectLst/>
                <a:latin typeface="+mj-lt"/>
              </a:rPr>
              <a:t>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407402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3352800" y="1962150"/>
            <a:ext cx="5105400" cy="1969770"/>
          </a:xfrm>
          <a:prstGeom prst="rect">
            <a:avLst/>
          </a:prstGeom>
          <a:noFill/>
        </p:spPr>
        <p:txBody>
          <a:bodyPr wrap="square" rtlCol="0">
            <a:spAutoFit/>
          </a:bodyPr>
          <a:lstStyle/>
          <a:p>
            <a:pPr algn="ctr"/>
            <a:r>
              <a:rPr lang="en-US" sz="5000" dirty="0" smtClean="0">
                <a:solidFill>
                  <a:srgbClr val="C00000"/>
                </a:solidFill>
              </a:rPr>
              <a:t>HIẾN LỄ TÌNH YÊU</a:t>
            </a:r>
          </a:p>
          <a:p>
            <a:pPr algn="ctr"/>
            <a:r>
              <a:rPr lang="en-US" sz="3500" dirty="0" err="1" smtClean="0">
                <a:solidFill>
                  <a:srgbClr val="000066"/>
                </a:solidFill>
              </a:rPr>
              <a:t>Nhạc</a:t>
            </a:r>
            <a:r>
              <a:rPr lang="en-US" sz="3500" dirty="0" smtClean="0">
                <a:solidFill>
                  <a:srgbClr val="000066"/>
                </a:solidFill>
              </a:rPr>
              <a:t>: </a:t>
            </a:r>
            <a:r>
              <a:rPr lang="en-US" sz="3500" dirty="0" err="1" smtClean="0">
                <a:solidFill>
                  <a:srgbClr val="000066"/>
                </a:solidFill>
              </a:rPr>
              <a:t>Thế</a:t>
            </a:r>
            <a:r>
              <a:rPr lang="en-US" sz="3500" dirty="0" smtClean="0">
                <a:solidFill>
                  <a:srgbClr val="000066"/>
                </a:solidFill>
              </a:rPr>
              <a:t> </a:t>
            </a:r>
            <a:r>
              <a:rPr lang="en-US" sz="3500" dirty="0" err="1" smtClean="0">
                <a:solidFill>
                  <a:srgbClr val="000066"/>
                </a:solidFill>
              </a:rPr>
              <a:t>Thông</a:t>
            </a:r>
            <a:endParaRPr lang="en-US" sz="3500" dirty="0" smtClean="0">
              <a:solidFill>
                <a:srgbClr val="000066"/>
              </a:solidFill>
            </a:endParaRPr>
          </a:p>
          <a:p>
            <a:pPr algn="ctr"/>
            <a:r>
              <a:rPr lang="en-US" sz="3500" dirty="0" err="1" smtClean="0">
                <a:solidFill>
                  <a:srgbClr val="000066"/>
                </a:solidFill>
              </a:rPr>
              <a:t>Lời</a:t>
            </a:r>
            <a:r>
              <a:rPr lang="en-US" sz="3500" dirty="0" smtClean="0">
                <a:solidFill>
                  <a:srgbClr val="000066"/>
                </a:solidFill>
              </a:rPr>
              <a:t>: </a:t>
            </a:r>
            <a:r>
              <a:rPr lang="en-US" sz="3500" dirty="0" err="1" smtClean="0">
                <a:solidFill>
                  <a:srgbClr val="000066"/>
                </a:solidFill>
              </a:rPr>
              <a:t>Miên</a:t>
            </a:r>
            <a:r>
              <a:rPr lang="en-US" sz="3500" dirty="0" smtClean="0">
                <a:solidFill>
                  <a:srgbClr val="000066"/>
                </a:solidFill>
              </a:rPr>
              <a:t> Ly</a:t>
            </a:r>
            <a:endParaRPr lang="en-US" sz="3500"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0000"/>
                </a:solidFill>
              </a:rPr>
              <a:t>Tk1:</a:t>
            </a:r>
            <a:r>
              <a:rPr lang="en-US" sz="5800" dirty="0" smtClean="0">
                <a:solidFill>
                  <a:srgbClr val="000066"/>
                </a:solidFill>
              </a:rPr>
              <a:t> </a:t>
            </a:r>
            <a:r>
              <a:rPr lang="vi-VN" sz="5800" dirty="0" smtClean="0">
                <a:solidFill>
                  <a:srgbClr val="000066"/>
                </a:solidFill>
              </a:rPr>
              <a:t>Đền </a:t>
            </a:r>
            <a:r>
              <a:rPr lang="vi-VN" sz="5800" dirty="0">
                <a:solidFill>
                  <a:srgbClr val="000066"/>
                </a:solidFill>
              </a:rPr>
              <a:t>vàng vang điệu nhạc cung tiến. Con đến tiến dâng tình yêu. Tiến dâng ước mơ và xác hồn nguyện như lễ dâng toàn </a:t>
            </a:r>
            <a:r>
              <a:rPr lang="vi-VN" sz="5800" dirty="0" smtClean="0">
                <a:solidFill>
                  <a:srgbClr val="000066"/>
                </a:solidFill>
              </a:rPr>
              <a:t>thiêu</a:t>
            </a:r>
            <a:r>
              <a:rPr lang="en-US" sz="5800" dirty="0" smtClean="0">
                <a:solidFill>
                  <a:srgbClr val="FF0000"/>
                </a:solidFill>
              </a:rPr>
              <a:t>…</a:t>
            </a:r>
            <a:endParaRPr lang="en-US" sz="5800" b="0" dirty="0">
              <a:solidFill>
                <a:srgbClr val="FF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smtClean="0">
                <a:solidFill>
                  <a:srgbClr val="FF0000"/>
                </a:solidFill>
              </a:rPr>
              <a:t>…</a:t>
            </a:r>
            <a:r>
              <a:rPr lang="en-US" sz="5800" b="1" dirty="0" smtClean="0">
                <a:solidFill>
                  <a:srgbClr val="000066"/>
                </a:solidFill>
              </a:rPr>
              <a:t> </a:t>
            </a:r>
            <a:r>
              <a:rPr lang="vi-VN" sz="5800" dirty="0" smtClean="0">
                <a:solidFill>
                  <a:srgbClr val="000066"/>
                </a:solidFill>
              </a:rPr>
              <a:t>Xin </a:t>
            </a:r>
            <a:r>
              <a:rPr lang="vi-VN" sz="5800" dirty="0">
                <a:solidFill>
                  <a:srgbClr val="000066"/>
                </a:solidFill>
              </a:rPr>
              <a:t>nhận tình con nhỏ bé. Xin hiệp cùng với rượu bánh như chiều tiệc ly ngày xưa nên của lễ mừng khen Chúa Trời</a:t>
            </a:r>
            <a:r>
              <a:rPr lang="vi-VN" sz="5800" dirty="0" smtClean="0">
                <a:solidFill>
                  <a:srgbClr val="000066"/>
                </a:solidFill>
              </a:rPr>
              <a:t>.</a:t>
            </a:r>
            <a:endParaRPr lang="en-US" sz="5800" b="0" dirty="0">
              <a:solidFill>
                <a:srgbClr val="000066"/>
              </a:solidFill>
              <a:effectLst/>
            </a:endParaRPr>
          </a:p>
        </p:txBody>
      </p:sp>
    </p:spTree>
    <p:extLst>
      <p:ext uri="{BB962C8B-B14F-4D97-AF65-F5344CB8AC3E}">
        <p14:creationId xmlns:p14="http://schemas.microsoft.com/office/powerpoint/2010/main" val="3048259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800" u="sng" dirty="0" smtClean="0">
                <a:solidFill>
                  <a:srgbClr val="FF0000"/>
                </a:solidFill>
              </a:rPr>
              <a:t>Đ</a:t>
            </a:r>
            <a:r>
              <a:rPr lang="en-US" sz="5800" u="sng" dirty="0" smtClean="0">
                <a:solidFill>
                  <a:srgbClr val="FF0000"/>
                </a:solidFill>
              </a:rPr>
              <a:t>k:</a:t>
            </a:r>
            <a:r>
              <a:rPr lang="vi-VN" sz="5800" dirty="0">
                <a:solidFill>
                  <a:srgbClr val="000066"/>
                </a:solidFill>
              </a:rPr>
              <a:t> Của lễ góp về dâng </a:t>
            </a:r>
            <a:r>
              <a:rPr lang="vi-VN" sz="5800" dirty="0" smtClean="0">
                <a:solidFill>
                  <a:srgbClr val="000066"/>
                </a:solidFill>
              </a:rPr>
              <a:t>Chúa</a:t>
            </a:r>
            <a:r>
              <a:rPr lang="en-US" sz="5800" dirty="0" smtClean="0">
                <a:solidFill>
                  <a:srgbClr val="000066"/>
                </a:solidFill>
              </a:rPr>
              <a:t> l</a:t>
            </a:r>
            <a:r>
              <a:rPr lang="vi-VN" sz="5800" dirty="0" smtClean="0">
                <a:solidFill>
                  <a:srgbClr val="000066"/>
                </a:solidFill>
              </a:rPr>
              <a:t>à </a:t>
            </a:r>
            <a:r>
              <a:rPr lang="vi-VN" sz="5800" dirty="0">
                <a:solidFill>
                  <a:srgbClr val="000066"/>
                </a:solidFill>
              </a:rPr>
              <a:t>bao sướng vui đau buồn. Dâng ước vọng mai </a:t>
            </a:r>
            <a:r>
              <a:rPr lang="vi-VN" sz="5800" dirty="0" smtClean="0">
                <a:solidFill>
                  <a:srgbClr val="000066"/>
                </a:solidFill>
              </a:rPr>
              <a:t>sau</a:t>
            </a:r>
            <a:r>
              <a:rPr lang="en-US" sz="5800" dirty="0" smtClean="0">
                <a:solidFill>
                  <a:srgbClr val="000066"/>
                </a:solidFill>
              </a:rPr>
              <a:t> d</a:t>
            </a:r>
            <a:r>
              <a:rPr lang="vi-VN" sz="5800" dirty="0" smtClean="0">
                <a:solidFill>
                  <a:srgbClr val="000066"/>
                </a:solidFill>
              </a:rPr>
              <a:t>âng </a:t>
            </a:r>
            <a:r>
              <a:rPr lang="vi-VN" sz="5800" dirty="0">
                <a:solidFill>
                  <a:srgbClr val="000066"/>
                </a:solidFill>
              </a:rPr>
              <a:t>tháng ngày đã </a:t>
            </a:r>
            <a:r>
              <a:rPr lang="vi-VN" sz="5800" dirty="0" smtClean="0">
                <a:solidFill>
                  <a:srgbClr val="000066"/>
                </a:solidFill>
              </a:rPr>
              <a:t>qua</a:t>
            </a:r>
            <a:r>
              <a:rPr lang="en-US" sz="5800" dirty="0" smtClean="0">
                <a:solidFill>
                  <a:srgbClr val="FF0000"/>
                </a:solidFill>
              </a:rPr>
              <a:t>…</a:t>
            </a:r>
            <a:endParaRPr lang="en-US" sz="5800" dirty="0">
              <a:solidFill>
                <a:srgbClr val="FF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smtClean="0">
                <a:solidFill>
                  <a:srgbClr val="FF0000"/>
                </a:solidFill>
              </a:rPr>
              <a:t>…</a:t>
            </a:r>
            <a:r>
              <a:rPr lang="en-US" sz="5800" dirty="0" smtClean="0">
                <a:solidFill>
                  <a:srgbClr val="000066"/>
                </a:solidFill>
              </a:rPr>
              <a:t> </a:t>
            </a:r>
            <a:r>
              <a:rPr lang="vi-VN" sz="5800" dirty="0" smtClean="0">
                <a:solidFill>
                  <a:srgbClr val="000066"/>
                </a:solidFill>
              </a:rPr>
              <a:t>Nguyện </a:t>
            </a:r>
            <a:r>
              <a:rPr lang="vi-VN" sz="5800" dirty="0">
                <a:solidFill>
                  <a:srgbClr val="000066"/>
                </a:solidFill>
              </a:rPr>
              <a:t>dâng lên cả cuộc đời còn đang rong ruổi gian trần. Nguyện Chúa thương nhận lễ con dâng. Nguyện Chúa ban nhiều thánh ân</a:t>
            </a:r>
            <a:r>
              <a:rPr lang="vi-VN" sz="5800" dirty="0" smtClean="0">
                <a:solidFill>
                  <a:srgbClr val="000066"/>
                </a:solidFill>
              </a:rPr>
              <a:t>.</a:t>
            </a:r>
            <a:endParaRPr lang="en-US" sz="5800" dirty="0">
              <a:solidFill>
                <a:srgbClr val="000066"/>
              </a:solidFill>
              <a:effectLst/>
            </a:endParaRPr>
          </a:p>
        </p:txBody>
      </p:sp>
    </p:spTree>
    <p:extLst>
      <p:ext uri="{BB962C8B-B14F-4D97-AF65-F5344CB8AC3E}">
        <p14:creationId xmlns:p14="http://schemas.microsoft.com/office/powerpoint/2010/main" val="499535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smtClean="0">
                <a:solidFill>
                  <a:srgbClr val="FF0000"/>
                </a:solidFill>
              </a:rPr>
              <a:t>CÓ MỘT TÌNH YÊU</a:t>
            </a:r>
            <a:r>
              <a:rPr lang="en-US" sz="6600" b="0" dirty="0" smtClean="0">
                <a:solidFill>
                  <a:srgbClr val="FF0000"/>
                </a:solidFill>
                <a:effectLst/>
                <a:latin typeface="+mj-lt"/>
              </a:rPr>
              <a:t/>
            </a:r>
            <a:br>
              <a:rPr lang="en-US" sz="6600" b="0" dirty="0" smtClean="0">
                <a:solidFill>
                  <a:srgbClr val="FF0000"/>
                </a:solidFill>
                <a:effectLst/>
                <a:latin typeface="+mj-lt"/>
              </a:rPr>
            </a:br>
            <a:r>
              <a:rPr lang="en-US" sz="6000" i="1" dirty="0" err="1" smtClean="0">
                <a:solidFill>
                  <a:srgbClr val="000066"/>
                </a:solidFill>
              </a:rPr>
              <a:t>Ân</a:t>
            </a:r>
            <a:r>
              <a:rPr lang="en-US" sz="6000" i="1" dirty="0" smtClean="0">
                <a:solidFill>
                  <a:srgbClr val="000066"/>
                </a:solidFill>
              </a:rPr>
              <a:t> </a:t>
            </a:r>
            <a:r>
              <a:rPr lang="en-US" sz="6000" i="1" dirty="0" err="1" smtClean="0">
                <a:solidFill>
                  <a:srgbClr val="000066"/>
                </a:solidFill>
              </a:rPr>
              <a:t>Đức</a:t>
            </a:r>
            <a:endParaRPr lang="en-US" sz="9600"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a:solidFill>
                  <a:srgbClr val="FF0000"/>
                </a:solidFill>
              </a:rPr>
              <a:t>Đk</a:t>
            </a:r>
            <a:r>
              <a:rPr lang="en-US" sz="5500" u="sng" dirty="0">
                <a:solidFill>
                  <a:srgbClr val="FF0000"/>
                </a:solidFill>
              </a:rPr>
              <a:t>:</a:t>
            </a:r>
            <a:r>
              <a:rPr lang="en-US" sz="5500" dirty="0">
                <a:solidFill>
                  <a:srgbClr val="006600"/>
                </a:solidFill>
              </a:rPr>
              <a:t> </a:t>
            </a:r>
            <a:r>
              <a:rPr lang="vi-VN" sz="5500" dirty="0">
                <a:solidFill>
                  <a:srgbClr val="000066"/>
                </a:solidFill>
              </a:rPr>
              <a:t>(Có một Tình </a:t>
            </a:r>
            <a:r>
              <a:rPr lang="vi-VN" sz="5500" dirty="0" smtClean="0">
                <a:solidFill>
                  <a:srgbClr val="000066"/>
                </a:solidFill>
              </a:rPr>
              <a:t>yêu)</a:t>
            </a:r>
            <a:r>
              <a:rPr lang="en-US" sz="5500" dirty="0" smtClean="0">
                <a:solidFill>
                  <a:srgbClr val="000066"/>
                </a:solidFill>
              </a:rPr>
              <a:t> C</a:t>
            </a:r>
            <a:r>
              <a:rPr lang="vi-VN" sz="5500" dirty="0">
                <a:solidFill>
                  <a:srgbClr val="000066"/>
                </a:solidFill>
              </a:rPr>
              <a:t>ó một Tình Yêu, </a:t>
            </a:r>
            <a:r>
              <a:rPr lang="en-US" sz="5500" dirty="0">
                <a:solidFill>
                  <a:srgbClr val="000066"/>
                </a:solidFill>
              </a:rPr>
              <a:t>t</a:t>
            </a:r>
            <a:r>
              <a:rPr lang="vi-VN" sz="5500" dirty="0">
                <a:solidFill>
                  <a:srgbClr val="000066"/>
                </a:solidFill>
              </a:rPr>
              <a:t>ình yêu lạ lùng như thế đó rất bao la hơn đại dương kia, sóng ru hát câu tình ca (Chúa thương con nhiều)</a:t>
            </a:r>
            <a:r>
              <a:rPr lang="en-US" sz="5500" dirty="0">
                <a:solidFill>
                  <a:srgbClr val="FF0000"/>
                </a:solidFill>
              </a:rPr>
              <a:t>…</a:t>
            </a:r>
            <a:endParaRPr lang="vi-VN" sz="5500" b="0" dirty="0">
              <a:solidFill>
                <a:srgbClr val="FF0000"/>
              </a:solidFill>
              <a:effectLst/>
            </a:endParaRPr>
          </a:p>
        </p:txBody>
      </p:sp>
    </p:spTree>
    <p:extLst>
      <p:ext uri="{BB962C8B-B14F-4D97-AF65-F5344CB8AC3E}">
        <p14:creationId xmlns:p14="http://schemas.microsoft.com/office/powerpoint/2010/main" val="2156461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0000"/>
                </a:solidFill>
              </a:rPr>
              <a:t>…</a:t>
            </a:r>
            <a:r>
              <a:rPr lang="en-US" sz="5400" dirty="0" smtClean="0">
                <a:solidFill>
                  <a:srgbClr val="006600"/>
                </a:solidFill>
              </a:rPr>
              <a:t> </a:t>
            </a:r>
            <a:r>
              <a:rPr lang="vi-VN" sz="5400" dirty="0" smtClean="0">
                <a:solidFill>
                  <a:srgbClr val="000066"/>
                </a:solidFill>
              </a:rPr>
              <a:t>Chúa </a:t>
            </a:r>
            <a:r>
              <a:rPr lang="vi-VN" sz="5400" dirty="0">
                <a:solidFill>
                  <a:srgbClr val="000066"/>
                </a:solidFill>
              </a:rPr>
              <a:t>thương con nhiều đang khi con còn trong bóng tối, đang khi con là thân yếu đuối</a:t>
            </a:r>
            <a:r>
              <a:rPr lang="en-US" sz="5400" dirty="0">
                <a:solidFill>
                  <a:srgbClr val="000066"/>
                </a:solidFill>
              </a:rPr>
              <a:t>,</a:t>
            </a:r>
            <a:r>
              <a:rPr lang="vi-VN" sz="5400" dirty="0">
                <a:solidFill>
                  <a:srgbClr val="000066"/>
                </a:solidFill>
              </a:rPr>
              <a:t> Chúa đã thương nhìn đến con dắt dìu dẫn đưa trong tình (mối tình) yêu thắm nồng</a:t>
            </a:r>
            <a:r>
              <a:rPr lang="en-US" sz="5400" dirty="0">
                <a:solidFill>
                  <a:srgbClr val="000066"/>
                </a:solidFill>
              </a:rPr>
              <a:t>.</a:t>
            </a:r>
            <a:endParaRPr lang="vi-VN" sz="5400" b="0" dirty="0">
              <a:solidFill>
                <a:srgbClr val="000066"/>
              </a:solidFill>
              <a:effectLst/>
            </a:endParaRPr>
          </a:p>
        </p:txBody>
      </p:sp>
    </p:spTree>
    <p:extLst>
      <p:ext uri="{BB962C8B-B14F-4D97-AF65-F5344CB8AC3E}">
        <p14:creationId xmlns:p14="http://schemas.microsoft.com/office/powerpoint/2010/main" val="921370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70" u="sng" dirty="0">
                <a:solidFill>
                  <a:srgbClr val="FF0000"/>
                </a:solidFill>
              </a:rPr>
              <a:t>Tk1:</a:t>
            </a:r>
            <a:r>
              <a:rPr lang="en-US" sz="5070" dirty="0">
                <a:solidFill>
                  <a:srgbClr val="006600"/>
                </a:solidFill>
              </a:rPr>
              <a:t> </a:t>
            </a:r>
            <a:r>
              <a:rPr lang="vi-VN" sz="5070" dirty="0">
                <a:solidFill>
                  <a:srgbClr val="000066"/>
                </a:solidFill>
              </a:rPr>
              <a:t>Tình nào yêu con hơn bao mối tình trần gian. Tình Người đã chết chỉ vì yêu tha thiết</a:t>
            </a:r>
            <a:r>
              <a:rPr lang="en-US" sz="5070" dirty="0">
                <a:solidFill>
                  <a:srgbClr val="000066"/>
                </a:solidFill>
              </a:rPr>
              <a:t>.</a:t>
            </a:r>
            <a:r>
              <a:rPr lang="vi-VN" sz="5070" dirty="0">
                <a:solidFill>
                  <a:srgbClr val="000066"/>
                </a:solidFill>
              </a:rPr>
              <a:t> Thánh giá nhuộm máu bằng chứng cho Tình Yêu</a:t>
            </a:r>
            <a:r>
              <a:rPr lang="en-US" sz="5070" dirty="0">
                <a:solidFill>
                  <a:srgbClr val="000066"/>
                </a:solidFill>
              </a:rPr>
              <a:t>,</a:t>
            </a:r>
            <a:r>
              <a:rPr lang="vi-VN" sz="5070" dirty="0">
                <a:solidFill>
                  <a:srgbClr val="000066"/>
                </a:solidFill>
              </a:rPr>
              <a:t> Đấng Thánh tự hiến làm giá chuộc trần gian.</a:t>
            </a:r>
            <a:endParaRPr lang="vi-VN" sz="5070" b="0" dirty="0">
              <a:solidFill>
                <a:srgbClr val="000066"/>
              </a:solidFill>
              <a:effectLst/>
            </a:endParaRPr>
          </a:p>
        </p:txBody>
      </p:sp>
    </p:spTree>
    <p:extLst>
      <p:ext uri="{BB962C8B-B14F-4D97-AF65-F5344CB8AC3E}">
        <p14:creationId xmlns:p14="http://schemas.microsoft.com/office/powerpoint/2010/main" val="2156461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a:solidFill>
                  <a:srgbClr val="FF0000"/>
                </a:solidFill>
              </a:rPr>
              <a:t>Đk</a:t>
            </a:r>
            <a:r>
              <a:rPr lang="en-US" sz="5500" u="sng" dirty="0">
                <a:solidFill>
                  <a:srgbClr val="FF0000"/>
                </a:solidFill>
              </a:rPr>
              <a:t>:</a:t>
            </a:r>
            <a:r>
              <a:rPr lang="en-US" sz="5500" dirty="0">
                <a:solidFill>
                  <a:srgbClr val="006600"/>
                </a:solidFill>
              </a:rPr>
              <a:t> </a:t>
            </a:r>
            <a:r>
              <a:rPr lang="vi-VN" sz="5500" dirty="0">
                <a:solidFill>
                  <a:srgbClr val="000066"/>
                </a:solidFill>
              </a:rPr>
              <a:t>(Có một Tình </a:t>
            </a:r>
            <a:r>
              <a:rPr lang="vi-VN" sz="5500" dirty="0" smtClean="0">
                <a:solidFill>
                  <a:srgbClr val="000066"/>
                </a:solidFill>
              </a:rPr>
              <a:t>yêu)</a:t>
            </a:r>
            <a:r>
              <a:rPr lang="en-US" sz="5500" dirty="0" smtClean="0">
                <a:solidFill>
                  <a:srgbClr val="000066"/>
                </a:solidFill>
              </a:rPr>
              <a:t> C</a:t>
            </a:r>
            <a:r>
              <a:rPr lang="vi-VN" sz="5500" dirty="0">
                <a:solidFill>
                  <a:srgbClr val="000066"/>
                </a:solidFill>
              </a:rPr>
              <a:t>ó một Tình Yêu, </a:t>
            </a:r>
            <a:r>
              <a:rPr lang="en-US" sz="5500" dirty="0">
                <a:solidFill>
                  <a:srgbClr val="000066"/>
                </a:solidFill>
              </a:rPr>
              <a:t>t</a:t>
            </a:r>
            <a:r>
              <a:rPr lang="vi-VN" sz="5500" dirty="0">
                <a:solidFill>
                  <a:srgbClr val="000066"/>
                </a:solidFill>
              </a:rPr>
              <a:t>ình yêu lạ lùng như thế đó rất bao la hơn đại dương kia, sóng ru hát câu tình ca (Chúa thương con nhiều)</a:t>
            </a:r>
            <a:r>
              <a:rPr lang="en-US" sz="5500" dirty="0">
                <a:solidFill>
                  <a:srgbClr val="FF0000"/>
                </a:solidFill>
              </a:rPr>
              <a:t>…</a:t>
            </a:r>
            <a:endParaRPr lang="vi-VN" sz="5500" b="0" dirty="0">
              <a:solidFill>
                <a:srgbClr val="FF0000"/>
              </a:solidFill>
              <a:effectLst/>
            </a:endParaRPr>
          </a:p>
        </p:txBody>
      </p:sp>
    </p:spTree>
    <p:extLst>
      <p:ext uri="{BB962C8B-B14F-4D97-AF65-F5344CB8AC3E}">
        <p14:creationId xmlns:p14="http://schemas.microsoft.com/office/powerpoint/2010/main" val="178731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0000"/>
                </a:solidFill>
              </a:rPr>
              <a:t>…</a:t>
            </a:r>
            <a:r>
              <a:rPr lang="en-US" sz="5400" dirty="0" smtClean="0">
                <a:solidFill>
                  <a:srgbClr val="006600"/>
                </a:solidFill>
              </a:rPr>
              <a:t> </a:t>
            </a:r>
            <a:r>
              <a:rPr lang="vi-VN" sz="5400" dirty="0" smtClean="0">
                <a:solidFill>
                  <a:srgbClr val="000066"/>
                </a:solidFill>
              </a:rPr>
              <a:t>Chúa </a:t>
            </a:r>
            <a:r>
              <a:rPr lang="vi-VN" sz="5400" dirty="0">
                <a:solidFill>
                  <a:srgbClr val="000066"/>
                </a:solidFill>
              </a:rPr>
              <a:t>thương con nhiều đang khi con còn trong bóng tối, đang khi con là thân yếu đuối</a:t>
            </a:r>
            <a:r>
              <a:rPr lang="en-US" sz="5400" dirty="0">
                <a:solidFill>
                  <a:srgbClr val="000066"/>
                </a:solidFill>
              </a:rPr>
              <a:t>,</a:t>
            </a:r>
            <a:r>
              <a:rPr lang="vi-VN" sz="5400" dirty="0">
                <a:solidFill>
                  <a:srgbClr val="000066"/>
                </a:solidFill>
              </a:rPr>
              <a:t> Chúa đã thương nhìn đến con dắt dìu dẫn đưa trong tình (mối tình) yêu thắm nồng</a:t>
            </a:r>
            <a:r>
              <a:rPr lang="en-US" sz="5400" dirty="0">
                <a:solidFill>
                  <a:srgbClr val="000066"/>
                </a:solidFill>
              </a:rPr>
              <a:t>.</a:t>
            </a:r>
            <a:endParaRPr lang="vi-VN" sz="5400" b="0" dirty="0">
              <a:solidFill>
                <a:srgbClr val="000066"/>
              </a:solidFill>
              <a:effectLst/>
            </a:endParaRPr>
          </a:p>
        </p:txBody>
      </p:sp>
    </p:spTree>
    <p:extLst>
      <p:ext uri="{BB962C8B-B14F-4D97-AF65-F5344CB8AC3E}">
        <p14:creationId xmlns:p14="http://schemas.microsoft.com/office/powerpoint/2010/main" val="1553588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u="sng" dirty="0">
                <a:solidFill>
                  <a:srgbClr val="FF0000"/>
                </a:solidFill>
              </a:rPr>
              <a:t>Tk2:</a:t>
            </a:r>
            <a:r>
              <a:rPr lang="en-US" sz="5100" dirty="0">
                <a:solidFill>
                  <a:srgbClr val="006600"/>
                </a:solidFill>
              </a:rPr>
              <a:t> </a:t>
            </a:r>
            <a:r>
              <a:rPr lang="vi-VN" sz="5100" dirty="0">
                <a:solidFill>
                  <a:srgbClr val="000066"/>
                </a:solidFill>
              </a:rPr>
              <a:t>Tình nào yêu con đang khi con là tội nhân, là tình thương xót không để con hư mất Chúa muốn dùng con làm chứng nhân Tình yêu, Chúa muốn đời con là khúc nhạc Tình yêu.</a:t>
            </a:r>
            <a:endParaRPr lang="vi-VN" sz="5100" b="0" dirty="0">
              <a:solidFill>
                <a:srgbClr val="000066"/>
              </a:solidFill>
              <a:effectLst/>
            </a:endParaRPr>
          </a:p>
        </p:txBody>
      </p:sp>
    </p:spTree>
    <p:extLst>
      <p:ext uri="{BB962C8B-B14F-4D97-AF65-F5344CB8AC3E}">
        <p14:creationId xmlns:p14="http://schemas.microsoft.com/office/powerpoint/2010/main" val="921370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a:solidFill>
                  <a:srgbClr val="FF0000"/>
                </a:solidFill>
              </a:rPr>
              <a:t>Đk</a:t>
            </a:r>
            <a:r>
              <a:rPr lang="en-US" sz="5500" u="sng" dirty="0">
                <a:solidFill>
                  <a:srgbClr val="FF0000"/>
                </a:solidFill>
              </a:rPr>
              <a:t>:</a:t>
            </a:r>
            <a:r>
              <a:rPr lang="en-US" sz="5500" dirty="0">
                <a:solidFill>
                  <a:srgbClr val="006600"/>
                </a:solidFill>
              </a:rPr>
              <a:t> </a:t>
            </a:r>
            <a:r>
              <a:rPr lang="vi-VN" sz="5500" dirty="0">
                <a:solidFill>
                  <a:srgbClr val="000066"/>
                </a:solidFill>
              </a:rPr>
              <a:t>(Có một Tình </a:t>
            </a:r>
            <a:r>
              <a:rPr lang="vi-VN" sz="5500" dirty="0" smtClean="0">
                <a:solidFill>
                  <a:srgbClr val="000066"/>
                </a:solidFill>
              </a:rPr>
              <a:t>yêu)</a:t>
            </a:r>
            <a:r>
              <a:rPr lang="en-US" sz="5500" dirty="0" smtClean="0">
                <a:solidFill>
                  <a:srgbClr val="000066"/>
                </a:solidFill>
              </a:rPr>
              <a:t> C</a:t>
            </a:r>
            <a:r>
              <a:rPr lang="vi-VN" sz="5500" dirty="0">
                <a:solidFill>
                  <a:srgbClr val="000066"/>
                </a:solidFill>
              </a:rPr>
              <a:t>ó một Tình Yêu, </a:t>
            </a:r>
            <a:r>
              <a:rPr lang="en-US" sz="5500" dirty="0">
                <a:solidFill>
                  <a:srgbClr val="000066"/>
                </a:solidFill>
              </a:rPr>
              <a:t>t</a:t>
            </a:r>
            <a:r>
              <a:rPr lang="vi-VN" sz="5500" dirty="0">
                <a:solidFill>
                  <a:srgbClr val="000066"/>
                </a:solidFill>
              </a:rPr>
              <a:t>ình yêu lạ lùng như thế đó rất bao la hơn đại dương kia, sóng ru hát câu tình ca (Chúa thương con nhiều)</a:t>
            </a:r>
            <a:r>
              <a:rPr lang="en-US" sz="5500" dirty="0">
                <a:solidFill>
                  <a:srgbClr val="FF0000"/>
                </a:solidFill>
              </a:rPr>
              <a:t>…</a:t>
            </a:r>
            <a:endParaRPr lang="vi-VN" sz="5500" b="0" dirty="0">
              <a:solidFill>
                <a:srgbClr val="FF0000"/>
              </a:solidFill>
              <a:effectLst/>
            </a:endParaRPr>
          </a:p>
        </p:txBody>
      </p:sp>
    </p:spTree>
    <p:extLst>
      <p:ext uri="{BB962C8B-B14F-4D97-AF65-F5344CB8AC3E}">
        <p14:creationId xmlns:p14="http://schemas.microsoft.com/office/powerpoint/2010/main" val="1787312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0000"/>
                </a:solidFill>
              </a:rPr>
              <a:t>…</a:t>
            </a:r>
            <a:r>
              <a:rPr lang="en-US" sz="5400" dirty="0" smtClean="0">
                <a:solidFill>
                  <a:srgbClr val="006600"/>
                </a:solidFill>
              </a:rPr>
              <a:t> </a:t>
            </a:r>
            <a:r>
              <a:rPr lang="vi-VN" sz="5400" dirty="0" smtClean="0">
                <a:solidFill>
                  <a:srgbClr val="000066"/>
                </a:solidFill>
              </a:rPr>
              <a:t>Chúa </a:t>
            </a:r>
            <a:r>
              <a:rPr lang="vi-VN" sz="5400" dirty="0">
                <a:solidFill>
                  <a:srgbClr val="000066"/>
                </a:solidFill>
              </a:rPr>
              <a:t>thương con nhiều đang khi con còn trong bóng tối, đang khi con là thân yếu đuối</a:t>
            </a:r>
            <a:r>
              <a:rPr lang="en-US" sz="5400" dirty="0">
                <a:solidFill>
                  <a:srgbClr val="000066"/>
                </a:solidFill>
              </a:rPr>
              <a:t>,</a:t>
            </a:r>
            <a:r>
              <a:rPr lang="vi-VN" sz="5400" dirty="0">
                <a:solidFill>
                  <a:srgbClr val="000066"/>
                </a:solidFill>
              </a:rPr>
              <a:t> Chúa đã thương nhìn đến con dắt dìu dẫn đưa trong tình (mối tình) yêu thắm nồng</a:t>
            </a:r>
            <a:r>
              <a:rPr lang="en-US" sz="5400" dirty="0">
                <a:solidFill>
                  <a:srgbClr val="000066"/>
                </a:solidFill>
              </a:rPr>
              <a:t>.</a:t>
            </a:r>
            <a:endParaRPr lang="vi-VN" sz="5400" b="0" dirty="0">
              <a:solidFill>
                <a:srgbClr val="000066"/>
              </a:solidFill>
              <a:effectLst/>
            </a:endParaRPr>
          </a:p>
        </p:txBody>
      </p:sp>
    </p:spTree>
    <p:extLst>
      <p:ext uri="{BB962C8B-B14F-4D97-AF65-F5344CB8AC3E}">
        <p14:creationId xmlns:p14="http://schemas.microsoft.com/office/powerpoint/2010/main" val="1553588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u="sng" dirty="0">
                <a:solidFill>
                  <a:srgbClr val="FF0000"/>
                </a:solidFill>
              </a:rPr>
              <a:t>Tk3:</a:t>
            </a:r>
            <a:r>
              <a:rPr lang="en-US" sz="5100" dirty="0">
                <a:solidFill>
                  <a:srgbClr val="006600"/>
                </a:solidFill>
              </a:rPr>
              <a:t> </a:t>
            </a:r>
            <a:r>
              <a:rPr lang="vi-VN" sz="5100" dirty="0">
                <a:solidFill>
                  <a:srgbClr val="000066"/>
                </a:solidFill>
              </a:rPr>
              <a:t>Tình nào yêu con nâng con lên hàng bạn thân, cùng con liên kết trong Tình Yêu Giao Ước</a:t>
            </a:r>
            <a:r>
              <a:rPr lang="en-US" sz="5100" dirty="0">
                <a:solidFill>
                  <a:srgbClr val="000066"/>
                </a:solidFill>
              </a:rPr>
              <a:t>,</a:t>
            </a:r>
            <a:r>
              <a:rPr lang="vi-VN" sz="5100" dirty="0">
                <a:solidFill>
                  <a:srgbClr val="000066"/>
                </a:solidFill>
              </a:rPr>
              <a:t> Chúa chiếm đoạt con bằng Thánh Linh dịu êm. Chúa quyến rũ con bằng tiếng gọi Tình yêu</a:t>
            </a:r>
            <a:r>
              <a:rPr lang="en-US" sz="5100" dirty="0">
                <a:solidFill>
                  <a:srgbClr val="000066"/>
                </a:solidFill>
              </a:rPr>
              <a:t>.</a:t>
            </a:r>
            <a:endParaRPr lang="vi-VN" sz="5100" b="0" dirty="0">
              <a:solidFill>
                <a:srgbClr val="000066"/>
              </a:solidFill>
              <a:effectLst/>
            </a:endParaRPr>
          </a:p>
        </p:txBody>
      </p:sp>
    </p:spTree>
    <p:extLst>
      <p:ext uri="{BB962C8B-B14F-4D97-AF65-F5344CB8AC3E}">
        <p14:creationId xmlns:p14="http://schemas.microsoft.com/office/powerpoint/2010/main" val="2303430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a:solidFill>
                  <a:srgbClr val="FF0000"/>
                </a:solidFill>
              </a:rPr>
              <a:t>Đk</a:t>
            </a:r>
            <a:r>
              <a:rPr lang="en-US" sz="5500" u="sng" dirty="0">
                <a:solidFill>
                  <a:srgbClr val="FF0000"/>
                </a:solidFill>
              </a:rPr>
              <a:t>:</a:t>
            </a:r>
            <a:r>
              <a:rPr lang="en-US" sz="5500" dirty="0">
                <a:solidFill>
                  <a:srgbClr val="006600"/>
                </a:solidFill>
              </a:rPr>
              <a:t> </a:t>
            </a:r>
            <a:r>
              <a:rPr lang="vi-VN" sz="5500" dirty="0">
                <a:solidFill>
                  <a:srgbClr val="000066"/>
                </a:solidFill>
              </a:rPr>
              <a:t>(Có một Tình </a:t>
            </a:r>
            <a:r>
              <a:rPr lang="vi-VN" sz="5500" dirty="0" smtClean="0">
                <a:solidFill>
                  <a:srgbClr val="000066"/>
                </a:solidFill>
              </a:rPr>
              <a:t>yêu)</a:t>
            </a:r>
            <a:r>
              <a:rPr lang="en-US" sz="5500" dirty="0" smtClean="0">
                <a:solidFill>
                  <a:srgbClr val="000066"/>
                </a:solidFill>
              </a:rPr>
              <a:t> C</a:t>
            </a:r>
            <a:r>
              <a:rPr lang="vi-VN" sz="5500" dirty="0">
                <a:solidFill>
                  <a:srgbClr val="000066"/>
                </a:solidFill>
              </a:rPr>
              <a:t>ó một Tình Yêu, </a:t>
            </a:r>
            <a:r>
              <a:rPr lang="en-US" sz="5500" dirty="0">
                <a:solidFill>
                  <a:srgbClr val="000066"/>
                </a:solidFill>
              </a:rPr>
              <a:t>t</a:t>
            </a:r>
            <a:r>
              <a:rPr lang="vi-VN" sz="5500" dirty="0">
                <a:solidFill>
                  <a:srgbClr val="000066"/>
                </a:solidFill>
              </a:rPr>
              <a:t>ình yêu lạ lùng như thế đó rất bao la hơn đại dương kia, sóng ru hát câu tình ca (Chúa thương con nhiều)</a:t>
            </a:r>
            <a:r>
              <a:rPr lang="en-US" sz="5500" dirty="0">
                <a:solidFill>
                  <a:srgbClr val="FF0000"/>
                </a:solidFill>
              </a:rPr>
              <a:t>…</a:t>
            </a:r>
            <a:endParaRPr lang="vi-VN" sz="5500" b="0" dirty="0">
              <a:solidFill>
                <a:srgbClr val="FF0000"/>
              </a:solidFill>
              <a:effectLst/>
            </a:endParaRPr>
          </a:p>
        </p:txBody>
      </p:sp>
    </p:spTree>
    <p:extLst>
      <p:ext uri="{BB962C8B-B14F-4D97-AF65-F5344CB8AC3E}">
        <p14:creationId xmlns:p14="http://schemas.microsoft.com/office/powerpoint/2010/main" val="1787312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0000"/>
                </a:solidFill>
              </a:rPr>
              <a:t>…</a:t>
            </a:r>
            <a:r>
              <a:rPr lang="en-US" sz="5400" dirty="0" smtClean="0">
                <a:solidFill>
                  <a:srgbClr val="006600"/>
                </a:solidFill>
              </a:rPr>
              <a:t> </a:t>
            </a:r>
            <a:r>
              <a:rPr lang="vi-VN" sz="5400" dirty="0" smtClean="0">
                <a:solidFill>
                  <a:srgbClr val="000066"/>
                </a:solidFill>
              </a:rPr>
              <a:t>Chúa </a:t>
            </a:r>
            <a:r>
              <a:rPr lang="vi-VN" sz="5400" dirty="0">
                <a:solidFill>
                  <a:srgbClr val="000066"/>
                </a:solidFill>
              </a:rPr>
              <a:t>thương con nhiều đang khi con còn trong bóng tối, đang khi con là thân yếu đuối</a:t>
            </a:r>
            <a:r>
              <a:rPr lang="en-US" sz="5400" dirty="0">
                <a:solidFill>
                  <a:srgbClr val="000066"/>
                </a:solidFill>
              </a:rPr>
              <a:t>,</a:t>
            </a:r>
            <a:r>
              <a:rPr lang="vi-VN" sz="5400" dirty="0">
                <a:solidFill>
                  <a:srgbClr val="000066"/>
                </a:solidFill>
              </a:rPr>
              <a:t> Chúa đã thương nhìn đến con dắt dìu dẫn đưa trong tình (mối tình) yêu thắm nồng</a:t>
            </a:r>
            <a:r>
              <a:rPr lang="en-US" sz="5400" dirty="0">
                <a:solidFill>
                  <a:srgbClr val="000066"/>
                </a:solidFill>
              </a:rPr>
              <a:t>.</a:t>
            </a:r>
            <a:endParaRPr lang="vi-VN" sz="5400" b="0" dirty="0">
              <a:solidFill>
                <a:srgbClr val="000066"/>
              </a:solidFill>
              <a:effectLst/>
            </a:endParaRPr>
          </a:p>
        </p:txBody>
      </p:sp>
    </p:spTree>
    <p:extLst>
      <p:ext uri="{BB962C8B-B14F-4D97-AF65-F5344CB8AC3E}">
        <p14:creationId xmlns:p14="http://schemas.microsoft.com/office/powerpoint/2010/main" val="1553588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0000"/>
                </a:solidFill>
                <a:effectLst/>
                <a:latin typeface="+mj-lt"/>
              </a:rPr>
              <a:t>Ca </a:t>
            </a:r>
            <a:r>
              <a:rPr lang="en-US" sz="6500" b="0" dirty="0" err="1">
                <a:solidFill>
                  <a:srgbClr val="FF0000"/>
                </a:solidFill>
                <a:effectLst/>
                <a:latin typeface="+mj-lt"/>
              </a:rPr>
              <a:t>Kết</a:t>
            </a:r>
            <a:r>
              <a:rPr lang="en-US" sz="6500" b="0" dirty="0">
                <a:solidFill>
                  <a:srgbClr val="FF0000"/>
                </a:solidFill>
                <a:effectLst/>
                <a:latin typeface="+mj-lt"/>
              </a:rPr>
              <a:t> </a:t>
            </a:r>
            <a:r>
              <a:rPr lang="en-US" sz="6500" b="0" dirty="0" err="1">
                <a:solidFill>
                  <a:srgbClr val="FF0000"/>
                </a:solidFill>
                <a:effectLst/>
                <a:latin typeface="+mj-lt"/>
              </a:rPr>
              <a:t>Lễ</a:t>
            </a:r>
            <a:r>
              <a:rPr lang="en-US" sz="6500" b="0" dirty="0">
                <a:solidFill>
                  <a:srgbClr val="FF0000"/>
                </a:solidFill>
                <a:effectLst/>
                <a:latin typeface="+mj-lt"/>
              </a:rPr>
              <a:t/>
            </a:r>
            <a:br>
              <a:rPr lang="en-US" sz="6500" b="0" dirty="0">
                <a:solidFill>
                  <a:srgbClr val="FF0000"/>
                </a:solidFill>
                <a:effectLst/>
                <a:latin typeface="+mj-lt"/>
              </a:rPr>
            </a:br>
            <a:r>
              <a:rPr lang="en-US" sz="6600" b="0" dirty="0" smtClean="0">
                <a:solidFill>
                  <a:srgbClr val="FF0000"/>
                </a:solidFill>
                <a:effectLst/>
                <a:latin typeface="+mj-lt"/>
              </a:rPr>
              <a:t>HÁT KHEN MỪNG MẸ</a:t>
            </a:r>
            <a:br>
              <a:rPr lang="en-US" sz="6600" b="0" dirty="0" smtClean="0">
                <a:solidFill>
                  <a:srgbClr val="FF0000"/>
                </a:solidFill>
                <a:effectLst/>
                <a:latin typeface="+mj-lt"/>
              </a:rPr>
            </a:br>
            <a:r>
              <a:rPr lang="en-US" sz="5400" i="1" dirty="0" err="1" smtClean="0">
                <a:solidFill>
                  <a:srgbClr val="000066"/>
                </a:solidFill>
              </a:rPr>
              <a:t>Hải</a:t>
            </a:r>
            <a:r>
              <a:rPr lang="en-US" sz="5400" i="1" dirty="0" smtClean="0">
                <a:solidFill>
                  <a:srgbClr val="000066"/>
                </a:solidFill>
              </a:rPr>
              <a:t> Linh</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0066"/>
                </a:solidFill>
                <a:effectLst/>
                <a:latin typeface="+mj-lt"/>
              </a:rPr>
              <a:t>thái độ tham gia và lòng nhiệt thành trong sứ vụ của Hội</a:t>
            </a:r>
            <a:br>
              <a:rPr lang="vi-VN" sz="4900" b="0" dirty="0">
                <a:solidFill>
                  <a:srgbClr val="000066"/>
                </a:solidFill>
                <a:effectLst/>
                <a:latin typeface="+mj-lt"/>
              </a:rPr>
            </a:br>
            <a:r>
              <a:rPr lang="vi-VN" sz="4900" b="0" dirty="0">
                <a:solidFill>
                  <a:srgbClr val="000066"/>
                </a:solidFill>
                <a:effectLst/>
                <a:latin typeface="+mj-lt"/>
              </a:rPr>
              <a:t>Thánh, </a:t>
            </a:r>
            <a:r>
              <a:rPr lang="en-US" sz="4900" b="0" dirty="0" smtClean="0">
                <a:solidFill>
                  <a:srgbClr val="000066"/>
                </a:solidFill>
                <a:effectLst/>
                <a:latin typeface="+mj-lt"/>
              </a:rPr>
              <a:t>n</a:t>
            </a:r>
            <a:r>
              <a:rPr lang="vi-VN" sz="4900" b="0" dirty="0" smtClean="0">
                <a:solidFill>
                  <a:srgbClr val="000066"/>
                </a:solidFill>
                <a:effectLst/>
                <a:latin typeface="+mj-lt"/>
              </a:rPr>
              <a:t>hờ </a:t>
            </a:r>
            <a:r>
              <a:rPr lang="vi-VN" sz="4900" b="0" dirty="0">
                <a:solidFill>
                  <a:srgbClr val="000066"/>
                </a:solidFill>
                <a:effectLst/>
                <a:latin typeface="+mj-lt"/>
              </a:rPr>
              <a:t>lời chuyển cầu của Đức Trinh Nữ Maria, Nữ Vương các Tông đồ và là Mẹ của Hội Thánh,</a:t>
            </a:r>
            <a:endParaRPr lang="en-US" sz="4900" b="0" dirty="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0000"/>
                </a:solidFill>
              </a:rPr>
              <a:t>Đ</a:t>
            </a:r>
            <a:r>
              <a:rPr lang="en-US" sz="4900" u="sng" dirty="0" smtClean="0">
                <a:solidFill>
                  <a:srgbClr val="FF0000"/>
                </a:solidFill>
              </a:rPr>
              <a:t>k:</a:t>
            </a:r>
            <a:r>
              <a:rPr lang="vi-VN" sz="4900" dirty="0" smtClean="0">
                <a:solidFill>
                  <a:srgbClr val="000066"/>
                </a:solidFill>
              </a:rPr>
              <a:t> </a:t>
            </a:r>
            <a:r>
              <a:rPr lang="vi-VN" sz="4900" dirty="0">
                <a:solidFill>
                  <a:srgbClr val="000066"/>
                </a:solidFill>
              </a:rPr>
              <a:t>Ngày nay con đến hát khen mừng Mẹ Chúa thiên </a:t>
            </a:r>
            <a:r>
              <a:rPr lang="vi-VN" sz="4900" dirty="0" smtClean="0">
                <a:solidFill>
                  <a:srgbClr val="000066"/>
                </a:solidFill>
              </a:rPr>
              <a:t>đàng</a:t>
            </a:r>
            <a:r>
              <a:rPr lang="en-US" sz="4900" dirty="0" smtClean="0">
                <a:solidFill>
                  <a:srgbClr val="000066"/>
                </a:solidFill>
              </a:rPr>
              <a:t>, d</a:t>
            </a:r>
            <a:r>
              <a:rPr lang="vi-VN" sz="4900" dirty="0" smtClean="0">
                <a:solidFill>
                  <a:srgbClr val="000066"/>
                </a:solidFill>
              </a:rPr>
              <a:t>âng </a:t>
            </a:r>
            <a:r>
              <a:rPr lang="vi-VN" sz="4900" dirty="0">
                <a:solidFill>
                  <a:srgbClr val="000066"/>
                </a:solidFill>
              </a:rPr>
              <a:t>ngành Mân Côi muôn mầu hoa thắm tươi. Lạy Mẹ yêu mến lắng nghe lời </a:t>
            </a:r>
            <a:r>
              <a:rPr lang="vi-VN" sz="4900" dirty="0" smtClean="0">
                <a:solidFill>
                  <a:srgbClr val="000066"/>
                </a:solidFill>
              </a:rPr>
              <a:t>con </a:t>
            </a:r>
            <a:r>
              <a:rPr lang="vi-VN" sz="4900" dirty="0">
                <a:solidFill>
                  <a:srgbClr val="000066"/>
                </a:solidFill>
              </a:rPr>
              <a:t>hát nhịp </a:t>
            </a:r>
            <a:r>
              <a:rPr lang="vi-VN" sz="4900" dirty="0" smtClean="0">
                <a:solidFill>
                  <a:srgbClr val="000066"/>
                </a:solidFill>
              </a:rPr>
              <a:t>nhàng</a:t>
            </a:r>
            <a:r>
              <a:rPr lang="en-US" sz="4900" dirty="0" smtClean="0">
                <a:solidFill>
                  <a:srgbClr val="000066"/>
                </a:solidFill>
              </a:rPr>
              <a:t> </a:t>
            </a:r>
            <a:r>
              <a:rPr lang="en-US" sz="4900" dirty="0" err="1" smtClean="0">
                <a:solidFill>
                  <a:srgbClr val="000066"/>
                </a:solidFill>
              </a:rPr>
              <a:t>hoa</a:t>
            </a:r>
            <a:r>
              <a:rPr lang="vi-VN" sz="4900" dirty="0" smtClean="0">
                <a:solidFill>
                  <a:srgbClr val="000066"/>
                </a:solidFill>
              </a:rPr>
              <a:t> </a:t>
            </a:r>
            <a:r>
              <a:rPr lang="vi-VN" sz="4900" dirty="0">
                <a:solidFill>
                  <a:srgbClr val="000066"/>
                </a:solidFill>
              </a:rPr>
              <a:t>với cung đàn xiết bao mừng </a:t>
            </a:r>
            <a:r>
              <a:rPr lang="vi-VN" sz="4900" dirty="0" smtClean="0">
                <a:solidFill>
                  <a:srgbClr val="000066"/>
                </a:solidFill>
              </a:rPr>
              <a:t>vui</a:t>
            </a:r>
            <a:r>
              <a:rPr lang="en-US" sz="4900" dirty="0" smtClean="0">
                <a:solidFill>
                  <a:srgbClr val="FF0000"/>
                </a:solidFill>
              </a:rPr>
              <a:t>…</a:t>
            </a:r>
            <a:endParaRPr lang="vi-VN" sz="4900" b="0" dirty="0">
              <a:solidFill>
                <a:srgbClr val="FF0000"/>
              </a:solidFill>
              <a:effectLst/>
            </a:endParaRPr>
          </a:p>
        </p:txBody>
      </p:sp>
    </p:spTree>
    <p:extLst>
      <p:ext uri="{BB962C8B-B14F-4D97-AF65-F5344CB8AC3E}">
        <p14:creationId xmlns:p14="http://schemas.microsoft.com/office/powerpoint/2010/main" val="4054638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smtClean="0">
                <a:solidFill>
                  <a:srgbClr val="FF0000"/>
                </a:solidFill>
              </a:rPr>
              <a:t>…</a:t>
            </a:r>
            <a:r>
              <a:rPr lang="en-US" sz="5000" dirty="0" smtClean="0">
                <a:solidFill>
                  <a:srgbClr val="000066"/>
                </a:solidFill>
              </a:rPr>
              <a:t> </a:t>
            </a:r>
            <a:r>
              <a:rPr lang="vi-VN" sz="5000" dirty="0" smtClean="0">
                <a:solidFill>
                  <a:srgbClr val="000066"/>
                </a:solidFill>
              </a:rPr>
              <a:t>Ôi </a:t>
            </a:r>
            <a:r>
              <a:rPr lang="vi-VN" sz="5000" dirty="0">
                <a:solidFill>
                  <a:srgbClr val="000066"/>
                </a:solidFill>
              </a:rPr>
              <a:t>Maria! Phúc đức no đầy chan </a:t>
            </a:r>
            <a:r>
              <a:rPr lang="vi-VN" sz="5000" dirty="0" smtClean="0">
                <a:solidFill>
                  <a:srgbClr val="000066"/>
                </a:solidFill>
              </a:rPr>
              <a:t>hòa</a:t>
            </a:r>
            <a:r>
              <a:rPr lang="en-US" sz="5000" dirty="0" smtClean="0">
                <a:solidFill>
                  <a:srgbClr val="000066"/>
                </a:solidFill>
              </a:rPr>
              <a:t>, l</a:t>
            </a:r>
            <a:r>
              <a:rPr lang="vi-VN" sz="5000" dirty="0" smtClean="0">
                <a:solidFill>
                  <a:srgbClr val="000066"/>
                </a:solidFill>
              </a:rPr>
              <a:t>òng </a:t>
            </a:r>
            <a:r>
              <a:rPr lang="vi-VN" sz="5000" dirty="0">
                <a:solidFill>
                  <a:srgbClr val="000066"/>
                </a:solidFill>
              </a:rPr>
              <a:t>con yêu mến cậy trông thiết tha. Qua cơn gian nan giữa chốn sa trường nguy </a:t>
            </a:r>
            <a:r>
              <a:rPr lang="vi-VN" sz="5000" dirty="0" smtClean="0">
                <a:solidFill>
                  <a:srgbClr val="000066"/>
                </a:solidFill>
              </a:rPr>
              <a:t>biến</a:t>
            </a:r>
            <a:r>
              <a:rPr lang="en-US" sz="5000" dirty="0" smtClean="0">
                <a:solidFill>
                  <a:srgbClr val="000066"/>
                </a:solidFill>
              </a:rPr>
              <a:t> x</a:t>
            </a:r>
            <a:r>
              <a:rPr lang="vi-VN" sz="5000" dirty="0" smtClean="0">
                <a:solidFill>
                  <a:srgbClr val="000066"/>
                </a:solidFill>
              </a:rPr>
              <a:t>in </a:t>
            </a:r>
            <a:r>
              <a:rPr lang="vi-VN" sz="5000" dirty="0">
                <a:solidFill>
                  <a:srgbClr val="000066"/>
                </a:solidFill>
              </a:rPr>
              <a:t>đưa hồn con tới quê thanh nhàn.</a:t>
            </a:r>
            <a:endParaRPr lang="vi-VN" sz="5000" b="0" dirty="0">
              <a:solidFill>
                <a:srgbClr val="000066"/>
              </a:solidFill>
              <a:effectLst/>
            </a:endParaRPr>
          </a:p>
        </p:txBody>
      </p:sp>
    </p:spTree>
    <p:extLst>
      <p:ext uri="{BB962C8B-B14F-4D97-AF65-F5344CB8AC3E}">
        <p14:creationId xmlns:p14="http://schemas.microsoft.com/office/powerpoint/2010/main" val="1475887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rPr>
              <a:t>Tk2:</a:t>
            </a:r>
            <a:r>
              <a:rPr lang="en-US" sz="5200" dirty="0" smtClean="0">
                <a:solidFill>
                  <a:srgbClr val="000066"/>
                </a:solidFill>
              </a:rPr>
              <a:t> </a:t>
            </a:r>
            <a:r>
              <a:rPr lang="vi-VN" sz="5200" dirty="0" smtClean="0">
                <a:solidFill>
                  <a:srgbClr val="000066"/>
                </a:solidFill>
              </a:rPr>
              <a:t>Mẹ </a:t>
            </a:r>
            <a:r>
              <a:rPr lang="vi-VN" sz="5200" dirty="0">
                <a:solidFill>
                  <a:srgbClr val="000066"/>
                </a:solidFill>
              </a:rPr>
              <a:t>ơi! Lời Mẹ thiết tha nài </a:t>
            </a:r>
            <a:r>
              <a:rPr lang="en-US" sz="5200" dirty="0" smtClean="0">
                <a:solidFill>
                  <a:srgbClr val="000066"/>
                </a:solidFill>
              </a:rPr>
              <a:t>van</a:t>
            </a:r>
            <a:r>
              <a:rPr lang="vi-VN" sz="5200" dirty="0" smtClean="0">
                <a:solidFill>
                  <a:srgbClr val="000066"/>
                </a:solidFill>
              </a:rPr>
              <a:t>. </a:t>
            </a:r>
            <a:r>
              <a:rPr lang="vi-VN" sz="5200" dirty="0">
                <a:solidFill>
                  <a:srgbClr val="000066"/>
                </a:solidFill>
              </a:rPr>
              <a:t>Con năng ngắm phép Mân Côi từ đây. Này con thành tâm mến yêu cậy </a:t>
            </a:r>
            <a:r>
              <a:rPr lang="vi-VN" sz="5200" dirty="0" smtClean="0">
                <a:solidFill>
                  <a:srgbClr val="000066"/>
                </a:solidFill>
              </a:rPr>
              <a:t>t</a:t>
            </a:r>
            <a:r>
              <a:rPr lang="en-US" sz="5200" dirty="0" err="1" smtClean="0">
                <a:solidFill>
                  <a:srgbClr val="000066"/>
                </a:solidFill>
              </a:rPr>
              <a:t>rông</a:t>
            </a:r>
            <a:r>
              <a:rPr lang="en-US" sz="5200" dirty="0">
                <a:solidFill>
                  <a:srgbClr val="000066"/>
                </a:solidFill>
              </a:rPr>
              <a:t> </a:t>
            </a:r>
            <a:r>
              <a:rPr lang="en-US" sz="5200" dirty="0" smtClean="0">
                <a:solidFill>
                  <a:srgbClr val="000066"/>
                </a:solidFill>
              </a:rPr>
              <a:t>c</a:t>
            </a:r>
            <a:r>
              <a:rPr lang="vi-VN" sz="5200" dirty="0" smtClean="0">
                <a:solidFill>
                  <a:srgbClr val="000066"/>
                </a:solidFill>
              </a:rPr>
              <a:t>a </a:t>
            </a:r>
            <a:r>
              <a:rPr lang="vi-VN" sz="5200" dirty="0">
                <a:solidFill>
                  <a:srgbClr val="000066"/>
                </a:solidFill>
              </a:rPr>
              <a:t>rao phép thánh Mân Côi hằng </a:t>
            </a:r>
            <a:r>
              <a:rPr lang="vi-VN" sz="5200" dirty="0" smtClean="0">
                <a:solidFill>
                  <a:srgbClr val="000066"/>
                </a:solidFill>
              </a:rPr>
              <a:t>ngày</a:t>
            </a:r>
            <a:r>
              <a:rPr lang="en-US" sz="5200" dirty="0" smtClean="0">
                <a:solidFill>
                  <a:srgbClr val="000066"/>
                </a:solidFill>
              </a:rPr>
              <a:t>.</a:t>
            </a:r>
            <a:endParaRPr lang="vi-VN" sz="5200" b="0" dirty="0">
              <a:solidFill>
                <a:srgbClr val="000066"/>
              </a:solidFill>
              <a:effectLst/>
            </a:endParaRPr>
          </a:p>
        </p:txBody>
      </p:sp>
    </p:spTree>
    <p:extLst>
      <p:ext uri="{BB962C8B-B14F-4D97-AF65-F5344CB8AC3E}">
        <p14:creationId xmlns:p14="http://schemas.microsoft.com/office/powerpoint/2010/main" val="697814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0000"/>
                </a:solidFill>
              </a:rPr>
              <a:t>Đ</a:t>
            </a:r>
            <a:r>
              <a:rPr lang="en-US" sz="4900" u="sng" dirty="0" smtClean="0">
                <a:solidFill>
                  <a:srgbClr val="FF0000"/>
                </a:solidFill>
              </a:rPr>
              <a:t>k:</a:t>
            </a:r>
            <a:r>
              <a:rPr lang="vi-VN" sz="4900" dirty="0" smtClean="0">
                <a:solidFill>
                  <a:srgbClr val="000066"/>
                </a:solidFill>
              </a:rPr>
              <a:t> </a:t>
            </a:r>
            <a:r>
              <a:rPr lang="vi-VN" sz="4900" dirty="0">
                <a:solidFill>
                  <a:srgbClr val="000066"/>
                </a:solidFill>
              </a:rPr>
              <a:t>Ngày nay con đến hát khen mừng Mẹ Chúa thiên </a:t>
            </a:r>
            <a:r>
              <a:rPr lang="vi-VN" sz="4900" dirty="0" smtClean="0">
                <a:solidFill>
                  <a:srgbClr val="000066"/>
                </a:solidFill>
              </a:rPr>
              <a:t>đàng</a:t>
            </a:r>
            <a:r>
              <a:rPr lang="en-US" sz="4900" dirty="0" smtClean="0">
                <a:solidFill>
                  <a:srgbClr val="000066"/>
                </a:solidFill>
              </a:rPr>
              <a:t>, d</a:t>
            </a:r>
            <a:r>
              <a:rPr lang="vi-VN" sz="4900" dirty="0" smtClean="0">
                <a:solidFill>
                  <a:srgbClr val="000066"/>
                </a:solidFill>
              </a:rPr>
              <a:t>âng </a:t>
            </a:r>
            <a:r>
              <a:rPr lang="vi-VN" sz="4900" dirty="0">
                <a:solidFill>
                  <a:srgbClr val="000066"/>
                </a:solidFill>
              </a:rPr>
              <a:t>ngành Mân Côi muôn mầu hoa thắm tươi. Lạy Mẹ yêu mến lắng nghe lời </a:t>
            </a:r>
            <a:r>
              <a:rPr lang="vi-VN" sz="4900" dirty="0" smtClean="0">
                <a:solidFill>
                  <a:srgbClr val="000066"/>
                </a:solidFill>
              </a:rPr>
              <a:t>con </a:t>
            </a:r>
            <a:r>
              <a:rPr lang="vi-VN" sz="4900" dirty="0">
                <a:solidFill>
                  <a:srgbClr val="000066"/>
                </a:solidFill>
              </a:rPr>
              <a:t>hát nhịp </a:t>
            </a:r>
            <a:r>
              <a:rPr lang="vi-VN" sz="4900" dirty="0" smtClean="0">
                <a:solidFill>
                  <a:srgbClr val="000066"/>
                </a:solidFill>
              </a:rPr>
              <a:t>nhàng</a:t>
            </a:r>
            <a:r>
              <a:rPr lang="en-US" sz="4900" dirty="0" smtClean="0">
                <a:solidFill>
                  <a:srgbClr val="000066"/>
                </a:solidFill>
              </a:rPr>
              <a:t> </a:t>
            </a:r>
            <a:r>
              <a:rPr lang="en-US" sz="4900" dirty="0" err="1" smtClean="0">
                <a:solidFill>
                  <a:srgbClr val="000066"/>
                </a:solidFill>
              </a:rPr>
              <a:t>hoa</a:t>
            </a:r>
            <a:r>
              <a:rPr lang="vi-VN" sz="4900" dirty="0" smtClean="0">
                <a:solidFill>
                  <a:srgbClr val="000066"/>
                </a:solidFill>
              </a:rPr>
              <a:t> </a:t>
            </a:r>
            <a:r>
              <a:rPr lang="vi-VN" sz="4900" dirty="0">
                <a:solidFill>
                  <a:srgbClr val="000066"/>
                </a:solidFill>
              </a:rPr>
              <a:t>với cung đàn xiết bao mừng </a:t>
            </a:r>
            <a:r>
              <a:rPr lang="vi-VN" sz="4900" dirty="0" smtClean="0">
                <a:solidFill>
                  <a:srgbClr val="000066"/>
                </a:solidFill>
              </a:rPr>
              <a:t>vui</a:t>
            </a:r>
            <a:r>
              <a:rPr lang="en-US" sz="4900" dirty="0" smtClean="0">
                <a:solidFill>
                  <a:srgbClr val="FF0000"/>
                </a:solidFill>
              </a:rPr>
              <a:t>…</a:t>
            </a:r>
            <a:endParaRPr lang="vi-VN" sz="4900" b="0" dirty="0">
              <a:solidFill>
                <a:srgbClr val="FF0000"/>
              </a:solidFill>
              <a:effectLst/>
            </a:endParaRPr>
          </a:p>
        </p:txBody>
      </p:sp>
    </p:spTree>
    <p:extLst>
      <p:ext uri="{BB962C8B-B14F-4D97-AF65-F5344CB8AC3E}">
        <p14:creationId xmlns:p14="http://schemas.microsoft.com/office/powerpoint/2010/main" val="3624875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smtClean="0">
                <a:solidFill>
                  <a:srgbClr val="FF0000"/>
                </a:solidFill>
              </a:rPr>
              <a:t>…</a:t>
            </a:r>
            <a:r>
              <a:rPr lang="en-US" sz="5000" dirty="0" smtClean="0">
                <a:solidFill>
                  <a:srgbClr val="000066"/>
                </a:solidFill>
              </a:rPr>
              <a:t> </a:t>
            </a:r>
            <a:r>
              <a:rPr lang="vi-VN" sz="5000" dirty="0" smtClean="0">
                <a:solidFill>
                  <a:srgbClr val="000066"/>
                </a:solidFill>
              </a:rPr>
              <a:t>Ôi </a:t>
            </a:r>
            <a:r>
              <a:rPr lang="vi-VN" sz="5000" dirty="0">
                <a:solidFill>
                  <a:srgbClr val="000066"/>
                </a:solidFill>
              </a:rPr>
              <a:t>Maria! Phúc đức no đầy chan </a:t>
            </a:r>
            <a:r>
              <a:rPr lang="vi-VN" sz="5000" dirty="0" smtClean="0">
                <a:solidFill>
                  <a:srgbClr val="000066"/>
                </a:solidFill>
              </a:rPr>
              <a:t>hòa</a:t>
            </a:r>
            <a:r>
              <a:rPr lang="en-US" sz="5000" dirty="0" smtClean="0">
                <a:solidFill>
                  <a:srgbClr val="000066"/>
                </a:solidFill>
              </a:rPr>
              <a:t>, l</a:t>
            </a:r>
            <a:r>
              <a:rPr lang="vi-VN" sz="5000" dirty="0" smtClean="0">
                <a:solidFill>
                  <a:srgbClr val="000066"/>
                </a:solidFill>
              </a:rPr>
              <a:t>òng </a:t>
            </a:r>
            <a:r>
              <a:rPr lang="vi-VN" sz="5000" dirty="0">
                <a:solidFill>
                  <a:srgbClr val="000066"/>
                </a:solidFill>
              </a:rPr>
              <a:t>con yêu mến cậy trông thiết tha. Qua cơn gian nan giữa chốn sa trường nguy </a:t>
            </a:r>
            <a:r>
              <a:rPr lang="vi-VN" sz="5000" dirty="0" smtClean="0">
                <a:solidFill>
                  <a:srgbClr val="000066"/>
                </a:solidFill>
              </a:rPr>
              <a:t>biến</a:t>
            </a:r>
            <a:r>
              <a:rPr lang="en-US" sz="5000" dirty="0" smtClean="0">
                <a:solidFill>
                  <a:srgbClr val="000066"/>
                </a:solidFill>
              </a:rPr>
              <a:t> x</a:t>
            </a:r>
            <a:r>
              <a:rPr lang="vi-VN" sz="5000" dirty="0" smtClean="0">
                <a:solidFill>
                  <a:srgbClr val="000066"/>
                </a:solidFill>
              </a:rPr>
              <a:t>in </a:t>
            </a:r>
            <a:r>
              <a:rPr lang="vi-VN" sz="5000" dirty="0">
                <a:solidFill>
                  <a:srgbClr val="000066"/>
                </a:solidFill>
              </a:rPr>
              <a:t>đưa hồn con tới quê thanh nhàn.</a:t>
            </a:r>
            <a:endParaRPr lang="vi-VN" sz="5000" b="0" dirty="0">
              <a:solidFill>
                <a:srgbClr val="000066"/>
              </a:solidFill>
              <a:effectLst/>
            </a:endParaRPr>
          </a:p>
        </p:txBody>
      </p:sp>
    </p:spTree>
    <p:extLst>
      <p:ext uri="{BB962C8B-B14F-4D97-AF65-F5344CB8AC3E}">
        <p14:creationId xmlns:p14="http://schemas.microsoft.com/office/powerpoint/2010/main" val="107346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2051</Words>
  <Application>Microsoft Office PowerPoint</Application>
  <PresentationFormat>On-screen Show (16:9)</PresentationFormat>
  <Paragraphs>91</Paragraphs>
  <Slides>85</Slides>
  <Notes>0</Notes>
  <HiddenSlides>0</HiddenSlides>
  <MMClips>0</MMClips>
  <ScaleCrop>false</ScaleCrop>
  <HeadingPairs>
    <vt:vector size="4" baseType="variant">
      <vt:variant>
        <vt:lpstr>Theme</vt:lpstr>
      </vt:variant>
      <vt:variant>
        <vt:i4>23</vt:i4>
      </vt:variant>
      <vt:variant>
        <vt:lpstr>Slide Titles</vt:lpstr>
      </vt:variant>
      <vt:variant>
        <vt:i4>85</vt:i4>
      </vt:variant>
    </vt:vector>
  </HeadingPairs>
  <TitlesOfParts>
    <vt:vector size="108"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5_Office Theme</vt:lpstr>
      <vt:lpstr>9_Office Theme</vt:lpstr>
      <vt:lpstr>13_Office Theme</vt:lpstr>
      <vt:lpstr>14_Office Theme</vt:lpstr>
      <vt:lpstr>15_Office Theme</vt:lpstr>
      <vt:lpstr>11_Office Theme</vt:lpstr>
      <vt:lpstr>17_Office Theme</vt:lpstr>
      <vt:lpstr>18_Office Theme</vt:lpstr>
      <vt:lpstr>19_Office Theme</vt:lpstr>
      <vt:lpstr>16_Office Theme</vt:lpstr>
      <vt:lpstr>20_Office Theme</vt:lpstr>
      <vt:lpstr>21_Office Theme</vt:lpstr>
      <vt:lpstr>22_Office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LỜI MẸ NHẮN NHỦ Lê Huy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Đền vàng vang điệu nhạc cung tiến. Con đến tiến dâng tình yêu. Tiến dâng ước mơ và xác hồn nguyện như lễ dâng toàn thiêu…</vt:lpstr>
      <vt:lpstr>…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vt:lpstr>
      <vt:lpstr>… Nguyện dâng lên cả cuộc đời còn đang rong ruổi gian trần. Nguyện Chúa thương nhận lễ con dâng. Nguyện Chúa ban nhiều thánh ân.</vt:lpstr>
      <vt:lpstr>PowerPoint Presentation</vt:lpstr>
      <vt:lpstr>PowerPoint Presentation</vt:lpstr>
      <vt:lpstr>Ca Nguyện Hiệp Lễ CÓ MỘT TÌNH YÊU Ân Đức</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Tk1: Tình nào yêu con hơn bao mối tình trần gian. Tình Người đã chết chỉ vì yêu tha thiết. Thánh giá nhuộm máu bằng chứng cho Tình Yêu, Đấng Thánh tự hiến làm giá chuộc trần gian.</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Tk2: Tình nào yêu con đang khi con là tội nhân, là tình thương xót không để con hư mất Chúa muốn dùng con làm chứng nhân Tình yêu, Chúa muốn đời con là khúc nhạc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Tk3: Tình nào yêu con nâng con lên hàng bạn thân, cùng con liên kết trong Tình Yêu Giao Ước, Chúa chiếm đoạt con bằng Thánh Linh dịu êm. Chúa quyến rũ con bằng tiếng gọi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PowerPoint Presentation</vt:lpstr>
      <vt:lpstr>PowerPoint Presentation</vt:lpstr>
      <vt:lpstr>Ca Kết Lễ HÁT KHEN MỪNG MẸ Hải Linh</vt:lpstr>
      <vt:lpstr>Đk: Ngày nay con đến hát khen mừng Mẹ Chúa thiên đàng, dâng ngành Mân Côi muôn mầu hoa thắm tươi. Lạy Mẹ yêu mến lắng nghe lời con hát nhịp nhàng hoa với cung đàn xiết bao mừng vui…</vt:lpstr>
      <vt:lpstr>… Ôi Maria! Phúc đức no đầy chan hòa, lòng con yêu mến cậy trông thiết tha. Qua cơn gian nan giữa chốn sa trường nguy biến xin đưa hồn con tới quê thanh nhàn.</vt:lpstr>
      <vt:lpstr>Tk2: Mẹ ơi! Lời Mẹ thiết tha nài van. Con năng ngắm phép Mân Côi từ đây. Này con thành tâm mến yêu cậy trông ca rao phép thánh Mân Côi hằng ngày.</vt:lpstr>
      <vt:lpstr>Đk: Ngày nay con đến hát khen mừng Mẹ Chúa thiên đàng, dâng ngành Mân Côi muôn mầu hoa thắm tươi. Lạy Mẹ yêu mến lắng nghe lời con hát nhịp nhàng hoa với cung đàn xiết bao mừng vui…</vt:lpstr>
      <vt:lpstr>… Ôi Maria! Phúc đức no đầy chan hòa, lòng con yêu mến cậy trông thiết tha. Qua cơn gian nan giữa chốn sa trường nguy biến xin đưa hồn con tới quê thanh nhàn.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183</cp:revision>
  <dcterms:created xsi:type="dcterms:W3CDTF">2023-05-21T07:25:42Z</dcterms:created>
  <dcterms:modified xsi:type="dcterms:W3CDTF">2023-09-28T03:42:30Z</dcterms:modified>
</cp:coreProperties>
</file>