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192" r:id="rId8"/>
    <p:sldMasterId id="2147484204" r:id="rId9"/>
    <p:sldMasterId id="2147484252" r:id="rId10"/>
    <p:sldMasterId id="2147484264" r:id="rId11"/>
    <p:sldMasterId id="2147484272" r:id="rId12"/>
  </p:sldMasterIdLst>
  <p:notesMasterIdLst>
    <p:notesMasterId r:id="rId93"/>
  </p:notesMasterIdLst>
  <p:sldIdLst>
    <p:sldId id="507" r:id="rId13"/>
    <p:sldId id="367" r:id="rId14"/>
    <p:sldId id="777" r:id="rId15"/>
    <p:sldId id="778" r:id="rId16"/>
    <p:sldId id="779" r:id="rId17"/>
    <p:sldId id="780" r:id="rId18"/>
    <p:sldId id="781" r:id="rId19"/>
    <p:sldId id="782" r:id="rId20"/>
    <p:sldId id="783" r:id="rId21"/>
    <p:sldId id="725" r:id="rId22"/>
    <p:sldId id="553" r:id="rId23"/>
    <p:sldId id="765" r:id="rId24"/>
    <p:sldId id="766" r:id="rId25"/>
    <p:sldId id="784" r:id="rId26"/>
    <p:sldId id="767" r:id="rId27"/>
    <p:sldId id="785" r:id="rId28"/>
    <p:sldId id="726" r:id="rId29"/>
    <p:sldId id="384" r:id="rId30"/>
    <p:sldId id="386" r:id="rId31"/>
    <p:sldId id="387" r:id="rId32"/>
    <p:sldId id="388" r:id="rId33"/>
    <p:sldId id="389" r:id="rId34"/>
    <p:sldId id="390" r:id="rId35"/>
    <p:sldId id="391" r:id="rId36"/>
    <p:sldId id="647" r:id="rId37"/>
    <p:sldId id="649" r:id="rId38"/>
    <p:sldId id="753" r:id="rId39"/>
    <p:sldId id="754" r:id="rId40"/>
    <p:sldId id="755" r:id="rId41"/>
    <p:sldId id="761" r:id="rId42"/>
    <p:sldId id="756" r:id="rId43"/>
    <p:sldId id="762" r:id="rId44"/>
    <p:sldId id="757" r:id="rId45"/>
    <p:sldId id="763" r:id="rId46"/>
    <p:sldId id="758" r:id="rId47"/>
    <p:sldId id="764" r:id="rId48"/>
    <p:sldId id="653" r:id="rId49"/>
    <p:sldId id="760" r:id="rId50"/>
    <p:sldId id="728" r:id="rId51"/>
    <p:sldId id="549" r:id="rId52"/>
    <p:sldId id="400" r:id="rId53"/>
    <p:sldId id="786" r:id="rId54"/>
    <p:sldId id="787" r:id="rId55"/>
    <p:sldId id="788" r:id="rId56"/>
    <p:sldId id="789" r:id="rId57"/>
    <p:sldId id="790" r:id="rId58"/>
    <p:sldId id="791" r:id="rId59"/>
    <p:sldId id="792" r:id="rId60"/>
    <p:sldId id="793" r:id="rId61"/>
    <p:sldId id="794" r:id="rId62"/>
    <p:sldId id="795" r:id="rId63"/>
    <p:sldId id="796" r:id="rId64"/>
    <p:sldId id="797" r:id="rId65"/>
    <p:sldId id="550" r:id="rId66"/>
    <p:sldId id="558" r:id="rId67"/>
    <p:sldId id="768" r:id="rId68"/>
    <p:sldId id="769" r:id="rId69"/>
    <p:sldId id="770" r:id="rId70"/>
    <p:sldId id="798" r:id="rId71"/>
    <p:sldId id="276" r:id="rId72"/>
    <p:sldId id="729" r:id="rId73"/>
    <p:sldId id="277" r:id="rId74"/>
    <p:sldId id="799" r:id="rId75"/>
    <p:sldId id="800" r:id="rId76"/>
    <p:sldId id="801" r:id="rId77"/>
    <p:sldId id="802" r:id="rId78"/>
    <p:sldId id="803" r:id="rId79"/>
    <p:sldId id="804" r:id="rId80"/>
    <p:sldId id="805" r:id="rId81"/>
    <p:sldId id="806" r:id="rId82"/>
    <p:sldId id="807" r:id="rId83"/>
    <p:sldId id="292" r:id="rId84"/>
    <p:sldId id="698" r:id="rId85"/>
    <p:sldId id="293" r:id="rId86"/>
    <p:sldId id="774" r:id="rId87"/>
    <p:sldId id="775" r:id="rId88"/>
    <p:sldId id="808" r:id="rId89"/>
    <p:sldId id="776" r:id="rId90"/>
    <p:sldId id="809" r:id="rId91"/>
    <p:sldId id="730"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877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9662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937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35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635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94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51854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13231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7303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1313407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9215825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629138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52896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5872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563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58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8527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98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07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949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5682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2287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5033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9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4577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180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649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0478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13748417"/>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63414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200" b="0" dirty="0" smtClean="0">
                <a:solidFill>
                  <a:srgbClr val="FFFF00"/>
                </a:solidFill>
                <a:effectLst/>
                <a:latin typeface="+mj-lt"/>
              </a:rPr>
              <a:t>Ca </a:t>
            </a:r>
            <a:r>
              <a:rPr lang="en-US" sz="6200" b="0" dirty="0" err="1">
                <a:solidFill>
                  <a:srgbClr val="FFFF00"/>
                </a:solidFill>
                <a:effectLst/>
                <a:latin typeface="+mj-lt"/>
              </a:rPr>
              <a:t>Nhập</a:t>
            </a:r>
            <a:r>
              <a:rPr lang="en-US" sz="6200" b="0" dirty="0">
                <a:solidFill>
                  <a:srgbClr val="FFFF00"/>
                </a:solidFill>
                <a:effectLst/>
                <a:latin typeface="+mj-lt"/>
              </a:rPr>
              <a:t> </a:t>
            </a:r>
            <a:r>
              <a:rPr lang="en-US" sz="6200" b="0" dirty="0" err="1">
                <a:solidFill>
                  <a:srgbClr val="FFFF00"/>
                </a:solidFill>
                <a:effectLst/>
                <a:latin typeface="+mj-lt"/>
              </a:rPr>
              <a:t>Lễ</a:t>
            </a:r>
            <a:r>
              <a:rPr lang="en-US" sz="6200" b="0" dirty="0">
                <a:solidFill>
                  <a:srgbClr val="FFFF00"/>
                </a:solidFill>
                <a:effectLst/>
                <a:latin typeface="+mj-lt"/>
              </a:rPr>
              <a:t/>
            </a:r>
            <a:br>
              <a:rPr lang="en-US" sz="6200" b="0" dirty="0">
                <a:solidFill>
                  <a:srgbClr val="FFFF00"/>
                </a:solidFill>
                <a:effectLst/>
                <a:latin typeface="+mj-lt"/>
              </a:rPr>
            </a:br>
            <a:r>
              <a:rPr lang="en-US" sz="6000" b="1" dirty="0" smtClean="0">
                <a:solidFill>
                  <a:srgbClr val="FFFF00"/>
                </a:solidFill>
                <a:effectLst/>
                <a:latin typeface="+mj-lt"/>
              </a:rPr>
              <a:t>LÊN </a:t>
            </a:r>
            <a:r>
              <a:rPr lang="en-US" sz="6000" b="0" dirty="0" smtClean="0">
                <a:solidFill>
                  <a:srgbClr val="FFFF00"/>
                </a:solidFill>
                <a:effectLst/>
                <a:latin typeface="+mj-lt"/>
              </a:rPr>
              <a:t>ĐƯỜNG VỀ NHÀ CHA</a:t>
            </a:r>
            <a:br>
              <a:rPr lang="en-US" sz="6000" b="0" dirty="0" smtClean="0">
                <a:solidFill>
                  <a:srgbClr val="FFFF00"/>
                </a:solidFill>
                <a:effectLst/>
                <a:latin typeface="+mj-lt"/>
              </a:rPr>
            </a:br>
            <a:r>
              <a:rPr lang="en-US" sz="4500" i="1" dirty="0" smtClean="0">
                <a:solidFill>
                  <a:schemeClr val="bg1"/>
                </a:solidFill>
              </a:rPr>
              <a:t>Mai </a:t>
            </a:r>
            <a:r>
              <a:rPr lang="en-US" sz="4500" i="1" dirty="0" err="1" smtClean="0">
                <a:solidFill>
                  <a:schemeClr val="bg1"/>
                </a:solidFill>
              </a:rPr>
              <a:t>Nguyên</a:t>
            </a:r>
            <a:r>
              <a:rPr lang="en-US" sz="4500" i="1" dirty="0" smtClean="0">
                <a:solidFill>
                  <a:schemeClr val="bg1"/>
                </a:solidFill>
              </a:rPr>
              <a:t> </a:t>
            </a:r>
            <a:r>
              <a:rPr lang="en-US" sz="4500" i="1" dirty="0" err="1" smtClean="0">
                <a:solidFill>
                  <a:schemeClr val="bg1"/>
                </a:solidFill>
              </a:rPr>
              <a:t>Vũ</a:t>
            </a:r>
            <a:endParaRPr lang="en-US" sz="45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schemeClr val="bg1"/>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schemeClr val="bg1"/>
                </a:solidFill>
              </a:rPr>
              <a:t>.</a:t>
            </a:r>
            <a:endParaRPr lang="en-US" sz="5000" dirty="0">
              <a:solidFill>
                <a:schemeClr val="bg1"/>
              </a:solidFill>
            </a:endParaRPr>
          </a:p>
        </p:txBody>
      </p:sp>
    </p:spTree>
    <p:extLst>
      <p:ext uri="{BB962C8B-B14F-4D97-AF65-F5344CB8AC3E}">
        <p14:creationId xmlns:p14="http://schemas.microsoft.com/office/powerpoint/2010/main" val="421522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3632"/>
            <a:ext cx="9143999" cy="4401718"/>
          </a:xfrm>
          <a:prstGeom prst="rect">
            <a:avLst/>
          </a:prstGeom>
        </p:spPr>
        <p:txBody>
          <a:bodyPr wrap="square">
            <a:spAutoFit/>
          </a:bodyPr>
          <a:lstStyle/>
          <a:p>
            <a:pPr algn="just">
              <a:lnSpc>
                <a:spcPct val="110000"/>
              </a:lnSpc>
            </a:pPr>
            <a:r>
              <a:rPr lang="en-US" sz="5200" u="sng" dirty="0" smtClean="0">
                <a:solidFill>
                  <a:srgbClr val="FFFF00"/>
                </a:solidFill>
              </a:rPr>
              <a:t>Tk1:</a:t>
            </a:r>
            <a:r>
              <a:rPr lang="en-US" sz="5200" dirty="0" smtClean="0">
                <a:solidFill>
                  <a:schemeClr val="bg1"/>
                </a:solidFill>
              </a:rPr>
              <a:t> </a:t>
            </a:r>
            <a:r>
              <a:rPr lang="vi-VN" sz="5200" dirty="0" smtClean="0">
                <a:solidFill>
                  <a:schemeClr val="bg1"/>
                </a:solidFill>
              </a:rPr>
              <a:t>Thánh </a:t>
            </a:r>
            <a:r>
              <a:rPr lang="vi-VN" sz="5200" dirty="0">
                <a:solidFill>
                  <a:schemeClr val="bg1"/>
                </a:solidFill>
              </a:rPr>
              <a:t>cung chan hòa ánh sáng, có cung đàn dìu nhạc thánh. Bánh rượu nào thơm ngát, hoa nào đẹp tươi nhất, tiến dâng lên với trọn niềm tin</a:t>
            </a:r>
            <a:r>
              <a:rPr lang="vi-VN" sz="5200" dirty="0" smtClean="0">
                <a:solidFill>
                  <a:schemeClr val="bg1"/>
                </a:solidFill>
              </a:rPr>
              <a:t>.</a:t>
            </a:r>
            <a:endParaRPr lang="en-US" sz="5200" dirty="0">
              <a:solidFill>
                <a:schemeClr val="bg1"/>
              </a:solidFill>
            </a:endParaRPr>
          </a:p>
        </p:txBody>
      </p:sp>
    </p:spTree>
    <p:extLst>
      <p:ext uri="{BB962C8B-B14F-4D97-AF65-F5344CB8AC3E}">
        <p14:creationId xmlns:p14="http://schemas.microsoft.com/office/powerpoint/2010/main" val="138656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332745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281"/>
            <a:ext cx="9144000" cy="4662815"/>
          </a:xfrm>
          <a:prstGeom prst="rect">
            <a:avLst/>
          </a:prstGeom>
        </p:spPr>
        <p:txBody>
          <a:bodyPr wrap="square">
            <a:spAutoFit/>
          </a:bodyPr>
          <a:lstStyle/>
          <a:p>
            <a:pPr algn="just">
              <a:lnSpc>
                <a:spcPct val="110000"/>
              </a:lnSpc>
            </a:pPr>
            <a:r>
              <a:rPr lang="en-US" sz="5400" u="sng" dirty="0" err="1" smtClean="0">
                <a:solidFill>
                  <a:srgbClr val="FFFF00"/>
                </a:solidFill>
              </a:rPr>
              <a:t>Tk</a:t>
            </a:r>
            <a:r>
              <a:rPr lang="vi-VN" sz="5400" u="sng" dirty="0" smtClean="0">
                <a:solidFill>
                  <a:srgbClr val="FFFF00"/>
                </a:solidFill>
              </a:rPr>
              <a:t>2</a:t>
            </a:r>
            <a:r>
              <a:rPr lang="en-US" sz="5400" u="sng" dirty="0" smtClean="0">
                <a:solidFill>
                  <a:srgbClr val="FFFF00"/>
                </a:solidFill>
              </a:rPr>
              <a:t>:</a:t>
            </a:r>
            <a:r>
              <a:rPr lang="vi-VN" sz="5400" dirty="0">
                <a:solidFill>
                  <a:schemeClr val="bg1"/>
                </a:solidFill>
              </a:rPr>
              <a:t> Đến bên Cha hiền đừng quên, lắng nghe lời Người nhủ khuyên, đó là lời chân lý, đó là lời yêu quí, hãy ghi sâu giữ chặt người ơi.</a:t>
            </a:r>
            <a:endParaRPr lang="en-US" sz="5400" dirty="0">
              <a:solidFill>
                <a:schemeClr val="bg1"/>
              </a:solidFill>
            </a:endParaRPr>
          </a:p>
        </p:txBody>
      </p:sp>
    </p:spTree>
    <p:extLst>
      <p:ext uri="{BB962C8B-B14F-4D97-AF65-F5344CB8AC3E}">
        <p14:creationId xmlns:p14="http://schemas.microsoft.com/office/powerpoint/2010/main" val="138656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332745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0" i="1" u="sng" dirty="0">
                <a:solidFill>
                  <a:srgbClr val="FFFF00"/>
                </a:solidFill>
                <a:effectLst/>
                <a:latin typeface="+mj-lt"/>
                <a:cs typeface="Times New Roman" panose="02020603050405020304" pitchFamily="18" charset="0"/>
              </a:rPr>
              <a:t>Chủ tế: </a:t>
            </a:r>
            <a:r>
              <a:rPr lang="vi-VN" sz="5600" b="0" i="1" dirty="0">
                <a:solidFill>
                  <a:srgbClr val="FFFF00"/>
                </a:solidFill>
                <a:effectLst/>
                <a:latin typeface="+mj-lt"/>
                <a:cs typeface="Times New Roman" panose="02020603050405020304" pitchFamily="18" charset="0"/>
              </a:rPr>
              <a:t>Vinh danh Thiên Chúa trên các tầng trời. </a:t>
            </a:r>
            <a:r>
              <a:rPr lang="vi-VN" sz="56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5715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08635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Chúa</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Giê-su</a:t>
            </a:r>
            <a:r>
              <a:rPr lang="en-US" sz="5000" b="0" dirty="0">
                <a:solidFill>
                  <a:srgbClr val="FFFF00"/>
                </a:solidFill>
                <a:effectLst/>
                <a:latin typeface="+mj-lt"/>
                <a:cs typeface="Times New Roman" panose="02020603050405020304" pitchFamily="18" charset="0"/>
              </a:rPr>
              <a:t> Ki-</a:t>
            </a:r>
            <a:r>
              <a:rPr lang="en-US" sz="5000" b="0" dirty="0" err="1">
                <a:solidFill>
                  <a:srgbClr val="FFFF00"/>
                </a:solidFill>
                <a:effectLst/>
                <a:latin typeface="+mj-lt"/>
                <a:cs typeface="Times New Roman" panose="02020603050405020304" pitchFamily="18" charset="0"/>
              </a:rPr>
              <a:t>tô</a:t>
            </a:r>
            <a:r>
              <a:rPr lang="en-US" sz="5000" b="0" dirty="0">
                <a:solidFill>
                  <a:srgbClr val="FFFF00"/>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Tối</a:t>
            </a:r>
            <a:r>
              <a:rPr lang="en-US" sz="5000" b="0" dirty="0">
                <a:solidFill>
                  <a:schemeClr val="bg1"/>
                </a:solidFill>
                <a:effectLst/>
                <a:latin typeface="+mj-lt"/>
                <a:cs typeface="Times New Roman" panose="02020603050405020304" pitchFamily="18" charset="0"/>
              </a:rPr>
              <a:t> Cao, </a:t>
            </a:r>
            <a:r>
              <a:rPr lang="en-US" sz="5000" b="0" dirty="0" err="1">
                <a:solidFill>
                  <a:schemeClr val="bg1"/>
                </a:solidFill>
                <a:effectLst/>
                <a:latin typeface="+mj-lt"/>
                <a:cs typeface="Times New Roman" panose="02020603050405020304" pitchFamily="18" charset="0"/>
              </a:rPr>
              <a:t>cùng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trong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Cha. </a:t>
            </a:r>
            <a:r>
              <a:rPr lang="en-US" sz="5000" b="0" u="sng" dirty="0">
                <a:solidFill>
                  <a:srgbClr val="FFFF00"/>
                </a:solidFill>
                <a:effectLst/>
                <a:latin typeface="+mj-lt"/>
                <a:cs typeface="Times New Roman" panose="02020603050405020304" pitchFamily="18" charset="0"/>
              </a:rPr>
              <a:t>A-men. A-men</a:t>
            </a:r>
            <a:r>
              <a:rPr lang="en-US" sz="5000" b="0" dirty="0">
                <a:solidFill>
                  <a:srgbClr val="FFFF00"/>
                </a:solidFill>
                <a:effectLst/>
                <a:latin typeface="+mj-lt"/>
                <a:cs typeface="Times New Roman" panose="02020603050405020304" pitchFamily="18" charset="0"/>
              </a:rPr>
              <a:t>. </a:t>
            </a:r>
            <a:endParaRPr lang="vi-VN" sz="50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431435"/>
          </a:xfrm>
          <a:prstGeom prst="rect">
            <a:avLst/>
          </a:prstGeom>
          <a:noFill/>
        </p:spPr>
        <p:txBody>
          <a:bodyPr wrap="square" rtlCol="0">
            <a:spAutoFit/>
          </a:bodyPr>
          <a:lstStyle/>
          <a:p>
            <a:r>
              <a:rPr lang="vi-VN" sz="3800" b="1" dirty="0">
                <a:ln w="1905"/>
                <a:solidFill>
                  <a:srgbClr val="A50021"/>
                </a:solidFill>
                <a:effectLst>
                  <a:innerShdw blurRad="69850" dist="43180" dir="5400000">
                    <a:srgbClr val="000000">
                      <a:alpha val="65000"/>
                    </a:srgbClr>
                  </a:innerShdw>
                </a:effectLst>
              </a:rPr>
              <a:t>Bài đọc </a:t>
            </a:r>
            <a:r>
              <a:rPr lang="en-US" sz="3800" b="1" dirty="0" smtClean="0">
                <a:ln w="1905"/>
                <a:solidFill>
                  <a:srgbClr val="A50021"/>
                </a:solidFill>
                <a:effectLst>
                  <a:innerShdw blurRad="69850" dist="43180" dir="5400000">
                    <a:srgbClr val="000000">
                      <a:alpha val="65000"/>
                    </a:srgbClr>
                  </a:innerShdw>
                </a:effectLst>
              </a:rPr>
              <a:t>1</a:t>
            </a:r>
            <a:r>
              <a:rPr lang="vi-VN" sz="3800" b="1" dirty="0" smtClean="0">
                <a:ln w="1905"/>
                <a:solidFill>
                  <a:srgbClr val="A50021"/>
                </a:solidFill>
                <a:effectLst>
                  <a:innerShdw blurRad="69850" dist="43180" dir="5400000">
                    <a:srgbClr val="000000">
                      <a:alpha val="65000"/>
                    </a:srgbClr>
                  </a:innerShdw>
                </a:effectLst>
              </a:rPr>
              <a:t>.</a:t>
            </a:r>
            <a:endParaRPr lang="vi-VN" sz="3800" b="1" dirty="0">
              <a:ln w="1905"/>
              <a:solidFill>
                <a:srgbClr val="A50021"/>
              </a:solidFill>
              <a:effectLst>
                <a:innerShdw blurRad="69850" dist="43180" dir="5400000">
                  <a:srgbClr val="000000">
                    <a:alpha val="65000"/>
                  </a:srgbClr>
                </a:innerShdw>
              </a:effectLst>
            </a:endParaRPr>
          </a:p>
          <a:p>
            <a:r>
              <a:rPr lang="vi-VN" sz="3800" b="1" dirty="0">
                <a:ln w="1905"/>
                <a:solidFill>
                  <a:srgbClr val="A50021"/>
                </a:solidFill>
                <a:effectLst>
                  <a:innerShdw blurRad="69850" dist="43180" dir="5400000">
                    <a:srgbClr val="000000">
                      <a:alpha val="65000"/>
                    </a:srgbClr>
                  </a:innerShdw>
                </a:effectLst>
              </a:rPr>
              <a:t>Bài trích ngôn sứ I-sai-a</a:t>
            </a:r>
          </a:p>
          <a:p>
            <a:r>
              <a:rPr lang="vi-VN" sz="3800" b="1" dirty="0">
                <a:ln w="1905"/>
                <a:solidFill>
                  <a:srgbClr val="A50021"/>
                </a:solidFill>
                <a:effectLst>
                  <a:innerShdw blurRad="69850" dist="43180" dir="5400000">
                    <a:srgbClr val="000000">
                      <a:alpha val="65000"/>
                    </a:srgbClr>
                  </a:innerShdw>
                </a:effectLst>
              </a:rPr>
              <a:t>Vườn nho cửa Đức Chúa các đạo binh</a:t>
            </a:r>
          </a:p>
          <a:p>
            <a:r>
              <a:rPr lang="vi-VN" sz="3800" b="1" dirty="0">
                <a:ln w="1905"/>
                <a:solidFill>
                  <a:srgbClr val="A50021"/>
                </a:solidFill>
                <a:effectLst>
                  <a:innerShdw blurRad="69850" dist="43180" dir="5400000">
                    <a:srgbClr val="000000">
                      <a:alpha val="65000"/>
                    </a:srgbClr>
                  </a:innerShdw>
                </a:effectLst>
              </a:rPr>
              <a:t>Chính là nhà Ít-ra-en.</a:t>
            </a:r>
          </a:p>
        </p:txBody>
      </p:sp>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XXVII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3826860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176354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Tk1:</a:t>
            </a:r>
            <a:r>
              <a:rPr lang="en-US" sz="4700">
                <a:solidFill>
                  <a:schemeClr val="bg1"/>
                </a:solidFill>
              </a:rPr>
              <a:t> </a:t>
            </a:r>
            <a:r>
              <a:rPr lang="vi-VN" sz="4700" smtClean="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4700">
              <a:solidFill>
                <a:schemeClr val="bg1"/>
              </a:solidFill>
            </a:endParaRPr>
          </a:p>
        </p:txBody>
      </p:sp>
    </p:spTree>
    <p:extLst>
      <p:ext uri="{BB962C8B-B14F-4D97-AF65-F5344CB8AC3E}">
        <p14:creationId xmlns:p14="http://schemas.microsoft.com/office/powerpoint/2010/main" val="3766270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308427646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700" u="sng" smtClean="0">
                <a:solidFill>
                  <a:srgbClr val="FFFF00"/>
                </a:solidFill>
              </a:rPr>
              <a:t>Tk2:</a:t>
            </a:r>
            <a:r>
              <a:rPr lang="en-US" sz="4700" smtClean="0">
                <a:solidFill>
                  <a:schemeClr val="bg1"/>
                </a:solidFill>
              </a:rPr>
              <a:t> </a:t>
            </a:r>
            <a:r>
              <a:rPr lang="vi-VN" sz="4700" smtClean="0">
                <a:solidFill>
                  <a:schemeClr val="bg1"/>
                </a:solidFill>
              </a:rPr>
              <a:t>Vậy mà nay Ngài nỡ đang tâm dẹp phăng lũy rào chung quanh để cho bao người lui tới hái đem ăn. Và để từng lũ heo rừng xông đến xô phá tràn lan. Bao nhiêu là muông thú nương đồng gặm ăn nát khác gì cỏ hoang.</a:t>
            </a:r>
            <a:endParaRPr lang="en-US" sz="4700">
              <a:solidFill>
                <a:schemeClr val="bg1"/>
              </a:solidFill>
            </a:endParaRPr>
          </a:p>
        </p:txBody>
      </p:sp>
    </p:spTree>
    <p:extLst>
      <p:ext uri="{BB962C8B-B14F-4D97-AF65-F5344CB8AC3E}">
        <p14:creationId xmlns:p14="http://schemas.microsoft.com/office/powerpoint/2010/main" val="2911871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600" u="sng" smtClean="0">
                <a:solidFill>
                  <a:srgbClr val="FFFF00"/>
                </a:solidFill>
              </a:rPr>
              <a:t>Tk3:</a:t>
            </a:r>
            <a:r>
              <a:rPr lang="en-US" sz="4600">
                <a:solidFill>
                  <a:schemeClr val="bg1"/>
                </a:solidFill>
              </a:rPr>
              <a:t> </a:t>
            </a:r>
            <a:r>
              <a:rPr lang="vi-VN" sz="4600" smtClean="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p>
        </p:txBody>
      </p:sp>
    </p:spTree>
    <p:extLst>
      <p:ext uri="{BB962C8B-B14F-4D97-AF65-F5344CB8AC3E}">
        <p14:creationId xmlns:p14="http://schemas.microsoft.com/office/powerpoint/2010/main" val="4223147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500" u="sng" dirty="0" smtClean="0">
                <a:solidFill>
                  <a:srgbClr val="FFFF00"/>
                </a:solidFill>
              </a:rPr>
              <a:t>Tk4:</a:t>
            </a:r>
            <a:r>
              <a:rPr lang="en-US" sz="4500" dirty="0" smtClean="0">
                <a:solidFill>
                  <a:schemeClr val="bg1"/>
                </a:solidFill>
              </a:rPr>
              <a:t> </a:t>
            </a:r>
            <a:r>
              <a:rPr lang="vi-VN" sz="4500" dirty="0" smtClean="0">
                <a:solidFill>
                  <a:schemeClr val="bg1"/>
                </a:solidFill>
              </a:rPr>
              <a:t>Rày nguyện xin</a:t>
            </a:r>
            <a:r>
              <a:rPr lang="en-US" sz="4500" dirty="0" smtClean="0">
                <a:solidFill>
                  <a:schemeClr val="bg1"/>
                </a:solidFill>
              </a:rPr>
              <a:t> </a:t>
            </a:r>
            <a:r>
              <a:rPr lang="en-US" sz="4500" dirty="0" err="1" smtClean="0">
                <a:solidFill>
                  <a:schemeClr val="bg1"/>
                </a:solidFill>
              </a:rPr>
              <a:t>chẳng</a:t>
            </a:r>
            <a:r>
              <a:rPr lang="en-US" sz="4500" dirty="0" smtClean="0">
                <a:solidFill>
                  <a:schemeClr val="bg1"/>
                </a:solidFill>
              </a:rPr>
              <a:t> </a:t>
            </a:r>
            <a:r>
              <a:rPr lang="en-US" sz="4500" dirty="0" err="1" smtClean="0">
                <a:solidFill>
                  <a:schemeClr val="bg1"/>
                </a:solidFill>
              </a:rPr>
              <a:t>dám</a:t>
            </a:r>
            <a:r>
              <a:rPr lang="en-US" sz="4500" dirty="0" smtClean="0">
                <a:solidFill>
                  <a:schemeClr val="bg1"/>
                </a:solidFill>
              </a:rPr>
              <a:t> </a:t>
            </a:r>
            <a:r>
              <a:rPr lang="en-US" sz="4500" dirty="0" err="1" smtClean="0">
                <a:solidFill>
                  <a:schemeClr val="bg1"/>
                </a:solidFill>
              </a:rPr>
              <a:t>khi</a:t>
            </a:r>
            <a:r>
              <a:rPr lang="en-US" sz="4500" dirty="0" smtClean="0">
                <a:solidFill>
                  <a:schemeClr val="bg1"/>
                </a:solidFill>
              </a:rPr>
              <a:t> </a:t>
            </a:r>
            <a:r>
              <a:rPr lang="en-US" sz="4500" dirty="0" err="1" smtClean="0">
                <a:solidFill>
                  <a:schemeClr val="bg1"/>
                </a:solidFill>
              </a:rPr>
              <a:t>nao</a:t>
            </a:r>
            <a:r>
              <a:rPr lang="en-US" sz="4500" dirty="0" smtClean="0">
                <a:solidFill>
                  <a:schemeClr val="bg1"/>
                </a:solidFill>
              </a:rPr>
              <a:t> </a:t>
            </a:r>
            <a:r>
              <a:rPr lang="en-US" sz="4500" dirty="0" err="1" smtClean="0">
                <a:solidFill>
                  <a:schemeClr val="bg1"/>
                </a:solidFill>
              </a:rPr>
              <a:t>rời</a:t>
            </a:r>
            <a:r>
              <a:rPr lang="en-US" sz="4500" dirty="0" smtClean="0">
                <a:solidFill>
                  <a:schemeClr val="bg1"/>
                </a:solidFill>
              </a:rPr>
              <a:t> </a:t>
            </a:r>
            <a:r>
              <a:rPr lang="en-US" sz="4500" dirty="0" err="1" smtClean="0">
                <a:solidFill>
                  <a:schemeClr val="bg1"/>
                </a:solidFill>
              </a:rPr>
              <a:t>xa</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Trời</a:t>
            </a:r>
            <a:r>
              <a:rPr lang="en-US" sz="4500" dirty="0" smtClean="0">
                <a:solidFill>
                  <a:schemeClr val="bg1"/>
                </a:solidFill>
              </a:rPr>
              <a:t> </a:t>
            </a:r>
            <a:r>
              <a:rPr lang="en-US" sz="4500" dirty="0" err="1" smtClean="0">
                <a:solidFill>
                  <a:schemeClr val="bg1"/>
                </a:solidFill>
              </a:rPr>
              <a:t>nữa</a:t>
            </a:r>
            <a:r>
              <a:rPr lang="en-US" sz="4500" dirty="0" smtClean="0">
                <a:solidFill>
                  <a:schemeClr val="bg1"/>
                </a:solidFill>
              </a:rPr>
              <a:t> </a:t>
            </a:r>
            <a:r>
              <a:rPr lang="en-US" sz="4500" dirty="0" err="1" smtClean="0">
                <a:solidFill>
                  <a:schemeClr val="bg1"/>
                </a:solidFill>
              </a:rPr>
              <a:t>đâu</a:t>
            </a:r>
            <a:r>
              <a:rPr lang="en-US" sz="4500" dirty="0" smtClean="0">
                <a:solidFill>
                  <a:schemeClr val="bg1"/>
                </a:solidFill>
              </a:rPr>
              <a:t>, </a:t>
            </a:r>
            <a:r>
              <a:rPr lang="en-US" sz="4500" dirty="0" err="1" smtClean="0">
                <a:solidFill>
                  <a:schemeClr val="bg1"/>
                </a:solidFill>
              </a:rPr>
              <a:t>cúi</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ơn</a:t>
            </a:r>
            <a:r>
              <a:rPr lang="en-US" sz="4500" dirty="0" smtClean="0">
                <a:solidFill>
                  <a:schemeClr val="bg1"/>
                </a:solidFill>
              </a:rPr>
              <a:t> </a:t>
            </a:r>
            <a:r>
              <a:rPr lang="en-US" sz="4500" dirty="0" err="1" smtClean="0">
                <a:solidFill>
                  <a:schemeClr val="bg1"/>
                </a:solidFill>
              </a:rPr>
              <a:t>Ngài</a:t>
            </a:r>
            <a:r>
              <a:rPr lang="en-US" sz="4500" dirty="0" smtClean="0">
                <a:solidFill>
                  <a:schemeClr val="bg1"/>
                </a:solidFill>
              </a:rPr>
              <a:t> </a:t>
            </a:r>
            <a:r>
              <a:rPr lang="en-US" sz="4500" dirty="0" err="1" smtClean="0">
                <a:solidFill>
                  <a:schemeClr val="bg1"/>
                </a:solidFill>
              </a:rPr>
              <a:t>cho</a:t>
            </a:r>
            <a:r>
              <a:rPr lang="en-US" sz="4500" dirty="0" smtClean="0">
                <a:solidFill>
                  <a:schemeClr val="bg1"/>
                </a:solidFill>
              </a:rPr>
              <a:t> </a:t>
            </a:r>
            <a:r>
              <a:rPr lang="en-US" sz="4500" dirty="0" err="1" smtClean="0">
                <a:solidFill>
                  <a:schemeClr val="bg1"/>
                </a:solidFill>
              </a:rPr>
              <a:t>sống</a:t>
            </a:r>
            <a:r>
              <a:rPr lang="en-US" sz="4500" dirty="0" smtClean="0">
                <a:solidFill>
                  <a:schemeClr val="bg1"/>
                </a:solidFill>
              </a:rPr>
              <a:t> </a:t>
            </a:r>
            <a:r>
              <a:rPr lang="en-US" sz="4500" dirty="0" err="1" smtClean="0">
                <a:solidFill>
                  <a:schemeClr val="bg1"/>
                </a:solidFill>
              </a:rPr>
              <a:t>vĩnh</a:t>
            </a:r>
            <a:r>
              <a:rPr lang="en-US" sz="4500" dirty="0" smtClean="0">
                <a:solidFill>
                  <a:schemeClr val="bg1"/>
                </a:solidFill>
              </a:rPr>
              <a:t> an </a:t>
            </a:r>
            <a:r>
              <a:rPr lang="en-US" sz="4500" dirty="0" err="1" smtClean="0">
                <a:solidFill>
                  <a:schemeClr val="bg1"/>
                </a:solidFill>
              </a:rPr>
              <a:t>luôn</a:t>
            </a:r>
            <a:r>
              <a:rPr lang="en-US" sz="4500" dirty="0" smtClean="0">
                <a:solidFill>
                  <a:schemeClr val="bg1"/>
                </a:solidFill>
              </a:rPr>
              <a:t>. </a:t>
            </a:r>
            <a:r>
              <a:rPr lang="en-US" sz="4500" dirty="0" err="1" smtClean="0">
                <a:solidFill>
                  <a:schemeClr val="bg1"/>
                </a:solidFill>
              </a:rPr>
              <a:t>Hợp</a:t>
            </a:r>
            <a:r>
              <a:rPr lang="en-US" sz="4500" dirty="0" smtClean="0">
                <a:solidFill>
                  <a:schemeClr val="bg1"/>
                </a:solidFill>
              </a:rPr>
              <a:t> </a:t>
            </a:r>
            <a:r>
              <a:rPr lang="en-US" sz="4500" dirty="0" err="1" smtClean="0">
                <a:solidFill>
                  <a:schemeClr val="bg1"/>
                </a:solidFill>
              </a:rPr>
              <a:t>tiếng</a:t>
            </a:r>
            <a:r>
              <a:rPr lang="en-US" sz="4500" dirty="0" smtClean="0">
                <a:solidFill>
                  <a:schemeClr val="bg1"/>
                </a:solidFill>
              </a:rPr>
              <a:t> </a:t>
            </a:r>
            <a:r>
              <a:rPr lang="en-US" sz="4500" dirty="0" err="1" smtClean="0">
                <a:solidFill>
                  <a:schemeClr val="bg1"/>
                </a:solidFill>
              </a:rPr>
              <a:t>đoàn</a:t>
            </a:r>
            <a:r>
              <a:rPr lang="en-US" sz="4500" dirty="0" smtClean="0">
                <a:solidFill>
                  <a:schemeClr val="bg1"/>
                </a:solidFill>
              </a:rPr>
              <a:t> con ca </a:t>
            </a:r>
            <a:r>
              <a:rPr lang="en-US" sz="4500" dirty="0" err="1" smtClean="0">
                <a:solidFill>
                  <a:schemeClr val="bg1"/>
                </a:solidFill>
              </a:rPr>
              <a:t>tụng</a:t>
            </a:r>
            <a:r>
              <a:rPr lang="en-US" sz="4500" dirty="0" smtClean="0">
                <a:solidFill>
                  <a:schemeClr val="bg1"/>
                </a:solidFill>
              </a:rPr>
              <a:t> </a:t>
            </a:r>
            <a:r>
              <a:rPr lang="en-US" sz="4500" dirty="0" err="1" smtClean="0">
                <a:solidFill>
                  <a:schemeClr val="bg1"/>
                </a:solidFill>
              </a:rPr>
              <a:t>danh</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Thiên</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càn</a:t>
            </a:r>
            <a:r>
              <a:rPr lang="en-US" sz="4500" dirty="0" smtClean="0">
                <a:solidFill>
                  <a:schemeClr val="bg1"/>
                </a:solidFill>
              </a:rPr>
              <a:t> </a:t>
            </a:r>
            <a:r>
              <a:rPr lang="en-US" sz="4500" dirty="0" err="1" smtClean="0">
                <a:solidFill>
                  <a:schemeClr val="bg1"/>
                </a:solidFill>
              </a:rPr>
              <a:t>khôn</a:t>
            </a:r>
            <a:r>
              <a:rPr lang="en-US" sz="4500" dirty="0" smtClean="0">
                <a:solidFill>
                  <a:schemeClr val="bg1"/>
                </a:solidFill>
              </a:rPr>
              <a:t>. Con </a:t>
            </a:r>
            <a:r>
              <a:rPr lang="en-US" sz="4500" dirty="0" err="1" smtClean="0">
                <a:solidFill>
                  <a:schemeClr val="bg1"/>
                </a:solidFill>
              </a:rPr>
              <a:t>dân</a:t>
            </a:r>
            <a:r>
              <a:rPr lang="en-US" sz="4500" dirty="0" smtClean="0">
                <a:solidFill>
                  <a:schemeClr val="bg1"/>
                </a:solidFill>
              </a:rPr>
              <a:t> </a:t>
            </a:r>
            <a:r>
              <a:rPr lang="en-US" sz="4500" dirty="0" err="1" smtClean="0">
                <a:solidFill>
                  <a:schemeClr val="bg1"/>
                </a:solidFill>
              </a:rPr>
              <a:t>Ngài</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hãy</a:t>
            </a:r>
            <a:r>
              <a:rPr lang="en-US" sz="4500" dirty="0" smtClean="0">
                <a:solidFill>
                  <a:schemeClr val="bg1"/>
                </a:solidFill>
              </a:rPr>
              <a:t> qui </a:t>
            </a:r>
            <a:r>
              <a:rPr lang="en-US" sz="4500" dirty="0" err="1" smtClean="0">
                <a:solidFill>
                  <a:schemeClr val="bg1"/>
                </a:solidFill>
              </a:rPr>
              <a:t>hồi</a:t>
            </a:r>
            <a:r>
              <a:rPr lang="en-US" sz="4500" dirty="0" smtClean="0">
                <a:solidFill>
                  <a:schemeClr val="bg1"/>
                </a:solidFill>
              </a:rPr>
              <a:t>, </a:t>
            </a:r>
            <a:r>
              <a:rPr lang="en-US" sz="4500" dirty="0" err="1" smtClean="0">
                <a:solidFill>
                  <a:schemeClr val="bg1"/>
                </a:solidFill>
              </a:rPr>
              <a:t>dọi</a:t>
            </a:r>
            <a:r>
              <a:rPr lang="en-US" sz="4500" dirty="0" smtClean="0">
                <a:solidFill>
                  <a:schemeClr val="bg1"/>
                </a:solidFill>
              </a:rPr>
              <a:t> </a:t>
            </a:r>
            <a:r>
              <a:rPr lang="en-US" sz="4500" dirty="0" err="1" smtClean="0">
                <a:solidFill>
                  <a:schemeClr val="bg1"/>
                </a:solidFill>
              </a:rPr>
              <a:t>Nhan</a:t>
            </a:r>
            <a:r>
              <a:rPr lang="en-US" sz="4500" dirty="0" smtClean="0">
                <a:solidFill>
                  <a:schemeClr val="bg1"/>
                </a:solidFill>
              </a:rPr>
              <a:t> </a:t>
            </a:r>
            <a:r>
              <a:rPr lang="en-US" sz="4500" dirty="0" err="1" smtClean="0">
                <a:solidFill>
                  <a:schemeClr val="bg1"/>
                </a:solidFill>
              </a:rPr>
              <a:t>Thánh</a:t>
            </a:r>
            <a:r>
              <a:rPr lang="en-US" sz="4500" dirty="0" smtClean="0">
                <a:solidFill>
                  <a:schemeClr val="bg1"/>
                </a:solidFill>
              </a:rPr>
              <a:t> </a:t>
            </a:r>
            <a:r>
              <a:rPr lang="en-US" sz="4500" dirty="0" err="1" smtClean="0">
                <a:solidFill>
                  <a:schemeClr val="bg1"/>
                </a:solidFill>
              </a:rPr>
              <a:t>cứu</a:t>
            </a:r>
            <a:r>
              <a:rPr lang="en-US" sz="4500" dirty="0" smtClean="0">
                <a:solidFill>
                  <a:schemeClr val="bg1"/>
                </a:solidFill>
              </a:rPr>
              <a:t> </a:t>
            </a:r>
            <a:r>
              <a:rPr lang="en-US" sz="4500" dirty="0" err="1" smtClean="0">
                <a:solidFill>
                  <a:schemeClr val="bg1"/>
                </a:solidFill>
              </a:rPr>
              <a:t>độ</a:t>
            </a:r>
            <a:r>
              <a:rPr lang="en-US" sz="4500" dirty="0" smtClean="0">
                <a:solidFill>
                  <a:schemeClr val="bg1"/>
                </a:solidFill>
              </a:rPr>
              <a:t> </a:t>
            </a:r>
            <a:r>
              <a:rPr lang="en-US" sz="4500" dirty="0" err="1" smtClean="0">
                <a:solidFill>
                  <a:schemeClr val="bg1"/>
                </a:solidFill>
              </a:rPr>
              <a:t>chúng</a:t>
            </a:r>
            <a:r>
              <a:rPr lang="en-US" sz="4500" dirty="0" smtClean="0">
                <a:solidFill>
                  <a:schemeClr val="bg1"/>
                </a:solidFill>
              </a:rPr>
              <a:t> con.</a:t>
            </a:r>
            <a:endParaRPr lang="vi-VN" sz="4500" dirty="0" smtClean="0">
              <a:solidFill>
                <a:schemeClr val="bg1"/>
              </a:solidFill>
            </a:endParaRPr>
          </a:p>
        </p:txBody>
      </p:sp>
    </p:spTree>
    <p:extLst>
      <p:ext uri="{BB962C8B-B14F-4D97-AF65-F5344CB8AC3E}">
        <p14:creationId xmlns:p14="http://schemas.microsoft.com/office/powerpoint/2010/main" val="2389635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133350"/>
            <a:ext cx="9144000" cy="2746906"/>
          </a:xfrm>
          <a:prstGeom prst="rect">
            <a:avLst/>
          </a:prstGeom>
        </p:spPr>
        <p:txBody>
          <a:bodyPr wrap="square">
            <a:spAutoFit/>
          </a:bodyPr>
          <a:lstStyle/>
          <a:p>
            <a:r>
              <a:rPr lang="vi-VN" sz="3450" dirty="0">
                <a:solidFill>
                  <a:srgbClr val="A50021"/>
                </a:solidFill>
              </a:rPr>
              <a:t>Bài đọc </a:t>
            </a:r>
            <a:r>
              <a:rPr lang="en-US" sz="3450" dirty="0" smtClean="0">
                <a:solidFill>
                  <a:srgbClr val="A50021"/>
                </a:solidFill>
              </a:rPr>
              <a:t>2</a:t>
            </a:r>
            <a:r>
              <a:rPr lang="vi-VN" sz="3450" dirty="0" smtClean="0">
                <a:solidFill>
                  <a:srgbClr val="A50021"/>
                </a:solidFill>
              </a:rPr>
              <a:t>.</a:t>
            </a:r>
            <a:endParaRPr lang="vi-VN" sz="3450" dirty="0">
              <a:solidFill>
                <a:srgbClr val="A50021"/>
              </a:solidFill>
            </a:endParaRPr>
          </a:p>
          <a:p>
            <a:r>
              <a:rPr lang="vi-VN" sz="3450" dirty="0">
                <a:solidFill>
                  <a:srgbClr val="A50021"/>
                </a:solidFill>
              </a:rPr>
              <a:t>Bài trích </a:t>
            </a:r>
            <a:r>
              <a:rPr lang="en-US" sz="3450" dirty="0" err="1" smtClean="0">
                <a:solidFill>
                  <a:srgbClr val="A50021"/>
                </a:solidFill>
              </a:rPr>
              <a:t>thư</a:t>
            </a:r>
            <a:r>
              <a:rPr lang="en-US" sz="3450" dirty="0" smtClean="0">
                <a:solidFill>
                  <a:srgbClr val="A50021"/>
                </a:solidFill>
              </a:rPr>
              <a:t> </a:t>
            </a:r>
            <a:r>
              <a:rPr lang="en-US" sz="3450" dirty="0" err="1" smtClean="0">
                <a:solidFill>
                  <a:srgbClr val="A50021"/>
                </a:solidFill>
              </a:rPr>
              <a:t>của</a:t>
            </a:r>
            <a:r>
              <a:rPr lang="en-US" sz="3450" dirty="0" smtClean="0">
                <a:solidFill>
                  <a:srgbClr val="A50021"/>
                </a:solidFill>
              </a:rPr>
              <a:t> </a:t>
            </a:r>
            <a:r>
              <a:rPr lang="en-US" sz="3450" dirty="0" err="1" smtClean="0">
                <a:solidFill>
                  <a:srgbClr val="A50021"/>
                </a:solidFill>
              </a:rPr>
              <a:t>thánh</a:t>
            </a:r>
            <a:r>
              <a:rPr lang="en-US" sz="3450" dirty="0" smtClean="0">
                <a:solidFill>
                  <a:srgbClr val="A50021"/>
                </a:solidFill>
              </a:rPr>
              <a:t> </a:t>
            </a:r>
            <a:r>
              <a:rPr lang="en-US" sz="3450" dirty="0" err="1" smtClean="0">
                <a:solidFill>
                  <a:srgbClr val="A50021"/>
                </a:solidFill>
              </a:rPr>
              <a:t>Phaolo</a:t>
            </a:r>
            <a:r>
              <a:rPr lang="en-US" sz="3450" dirty="0" smtClean="0">
                <a:solidFill>
                  <a:srgbClr val="A50021"/>
                </a:solidFill>
              </a:rPr>
              <a:t> </a:t>
            </a:r>
            <a:r>
              <a:rPr lang="en-US" sz="3450" dirty="0" err="1" smtClean="0">
                <a:solidFill>
                  <a:srgbClr val="A50021"/>
                </a:solidFill>
              </a:rPr>
              <a:t>tôn</a:t>
            </a:r>
            <a:r>
              <a:rPr lang="en-US" sz="3450" dirty="0" smtClean="0">
                <a:solidFill>
                  <a:srgbClr val="A50021"/>
                </a:solidFill>
              </a:rPr>
              <a:t> </a:t>
            </a:r>
            <a:r>
              <a:rPr lang="en-US" sz="3450" dirty="0" err="1" smtClean="0">
                <a:solidFill>
                  <a:srgbClr val="A50021"/>
                </a:solidFill>
              </a:rPr>
              <a:t>đồ</a:t>
            </a:r>
            <a:r>
              <a:rPr lang="en-US" sz="3450" dirty="0" smtClean="0">
                <a:solidFill>
                  <a:srgbClr val="A50021"/>
                </a:solidFill>
              </a:rPr>
              <a:t>,</a:t>
            </a:r>
          </a:p>
          <a:p>
            <a:r>
              <a:rPr lang="en-US" sz="3450" dirty="0" err="1" smtClean="0">
                <a:solidFill>
                  <a:srgbClr val="A50021"/>
                </a:solidFill>
              </a:rPr>
              <a:t>Gửi</a:t>
            </a:r>
            <a:r>
              <a:rPr lang="en-US" sz="3450" dirty="0" smtClean="0">
                <a:solidFill>
                  <a:srgbClr val="A50021"/>
                </a:solidFill>
              </a:rPr>
              <a:t> </a:t>
            </a:r>
            <a:r>
              <a:rPr lang="en-US" sz="3450" dirty="0" err="1" smtClean="0">
                <a:solidFill>
                  <a:srgbClr val="A50021"/>
                </a:solidFill>
              </a:rPr>
              <a:t>tín</a:t>
            </a:r>
            <a:r>
              <a:rPr lang="en-US" sz="3450" dirty="0" smtClean="0">
                <a:solidFill>
                  <a:srgbClr val="A50021"/>
                </a:solidFill>
              </a:rPr>
              <a:t> </a:t>
            </a:r>
            <a:r>
              <a:rPr lang="en-US" sz="3450" dirty="0" err="1" smtClean="0">
                <a:solidFill>
                  <a:srgbClr val="A50021"/>
                </a:solidFill>
              </a:rPr>
              <a:t>hữu</a:t>
            </a:r>
            <a:r>
              <a:rPr lang="en-US" sz="3450" dirty="0" smtClean="0">
                <a:solidFill>
                  <a:srgbClr val="A50021"/>
                </a:solidFill>
              </a:rPr>
              <a:t> Phi-lip-</a:t>
            </a:r>
            <a:r>
              <a:rPr lang="en-US" sz="3450" dirty="0" err="1" smtClean="0">
                <a:solidFill>
                  <a:srgbClr val="A50021"/>
                </a:solidFill>
              </a:rPr>
              <a:t>phe</a:t>
            </a:r>
            <a:r>
              <a:rPr lang="en-US" sz="3450" dirty="0" smtClean="0">
                <a:solidFill>
                  <a:srgbClr val="A50021"/>
                </a:solidFill>
              </a:rPr>
              <a:t>.</a:t>
            </a:r>
            <a:endParaRPr lang="vi-VN" sz="3450" dirty="0">
              <a:solidFill>
                <a:srgbClr val="A50021"/>
              </a:solidFill>
            </a:endParaRPr>
          </a:p>
          <a:p>
            <a:r>
              <a:rPr lang="en-US" sz="3450" dirty="0" smtClean="0">
                <a:solidFill>
                  <a:srgbClr val="A50021"/>
                </a:solidFill>
              </a:rPr>
              <a:t>Anh </a:t>
            </a:r>
            <a:r>
              <a:rPr lang="en-US" sz="3450" dirty="0" err="1" smtClean="0">
                <a:solidFill>
                  <a:srgbClr val="A50021"/>
                </a:solidFill>
              </a:rPr>
              <a:t>em</a:t>
            </a:r>
            <a:r>
              <a:rPr lang="en-US" sz="3450" dirty="0" smtClean="0">
                <a:solidFill>
                  <a:srgbClr val="A50021"/>
                </a:solidFill>
              </a:rPr>
              <a:t> </a:t>
            </a:r>
            <a:r>
              <a:rPr lang="en-US" sz="3450" dirty="0" err="1" smtClean="0">
                <a:solidFill>
                  <a:srgbClr val="A50021"/>
                </a:solidFill>
              </a:rPr>
              <a:t>hãy</a:t>
            </a:r>
            <a:r>
              <a:rPr lang="en-US" sz="3450" dirty="0" smtClean="0">
                <a:solidFill>
                  <a:srgbClr val="A50021"/>
                </a:solidFill>
              </a:rPr>
              <a:t> </a:t>
            </a:r>
            <a:r>
              <a:rPr lang="en-US" sz="3450" dirty="0" err="1" smtClean="0">
                <a:solidFill>
                  <a:srgbClr val="A50021"/>
                </a:solidFill>
              </a:rPr>
              <a:t>đem</a:t>
            </a:r>
            <a:r>
              <a:rPr lang="en-US" sz="3450" dirty="0" smtClean="0">
                <a:solidFill>
                  <a:srgbClr val="A50021"/>
                </a:solidFill>
              </a:rPr>
              <a:t> </a:t>
            </a:r>
            <a:r>
              <a:rPr lang="en-US" sz="3450" dirty="0" err="1" smtClean="0">
                <a:solidFill>
                  <a:srgbClr val="A50021"/>
                </a:solidFill>
              </a:rPr>
              <a:t>những</a:t>
            </a:r>
            <a:r>
              <a:rPr lang="en-US" sz="3450" dirty="0" smtClean="0">
                <a:solidFill>
                  <a:srgbClr val="A50021"/>
                </a:solidFill>
              </a:rPr>
              <a:t> </a:t>
            </a:r>
            <a:r>
              <a:rPr lang="en-US" sz="3450" dirty="0" err="1" smtClean="0">
                <a:solidFill>
                  <a:srgbClr val="A50021"/>
                </a:solidFill>
              </a:rPr>
              <a:t>điều</a:t>
            </a:r>
            <a:r>
              <a:rPr lang="en-US" sz="3450" dirty="0" smtClean="0">
                <a:solidFill>
                  <a:srgbClr val="A50021"/>
                </a:solidFill>
              </a:rPr>
              <a:t> </a:t>
            </a:r>
            <a:r>
              <a:rPr lang="en-US" sz="3450" dirty="0" err="1" smtClean="0">
                <a:solidFill>
                  <a:srgbClr val="A50021"/>
                </a:solidFill>
              </a:rPr>
              <a:t>này</a:t>
            </a:r>
            <a:r>
              <a:rPr lang="en-US" sz="3450" dirty="0" smtClean="0">
                <a:solidFill>
                  <a:srgbClr val="A50021"/>
                </a:solidFill>
              </a:rPr>
              <a:t> </a:t>
            </a:r>
            <a:r>
              <a:rPr lang="en-US" sz="3450" dirty="0" err="1" smtClean="0">
                <a:solidFill>
                  <a:srgbClr val="A50021"/>
                </a:solidFill>
              </a:rPr>
              <a:t>ra</a:t>
            </a:r>
            <a:r>
              <a:rPr lang="en-US" sz="3450" dirty="0" smtClean="0">
                <a:solidFill>
                  <a:srgbClr val="A50021"/>
                </a:solidFill>
              </a:rPr>
              <a:t> </a:t>
            </a:r>
            <a:r>
              <a:rPr lang="en-US" sz="3450" dirty="0" err="1" smtClean="0">
                <a:solidFill>
                  <a:srgbClr val="A50021"/>
                </a:solidFill>
              </a:rPr>
              <a:t>thực</a:t>
            </a:r>
            <a:r>
              <a:rPr lang="en-US" sz="3450" dirty="0">
                <a:solidFill>
                  <a:srgbClr val="A50021"/>
                </a:solidFill>
              </a:rPr>
              <a:t> </a:t>
            </a:r>
            <a:r>
              <a:rPr lang="en-US" sz="3450" dirty="0" err="1" smtClean="0">
                <a:solidFill>
                  <a:srgbClr val="A50021"/>
                </a:solidFill>
              </a:rPr>
              <a:t>hành</a:t>
            </a:r>
            <a:r>
              <a:rPr lang="en-US" sz="3450" dirty="0" smtClean="0">
                <a:solidFill>
                  <a:srgbClr val="A50021"/>
                </a:solidFill>
              </a:rPr>
              <a:t>, </a:t>
            </a:r>
            <a:r>
              <a:rPr lang="en-US" sz="3450" dirty="0" err="1" smtClean="0">
                <a:solidFill>
                  <a:srgbClr val="A50021"/>
                </a:solidFill>
              </a:rPr>
              <a:t>là</a:t>
            </a:r>
            <a:r>
              <a:rPr lang="en-US" sz="3450" dirty="0" smtClean="0">
                <a:solidFill>
                  <a:srgbClr val="A50021"/>
                </a:solidFill>
              </a:rPr>
              <a:t> </a:t>
            </a:r>
            <a:r>
              <a:rPr lang="en-US" sz="3450" dirty="0" err="1" smtClean="0">
                <a:solidFill>
                  <a:srgbClr val="A50021"/>
                </a:solidFill>
              </a:rPr>
              <a:t>Thiên</a:t>
            </a:r>
            <a:r>
              <a:rPr lang="en-US" sz="3450" dirty="0" smtClean="0">
                <a:solidFill>
                  <a:srgbClr val="A50021"/>
                </a:solidFill>
              </a:rPr>
              <a:t> </a:t>
            </a:r>
            <a:r>
              <a:rPr lang="en-US" sz="3450" dirty="0" err="1" smtClean="0">
                <a:solidFill>
                  <a:srgbClr val="A50021"/>
                </a:solidFill>
              </a:rPr>
              <a:t>Chúa</a:t>
            </a:r>
            <a:r>
              <a:rPr lang="en-US" sz="3450" dirty="0" smtClean="0">
                <a:solidFill>
                  <a:srgbClr val="A50021"/>
                </a:solidFill>
              </a:rPr>
              <a:t> </a:t>
            </a:r>
            <a:r>
              <a:rPr lang="en-US" sz="3450" dirty="0" err="1" smtClean="0">
                <a:solidFill>
                  <a:srgbClr val="A50021"/>
                </a:solidFill>
              </a:rPr>
              <a:t>là</a:t>
            </a:r>
            <a:r>
              <a:rPr lang="en-US" sz="3450" dirty="0" smtClean="0">
                <a:solidFill>
                  <a:srgbClr val="A50021"/>
                </a:solidFill>
              </a:rPr>
              <a:t> </a:t>
            </a:r>
            <a:r>
              <a:rPr lang="en-US" sz="3450" dirty="0" err="1" smtClean="0">
                <a:solidFill>
                  <a:srgbClr val="A50021"/>
                </a:solidFill>
              </a:rPr>
              <a:t>nguồn</a:t>
            </a:r>
            <a:r>
              <a:rPr lang="en-US" sz="3450" dirty="0" smtClean="0">
                <a:solidFill>
                  <a:srgbClr val="A50021"/>
                </a:solidFill>
              </a:rPr>
              <a:t> </a:t>
            </a:r>
            <a:r>
              <a:rPr lang="en-US" sz="3450" dirty="0" err="1" smtClean="0">
                <a:solidFill>
                  <a:srgbClr val="A50021"/>
                </a:solidFill>
              </a:rPr>
              <a:t>bình</a:t>
            </a:r>
            <a:r>
              <a:rPr lang="en-US" sz="3450" dirty="0" smtClean="0">
                <a:solidFill>
                  <a:srgbClr val="A50021"/>
                </a:solidFill>
              </a:rPr>
              <a:t> an </a:t>
            </a:r>
            <a:r>
              <a:rPr lang="en-US" sz="3450" dirty="0" err="1" smtClean="0">
                <a:solidFill>
                  <a:srgbClr val="A50021"/>
                </a:solidFill>
              </a:rPr>
              <a:t>sẽ</a:t>
            </a:r>
            <a:r>
              <a:rPr lang="en-US" sz="3450" dirty="0" smtClean="0">
                <a:solidFill>
                  <a:srgbClr val="A50021"/>
                </a:solidFill>
              </a:rPr>
              <a:t> ở </a:t>
            </a:r>
            <a:r>
              <a:rPr lang="en-US" sz="3450" dirty="0" err="1" smtClean="0">
                <a:solidFill>
                  <a:srgbClr val="A50021"/>
                </a:solidFill>
              </a:rPr>
              <a:t>với</a:t>
            </a:r>
            <a:r>
              <a:rPr lang="en-US" sz="3450" dirty="0" smtClean="0">
                <a:solidFill>
                  <a:srgbClr val="A50021"/>
                </a:solidFill>
              </a:rPr>
              <a:t> </a:t>
            </a:r>
            <a:r>
              <a:rPr lang="en-US" sz="3450" dirty="0" err="1" smtClean="0">
                <a:solidFill>
                  <a:srgbClr val="A50021"/>
                </a:solidFill>
              </a:rPr>
              <a:t>anh</a:t>
            </a:r>
            <a:r>
              <a:rPr lang="en-US" sz="3450" dirty="0" smtClean="0">
                <a:solidFill>
                  <a:srgbClr val="A50021"/>
                </a:solidFill>
              </a:rPr>
              <a:t> </a:t>
            </a:r>
            <a:r>
              <a:rPr lang="en-US" sz="3450" dirty="0" err="1" smtClean="0">
                <a:solidFill>
                  <a:srgbClr val="A50021"/>
                </a:solidFill>
              </a:rPr>
              <a:t>em</a:t>
            </a:r>
            <a:r>
              <a:rPr lang="vi-VN" sz="3450" dirty="0" smtClean="0">
                <a:solidFill>
                  <a:srgbClr val="A50021"/>
                </a:solidFill>
              </a:rPr>
              <a:t>.</a:t>
            </a:r>
            <a:endParaRPr lang="vi-VN" sz="345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600" dirty="0" smtClean="0">
                <a:solidFill>
                  <a:schemeClr val="bg1"/>
                </a:solidFill>
              </a:rPr>
              <a:t>Chúa nói: Chính Thầy đã chọn các con, giữa thế gian, để các con đi và đem lại hoa trái và để hoa trái các con tồn tại.</a:t>
            </a:r>
            <a:endParaRPr lang="en-US" sz="5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48330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96392470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0965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3491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95252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78910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9811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949564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4131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50601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22913818"/>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27702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7356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31296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73458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352800" y="1054477"/>
            <a:ext cx="5486400" cy="4031873"/>
          </a:xfrm>
          <a:prstGeom prst="rect">
            <a:avLst/>
          </a:prstGeom>
        </p:spPr>
        <p:txBody>
          <a:bodyPr wrap="square">
            <a:spAutoFit/>
          </a:bodyPr>
          <a:lstStyle/>
          <a:p>
            <a:pPr algn="just"/>
            <a:r>
              <a:rPr lang="vi-VN" sz="3200" dirty="0"/>
              <a:t>Tất cả chúng ta đều được Thiên Chúa mời gọi chăm sóc cho vườn nho Hội Thánh luôn tươi tốt và sinh nhiều hoa trái. Để có đủ khả năng chu toàn tốt nhất phận vụ được Chúa trao phó, chúng ta tin tưởng cầu xin.</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76600" y="2570911"/>
            <a:ext cx="6096000" cy="1569660"/>
          </a:xfrm>
          <a:prstGeom prst="rect">
            <a:avLst/>
          </a:prstGeom>
        </p:spPr>
        <p:txBody>
          <a:bodyPr wrap="square">
            <a:spAutoFit/>
          </a:bodyPr>
          <a:lstStyle/>
          <a:p>
            <a:pPr algn="ctr"/>
            <a:r>
              <a:rPr lang="en-US" sz="4800" dirty="0" smtClean="0">
                <a:solidFill>
                  <a:srgbClr val="FFFF00"/>
                </a:solidFill>
              </a:rPr>
              <a:t>TẤM BÁNH ĐỜI CON</a:t>
            </a:r>
            <a:endParaRPr lang="en-US" sz="4800" dirty="0">
              <a:solidFill>
                <a:srgbClr val="FFFF00"/>
              </a:solidFill>
            </a:endParaRPr>
          </a:p>
          <a:p>
            <a:pPr algn="ctr"/>
            <a:r>
              <a:rPr lang="en-US" sz="4800" i="1" dirty="0" smtClean="0">
                <a:solidFill>
                  <a:schemeClr val="bg1"/>
                </a:solidFill>
              </a:rPr>
              <a:t>Thanh </a:t>
            </a:r>
            <a:r>
              <a:rPr lang="en-US" sz="4800" i="1" dirty="0" err="1" smtClean="0">
                <a:solidFill>
                  <a:schemeClr val="bg1"/>
                </a:solidFill>
              </a:rPr>
              <a:t>Lâm</a:t>
            </a:r>
            <a:endParaRPr lang="en-US" sz="48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 y="57150"/>
            <a:ext cx="9145438" cy="5069080"/>
          </a:xfrm>
          <a:prstGeom prst="rect">
            <a:avLst/>
          </a:prstGeom>
        </p:spPr>
        <p:txBody>
          <a:bodyPr wrap="square">
            <a:spAutoFit/>
          </a:bodyPr>
          <a:lstStyle/>
          <a:p>
            <a:pPr algn="just">
              <a:lnSpc>
                <a:spcPct val="110000"/>
              </a:lnSpc>
            </a:pPr>
            <a:r>
              <a:rPr lang="en-US" sz="4900" u="sng" dirty="0" smtClean="0">
                <a:solidFill>
                  <a:srgbClr val="FFFF00"/>
                </a:solidFill>
              </a:rPr>
              <a:t>Tk1:</a:t>
            </a:r>
            <a:r>
              <a:rPr lang="en-US" sz="4900" dirty="0" smtClean="0">
                <a:solidFill>
                  <a:schemeClr val="bg1"/>
                </a:solidFill>
              </a:rPr>
              <a:t> </a:t>
            </a:r>
            <a:r>
              <a:rPr lang="vi-VN" sz="4900" dirty="0" smtClean="0">
                <a:solidFill>
                  <a:schemeClr val="bg1"/>
                </a:solidFill>
              </a:rPr>
              <a:t>Con </a:t>
            </a:r>
            <a:r>
              <a:rPr lang="vi-VN" sz="4900" dirty="0">
                <a:solidFill>
                  <a:schemeClr val="bg1"/>
                </a:solidFill>
              </a:rPr>
              <a:t>xin làm tấm bánh bẻ ra hiến trao muôn người. Mãi ấp ủ niềm tin chứa chan bao lời ủi an. Con xin làm tấm bánh sẻ chia cho khắp mọi nơi. Cho thế nhân muôn đời được luôn sống vui Tin Mừng.</a:t>
            </a:r>
            <a:endParaRPr lang="en-US" sz="4900" dirty="0">
              <a:solidFill>
                <a:schemeClr val="bg1"/>
              </a:solidFill>
            </a:endParaRPr>
          </a:p>
        </p:txBody>
      </p:sp>
    </p:spTree>
    <p:extLst>
      <p:ext uri="{BB962C8B-B14F-4D97-AF65-F5344CB8AC3E}">
        <p14:creationId xmlns:p14="http://schemas.microsoft.com/office/powerpoint/2010/main" val="3562196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a:t>
            </a:r>
            <a:r>
              <a:rPr lang="vi-VN" sz="4800" dirty="0" smtClean="0">
                <a:solidFill>
                  <a:schemeClr val="bg1"/>
                </a:solidFill>
              </a:rPr>
              <a:t>Ôi </a:t>
            </a:r>
            <a:r>
              <a:rPr lang="vi-VN" sz="4800" dirty="0">
                <a:solidFill>
                  <a:schemeClr val="bg1"/>
                </a:solidFill>
              </a:rPr>
              <a:t>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dirty="0">
              <a:solidFill>
                <a:schemeClr val="bg1"/>
              </a:solidFill>
            </a:endParaRPr>
          </a:p>
        </p:txBody>
      </p:sp>
    </p:spTree>
    <p:extLst>
      <p:ext uri="{BB962C8B-B14F-4D97-AF65-F5344CB8AC3E}">
        <p14:creationId xmlns:p14="http://schemas.microsoft.com/office/powerpoint/2010/main" val="25537614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67"/>
            <a:ext cx="9144000" cy="5262979"/>
          </a:xfrm>
          <a:prstGeom prst="rect">
            <a:avLst/>
          </a:prstGeom>
        </p:spPr>
        <p:txBody>
          <a:bodyPr wrap="square">
            <a:spAutoFit/>
          </a:bodyPr>
          <a:lstStyle/>
          <a:p>
            <a:pPr algn="just"/>
            <a:r>
              <a:rPr lang="en-US" sz="4800" u="sng" dirty="0" smtClean="0">
                <a:solidFill>
                  <a:srgbClr val="FFFF00"/>
                </a:solidFill>
              </a:rPr>
              <a:t>Tk2:</a:t>
            </a:r>
            <a:r>
              <a:rPr lang="en-US" sz="4800" dirty="0" smtClean="0">
                <a:solidFill>
                  <a:schemeClr val="bg1"/>
                </a:solidFill>
              </a:rPr>
              <a:t> </a:t>
            </a:r>
            <a:r>
              <a:rPr lang="vi-VN" sz="4800" dirty="0" smtClean="0">
                <a:solidFill>
                  <a:schemeClr val="bg1"/>
                </a:solidFill>
              </a:rPr>
              <a:t>Con </a:t>
            </a:r>
            <a:r>
              <a:rPr lang="vi-VN" sz="4800" dirty="0">
                <a:solidFill>
                  <a:schemeClr val="bg1"/>
                </a:solidFill>
              </a:rPr>
              <a:t>xin làm tấm bánh để nên lễ dâng tinh tuyền. Với xác hồn mỏng manh, với cả tâm tình biết ơn. Mong cho toàn nhân thế hiệp thông trong Chúa là Cha. Luôn sống vui trong nguồn tình yêu phúc ân cứu độ.</a:t>
            </a:r>
            <a:endParaRPr lang="en-US" sz="4800" dirty="0">
              <a:solidFill>
                <a:schemeClr val="bg1"/>
              </a:solidFill>
            </a:endParaRPr>
          </a:p>
        </p:txBody>
      </p:sp>
    </p:spTree>
    <p:extLst>
      <p:ext uri="{BB962C8B-B14F-4D97-AF65-F5344CB8AC3E}">
        <p14:creationId xmlns:p14="http://schemas.microsoft.com/office/powerpoint/2010/main" val="2474824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rPr>
              <a:t>Ôi </a:t>
            </a:r>
            <a:r>
              <a:rPr lang="vi-VN" sz="4800" dirty="0">
                <a:solidFill>
                  <a:prstClr val="white"/>
                </a:solidFill>
              </a:rPr>
              <a:t>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dirty="0">
              <a:solidFill>
                <a:prstClr val="white"/>
              </a:solidFill>
            </a:endParaRPr>
          </a:p>
        </p:txBody>
      </p:sp>
    </p:spTree>
    <p:extLst>
      <p:ext uri="{BB962C8B-B14F-4D97-AF65-F5344CB8AC3E}">
        <p14:creationId xmlns:p14="http://schemas.microsoft.com/office/powerpoint/2010/main" val="3077133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để các ngài cùng nhau tìm hiểu những điều đẹp ý</a:t>
            </a:r>
            <a:r>
              <a:rPr lang="en-US" sz="6000" b="0" dirty="0">
                <a:solidFill>
                  <a:schemeClr val="bg1"/>
                </a:solidFill>
                <a:effectLst/>
                <a:latin typeface="+mj-lt"/>
              </a:rPr>
              <a:t> </a:t>
            </a:r>
            <a:r>
              <a:rPr lang="vi-VN" sz="6000" b="0" dirty="0">
                <a:solidFill>
                  <a:schemeClr val="bg1"/>
                </a:solidFill>
                <a:effectLst/>
                <a:latin typeface="+mj-lt"/>
              </a:rPr>
              <a:t>Chúa, và hướng dẫn đoàn Dân Chúa thực thi những điều Chúa truyền dạy</a:t>
            </a:r>
            <a:r>
              <a:rPr lang="en-US" sz="6000" b="0" dirty="0">
                <a:solidFill>
                  <a:schemeClr val="bg1"/>
                </a:solidFill>
                <a:effectLst/>
                <a:latin typeface="+mj-lt"/>
              </a:rPr>
              <a:t>.</a:t>
            </a:r>
          </a:p>
        </p:txBody>
      </p:sp>
    </p:spTree>
    <p:extLst>
      <p:ext uri="{BB962C8B-B14F-4D97-AF65-F5344CB8AC3E}">
        <p14:creationId xmlns:p14="http://schemas.microsoft.com/office/powerpoint/2010/main" val="2910531107"/>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600" b="0" dirty="0" smtClean="0">
                <a:solidFill>
                  <a:srgbClr val="FFFF00"/>
                </a:solidFill>
                <a:effectLst/>
              </a:rPr>
              <a:t>TÌNH CHÚA YÊU CON</a:t>
            </a:r>
            <a:br>
              <a:rPr lang="en-US" sz="7600" b="0" dirty="0" smtClean="0">
                <a:solidFill>
                  <a:srgbClr val="FFFF00"/>
                </a:solidFill>
                <a:effectLst/>
              </a:rPr>
            </a:br>
            <a:r>
              <a:rPr lang="en-US" sz="6000" i="1" dirty="0" err="1" smtClean="0">
                <a:solidFill>
                  <a:schemeClr val="bg1"/>
                </a:solidFill>
              </a:rPr>
              <a:t>Giang</a:t>
            </a:r>
            <a:r>
              <a:rPr lang="en-US" sz="6000" i="1" dirty="0" smtClean="0">
                <a:solidFill>
                  <a:schemeClr val="bg1"/>
                </a:solidFill>
              </a:rPr>
              <a:t> </a:t>
            </a:r>
            <a:r>
              <a:rPr lang="en-US" sz="6000" i="1" dirty="0" err="1" smtClean="0">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dirty="0" smtClean="0">
                <a:solidFill>
                  <a:srgbClr val="FFFF00"/>
                </a:solidFill>
                <a:effectLst/>
              </a:rPr>
              <a:t>: </a:t>
            </a:r>
            <a:r>
              <a:rPr lang="vi-VN" sz="4800" dirty="0">
                <a:solidFill>
                  <a:schemeClr val="bg1"/>
                </a:solidFill>
              </a:rPr>
              <a:t>Tình Chúa yêu con như </a:t>
            </a:r>
            <a:r>
              <a:rPr lang="en-US" sz="4800" dirty="0">
                <a:solidFill>
                  <a:schemeClr val="bg1"/>
                </a:solidFill>
              </a:rPr>
              <a:t>t</a:t>
            </a:r>
            <a:r>
              <a:rPr lang="vi-VN" sz="4800" dirty="0" smtClean="0">
                <a:solidFill>
                  <a:schemeClr val="bg1"/>
                </a:solidFill>
              </a:rPr>
              <a:t>hái </a:t>
            </a:r>
            <a:r>
              <a:rPr lang="vi-VN" sz="4800" dirty="0">
                <a:solidFill>
                  <a:schemeClr val="bg1"/>
                </a:solidFill>
              </a:rPr>
              <a:t>sơn vời vợi đỉnh cao, tình Chúa yêu con như biển khơi sóng trào đêm </a:t>
            </a:r>
            <a:r>
              <a:rPr lang="vi-VN" sz="4800" dirty="0" smtClean="0">
                <a:solidFill>
                  <a:schemeClr val="bg1"/>
                </a:solidFill>
              </a:rPr>
              <a:t>ngày</a:t>
            </a:r>
            <a:r>
              <a:rPr lang="en-US" sz="4800" dirty="0" smtClean="0">
                <a:solidFill>
                  <a:schemeClr val="bg1"/>
                </a:solidFill>
              </a:rPr>
              <a:t>. </a:t>
            </a:r>
            <a:r>
              <a:rPr lang="vi-VN" sz="4800" dirty="0" smtClean="0">
                <a:solidFill>
                  <a:schemeClr val="bg1"/>
                </a:solidFill>
              </a:rPr>
              <a:t>Tình </a:t>
            </a:r>
            <a:r>
              <a:rPr lang="vi-VN" sz="4800" dirty="0">
                <a:solidFill>
                  <a:schemeClr val="bg1"/>
                </a:solidFill>
              </a:rPr>
              <a:t>Ngài yêu con khôn vời từ khi chưa có đất </a:t>
            </a:r>
            <a:r>
              <a:rPr lang="vi-VN" sz="4800" dirty="0" smtClean="0">
                <a:solidFill>
                  <a:schemeClr val="bg1"/>
                </a:solidFill>
              </a:rPr>
              <a:t>trời</a:t>
            </a:r>
            <a:r>
              <a:rPr lang="en-US" sz="4800" dirty="0" smtClean="0">
                <a:solidFill>
                  <a:schemeClr val="bg1"/>
                </a:solidFill>
              </a:rPr>
              <a:t>, </a:t>
            </a:r>
            <a:r>
              <a:rPr lang="vi-VN" sz="4800" dirty="0" smtClean="0">
                <a:solidFill>
                  <a:schemeClr val="bg1"/>
                </a:solidFill>
              </a:rPr>
              <a:t>Chúa </a:t>
            </a:r>
            <a:r>
              <a:rPr lang="vi-VN" sz="4800" dirty="0">
                <a:solidFill>
                  <a:schemeClr val="bg1"/>
                </a:solidFill>
              </a:rPr>
              <a:t>đã dủ thương và chọn con từ trước muôn </a:t>
            </a:r>
            <a:r>
              <a:rPr lang="vi-VN" sz="4800" dirty="0" smtClean="0">
                <a:solidFill>
                  <a:schemeClr val="bg1"/>
                </a:solidFill>
              </a:rPr>
              <a:t>đời.</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3308358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vi-VN" sz="4800" dirty="0" smtClean="0">
                <a:solidFill>
                  <a:schemeClr val="bg1"/>
                </a:solidFill>
              </a:rPr>
              <a:t>Gọi </a:t>
            </a:r>
            <a:r>
              <a:rPr lang="vi-VN" sz="4800" dirty="0">
                <a:solidFill>
                  <a:schemeClr val="bg1"/>
                </a:solidFill>
              </a:rPr>
              <a:t>chính tên con âu yếm </a:t>
            </a:r>
            <a:r>
              <a:rPr lang="vi-VN" sz="4800" dirty="0" smtClean="0">
                <a:solidFill>
                  <a:schemeClr val="bg1"/>
                </a:solidFill>
              </a:rPr>
              <a:t>ch</a:t>
            </a:r>
            <a:r>
              <a:rPr lang="en-US" sz="4800" dirty="0" smtClean="0">
                <a:solidFill>
                  <a:schemeClr val="bg1"/>
                </a:solidFill>
              </a:rPr>
              <a:t>e</a:t>
            </a:r>
            <a:r>
              <a:rPr lang="vi-VN" sz="4800" dirty="0" smtClean="0">
                <a:solidFill>
                  <a:schemeClr val="bg1"/>
                </a:solidFill>
              </a:rPr>
              <a:t> </a:t>
            </a:r>
            <a:r>
              <a:rPr lang="vi-VN" sz="4800" dirty="0">
                <a:solidFill>
                  <a:schemeClr val="bg1"/>
                </a:solidFill>
              </a:rPr>
              <a:t>che từng phút giây, nào có lo chi Chúa dìu con những ngày khó nguy. Vì Ngài luôn ở bên cạnh đời con chan chứa ơn lành, Chúa đã dủ thương Ngài dìu đưa về bến bình an.</a:t>
            </a:r>
          </a:p>
        </p:txBody>
      </p:sp>
    </p:spTree>
    <p:extLst>
      <p:ext uri="{BB962C8B-B14F-4D97-AF65-F5344CB8AC3E}">
        <p14:creationId xmlns:p14="http://schemas.microsoft.com/office/powerpoint/2010/main" val="10333606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2626026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b="0" u="sng" dirty="0" smtClean="0">
                <a:solidFill>
                  <a:srgbClr val="FFFF00"/>
                </a:solidFill>
                <a:effectLst/>
              </a:rPr>
              <a:t>Tk2:</a:t>
            </a:r>
            <a:r>
              <a:rPr lang="en-US" sz="4750" b="0" dirty="0" smtClean="0">
                <a:solidFill>
                  <a:schemeClr val="bg1"/>
                </a:solidFill>
                <a:effectLst/>
              </a:rPr>
              <a:t> </a:t>
            </a:r>
            <a:r>
              <a:rPr lang="vi-VN" sz="4750" dirty="0">
                <a:solidFill>
                  <a:schemeClr val="bg1"/>
                </a:solidFill>
              </a:rPr>
              <a:t>Tình Chúa yêu con </a:t>
            </a:r>
            <a:r>
              <a:rPr lang="en-US" sz="4750" dirty="0" err="1" smtClean="0">
                <a:solidFill>
                  <a:schemeClr val="bg1"/>
                </a:solidFill>
              </a:rPr>
              <a:t>đưa</a:t>
            </a:r>
            <a:r>
              <a:rPr lang="en-US" sz="4750" dirty="0" smtClean="0">
                <a:solidFill>
                  <a:schemeClr val="bg1"/>
                </a:solidFill>
              </a:rPr>
              <a:t> </a:t>
            </a:r>
            <a:r>
              <a:rPr lang="en-US" sz="4750" dirty="0" err="1" smtClean="0">
                <a:solidFill>
                  <a:schemeClr val="bg1"/>
                </a:solidFill>
              </a:rPr>
              <a:t>dẫn</a:t>
            </a:r>
            <a:r>
              <a:rPr lang="en-US" sz="4750" dirty="0" smtClean="0">
                <a:solidFill>
                  <a:schemeClr val="bg1"/>
                </a:solidFill>
              </a:rPr>
              <a:t> con </a:t>
            </a:r>
            <a:r>
              <a:rPr lang="vi-VN" sz="4750" dirty="0" smtClean="0">
                <a:solidFill>
                  <a:schemeClr val="bg1"/>
                </a:solidFill>
              </a:rPr>
              <a:t>từng </a:t>
            </a:r>
            <a:r>
              <a:rPr lang="vi-VN" sz="4750" dirty="0">
                <a:solidFill>
                  <a:schemeClr val="bg1"/>
                </a:solidFill>
              </a:rPr>
              <a:t>nhịp bước chân, tình Chúa yêu con con làm sao đáp đền xứng </a:t>
            </a:r>
            <a:r>
              <a:rPr lang="vi-VN" sz="4750" dirty="0" smtClean="0">
                <a:solidFill>
                  <a:schemeClr val="bg1"/>
                </a:solidFill>
              </a:rPr>
              <a:t>cân.</a:t>
            </a:r>
            <a:r>
              <a:rPr lang="en-US" sz="4750" dirty="0" smtClean="0">
                <a:solidFill>
                  <a:schemeClr val="bg1"/>
                </a:solidFill>
              </a:rPr>
              <a:t> </a:t>
            </a:r>
            <a:r>
              <a:rPr lang="vi-VN" sz="4750" dirty="0" smtClean="0">
                <a:solidFill>
                  <a:schemeClr val="bg1"/>
                </a:solidFill>
              </a:rPr>
              <a:t>Tình </a:t>
            </a:r>
            <a:r>
              <a:rPr lang="vi-VN" sz="4750" dirty="0">
                <a:solidFill>
                  <a:schemeClr val="bg1"/>
                </a:solidFill>
              </a:rPr>
              <a:t>Ngài yêu con nhiệm mầu tình yêu ôi quá cao </a:t>
            </a:r>
            <a:r>
              <a:rPr lang="vi-VN" sz="4750" dirty="0" smtClean="0">
                <a:solidFill>
                  <a:schemeClr val="bg1"/>
                </a:solidFill>
              </a:rPr>
              <a:t>sâu,</a:t>
            </a:r>
            <a:r>
              <a:rPr lang="en-US" sz="4750" dirty="0" smtClean="0">
                <a:solidFill>
                  <a:schemeClr val="bg1"/>
                </a:solidFill>
              </a:rPr>
              <a:t> </a:t>
            </a:r>
            <a:r>
              <a:rPr lang="vi-VN" sz="4750" dirty="0" smtClean="0">
                <a:solidFill>
                  <a:schemeClr val="bg1"/>
                </a:solidFill>
              </a:rPr>
              <a:t>Chúa </a:t>
            </a:r>
            <a:r>
              <a:rPr lang="vi-VN" sz="4750" dirty="0">
                <a:solidFill>
                  <a:schemeClr val="bg1"/>
                </a:solidFill>
              </a:rPr>
              <a:t>đã dủ thương mời gọi con đền đáp ơn </a:t>
            </a:r>
            <a:r>
              <a:rPr lang="vi-VN" sz="4750" dirty="0" smtClean="0">
                <a:solidFill>
                  <a:schemeClr val="bg1"/>
                </a:solidFill>
              </a:rPr>
              <a:t>Ngài.</a:t>
            </a:r>
            <a:endParaRPr lang="en-US" sz="4750" b="0" dirty="0">
              <a:solidFill>
                <a:schemeClr val="bg1"/>
              </a:solidFill>
              <a:effectLst/>
            </a:endParaRPr>
          </a:p>
        </p:txBody>
      </p:sp>
    </p:spTree>
    <p:extLst>
      <p:ext uri="{BB962C8B-B14F-4D97-AF65-F5344CB8AC3E}">
        <p14:creationId xmlns:p14="http://schemas.microsoft.com/office/powerpoint/2010/main" val="3374829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Ngày </a:t>
            </a:r>
            <a:r>
              <a:rPr lang="vi-VN" sz="4700" dirty="0">
                <a:solidFill>
                  <a:schemeClr val="bg1"/>
                </a:solidFill>
              </a:rPr>
              <a:t>tháng qua mau nhưng nghĩa ân Ngài luôn chứa </a:t>
            </a:r>
            <a:r>
              <a:rPr lang="vi-VN" sz="4700" dirty="0" smtClean="0">
                <a:solidFill>
                  <a:schemeClr val="bg1"/>
                </a:solidFill>
              </a:rPr>
              <a:t>chan,</a:t>
            </a:r>
            <a:r>
              <a:rPr lang="en-US" sz="4700" dirty="0" smtClean="0">
                <a:solidFill>
                  <a:schemeClr val="bg1"/>
                </a:solidFill>
              </a:rPr>
              <a:t> </a:t>
            </a:r>
            <a:r>
              <a:rPr lang="vi-VN" sz="4700" dirty="0" smtClean="0">
                <a:solidFill>
                  <a:schemeClr val="bg1"/>
                </a:solidFill>
              </a:rPr>
              <a:t>dù </a:t>
            </a:r>
            <a:r>
              <a:rPr lang="vi-VN" sz="4700" dirty="0">
                <a:solidFill>
                  <a:schemeClr val="bg1"/>
                </a:solidFill>
              </a:rPr>
              <a:t>những vong ân khi đời con yếu hèn vô </a:t>
            </a:r>
            <a:r>
              <a:rPr lang="vi-VN" sz="4700" dirty="0" smtClean="0">
                <a:solidFill>
                  <a:schemeClr val="bg1"/>
                </a:solidFill>
              </a:rPr>
              <a:t>ngần</a:t>
            </a:r>
            <a:r>
              <a:rPr lang="en-US" sz="4700" dirty="0" smtClean="0">
                <a:solidFill>
                  <a:schemeClr val="bg1"/>
                </a:solidFill>
              </a:rPr>
              <a:t>. </a:t>
            </a:r>
            <a:r>
              <a:rPr lang="vi-VN" sz="4700" dirty="0" smtClean="0">
                <a:solidFill>
                  <a:schemeClr val="bg1"/>
                </a:solidFill>
              </a:rPr>
              <a:t>Vì </a:t>
            </a:r>
            <a:r>
              <a:rPr lang="vi-VN" sz="4700" dirty="0">
                <a:solidFill>
                  <a:schemeClr val="bg1"/>
                </a:solidFill>
              </a:rPr>
              <a:t>Ngài yêu thương con hoài dù con yếu đuối lỗi tội, Chúa đã dủ thương này tim con cảm mến tình yêu.</a:t>
            </a:r>
            <a:endParaRPr lang="en-US" sz="4700" b="0" dirty="0">
              <a:solidFill>
                <a:schemeClr val="bg1"/>
              </a:solidFill>
              <a:effectLst/>
            </a:endParaRPr>
          </a:p>
        </p:txBody>
      </p:sp>
    </p:spTree>
    <p:extLst>
      <p:ext uri="{BB962C8B-B14F-4D97-AF65-F5344CB8AC3E}">
        <p14:creationId xmlns:p14="http://schemas.microsoft.com/office/powerpoint/2010/main" val="11952789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38281870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Tình Chúa yêu con hơn cả thân phụ thân mẫu con, tình Chúa yêu con hơn tình yêu thế trần muôn phần. Tình Ngài yêu con bao la đời con hát khúc hoan ca, Chúa đã dủ thương đổ đầy con bằng nghĩa ân </a:t>
            </a:r>
            <a:r>
              <a:rPr lang="vi-VN" sz="4700" dirty="0" smtClean="0">
                <a:solidFill>
                  <a:schemeClr val="bg1"/>
                </a:solidFill>
              </a:rPr>
              <a:t>Ngài.</a:t>
            </a:r>
            <a:endParaRPr lang="en-US" sz="4700" b="0" dirty="0">
              <a:solidFill>
                <a:schemeClr val="bg1"/>
              </a:solidFill>
              <a:effectLst/>
            </a:endParaRPr>
          </a:p>
        </p:txBody>
      </p:sp>
    </p:spTree>
    <p:extLst>
      <p:ext uri="{BB962C8B-B14F-4D97-AF65-F5344CB8AC3E}">
        <p14:creationId xmlns:p14="http://schemas.microsoft.com/office/powerpoint/2010/main" val="65562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12506400"/>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Nguyện </a:t>
            </a:r>
            <a:r>
              <a:rPr lang="vi-VN" sz="4700" dirty="0">
                <a:solidFill>
                  <a:schemeClr val="bg1"/>
                </a:solidFill>
              </a:rPr>
              <a:t>Chúa cho con luôn mến yêu Ngài trọn ước mơ, đền đáp bao nhiêu cho vừa ơn Chúa thật vô bờ. Vì Ngài yêu con muôn đời và ngàn năm mãi không ngơi, Chúa đã dủ thương hồn con dâng Ngài khúc ngợi ca.</a:t>
            </a:r>
            <a:endParaRPr lang="en-US" sz="4700" b="0" dirty="0">
              <a:solidFill>
                <a:schemeClr val="bg1"/>
              </a:solidFill>
              <a:effectLst/>
            </a:endParaRPr>
          </a:p>
        </p:txBody>
      </p:sp>
    </p:spTree>
    <p:extLst>
      <p:ext uri="{BB962C8B-B14F-4D97-AF65-F5344CB8AC3E}">
        <p14:creationId xmlns:p14="http://schemas.microsoft.com/office/powerpoint/2010/main" val="25094896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8027898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800" b="0" dirty="0" smtClean="0">
                <a:solidFill>
                  <a:srgbClr val="FFFF00"/>
                </a:solidFill>
                <a:effectLst/>
                <a:latin typeface="+mj-lt"/>
              </a:rPr>
              <a:t>HOA MÂN CÔI</a:t>
            </a:r>
            <a:r>
              <a:rPr lang="en-US" sz="6600" b="0" dirty="0" smtClean="0">
                <a:solidFill>
                  <a:srgbClr val="FFFF00"/>
                </a:solidFill>
                <a:effectLst/>
                <a:latin typeface="+mj-lt"/>
              </a:rPr>
              <a:t/>
            </a:r>
            <a:br>
              <a:rPr lang="en-US" sz="6600" b="0" dirty="0" smtClean="0">
                <a:solidFill>
                  <a:srgbClr val="FFFF00"/>
                </a:solidFill>
                <a:effectLst/>
                <a:latin typeface="+mj-lt"/>
              </a:rPr>
            </a:br>
            <a:r>
              <a:rPr lang="en-US" sz="5400" i="1" dirty="0" smtClean="0">
                <a:solidFill>
                  <a:schemeClr val="bg1"/>
                </a:solidFill>
              </a:rPr>
              <a:t>Lm. 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
            <a:ext cx="9144000" cy="5170646"/>
          </a:xfrm>
          <a:prstGeom prst="rect">
            <a:avLst/>
          </a:prstGeom>
        </p:spPr>
        <p:txBody>
          <a:bodyPr wrap="square">
            <a:sp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vi-VN" sz="6000" dirty="0">
                <a:solidFill>
                  <a:schemeClr val="bg1"/>
                </a:solidFill>
              </a:rPr>
              <a:t>Một tràng hoa mân côi, hương thơm ngào ngạt thắm ân tình. Từng lời kinh sốt mến, xin dâng về Nữ Vương hiển vinh</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3562196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660"/>
            <a:ext cx="9144000" cy="4705134"/>
          </a:xfrm>
          <a:prstGeom prst="rect">
            <a:avLst/>
          </a:prstGeom>
        </p:spPr>
        <p:txBody>
          <a:bodyPr wrap="square">
            <a:spAutoFit/>
          </a:bodyPr>
          <a:lstStyle/>
          <a:p>
            <a:pPr algn="just">
              <a:lnSpc>
                <a:spcPct val="110000"/>
              </a:lnSpc>
            </a:pPr>
            <a:r>
              <a:rPr lang="en-US" sz="5450" u="sng" dirty="0" smtClean="0">
                <a:solidFill>
                  <a:srgbClr val="FFFF00"/>
                </a:solidFill>
              </a:rPr>
              <a:t>Tk1:</a:t>
            </a:r>
            <a:r>
              <a:rPr lang="vi-VN" sz="5450" dirty="0" smtClean="0">
                <a:solidFill>
                  <a:schemeClr val="bg1"/>
                </a:solidFill>
              </a:rPr>
              <a:t> </a:t>
            </a:r>
            <a:r>
              <a:rPr lang="vi-VN" sz="5450" dirty="0">
                <a:solidFill>
                  <a:schemeClr val="bg1"/>
                </a:solidFill>
              </a:rPr>
              <a:t>Khi an vui thái hoà như ngày thiên sứ truyền </a:t>
            </a:r>
            <a:r>
              <a:rPr lang="vi-VN" sz="5450" dirty="0" smtClean="0">
                <a:solidFill>
                  <a:schemeClr val="bg1"/>
                </a:solidFill>
              </a:rPr>
              <a:t>tin</a:t>
            </a:r>
            <a:r>
              <a:rPr lang="en-US" sz="5450" dirty="0" smtClean="0">
                <a:solidFill>
                  <a:schemeClr val="bg1"/>
                </a:solidFill>
              </a:rPr>
              <a:t>, n</a:t>
            </a:r>
            <a:r>
              <a:rPr lang="vi-VN" sz="5450" dirty="0" smtClean="0">
                <a:solidFill>
                  <a:schemeClr val="bg1"/>
                </a:solidFill>
              </a:rPr>
              <a:t>hư </a:t>
            </a:r>
            <a:r>
              <a:rPr lang="vi-VN" sz="5450" dirty="0">
                <a:solidFill>
                  <a:schemeClr val="bg1"/>
                </a:solidFill>
              </a:rPr>
              <a:t>trong đêm Ngôi Lời giáng trần như khi Mẹ gặp lại con Chúa kết hoa kinh để dâng Mẹ</a:t>
            </a:r>
            <a:r>
              <a:rPr lang="vi-VN" sz="5450" dirty="0" smtClean="0">
                <a:solidFill>
                  <a:schemeClr val="bg1"/>
                </a:solidFill>
              </a:rPr>
              <a:t>.</a:t>
            </a:r>
            <a:endParaRPr lang="en-US" sz="5450" dirty="0">
              <a:solidFill>
                <a:schemeClr val="bg1"/>
              </a:solidFill>
            </a:endParaRPr>
          </a:p>
        </p:txBody>
      </p:sp>
    </p:spTree>
    <p:extLst>
      <p:ext uri="{BB962C8B-B14F-4D97-AF65-F5344CB8AC3E}">
        <p14:creationId xmlns:p14="http://schemas.microsoft.com/office/powerpoint/2010/main" val="2553761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
            <a:ext cx="9144000" cy="5170646"/>
          </a:xfrm>
          <a:prstGeom prst="rect">
            <a:avLst/>
          </a:prstGeom>
        </p:spPr>
        <p:txBody>
          <a:bodyPr wrap="square">
            <a:sp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prstClr val="white"/>
                </a:solidFill>
              </a:rPr>
              <a:t> </a:t>
            </a:r>
            <a:r>
              <a:rPr lang="vi-VN" sz="6000" dirty="0">
                <a:solidFill>
                  <a:prstClr val="white"/>
                </a:solidFill>
              </a:rPr>
              <a:t>Một tràng hoa mân côi, hương thơm ngào ngạt thắm ân tình. Từng lời kinh sốt mến, xin dâng về Nữ Vương hiển vinh</a:t>
            </a:r>
            <a:r>
              <a:rPr lang="vi-VN" sz="6000" dirty="0" smtClean="0">
                <a:solidFill>
                  <a:prstClr val="white"/>
                </a:solidFill>
              </a:rPr>
              <a:t>.</a:t>
            </a:r>
            <a:endParaRPr lang="en-US" sz="6000" dirty="0">
              <a:solidFill>
                <a:prstClr val="white"/>
              </a:solidFill>
            </a:endParaRPr>
          </a:p>
        </p:txBody>
      </p:sp>
    </p:spTree>
    <p:extLst>
      <p:ext uri="{BB962C8B-B14F-4D97-AF65-F5344CB8AC3E}">
        <p14:creationId xmlns:p14="http://schemas.microsoft.com/office/powerpoint/2010/main" val="1412881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76" y="228816"/>
            <a:ext cx="9129623" cy="4705134"/>
          </a:xfrm>
          <a:prstGeom prst="rect">
            <a:avLst/>
          </a:prstGeom>
        </p:spPr>
        <p:txBody>
          <a:bodyPr wrap="square">
            <a:spAutoFit/>
          </a:bodyPr>
          <a:lstStyle/>
          <a:p>
            <a:pPr algn="just">
              <a:lnSpc>
                <a:spcPct val="110000"/>
              </a:lnSpc>
            </a:pPr>
            <a:r>
              <a:rPr lang="en-US" sz="5450" u="sng" dirty="0" smtClean="0">
                <a:solidFill>
                  <a:srgbClr val="FFFF00"/>
                </a:solidFill>
              </a:rPr>
              <a:t>Tk2:</a:t>
            </a:r>
            <a:r>
              <a:rPr lang="en-US" sz="5450" dirty="0" smtClean="0">
                <a:solidFill>
                  <a:schemeClr val="bg1"/>
                </a:solidFill>
              </a:rPr>
              <a:t> </a:t>
            </a:r>
            <a:r>
              <a:rPr lang="vi-VN" sz="5450" dirty="0" smtClean="0">
                <a:solidFill>
                  <a:schemeClr val="bg1"/>
                </a:solidFill>
              </a:rPr>
              <a:t>Khi </a:t>
            </a:r>
            <a:r>
              <a:rPr lang="vi-VN" sz="5450" dirty="0">
                <a:solidFill>
                  <a:schemeClr val="bg1"/>
                </a:solidFill>
              </a:rPr>
              <a:t>đau thương ắp đầy như vườn loang máu mồ </a:t>
            </a:r>
            <a:r>
              <a:rPr lang="vi-VN" sz="5450" dirty="0" smtClean="0">
                <a:solidFill>
                  <a:schemeClr val="bg1"/>
                </a:solidFill>
              </a:rPr>
              <a:t>hôi</a:t>
            </a:r>
            <a:r>
              <a:rPr lang="en-US" sz="5450" dirty="0" smtClean="0">
                <a:solidFill>
                  <a:schemeClr val="bg1"/>
                </a:solidFill>
              </a:rPr>
              <a:t> n</a:t>
            </a:r>
            <a:r>
              <a:rPr lang="vi-VN" sz="5450" dirty="0" smtClean="0">
                <a:solidFill>
                  <a:schemeClr val="bg1"/>
                </a:solidFill>
              </a:rPr>
              <a:t>hư </a:t>
            </a:r>
            <a:r>
              <a:rPr lang="vi-VN" sz="5450" dirty="0">
                <a:solidFill>
                  <a:schemeClr val="bg1"/>
                </a:solidFill>
              </a:rPr>
              <a:t>gai đâm, như chịu nát đòn như khi nhận Thập tự hy tế kết hoa kinh để dâng Mẹ</a:t>
            </a:r>
            <a:r>
              <a:rPr lang="vi-VN" sz="5450" dirty="0" smtClean="0">
                <a:solidFill>
                  <a:schemeClr val="bg1"/>
                </a:solidFill>
              </a:rPr>
              <a:t>.</a:t>
            </a:r>
            <a:endParaRPr lang="en-US" sz="5450" dirty="0">
              <a:solidFill>
                <a:schemeClr val="bg1"/>
              </a:solidFill>
            </a:endParaRPr>
          </a:p>
        </p:txBody>
      </p:sp>
    </p:spTree>
    <p:extLst>
      <p:ext uri="{BB962C8B-B14F-4D97-AF65-F5344CB8AC3E}">
        <p14:creationId xmlns:p14="http://schemas.microsoft.com/office/powerpoint/2010/main" val="24748240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
            <a:ext cx="9144000" cy="5170646"/>
          </a:xfrm>
          <a:prstGeom prst="rect">
            <a:avLst/>
          </a:prstGeom>
        </p:spPr>
        <p:txBody>
          <a:bodyPr wrap="square">
            <a:sp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prstClr val="white"/>
                </a:solidFill>
              </a:rPr>
              <a:t> </a:t>
            </a:r>
            <a:r>
              <a:rPr lang="vi-VN" sz="6000" dirty="0">
                <a:solidFill>
                  <a:prstClr val="white"/>
                </a:solidFill>
              </a:rPr>
              <a:t>Một tràng hoa mân côi, hương thơm ngào ngạt thắm ân tình. Từng lời kinh sốt mến, xin dâng về Nữ Vương hiển vinh</a:t>
            </a:r>
            <a:r>
              <a:rPr lang="vi-VN" sz="6000" dirty="0" smtClean="0">
                <a:solidFill>
                  <a:prstClr val="white"/>
                </a:solidFill>
              </a:rPr>
              <a:t>.</a:t>
            </a:r>
            <a:endParaRPr lang="en-US" sz="6000" dirty="0">
              <a:solidFill>
                <a:prstClr val="white"/>
              </a:solidFill>
            </a:endParaRPr>
          </a:p>
        </p:txBody>
      </p:sp>
    </p:spTree>
    <p:extLst>
      <p:ext uri="{BB962C8B-B14F-4D97-AF65-F5344CB8AC3E}">
        <p14:creationId xmlns:p14="http://schemas.microsoft.com/office/powerpoint/2010/main" val="141288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1048600548"/>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42583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2027</Words>
  <Application>Microsoft Office PowerPoint</Application>
  <PresentationFormat>On-screen Show (16:9)</PresentationFormat>
  <Paragraphs>86</Paragraphs>
  <Slides>80</Slides>
  <Notes>0</Notes>
  <HiddenSlides>0</HiddenSlides>
  <MMClips>0</MMClips>
  <ScaleCrop>false</ScaleCrop>
  <HeadingPairs>
    <vt:vector size="4" baseType="variant">
      <vt:variant>
        <vt:lpstr>Theme</vt:lpstr>
      </vt:variant>
      <vt:variant>
        <vt:i4>12</vt:i4>
      </vt:variant>
      <vt:variant>
        <vt:lpstr>Slide Titles</vt:lpstr>
      </vt:variant>
      <vt:variant>
        <vt:i4>80</vt:i4>
      </vt:variant>
    </vt:vector>
  </HeadingPairs>
  <TitlesOfParts>
    <vt:vector size="92" baseType="lpstr">
      <vt:lpstr>Office Theme</vt:lpstr>
      <vt:lpstr>12_Office Theme</vt:lpstr>
      <vt:lpstr>36_Default Design</vt:lpstr>
      <vt:lpstr>10_Office Theme</vt:lpstr>
      <vt:lpstr>6_Office Theme</vt:lpstr>
      <vt:lpstr>7_Office Theme</vt:lpstr>
      <vt:lpstr>8_Office Theme</vt:lpstr>
      <vt:lpstr>4_Office Theme</vt:lpstr>
      <vt:lpstr>2_Office Theme</vt:lpstr>
      <vt:lpstr>5_Office Theme</vt:lpstr>
      <vt:lpstr>37_Default Design</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LÊN ĐƯỜNG VỀ NHÀ CHA Mai Nguyên Vũ</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79 Chúa Nhật XXVII Thường Niên Năm A Lm. Kim Long 04 Câu</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Tk2: Vậy mà nay Ngài nỡ đang tâm dẹp phăng lũy rào chung quanh để cho bao người lui tới hái đem ăn. Và để từng lũ heo rừng xông đến xô phá tràn lan. Bao nhiêu là muông thú nương đồng gặm ăn nát khác gì cỏ hoang.</vt:lpstr>
      <vt:lpstr>Đk: Vườn nho của Chúa chính là nhà Ít-ra-en.</vt:lpstr>
      <vt:lpstr>Tk3: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Vườn nho của Chúa chính là nhà Ít-ra-en.</vt:lpstr>
      <vt:lpstr>Tk4: Rày nguyện xin chẳng dám khi nao rời xa Chúa Trời nữa đâu, cúi xin ơn Ngài cho sống vĩnh an luôn. Hợp tiếng đoàn con ca tụng danh Chúa, Thiên Chúa càn khôn. Con dân Ngài xin hãy qui hồi, dọi Nhan Thánh cứu độ chúng con.</vt:lpstr>
      <vt:lpstr>Đk: Vườn nho của Chúa chính là nhà Ít-ra-en.</vt:lpstr>
      <vt:lpstr>PowerPoint Presentation</vt:lpstr>
      <vt:lpstr>Chúa nói: Chính Thầy đã chọn các con, giữa thế gian, để các con đi và đem lại hoa trái và để hoa trái các con tồn tại.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TÌNH CHÚA YÊU CON Giang Tâm</vt:lpstr>
      <vt:lpstr>Tk1: Tình Chúa yêu con như thái sơn vời vợi đỉnh cao, tình Chúa yêu con như biển khơi sóng trào đêm ngày. Tình Ngài yêu con khôn vời từ khi chưa có đất trời, Chúa đã dủ thương và chọn con từ trước muôn đời. </vt:lpstr>
      <vt:lpstr>…Gọi chính tên con âu yếm che che từng phút giây, nào có lo chi Chúa dìu con những ngày khó nguy. Vì Ngài luôn ở bên cạnh đời con chan chứa ơn lành, Chúa đã dủ thương Ngài dìu đưa về bến bình an.</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Tk2: Tình Chúa yêu con đưa dẫn con từng nhịp bước chân, tình Chúa yêu con con làm sao đáp đền xứng cân. Tình Ngài yêu con nhiệm mầu tình yêu ôi quá cao sâu, Chúa đã dủ thương mời gọi con đền đáp ơn Ngài.</vt:lpstr>
      <vt:lpstr>…Ngày tháng qua mau nhưng nghĩa ân Ngài luôn chứa chan, dù những vong ân khi đời con yếu hèn vô ngần. Vì Ngài yêu thương con hoài dù con yếu đuối lỗi tội, Chúa đã dủ thương này tim con cảm mến tình yêu.</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Tk3: Tình Chúa yêu con hơn cả thân phụ thân mẫu con, tình Chúa yêu con hơn tình yêu thế trần muôn phần. Tình Ngài yêu con bao la đời con hát khúc hoan ca, Chúa đã dủ thương đổ đầy con bằng nghĩa ân Ngài.</vt:lpstr>
      <vt:lpstr>…Nguyện Chúa cho con luôn mến yêu Ngài trọn ước mơ, đền đáp bao nhiêu cho vừa ơn Chúa thật vô bờ. Vì Ngài yêu con muôn đời và ngàn năm mãi không ngơi, Chúa đã dủ thương hồn con dâng Ngài khúc ngợi ca.</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PowerPoint Presentation</vt:lpstr>
      <vt:lpstr>PowerPoint Presentation</vt:lpstr>
      <vt:lpstr>Ca Kết Lễ HOA MÂN CÔI Lm. Kim Long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175</cp:revision>
  <dcterms:created xsi:type="dcterms:W3CDTF">2023-05-21T07:25:42Z</dcterms:created>
  <dcterms:modified xsi:type="dcterms:W3CDTF">2023-10-05T09:23:59Z</dcterms:modified>
</cp:coreProperties>
</file>