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928" r:id="rId5"/>
    <p:sldMasterId id="2147484012" r:id="rId6"/>
    <p:sldMasterId id="2147484024" r:id="rId7"/>
    <p:sldMasterId id="2147484204" r:id="rId8"/>
    <p:sldMasterId id="2147484276" r:id="rId9"/>
    <p:sldMasterId id="2147484300" r:id="rId10"/>
    <p:sldMasterId id="2147484312" r:id="rId11"/>
  </p:sldMasterIdLst>
  <p:notesMasterIdLst>
    <p:notesMasterId r:id="rId93"/>
  </p:notesMasterIdLst>
  <p:sldIdLst>
    <p:sldId id="507" r:id="rId12"/>
    <p:sldId id="367" r:id="rId13"/>
    <p:sldId id="788" r:id="rId14"/>
    <p:sldId id="789" r:id="rId15"/>
    <p:sldId id="790" r:id="rId16"/>
    <p:sldId id="791" r:id="rId17"/>
    <p:sldId id="792" r:id="rId18"/>
    <p:sldId id="793" r:id="rId19"/>
    <p:sldId id="794" r:id="rId20"/>
    <p:sldId id="781" r:id="rId21"/>
    <p:sldId id="553" r:id="rId22"/>
    <p:sldId id="798" r:id="rId23"/>
    <p:sldId id="797" r:id="rId24"/>
    <p:sldId id="799" r:id="rId25"/>
    <p:sldId id="796" r:id="rId26"/>
    <p:sldId id="800" r:id="rId27"/>
    <p:sldId id="726" r:id="rId28"/>
    <p:sldId id="384" r:id="rId29"/>
    <p:sldId id="801" r:id="rId30"/>
    <p:sldId id="802" r:id="rId31"/>
    <p:sldId id="803" r:id="rId32"/>
    <p:sldId id="804" r:id="rId33"/>
    <p:sldId id="805" r:id="rId34"/>
    <p:sldId id="806" r:id="rId35"/>
    <p:sldId id="647" r:id="rId36"/>
    <p:sldId id="649" r:id="rId37"/>
    <p:sldId id="768" r:id="rId38"/>
    <p:sldId id="769" r:id="rId39"/>
    <p:sldId id="770" r:id="rId40"/>
    <p:sldId id="783" r:id="rId41"/>
    <p:sldId id="771" r:id="rId42"/>
    <p:sldId id="784" r:id="rId43"/>
    <p:sldId id="772" r:id="rId44"/>
    <p:sldId id="785" r:id="rId45"/>
    <p:sldId id="773" r:id="rId46"/>
    <p:sldId id="786" r:id="rId47"/>
    <p:sldId id="774" r:id="rId48"/>
    <p:sldId id="787" r:id="rId49"/>
    <p:sldId id="653" r:id="rId50"/>
    <p:sldId id="777" r:id="rId51"/>
    <p:sldId id="728" r:id="rId52"/>
    <p:sldId id="549" r:id="rId53"/>
    <p:sldId id="400" r:id="rId54"/>
    <p:sldId id="807" r:id="rId55"/>
    <p:sldId id="808" r:id="rId56"/>
    <p:sldId id="809" r:id="rId57"/>
    <p:sldId id="810" r:id="rId58"/>
    <p:sldId id="811" r:id="rId59"/>
    <p:sldId id="812" r:id="rId60"/>
    <p:sldId id="813" r:id="rId61"/>
    <p:sldId id="814" r:id="rId62"/>
    <p:sldId id="815" r:id="rId63"/>
    <p:sldId id="816" r:id="rId64"/>
    <p:sldId id="817" r:id="rId65"/>
    <p:sldId id="818" r:id="rId66"/>
    <p:sldId id="550" r:id="rId67"/>
    <p:sldId id="558" r:id="rId68"/>
    <p:sldId id="822" r:id="rId69"/>
    <p:sldId id="821" r:id="rId70"/>
    <p:sldId id="820" r:id="rId71"/>
    <p:sldId id="823" r:id="rId72"/>
    <p:sldId id="276" r:id="rId73"/>
    <p:sldId id="729" r:id="rId74"/>
    <p:sldId id="277" r:id="rId75"/>
    <p:sldId id="824" r:id="rId76"/>
    <p:sldId id="829" r:id="rId77"/>
    <p:sldId id="832" r:id="rId78"/>
    <p:sldId id="827" r:id="rId79"/>
    <p:sldId id="833" r:id="rId80"/>
    <p:sldId id="828" r:id="rId81"/>
    <p:sldId id="830" r:id="rId82"/>
    <p:sldId id="835" r:id="rId83"/>
    <p:sldId id="831" r:id="rId84"/>
    <p:sldId id="834" r:id="rId85"/>
    <p:sldId id="292" r:id="rId86"/>
    <p:sldId id="698" r:id="rId87"/>
    <p:sldId id="293" r:id="rId88"/>
    <p:sldId id="825" r:id="rId89"/>
    <p:sldId id="826" r:id="rId90"/>
    <p:sldId id="836" r:id="rId91"/>
    <p:sldId id="730"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4693" autoAdjust="0"/>
  </p:normalViewPr>
  <p:slideViewPr>
    <p:cSldViewPr>
      <p:cViewPr>
        <p:scale>
          <a:sx n="68" d="100"/>
          <a:sy n="68" d="100"/>
        </p:scale>
        <p:origin x="-1212" y="-498"/>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561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0912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2513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8852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607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4258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4470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8067687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7042303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71550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396754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603117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5348800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084890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09103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1131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7943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3678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48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5577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6660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8844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7732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829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32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2092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3113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2616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59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179174"/>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98085959"/>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712034"/>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7.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168014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800" b="0" dirty="0" smtClean="0">
                <a:solidFill>
                  <a:srgbClr val="FFFF00"/>
                </a:solidFill>
                <a:effectLst/>
              </a:rPr>
              <a:t>Ca </a:t>
            </a:r>
            <a:r>
              <a:rPr lang="en-US" sz="7800" b="0" dirty="0" err="1">
                <a:solidFill>
                  <a:srgbClr val="FFFF00"/>
                </a:solidFill>
                <a:effectLst/>
              </a:rPr>
              <a:t>Nhập</a:t>
            </a:r>
            <a:r>
              <a:rPr lang="en-US" sz="7800" b="0" dirty="0">
                <a:solidFill>
                  <a:srgbClr val="FFFF00"/>
                </a:solidFill>
                <a:effectLst/>
              </a:rPr>
              <a:t> </a:t>
            </a:r>
            <a:r>
              <a:rPr lang="en-US" sz="7800" b="0" dirty="0" err="1">
                <a:solidFill>
                  <a:srgbClr val="FFFF00"/>
                </a:solidFill>
                <a:effectLst/>
              </a:rPr>
              <a:t>Lễ</a:t>
            </a:r>
            <a:r>
              <a:rPr lang="en-US" sz="9000" b="0" dirty="0">
                <a:solidFill>
                  <a:srgbClr val="FFFF00"/>
                </a:solidFill>
                <a:effectLst/>
              </a:rPr>
              <a:t/>
            </a:r>
            <a:br>
              <a:rPr lang="en-US" sz="9000" b="0" dirty="0">
                <a:solidFill>
                  <a:srgbClr val="FFFF00"/>
                </a:solidFill>
                <a:effectLst/>
              </a:rPr>
            </a:br>
            <a:r>
              <a:rPr lang="en-US" sz="9000" b="0" dirty="0" smtClean="0">
                <a:solidFill>
                  <a:srgbClr val="FFFF00"/>
                </a:solidFill>
                <a:effectLst/>
              </a:rPr>
              <a:t>NÀO VỀ </a:t>
            </a:r>
            <a:r>
              <a:rPr lang="en-US" sz="9000" dirty="0" smtClean="0">
                <a:solidFill>
                  <a:srgbClr val="FFFF00"/>
                </a:solidFill>
              </a:rPr>
              <a:t>ĐÂY</a:t>
            </a:r>
            <a:endParaRPr lang="en-US" sz="9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531"/>
            <a:ext cx="9144000" cy="4832092"/>
          </a:xfrm>
          <a:prstGeom prst="rect">
            <a:avLst/>
          </a:prstGeom>
        </p:spPr>
        <p:txBody>
          <a:bodyPr wrap="square">
            <a:spAutoFit/>
          </a:bodyPr>
          <a:lstStyle/>
          <a:p>
            <a:pPr algn="just">
              <a:lnSpc>
                <a:spcPct val="110000"/>
              </a:lnSpc>
            </a:pPr>
            <a:r>
              <a:rPr lang="vi-VN" sz="5600" u="sng" dirty="0" smtClean="0">
                <a:solidFill>
                  <a:srgbClr val="FFFF00"/>
                </a:solidFill>
              </a:rPr>
              <a:t>Đ</a:t>
            </a:r>
            <a:r>
              <a:rPr lang="en-US" sz="5600" u="sng" dirty="0" smtClean="0">
                <a:solidFill>
                  <a:srgbClr val="FFFF00"/>
                </a:solidFill>
              </a:rPr>
              <a:t>k</a:t>
            </a:r>
            <a:r>
              <a:rPr lang="vi-VN" sz="5600" u="sng" dirty="0" smtClean="0">
                <a:solidFill>
                  <a:srgbClr val="FFFF00"/>
                </a:solidFill>
              </a:rPr>
              <a:t>:</a:t>
            </a:r>
            <a:r>
              <a:rPr lang="vi-VN" sz="5600" dirty="0" smtClean="0">
                <a:solidFill>
                  <a:schemeClr val="bg1"/>
                </a:solidFill>
              </a:rPr>
              <a:t> </a:t>
            </a:r>
            <a:r>
              <a:rPr lang="vi-VN" sz="5600" dirty="0">
                <a:solidFill>
                  <a:schemeClr val="bg1"/>
                </a:solidFill>
              </a:rPr>
              <a:t>Nào về đây gặp gỡ Đức </a:t>
            </a:r>
            <a:r>
              <a:rPr lang="vi-VN" sz="5600" dirty="0" smtClean="0">
                <a:solidFill>
                  <a:schemeClr val="bg1"/>
                </a:solidFill>
              </a:rPr>
              <a:t>Kitô</a:t>
            </a:r>
            <a:r>
              <a:rPr lang="en-US" sz="5600" dirty="0" smtClean="0">
                <a:solidFill>
                  <a:schemeClr val="bg1"/>
                </a:solidFill>
              </a:rPr>
              <a:t>. </a:t>
            </a:r>
            <a:r>
              <a:rPr lang="vi-VN" sz="5600" dirty="0" smtClean="0">
                <a:solidFill>
                  <a:schemeClr val="bg1"/>
                </a:solidFill>
              </a:rPr>
              <a:t>Người </a:t>
            </a:r>
            <a:r>
              <a:rPr lang="vi-VN" sz="5600" dirty="0">
                <a:solidFill>
                  <a:schemeClr val="bg1"/>
                </a:solidFill>
              </a:rPr>
              <a:t>là Đấng trung gian đất trời. Người liên kết chúng ta nên một, một </a:t>
            </a:r>
            <a:r>
              <a:rPr lang="en-US" sz="5600" dirty="0" err="1" smtClean="0">
                <a:solidFill>
                  <a:schemeClr val="bg1"/>
                </a:solidFill>
              </a:rPr>
              <a:t>chủ</a:t>
            </a:r>
            <a:r>
              <a:rPr lang="en-US" sz="5600" dirty="0" smtClean="0">
                <a:solidFill>
                  <a:schemeClr val="bg1"/>
                </a:solidFill>
              </a:rPr>
              <a:t> </a:t>
            </a:r>
            <a:r>
              <a:rPr lang="vi-VN" sz="5600" dirty="0" smtClean="0">
                <a:solidFill>
                  <a:schemeClr val="bg1"/>
                </a:solidFill>
              </a:rPr>
              <a:t> </a:t>
            </a:r>
            <a:r>
              <a:rPr lang="vi-VN" sz="5600" dirty="0">
                <a:solidFill>
                  <a:schemeClr val="bg1"/>
                </a:solidFill>
              </a:rPr>
              <a:t>chiên và </a:t>
            </a:r>
            <a:r>
              <a:rPr lang="en-US" sz="5600" dirty="0" err="1" smtClean="0">
                <a:solidFill>
                  <a:schemeClr val="bg1"/>
                </a:solidFill>
              </a:rPr>
              <a:t>một</a:t>
            </a:r>
            <a:r>
              <a:rPr lang="vi-VN" sz="5600" dirty="0" smtClean="0">
                <a:solidFill>
                  <a:schemeClr val="bg1"/>
                </a:solidFill>
              </a:rPr>
              <a:t> </a:t>
            </a:r>
            <a:r>
              <a:rPr lang="vi-VN" sz="5600" dirty="0">
                <a:solidFill>
                  <a:schemeClr val="bg1"/>
                </a:solidFill>
              </a:rPr>
              <a:t>đàn chiên</a:t>
            </a:r>
            <a:r>
              <a:rPr lang="vi-VN" sz="5600" dirty="0" smtClean="0">
                <a:solidFill>
                  <a:schemeClr val="bg1"/>
                </a:solidFill>
              </a:rPr>
              <a:t>.</a:t>
            </a:r>
            <a:endParaRPr lang="en-US" sz="5600" dirty="0">
              <a:solidFill>
                <a:schemeClr val="bg1"/>
              </a:solidFill>
            </a:endParaRPr>
          </a:p>
        </p:txBody>
      </p:sp>
    </p:spTree>
    <p:extLst>
      <p:ext uri="{BB962C8B-B14F-4D97-AF65-F5344CB8AC3E}">
        <p14:creationId xmlns:p14="http://schemas.microsoft.com/office/powerpoint/2010/main" val="1498374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86008"/>
          </a:xfrm>
          <a:prstGeom prst="rect">
            <a:avLst/>
          </a:prstGeom>
        </p:spPr>
        <p:txBody>
          <a:bodyPr wrap="square">
            <a:spAutoFit/>
          </a:bodyPr>
          <a:lstStyle/>
          <a:p>
            <a:pPr algn="just">
              <a:lnSpc>
                <a:spcPct val="110000"/>
              </a:lnSpc>
            </a:pPr>
            <a:r>
              <a:rPr lang="en-US" sz="5900" u="sng" dirty="0" smtClean="0">
                <a:solidFill>
                  <a:srgbClr val="FFFF00"/>
                </a:solidFill>
              </a:rPr>
              <a:t>Tk1:</a:t>
            </a:r>
            <a:r>
              <a:rPr lang="en-US" sz="5900" dirty="0" smtClean="0">
                <a:solidFill>
                  <a:schemeClr val="bg1"/>
                </a:solidFill>
              </a:rPr>
              <a:t> </a:t>
            </a:r>
            <a:r>
              <a:rPr lang="vi-VN" sz="5900" dirty="0" smtClean="0">
                <a:solidFill>
                  <a:schemeClr val="bg1"/>
                </a:solidFill>
              </a:rPr>
              <a:t>Hãy </a:t>
            </a:r>
            <a:r>
              <a:rPr lang="vi-VN" sz="5900" dirty="0">
                <a:solidFill>
                  <a:schemeClr val="bg1"/>
                </a:solidFill>
              </a:rPr>
              <a:t>về đây hợp tiếng tung </a:t>
            </a:r>
            <a:r>
              <a:rPr lang="vi-VN" sz="5900" dirty="0" smtClean="0">
                <a:solidFill>
                  <a:schemeClr val="bg1"/>
                </a:solidFill>
              </a:rPr>
              <a:t>hô</a:t>
            </a:r>
            <a:r>
              <a:rPr lang="en-US" sz="5900" dirty="0" smtClean="0">
                <a:solidFill>
                  <a:schemeClr val="bg1"/>
                </a:solidFill>
              </a:rPr>
              <a:t>, C</a:t>
            </a:r>
            <a:r>
              <a:rPr lang="vi-VN" sz="5900" dirty="0" smtClean="0">
                <a:solidFill>
                  <a:schemeClr val="bg1"/>
                </a:solidFill>
              </a:rPr>
              <a:t>húa </a:t>
            </a:r>
            <a:r>
              <a:rPr lang="vi-VN" sz="5900" dirty="0">
                <a:solidFill>
                  <a:schemeClr val="bg1"/>
                </a:solidFill>
              </a:rPr>
              <a:t>là Đấng giao hòa trời đất. Người là Đấng cứu chuộc thế </a:t>
            </a:r>
            <a:r>
              <a:rPr lang="vi-VN" sz="5900" dirty="0" smtClean="0">
                <a:solidFill>
                  <a:schemeClr val="bg1"/>
                </a:solidFill>
              </a:rPr>
              <a:t>nhân</a:t>
            </a:r>
            <a:r>
              <a:rPr lang="en-US" sz="5900" dirty="0" smtClean="0">
                <a:solidFill>
                  <a:schemeClr val="bg1"/>
                </a:solidFill>
              </a:rPr>
              <a:t> h</a:t>
            </a:r>
            <a:r>
              <a:rPr lang="vi-VN" sz="5900" dirty="0" smtClean="0">
                <a:solidFill>
                  <a:schemeClr val="bg1"/>
                </a:solidFill>
              </a:rPr>
              <a:t>ãy </a:t>
            </a:r>
            <a:r>
              <a:rPr lang="vi-VN" sz="5900" dirty="0">
                <a:solidFill>
                  <a:schemeClr val="bg1"/>
                </a:solidFill>
              </a:rPr>
              <a:t>đến đây đón nhận thánh ân</a:t>
            </a:r>
            <a:r>
              <a:rPr lang="vi-VN" sz="5900" dirty="0" smtClean="0">
                <a:solidFill>
                  <a:schemeClr val="bg1"/>
                </a:solidFill>
              </a:rPr>
              <a:t>.</a:t>
            </a:r>
            <a:endParaRPr lang="en-US" sz="5900" dirty="0">
              <a:solidFill>
                <a:schemeClr val="bg1"/>
              </a:solidFill>
            </a:endParaRPr>
          </a:p>
        </p:txBody>
      </p:sp>
    </p:spTree>
    <p:extLst>
      <p:ext uri="{BB962C8B-B14F-4D97-AF65-F5344CB8AC3E}">
        <p14:creationId xmlns:p14="http://schemas.microsoft.com/office/powerpoint/2010/main" val="1498374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531"/>
            <a:ext cx="9144000" cy="4832092"/>
          </a:xfrm>
          <a:prstGeom prst="rect">
            <a:avLst/>
          </a:prstGeom>
        </p:spPr>
        <p:txBody>
          <a:bodyPr wrap="square">
            <a:spAutoFit/>
          </a:bodyPr>
          <a:lstStyle/>
          <a:p>
            <a:pPr algn="just">
              <a:lnSpc>
                <a:spcPct val="110000"/>
              </a:lnSpc>
            </a:pPr>
            <a:r>
              <a:rPr lang="vi-VN" sz="5600" u="sng" dirty="0" smtClean="0">
                <a:solidFill>
                  <a:srgbClr val="FFFF00"/>
                </a:solidFill>
              </a:rPr>
              <a:t>Đ</a:t>
            </a:r>
            <a:r>
              <a:rPr lang="en-US" sz="5600" u="sng" dirty="0" smtClean="0">
                <a:solidFill>
                  <a:srgbClr val="FFFF00"/>
                </a:solidFill>
              </a:rPr>
              <a:t>k</a:t>
            </a:r>
            <a:r>
              <a:rPr lang="vi-VN" sz="5600" u="sng" dirty="0" smtClean="0">
                <a:solidFill>
                  <a:srgbClr val="FFFF00"/>
                </a:solidFill>
              </a:rPr>
              <a:t>:</a:t>
            </a:r>
            <a:r>
              <a:rPr lang="vi-VN" sz="5600" dirty="0" smtClean="0">
                <a:solidFill>
                  <a:prstClr val="white"/>
                </a:solidFill>
              </a:rPr>
              <a:t> </a:t>
            </a:r>
            <a:r>
              <a:rPr lang="vi-VN" sz="5600" dirty="0">
                <a:solidFill>
                  <a:prstClr val="white"/>
                </a:solidFill>
              </a:rPr>
              <a:t>Nào về đây gặp gỡ Đức </a:t>
            </a:r>
            <a:r>
              <a:rPr lang="vi-VN" sz="5600" dirty="0" smtClean="0">
                <a:solidFill>
                  <a:prstClr val="white"/>
                </a:solidFill>
              </a:rPr>
              <a:t>Kitô</a:t>
            </a:r>
            <a:r>
              <a:rPr lang="en-US" sz="5600" dirty="0" smtClean="0">
                <a:solidFill>
                  <a:prstClr val="white"/>
                </a:solidFill>
              </a:rPr>
              <a:t>. </a:t>
            </a:r>
            <a:r>
              <a:rPr lang="vi-VN" sz="5600" dirty="0" smtClean="0">
                <a:solidFill>
                  <a:prstClr val="white"/>
                </a:solidFill>
              </a:rPr>
              <a:t>Người </a:t>
            </a:r>
            <a:r>
              <a:rPr lang="vi-VN" sz="5600" dirty="0">
                <a:solidFill>
                  <a:prstClr val="white"/>
                </a:solidFill>
              </a:rPr>
              <a:t>là Đấng trung gian đất trời. Người liên kết chúng ta nên một, một </a:t>
            </a:r>
            <a:r>
              <a:rPr lang="en-US" sz="5600" dirty="0" err="1" smtClean="0">
                <a:solidFill>
                  <a:prstClr val="white"/>
                </a:solidFill>
              </a:rPr>
              <a:t>chủ</a:t>
            </a:r>
            <a:r>
              <a:rPr lang="en-US" sz="5600" dirty="0" smtClean="0">
                <a:solidFill>
                  <a:prstClr val="white"/>
                </a:solidFill>
              </a:rPr>
              <a:t> </a:t>
            </a:r>
            <a:r>
              <a:rPr lang="vi-VN" sz="5600" dirty="0" smtClean="0">
                <a:solidFill>
                  <a:prstClr val="white"/>
                </a:solidFill>
              </a:rPr>
              <a:t> </a:t>
            </a:r>
            <a:r>
              <a:rPr lang="vi-VN" sz="5600" dirty="0">
                <a:solidFill>
                  <a:prstClr val="white"/>
                </a:solidFill>
              </a:rPr>
              <a:t>chiên và </a:t>
            </a:r>
            <a:r>
              <a:rPr lang="en-US" sz="5600" dirty="0" err="1" smtClean="0">
                <a:solidFill>
                  <a:prstClr val="white"/>
                </a:solidFill>
              </a:rPr>
              <a:t>một</a:t>
            </a:r>
            <a:r>
              <a:rPr lang="vi-VN" sz="5600" dirty="0" smtClean="0">
                <a:solidFill>
                  <a:prstClr val="white"/>
                </a:solidFill>
              </a:rPr>
              <a:t> </a:t>
            </a:r>
            <a:r>
              <a:rPr lang="vi-VN" sz="5600" dirty="0">
                <a:solidFill>
                  <a:prstClr val="white"/>
                </a:solidFill>
              </a:rPr>
              <a:t>đàn chiên</a:t>
            </a:r>
            <a:r>
              <a:rPr lang="vi-VN" sz="5600" dirty="0" smtClean="0">
                <a:solidFill>
                  <a:prstClr val="white"/>
                </a:solidFill>
              </a:rPr>
              <a:t>.</a:t>
            </a:r>
            <a:endParaRPr lang="en-US" sz="5600" dirty="0">
              <a:solidFill>
                <a:prstClr val="white"/>
              </a:solidFill>
            </a:endParaRPr>
          </a:p>
        </p:txBody>
      </p:sp>
    </p:spTree>
    <p:extLst>
      <p:ext uri="{BB962C8B-B14F-4D97-AF65-F5344CB8AC3E}">
        <p14:creationId xmlns:p14="http://schemas.microsoft.com/office/powerpoint/2010/main" val="3825787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86008"/>
          </a:xfrm>
          <a:prstGeom prst="rect">
            <a:avLst/>
          </a:prstGeom>
        </p:spPr>
        <p:txBody>
          <a:bodyPr wrap="square">
            <a:spAutoFit/>
          </a:bodyPr>
          <a:lstStyle/>
          <a:p>
            <a:pPr algn="just">
              <a:lnSpc>
                <a:spcPct val="110000"/>
              </a:lnSpc>
            </a:pPr>
            <a:r>
              <a:rPr lang="en-US" sz="5900" u="sng" dirty="0" err="1" smtClean="0">
                <a:solidFill>
                  <a:srgbClr val="FFFF00"/>
                </a:solidFill>
              </a:rPr>
              <a:t>Tk</a:t>
            </a:r>
            <a:r>
              <a:rPr lang="vi-VN" sz="5900" u="sng" dirty="0" smtClean="0">
                <a:solidFill>
                  <a:srgbClr val="FFFF00"/>
                </a:solidFill>
              </a:rPr>
              <a:t>2</a:t>
            </a:r>
            <a:r>
              <a:rPr lang="en-US" sz="5900" u="sng" dirty="0">
                <a:solidFill>
                  <a:srgbClr val="FFFF00"/>
                </a:solidFill>
              </a:rPr>
              <a:t>:</a:t>
            </a:r>
            <a:r>
              <a:rPr lang="vi-VN" sz="5900" dirty="0" smtClean="0">
                <a:solidFill>
                  <a:schemeClr val="bg1"/>
                </a:solidFill>
              </a:rPr>
              <a:t> </a:t>
            </a:r>
            <a:r>
              <a:rPr lang="vi-VN" sz="5900" dirty="0">
                <a:solidFill>
                  <a:schemeClr val="bg1"/>
                </a:solidFill>
              </a:rPr>
              <a:t>Hỡi ngàn dân hòa khúc tri ân. Chúa là Đấng nhân loại kêu khấn, người củng cố giáo hội khắp nơi, đốt </a:t>
            </a:r>
            <a:r>
              <a:rPr lang="vi-VN" sz="5900" dirty="0" smtClean="0">
                <a:solidFill>
                  <a:schemeClr val="bg1"/>
                </a:solidFill>
              </a:rPr>
              <a:t>n</a:t>
            </a:r>
            <a:r>
              <a:rPr lang="en-US" sz="5900" dirty="0">
                <a:solidFill>
                  <a:schemeClr val="bg1"/>
                </a:solidFill>
              </a:rPr>
              <a:t>ó</a:t>
            </a:r>
            <a:r>
              <a:rPr lang="vi-VN" sz="5900" dirty="0" smtClean="0">
                <a:solidFill>
                  <a:schemeClr val="bg1"/>
                </a:solidFill>
              </a:rPr>
              <a:t>ng </a:t>
            </a:r>
            <a:r>
              <a:rPr lang="vi-VN" sz="5900" dirty="0">
                <a:solidFill>
                  <a:schemeClr val="bg1"/>
                </a:solidFill>
              </a:rPr>
              <a:t>lên ân tình sáng tươi</a:t>
            </a:r>
            <a:r>
              <a:rPr lang="vi-VN" sz="5900" dirty="0" smtClean="0">
                <a:solidFill>
                  <a:schemeClr val="bg1"/>
                </a:solidFill>
              </a:rPr>
              <a:t>.</a:t>
            </a:r>
            <a:endParaRPr lang="en-US" sz="5900" dirty="0">
              <a:solidFill>
                <a:schemeClr val="bg1"/>
              </a:solidFill>
            </a:endParaRPr>
          </a:p>
        </p:txBody>
      </p:sp>
    </p:spTree>
    <p:extLst>
      <p:ext uri="{BB962C8B-B14F-4D97-AF65-F5344CB8AC3E}">
        <p14:creationId xmlns:p14="http://schemas.microsoft.com/office/powerpoint/2010/main" val="1498374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531"/>
            <a:ext cx="9144000" cy="4832092"/>
          </a:xfrm>
          <a:prstGeom prst="rect">
            <a:avLst/>
          </a:prstGeom>
        </p:spPr>
        <p:txBody>
          <a:bodyPr wrap="square">
            <a:spAutoFit/>
          </a:bodyPr>
          <a:lstStyle/>
          <a:p>
            <a:pPr algn="just">
              <a:lnSpc>
                <a:spcPct val="110000"/>
              </a:lnSpc>
            </a:pPr>
            <a:r>
              <a:rPr lang="vi-VN" sz="5600" u="sng" dirty="0" smtClean="0">
                <a:solidFill>
                  <a:srgbClr val="FFFF00"/>
                </a:solidFill>
              </a:rPr>
              <a:t>Đ</a:t>
            </a:r>
            <a:r>
              <a:rPr lang="en-US" sz="5600" u="sng" dirty="0" smtClean="0">
                <a:solidFill>
                  <a:srgbClr val="FFFF00"/>
                </a:solidFill>
              </a:rPr>
              <a:t>k</a:t>
            </a:r>
            <a:r>
              <a:rPr lang="vi-VN" sz="5600" u="sng" dirty="0" smtClean="0">
                <a:solidFill>
                  <a:srgbClr val="FFFF00"/>
                </a:solidFill>
              </a:rPr>
              <a:t>:</a:t>
            </a:r>
            <a:r>
              <a:rPr lang="vi-VN" sz="5600" dirty="0" smtClean="0">
                <a:solidFill>
                  <a:prstClr val="white"/>
                </a:solidFill>
              </a:rPr>
              <a:t> </a:t>
            </a:r>
            <a:r>
              <a:rPr lang="vi-VN" sz="5600" dirty="0">
                <a:solidFill>
                  <a:prstClr val="white"/>
                </a:solidFill>
              </a:rPr>
              <a:t>Nào về đây gặp gỡ Đức </a:t>
            </a:r>
            <a:r>
              <a:rPr lang="vi-VN" sz="5600" dirty="0" smtClean="0">
                <a:solidFill>
                  <a:prstClr val="white"/>
                </a:solidFill>
              </a:rPr>
              <a:t>Kitô</a:t>
            </a:r>
            <a:r>
              <a:rPr lang="en-US" sz="5600" dirty="0" smtClean="0">
                <a:solidFill>
                  <a:prstClr val="white"/>
                </a:solidFill>
              </a:rPr>
              <a:t>. </a:t>
            </a:r>
            <a:r>
              <a:rPr lang="vi-VN" sz="5600" dirty="0" smtClean="0">
                <a:solidFill>
                  <a:prstClr val="white"/>
                </a:solidFill>
              </a:rPr>
              <a:t>Người </a:t>
            </a:r>
            <a:r>
              <a:rPr lang="vi-VN" sz="5600" dirty="0">
                <a:solidFill>
                  <a:prstClr val="white"/>
                </a:solidFill>
              </a:rPr>
              <a:t>là Đấng trung gian đất trời. Người liên kết chúng ta nên một, một </a:t>
            </a:r>
            <a:r>
              <a:rPr lang="en-US" sz="5600" dirty="0" err="1" smtClean="0">
                <a:solidFill>
                  <a:prstClr val="white"/>
                </a:solidFill>
              </a:rPr>
              <a:t>chủ</a:t>
            </a:r>
            <a:r>
              <a:rPr lang="en-US" sz="5600" dirty="0" smtClean="0">
                <a:solidFill>
                  <a:prstClr val="white"/>
                </a:solidFill>
              </a:rPr>
              <a:t> </a:t>
            </a:r>
            <a:r>
              <a:rPr lang="vi-VN" sz="5600" dirty="0" smtClean="0">
                <a:solidFill>
                  <a:prstClr val="white"/>
                </a:solidFill>
              </a:rPr>
              <a:t> </a:t>
            </a:r>
            <a:r>
              <a:rPr lang="vi-VN" sz="5600" dirty="0">
                <a:solidFill>
                  <a:prstClr val="white"/>
                </a:solidFill>
              </a:rPr>
              <a:t>chiên và </a:t>
            </a:r>
            <a:r>
              <a:rPr lang="en-US" sz="5600" dirty="0" err="1" smtClean="0">
                <a:solidFill>
                  <a:prstClr val="white"/>
                </a:solidFill>
              </a:rPr>
              <a:t>một</a:t>
            </a:r>
            <a:r>
              <a:rPr lang="vi-VN" sz="5600" dirty="0" smtClean="0">
                <a:solidFill>
                  <a:prstClr val="white"/>
                </a:solidFill>
              </a:rPr>
              <a:t> </a:t>
            </a:r>
            <a:r>
              <a:rPr lang="vi-VN" sz="5600" dirty="0">
                <a:solidFill>
                  <a:prstClr val="white"/>
                </a:solidFill>
              </a:rPr>
              <a:t>đàn chiên</a:t>
            </a:r>
            <a:r>
              <a:rPr lang="vi-VN" sz="5600" dirty="0" smtClean="0">
                <a:solidFill>
                  <a:prstClr val="white"/>
                </a:solidFill>
              </a:rPr>
              <a:t>.</a:t>
            </a:r>
            <a:endParaRPr lang="en-US" sz="5600" dirty="0">
              <a:solidFill>
                <a:prstClr val="white"/>
              </a:solidFill>
            </a:endParaRPr>
          </a:p>
        </p:txBody>
      </p:sp>
    </p:spTree>
    <p:extLst>
      <p:ext uri="{BB962C8B-B14F-4D97-AF65-F5344CB8AC3E}">
        <p14:creationId xmlns:p14="http://schemas.microsoft.com/office/powerpoint/2010/main" val="1658166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600" b="0" i="1" u="sng" dirty="0">
                <a:solidFill>
                  <a:srgbClr val="FFFF00"/>
                </a:solidFill>
                <a:effectLst/>
                <a:latin typeface="+mj-lt"/>
                <a:cs typeface="Times New Roman" panose="02020603050405020304" pitchFamily="18" charset="0"/>
              </a:rPr>
              <a:t>Chủ tế: </a:t>
            </a:r>
            <a:r>
              <a:rPr lang="vi-VN" sz="5600" b="0" i="1" dirty="0">
                <a:solidFill>
                  <a:srgbClr val="FFFF00"/>
                </a:solidFill>
                <a:effectLst/>
                <a:latin typeface="+mj-lt"/>
                <a:cs typeface="Times New Roman" panose="02020603050405020304" pitchFamily="18" charset="0"/>
              </a:rPr>
              <a:t>Vinh danh Thiên Chúa trên các tầng trời. </a:t>
            </a:r>
            <a:r>
              <a:rPr lang="vi-VN" sz="5600" b="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3749654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30000"/>
              </a:lnSpc>
            </a:pP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ca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cảm</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tạ</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vì</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quang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cao</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cả</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0501690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vi-VN" sz="55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4955406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57150"/>
            <a:ext cx="9144000" cy="5143500"/>
          </a:xfrm>
        </p:spPr>
        <p:txBody>
          <a:bodyPr/>
          <a:lstStyle/>
          <a:p>
            <a:pPr marL="0" indent="0" algn="just" eaLnBrk="1" hangingPunct="1">
              <a:lnSpc>
                <a:spcPct val="130000"/>
              </a:lnSpc>
              <a:buFontTx/>
              <a:buNone/>
            </a:pPr>
            <a:r>
              <a:rPr lang="vi-VN" sz="52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68192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086350"/>
          </a:xfrm>
        </p:spPr>
        <p:txBody>
          <a:bodyPr/>
          <a:lstStyle/>
          <a:p>
            <a:pPr marL="0" indent="0" algn="just" eaLnBrk="1" hangingPunct="1">
              <a:lnSpc>
                <a:spcPct val="130000"/>
              </a:lnSpc>
              <a:buFontTx/>
              <a:buNone/>
            </a:pPr>
            <a:r>
              <a:rPr lang="vi-VN" sz="52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5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829831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10000"/>
              </a:lnSpc>
              <a:buFontTx/>
              <a:buNone/>
            </a:pPr>
            <a:r>
              <a:rPr lang="en-US" sz="5000" b="0" dirty="0" err="1">
                <a:solidFill>
                  <a:schemeClr val="bg1"/>
                </a:solidFill>
                <a:effectLst/>
                <a:latin typeface="+mj-lt"/>
                <a:cs typeface="Times New Roman" panose="02020603050405020304" pitchFamily="18" charset="0"/>
              </a:rPr>
              <a:t>Vì</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rgbClr val="FFFF00"/>
                </a:solidFill>
                <a:effectLst/>
                <a:latin typeface="+mj-lt"/>
                <a:cs typeface="Times New Roman" panose="02020603050405020304" pitchFamily="18" charset="0"/>
              </a:rPr>
              <a:t>Chúa</a:t>
            </a:r>
            <a:r>
              <a:rPr lang="en-US" sz="5000" b="0" dirty="0">
                <a:solidFill>
                  <a:srgbClr val="FFFF00"/>
                </a:solidFill>
                <a:effectLst/>
                <a:latin typeface="+mj-lt"/>
                <a:cs typeface="Times New Roman" panose="02020603050405020304" pitchFamily="18" charset="0"/>
              </a:rPr>
              <a:t> </a:t>
            </a:r>
            <a:r>
              <a:rPr lang="en-US" sz="5000" b="0" dirty="0" err="1">
                <a:solidFill>
                  <a:srgbClr val="FFFF00"/>
                </a:solidFill>
                <a:effectLst/>
                <a:latin typeface="+mj-lt"/>
                <a:cs typeface="Times New Roman" panose="02020603050405020304" pitchFamily="18" charset="0"/>
              </a:rPr>
              <a:t>Giê-su</a:t>
            </a:r>
            <a:r>
              <a:rPr lang="en-US" sz="5000" b="0" dirty="0">
                <a:solidFill>
                  <a:srgbClr val="FFFF00"/>
                </a:solidFill>
                <a:effectLst/>
                <a:latin typeface="+mj-lt"/>
                <a:cs typeface="Times New Roman" panose="02020603050405020304" pitchFamily="18" charset="0"/>
              </a:rPr>
              <a:t> Ki-</a:t>
            </a:r>
            <a:r>
              <a:rPr lang="en-US" sz="5000" b="0" dirty="0" err="1">
                <a:solidFill>
                  <a:srgbClr val="FFFF00"/>
                </a:solidFill>
                <a:effectLst/>
                <a:latin typeface="+mj-lt"/>
                <a:cs typeface="Times New Roman" panose="02020603050405020304" pitchFamily="18" charset="0"/>
              </a:rPr>
              <a:t>tô</a:t>
            </a:r>
            <a:r>
              <a:rPr lang="en-US" sz="5000" b="0" dirty="0">
                <a:solidFill>
                  <a:srgbClr val="FFFF00"/>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chỉ</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có</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là</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Thánh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chỉ</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có</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là</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chỉ</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có</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là</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Tối</a:t>
            </a:r>
            <a:r>
              <a:rPr lang="en-US" sz="5000" b="0" dirty="0">
                <a:solidFill>
                  <a:schemeClr val="bg1"/>
                </a:solidFill>
                <a:effectLst/>
                <a:latin typeface="+mj-lt"/>
                <a:cs typeface="Times New Roman" panose="02020603050405020304" pitchFamily="18" charset="0"/>
              </a:rPr>
              <a:t> Cao, </a:t>
            </a:r>
            <a:r>
              <a:rPr lang="en-US" sz="5000" b="0" dirty="0" err="1">
                <a:solidFill>
                  <a:schemeClr val="bg1"/>
                </a:solidFill>
                <a:effectLst/>
                <a:latin typeface="+mj-lt"/>
                <a:cs typeface="Times New Roman" panose="02020603050405020304" pitchFamily="18" charset="0"/>
              </a:rPr>
              <a:t>cùng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Đức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Thánh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Thần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trong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quang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Đức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Cha. </a:t>
            </a:r>
            <a:r>
              <a:rPr lang="en-US" sz="5000" b="0" u="sng" dirty="0">
                <a:solidFill>
                  <a:srgbClr val="FFFF00"/>
                </a:solidFill>
                <a:effectLst/>
                <a:latin typeface="+mj-lt"/>
                <a:cs typeface="Times New Roman" panose="02020603050405020304" pitchFamily="18" charset="0"/>
              </a:rPr>
              <a:t>A-men. A-men</a:t>
            </a:r>
            <a:r>
              <a:rPr lang="en-US" sz="5000" b="0" dirty="0">
                <a:solidFill>
                  <a:srgbClr val="FFFF00"/>
                </a:solidFill>
                <a:effectLst/>
                <a:latin typeface="+mj-lt"/>
                <a:cs typeface="Times New Roman" panose="02020603050405020304" pitchFamily="18" charset="0"/>
              </a:rPr>
              <a:t>. </a:t>
            </a:r>
            <a:endParaRPr lang="vi-VN" sz="50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460080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6"/>
            <a:ext cx="9144000" cy="5136347"/>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09550"/>
            <a:ext cx="8305800" cy="2431435"/>
          </a:xfrm>
          <a:prstGeom prst="rect">
            <a:avLst/>
          </a:prstGeom>
          <a:noFill/>
        </p:spPr>
        <p:txBody>
          <a:bodyPr wrap="square" rtlCol="0">
            <a:spAutoFit/>
          </a:bodyPr>
          <a:lstStyle/>
          <a:p>
            <a:r>
              <a:rPr lang="vi-VN" sz="3800" b="1" dirty="0">
                <a:ln w="1905"/>
                <a:solidFill>
                  <a:srgbClr val="A50021"/>
                </a:solidFill>
                <a:effectLst>
                  <a:innerShdw blurRad="69850" dist="43180" dir="5400000">
                    <a:srgbClr val="000000">
                      <a:alpha val="65000"/>
                    </a:srgbClr>
                  </a:innerShdw>
                </a:effectLst>
              </a:rPr>
              <a:t>Bài đọc </a:t>
            </a:r>
            <a:r>
              <a:rPr lang="en-US" sz="3800" b="1" dirty="0" smtClean="0">
                <a:ln w="1905"/>
                <a:solidFill>
                  <a:srgbClr val="A50021"/>
                </a:solidFill>
                <a:effectLst>
                  <a:innerShdw blurRad="69850" dist="43180" dir="5400000">
                    <a:srgbClr val="000000">
                      <a:alpha val="65000"/>
                    </a:srgbClr>
                  </a:innerShdw>
                </a:effectLst>
              </a:rPr>
              <a:t>1</a:t>
            </a:r>
            <a:r>
              <a:rPr lang="vi-VN" sz="3800" b="1" dirty="0" smtClean="0">
                <a:ln w="1905"/>
                <a:solidFill>
                  <a:srgbClr val="A50021"/>
                </a:solidFill>
                <a:effectLst>
                  <a:innerShdw blurRad="69850" dist="43180" dir="5400000">
                    <a:srgbClr val="000000">
                      <a:alpha val="65000"/>
                    </a:srgbClr>
                  </a:innerShdw>
                </a:effectLst>
              </a:rPr>
              <a:t>.</a:t>
            </a:r>
            <a:endParaRPr lang="vi-VN" sz="3800" b="1" dirty="0">
              <a:ln w="1905"/>
              <a:solidFill>
                <a:srgbClr val="A50021"/>
              </a:solidFill>
              <a:effectLst>
                <a:innerShdw blurRad="69850" dist="43180" dir="5400000">
                  <a:srgbClr val="000000">
                    <a:alpha val="65000"/>
                  </a:srgbClr>
                </a:innerShdw>
              </a:effectLst>
            </a:endParaRPr>
          </a:p>
          <a:p>
            <a:r>
              <a:rPr lang="vi-VN" sz="3800" b="1" dirty="0">
                <a:ln w="1905"/>
                <a:solidFill>
                  <a:srgbClr val="A50021"/>
                </a:solidFill>
                <a:effectLst>
                  <a:innerShdw blurRad="69850" dist="43180" dir="5400000">
                    <a:srgbClr val="000000">
                      <a:alpha val="65000"/>
                    </a:srgbClr>
                  </a:innerShdw>
                </a:effectLst>
              </a:rPr>
              <a:t>Bài trích ngôn sứ I-sai-a</a:t>
            </a:r>
          </a:p>
          <a:p>
            <a:r>
              <a:rPr lang="en-US" sz="3800" b="1" dirty="0" err="1" smtClean="0">
                <a:ln w="1905"/>
                <a:solidFill>
                  <a:srgbClr val="A50021"/>
                </a:solidFill>
                <a:effectLst>
                  <a:innerShdw blurRad="69850" dist="43180" dir="5400000">
                    <a:srgbClr val="000000">
                      <a:alpha val="65000"/>
                    </a:srgbClr>
                  </a:innerShdw>
                </a:effectLst>
              </a:rPr>
              <a:t>Đức</a:t>
            </a:r>
            <a:r>
              <a:rPr lang="en-US" sz="3800" b="1" dirty="0" smtClean="0">
                <a:ln w="1905"/>
                <a:solidFill>
                  <a:srgbClr val="A50021"/>
                </a:solidFill>
                <a:effectLst>
                  <a:innerShdw blurRad="69850" dist="43180" dir="5400000">
                    <a:srgbClr val="000000">
                      <a:alpha val="65000"/>
                    </a:srgbClr>
                  </a:innerShdw>
                </a:effectLst>
              </a:rPr>
              <a:t> </a:t>
            </a:r>
            <a:r>
              <a:rPr lang="en-US" sz="3800" b="1" dirty="0" err="1" smtClean="0">
                <a:ln w="1905"/>
                <a:solidFill>
                  <a:srgbClr val="A50021"/>
                </a:solidFill>
                <a:effectLst>
                  <a:innerShdw blurRad="69850" dist="43180" dir="5400000">
                    <a:srgbClr val="000000">
                      <a:alpha val="65000"/>
                    </a:srgbClr>
                  </a:innerShdw>
                </a:effectLst>
              </a:rPr>
              <a:t>Chúa</a:t>
            </a:r>
            <a:r>
              <a:rPr lang="en-US" sz="3800" b="1" dirty="0" smtClean="0">
                <a:ln w="1905"/>
                <a:solidFill>
                  <a:srgbClr val="A50021"/>
                </a:solidFill>
                <a:effectLst>
                  <a:innerShdw blurRad="69850" dist="43180" dir="5400000">
                    <a:srgbClr val="000000">
                      <a:alpha val="65000"/>
                    </a:srgbClr>
                  </a:innerShdw>
                </a:effectLst>
              </a:rPr>
              <a:t> </a:t>
            </a:r>
            <a:r>
              <a:rPr lang="en-US" sz="3800" b="1" dirty="0" err="1" smtClean="0">
                <a:ln w="1905"/>
                <a:solidFill>
                  <a:srgbClr val="A50021"/>
                </a:solidFill>
                <a:effectLst>
                  <a:innerShdw blurRad="69850" dist="43180" dir="5400000">
                    <a:srgbClr val="000000">
                      <a:alpha val="65000"/>
                    </a:srgbClr>
                  </a:innerShdw>
                </a:effectLst>
              </a:rPr>
              <a:t>sẽ</a:t>
            </a:r>
            <a:r>
              <a:rPr lang="en-US" sz="3800" b="1" dirty="0" smtClean="0">
                <a:ln w="1905"/>
                <a:solidFill>
                  <a:srgbClr val="A50021"/>
                </a:solidFill>
                <a:effectLst>
                  <a:innerShdw blurRad="69850" dist="43180" dir="5400000">
                    <a:srgbClr val="000000">
                      <a:alpha val="65000"/>
                    </a:srgbClr>
                  </a:innerShdw>
                </a:effectLst>
              </a:rPr>
              <a:t> </a:t>
            </a:r>
            <a:r>
              <a:rPr lang="en-US" sz="3800" b="1" dirty="0" err="1" smtClean="0">
                <a:ln w="1905"/>
                <a:solidFill>
                  <a:srgbClr val="A50021"/>
                </a:solidFill>
                <a:effectLst>
                  <a:innerShdw blurRad="69850" dist="43180" dir="5400000">
                    <a:srgbClr val="000000">
                      <a:alpha val="65000"/>
                    </a:srgbClr>
                  </a:innerShdw>
                </a:effectLst>
              </a:rPr>
              <a:t>đãi</a:t>
            </a:r>
            <a:r>
              <a:rPr lang="en-US" sz="3800" b="1" dirty="0" smtClean="0">
                <a:ln w="1905"/>
                <a:solidFill>
                  <a:srgbClr val="A50021"/>
                </a:solidFill>
                <a:effectLst>
                  <a:innerShdw blurRad="69850" dist="43180" dir="5400000">
                    <a:srgbClr val="000000">
                      <a:alpha val="65000"/>
                    </a:srgbClr>
                  </a:innerShdw>
                </a:effectLst>
              </a:rPr>
              <a:t> </a:t>
            </a:r>
            <a:r>
              <a:rPr lang="en-US" sz="3800" b="1" dirty="0" err="1" smtClean="0">
                <a:ln w="1905"/>
                <a:solidFill>
                  <a:srgbClr val="A50021"/>
                </a:solidFill>
                <a:effectLst>
                  <a:innerShdw blurRad="69850" dist="43180" dir="5400000">
                    <a:srgbClr val="000000">
                      <a:alpha val="65000"/>
                    </a:srgbClr>
                  </a:innerShdw>
                </a:effectLst>
              </a:rPr>
              <a:t>một</a:t>
            </a:r>
            <a:r>
              <a:rPr lang="en-US" sz="3800" b="1" dirty="0" smtClean="0">
                <a:ln w="1905"/>
                <a:solidFill>
                  <a:srgbClr val="A50021"/>
                </a:solidFill>
                <a:effectLst>
                  <a:innerShdw blurRad="69850" dist="43180" dir="5400000">
                    <a:srgbClr val="000000">
                      <a:alpha val="65000"/>
                    </a:srgbClr>
                  </a:innerShdw>
                </a:effectLst>
              </a:rPr>
              <a:t> </a:t>
            </a:r>
            <a:r>
              <a:rPr lang="en-US" sz="3800" b="1" dirty="0" err="1" smtClean="0">
                <a:ln w="1905"/>
                <a:solidFill>
                  <a:srgbClr val="A50021"/>
                </a:solidFill>
                <a:effectLst>
                  <a:innerShdw blurRad="69850" dist="43180" dir="5400000">
                    <a:srgbClr val="000000">
                      <a:alpha val="65000"/>
                    </a:srgbClr>
                  </a:innerShdw>
                </a:effectLst>
              </a:rPr>
              <a:t>bữa</a:t>
            </a:r>
            <a:r>
              <a:rPr lang="en-US" sz="3800" b="1" dirty="0" smtClean="0">
                <a:ln w="1905"/>
                <a:solidFill>
                  <a:srgbClr val="A50021"/>
                </a:solidFill>
                <a:effectLst>
                  <a:innerShdw blurRad="69850" dist="43180" dir="5400000">
                    <a:srgbClr val="000000">
                      <a:alpha val="65000"/>
                    </a:srgbClr>
                  </a:innerShdw>
                </a:effectLst>
              </a:rPr>
              <a:t> </a:t>
            </a:r>
            <a:r>
              <a:rPr lang="en-US" sz="3800" b="1" dirty="0" err="1" smtClean="0">
                <a:ln w="1905"/>
                <a:solidFill>
                  <a:srgbClr val="A50021"/>
                </a:solidFill>
                <a:effectLst>
                  <a:innerShdw blurRad="69850" dist="43180" dir="5400000">
                    <a:srgbClr val="000000">
                      <a:alpha val="65000"/>
                    </a:srgbClr>
                  </a:innerShdw>
                </a:effectLst>
              </a:rPr>
              <a:t>tiệc</a:t>
            </a:r>
            <a:r>
              <a:rPr lang="en-US" sz="3800" b="1" dirty="0" smtClean="0">
                <a:ln w="1905"/>
                <a:solidFill>
                  <a:srgbClr val="A50021"/>
                </a:solidFill>
                <a:effectLst>
                  <a:innerShdw blurRad="69850" dist="43180" dir="5400000">
                    <a:srgbClr val="000000">
                      <a:alpha val="65000"/>
                    </a:srgbClr>
                  </a:innerShdw>
                </a:effectLst>
              </a:rPr>
              <a:t> </a:t>
            </a:r>
            <a:r>
              <a:rPr lang="en-US" sz="3800" b="1" dirty="0" err="1" smtClean="0">
                <a:ln w="1905"/>
                <a:solidFill>
                  <a:srgbClr val="A50021"/>
                </a:solidFill>
                <a:effectLst>
                  <a:innerShdw blurRad="69850" dist="43180" dir="5400000">
                    <a:srgbClr val="000000">
                      <a:alpha val="65000"/>
                    </a:srgbClr>
                  </a:innerShdw>
                </a:effectLst>
              </a:rPr>
              <a:t>và</a:t>
            </a:r>
            <a:r>
              <a:rPr lang="en-US" sz="3800" b="1" dirty="0" smtClean="0">
                <a:ln w="1905"/>
                <a:solidFill>
                  <a:srgbClr val="A50021"/>
                </a:solidFill>
                <a:effectLst>
                  <a:innerShdw blurRad="69850" dist="43180" dir="5400000">
                    <a:srgbClr val="000000">
                      <a:alpha val="65000"/>
                    </a:srgbClr>
                  </a:innerShdw>
                </a:effectLst>
              </a:rPr>
              <a:t> </a:t>
            </a:r>
            <a:r>
              <a:rPr lang="en-US" sz="3800" b="1" dirty="0" err="1" smtClean="0">
                <a:ln w="1905"/>
                <a:solidFill>
                  <a:srgbClr val="A50021"/>
                </a:solidFill>
                <a:effectLst>
                  <a:innerShdw blurRad="69850" dist="43180" dir="5400000">
                    <a:srgbClr val="000000">
                      <a:alpha val="65000"/>
                    </a:srgbClr>
                  </a:innerShdw>
                </a:effectLst>
              </a:rPr>
              <a:t>sẽ</a:t>
            </a:r>
            <a:r>
              <a:rPr lang="en-US" sz="3800" b="1" dirty="0" smtClean="0">
                <a:ln w="1905"/>
                <a:solidFill>
                  <a:srgbClr val="A50021"/>
                </a:solidFill>
                <a:effectLst>
                  <a:innerShdw blurRad="69850" dist="43180" dir="5400000">
                    <a:srgbClr val="000000">
                      <a:alpha val="65000"/>
                    </a:srgbClr>
                  </a:innerShdw>
                </a:effectLst>
              </a:rPr>
              <a:t> </a:t>
            </a:r>
            <a:r>
              <a:rPr lang="en-US" sz="3800" b="1" dirty="0" err="1" smtClean="0">
                <a:ln w="1905"/>
                <a:solidFill>
                  <a:srgbClr val="A50021"/>
                </a:solidFill>
                <a:effectLst>
                  <a:innerShdw blurRad="69850" dist="43180" dir="5400000">
                    <a:srgbClr val="000000">
                      <a:alpha val="65000"/>
                    </a:srgbClr>
                  </a:innerShdw>
                </a:effectLst>
              </a:rPr>
              <a:t>lau</a:t>
            </a:r>
            <a:r>
              <a:rPr lang="en-US" sz="3800" b="1" dirty="0" smtClean="0">
                <a:ln w="1905"/>
                <a:solidFill>
                  <a:srgbClr val="A50021"/>
                </a:solidFill>
                <a:effectLst>
                  <a:innerShdw blurRad="69850" dist="43180" dir="5400000">
                    <a:srgbClr val="000000">
                      <a:alpha val="65000"/>
                    </a:srgbClr>
                  </a:innerShdw>
                </a:effectLst>
              </a:rPr>
              <a:t> </a:t>
            </a:r>
            <a:r>
              <a:rPr lang="en-US" sz="3800" b="1" dirty="0" err="1" smtClean="0">
                <a:ln w="1905"/>
                <a:solidFill>
                  <a:srgbClr val="A50021"/>
                </a:solidFill>
                <a:effectLst>
                  <a:innerShdw blurRad="69850" dist="43180" dir="5400000">
                    <a:srgbClr val="000000">
                      <a:alpha val="65000"/>
                    </a:srgbClr>
                  </a:innerShdw>
                </a:effectLst>
              </a:rPr>
              <a:t>khô</a:t>
            </a:r>
            <a:r>
              <a:rPr lang="en-US" sz="3800" b="1" dirty="0" smtClean="0">
                <a:ln w="1905"/>
                <a:solidFill>
                  <a:srgbClr val="A50021"/>
                </a:solidFill>
                <a:effectLst>
                  <a:innerShdw blurRad="69850" dist="43180" dir="5400000">
                    <a:srgbClr val="000000">
                      <a:alpha val="65000"/>
                    </a:srgbClr>
                  </a:innerShdw>
                </a:effectLst>
              </a:rPr>
              <a:t> </a:t>
            </a:r>
            <a:r>
              <a:rPr lang="en-US" sz="3800" b="1" dirty="0" err="1" smtClean="0">
                <a:ln w="1905"/>
                <a:solidFill>
                  <a:srgbClr val="A50021"/>
                </a:solidFill>
                <a:effectLst>
                  <a:innerShdw blurRad="69850" dist="43180" dir="5400000">
                    <a:srgbClr val="000000">
                      <a:alpha val="65000"/>
                    </a:srgbClr>
                  </a:innerShdw>
                </a:effectLst>
              </a:rPr>
              <a:t>dòng</a:t>
            </a:r>
            <a:r>
              <a:rPr lang="en-US" sz="3800" b="1" dirty="0" smtClean="0">
                <a:ln w="1905"/>
                <a:solidFill>
                  <a:srgbClr val="A50021"/>
                </a:solidFill>
                <a:effectLst>
                  <a:innerShdw blurRad="69850" dist="43180" dir="5400000">
                    <a:srgbClr val="000000">
                      <a:alpha val="65000"/>
                    </a:srgbClr>
                  </a:innerShdw>
                </a:effectLst>
              </a:rPr>
              <a:t> </a:t>
            </a:r>
            <a:r>
              <a:rPr lang="en-US" sz="3800" b="1" dirty="0" err="1" smtClean="0">
                <a:ln w="1905"/>
                <a:solidFill>
                  <a:srgbClr val="A50021"/>
                </a:solidFill>
                <a:effectLst>
                  <a:innerShdw blurRad="69850" dist="43180" dir="5400000">
                    <a:srgbClr val="000000">
                      <a:alpha val="65000"/>
                    </a:srgbClr>
                  </a:innerShdw>
                </a:effectLst>
              </a:rPr>
              <a:t>lệ</a:t>
            </a:r>
            <a:r>
              <a:rPr lang="en-US" sz="3800" b="1" dirty="0" smtClean="0">
                <a:ln w="1905"/>
                <a:solidFill>
                  <a:srgbClr val="A50021"/>
                </a:solidFill>
                <a:effectLst>
                  <a:innerShdw blurRad="69850" dist="43180" dir="5400000">
                    <a:srgbClr val="000000">
                      <a:alpha val="65000"/>
                    </a:srgbClr>
                  </a:innerShdw>
                </a:effectLst>
              </a:rPr>
              <a:t> </a:t>
            </a:r>
            <a:r>
              <a:rPr lang="en-US" sz="3800" b="1" dirty="0" err="1" smtClean="0">
                <a:ln w="1905"/>
                <a:solidFill>
                  <a:srgbClr val="A50021"/>
                </a:solidFill>
                <a:effectLst>
                  <a:innerShdw blurRad="69850" dist="43180" dir="5400000">
                    <a:srgbClr val="000000">
                      <a:alpha val="65000"/>
                    </a:srgbClr>
                  </a:innerShdw>
                </a:effectLst>
              </a:rPr>
              <a:t>trên</a:t>
            </a:r>
            <a:r>
              <a:rPr lang="en-US" sz="3800" b="1" dirty="0" smtClean="0">
                <a:ln w="1905"/>
                <a:solidFill>
                  <a:srgbClr val="A50021"/>
                </a:solidFill>
                <a:effectLst>
                  <a:innerShdw blurRad="69850" dist="43180" dir="5400000">
                    <a:srgbClr val="000000">
                      <a:alpha val="65000"/>
                    </a:srgbClr>
                  </a:innerShdw>
                </a:effectLst>
              </a:rPr>
              <a:t> </a:t>
            </a:r>
            <a:r>
              <a:rPr lang="en-US" sz="3800" b="1" dirty="0" err="1" smtClean="0">
                <a:ln w="1905"/>
                <a:solidFill>
                  <a:srgbClr val="A50021"/>
                </a:solidFill>
                <a:effectLst>
                  <a:innerShdw blurRad="69850" dist="43180" dir="5400000">
                    <a:srgbClr val="000000">
                      <a:alpha val="65000"/>
                    </a:srgbClr>
                  </a:innerShdw>
                </a:effectLst>
              </a:rPr>
              <a:t>khuôn</a:t>
            </a:r>
            <a:r>
              <a:rPr lang="en-US" sz="3800" b="1" dirty="0" smtClean="0">
                <a:ln w="1905"/>
                <a:solidFill>
                  <a:srgbClr val="A50021"/>
                </a:solidFill>
                <a:effectLst>
                  <a:innerShdw blurRad="69850" dist="43180" dir="5400000">
                    <a:srgbClr val="000000">
                      <a:alpha val="65000"/>
                    </a:srgbClr>
                  </a:innerShdw>
                </a:effectLst>
              </a:rPr>
              <a:t> </a:t>
            </a:r>
            <a:r>
              <a:rPr lang="en-US" sz="3800" b="1" dirty="0" err="1" smtClean="0">
                <a:ln w="1905"/>
                <a:solidFill>
                  <a:srgbClr val="A50021"/>
                </a:solidFill>
                <a:effectLst>
                  <a:innerShdw blurRad="69850" dist="43180" dir="5400000">
                    <a:srgbClr val="000000">
                      <a:alpha val="65000"/>
                    </a:srgbClr>
                  </a:innerShdw>
                </a:effectLst>
              </a:rPr>
              <a:t>mặt</a:t>
            </a:r>
            <a:r>
              <a:rPr lang="en-US" sz="3800" b="1" dirty="0" smtClean="0">
                <a:ln w="1905"/>
                <a:solidFill>
                  <a:srgbClr val="A50021"/>
                </a:solidFill>
                <a:effectLst>
                  <a:innerShdw blurRad="69850" dist="43180" dir="5400000">
                    <a:srgbClr val="000000">
                      <a:alpha val="65000"/>
                    </a:srgbClr>
                  </a:innerShdw>
                </a:effectLst>
              </a:rPr>
              <a:t> </a:t>
            </a:r>
            <a:r>
              <a:rPr lang="en-US" sz="3800" b="1" dirty="0" err="1" smtClean="0">
                <a:ln w="1905"/>
                <a:solidFill>
                  <a:srgbClr val="A50021"/>
                </a:solidFill>
                <a:effectLst>
                  <a:innerShdw blurRad="69850" dist="43180" dir="5400000">
                    <a:srgbClr val="000000">
                      <a:alpha val="65000"/>
                    </a:srgbClr>
                  </a:innerShdw>
                </a:effectLst>
              </a:rPr>
              <a:t>mọi</a:t>
            </a:r>
            <a:r>
              <a:rPr lang="en-US" sz="3800" b="1" dirty="0" smtClean="0">
                <a:ln w="1905"/>
                <a:solidFill>
                  <a:srgbClr val="A50021"/>
                </a:solidFill>
                <a:effectLst>
                  <a:innerShdw blurRad="69850" dist="43180" dir="5400000">
                    <a:srgbClr val="000000">
                      <a:alpha val="65000"/>
                    </a:srgbClr>
                  </a:innerShdw>
                </a:effectLst>
              </a:rPr>
              <a:t> </a:t>
            </a:r>
            <a:r>
              <a:rPr lang="en-US" sz="3800" b="1" dirty="0" err="1" smtClean="0">
                <a:ln w="1905"/>
                <a:solidFill>
                  <a:srgbClr val="A50021"/>
                </a:solidFill>
                <a:effectLst>
                  <a:innerShdw blurRad="69850" dist="43180" dir="5400000">
                    <a:srgbClr val="000000">
                      <a:alpha val="65000"/>
                    </a:srgbClr>
                  </a:innerShdw>
                </a:effectLst>
              </a:rPr>
              <a:t>người</a:t>
            </a:r>
            <a:r>
              <a:rPr lang="vi-VN" sz="3800" b="1" dirty="0" smtClean="0">
                <a:ln w="1905"/>
                <a:solidFill>
                  <a:srgbClr val="A50021"/>
                </a:solidFill>
                <a:effectLst>
                  <a:innerShdw blurRad="69850" dist="43180" dir="5400000">
                    <a:srgbClr val="000000">
                      <a:alpha val="65000"/>
                    </a:srgbClr>
                  </a:innerShdw>
                </a:effectLst>
              </a:rPr>
              <a:t>.</a:t>
            </a:r>
            <a:endParaRPr lang="vi-VN" sz="3800" b="1" dirty="0">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22</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XXVIII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t>
            </a:r>
            <a:r>
              <a:rPr lang="en-US" dirty="0" smtClean="0">
                <a:solidFill>
                  <a:srgbClr val="FFFF00"/>
                </a:solidFill>
              </a:rPr>
              <a:t>A</a:t>
            </a:r>
            <a:br>
              <a:rPr lang="en-US" dirty="0" smtClean="0">
                <a:solidFill>
                  <a:srgbClr val="FFFF00"/>
                </a:solidFill>
              </a:rPr>
            </a:br>
            <a:r>
              <a:rPr lang="en-US" i="1" dirty="0" smtClean="0">
                <a:solidFill>
                  <a:schemeClr val="bg1"/>
                </a:solidFill>
              </a:rPr>
              <a:t>Kim Long</a:t>
            </a:r>
            <a:r>
              <a:rPr lang="en-US" i="1" dirty="0" smtClean="0">
                <a:solidFill>
                  <a:srgbClr val="FFFF00"/>
                </a:solidFill>
              </a:rPr>
              <a:t/>
            </a:r>
            <a:br>
              <a:rPr lang="en-US" i="1" dirty="0" smtClean="0">
                <a:solidFill>
                  <a:srgbClr val="FFFF00"/>
                </a:solidFill>
              </a:rPr>
            </a:br>
            <a:r>
              <a:rPr lang="en-US" i="1" dirty="0" smtClean="0">
                <a:solidFill>
                  <a:schemeClr val="bg1"/>
                </a:solidFill>
              </a:rPr>
              <a:t>(5 </a:t>
            </a:r>
            <a:r>
              <a:rPr lang="en-US" i="1" dirty="0" err="1" smtClean="0">
                <a:solidFill>
                  <a:schemeClr val="bg1"/>
                </a:solidFill>
              </a:rPr>
              <a:t>câu</a:t>
            </a:r>
            <a:r>
              <a:rPr lang="en-US" i="1" dirty="0" smtClean="0">
                <a:solidFill>
                  <a:schemeClr val="bg1"/>
                </a:solidFill>
              </a:rPr>
              <a:t>)</a:t>
            </a:r>
            <a:endParaRPr lang="en-US" i="1" dirty="0">
              <a:solidFill>
                <a:schemeClr val="bg1"/>
              </a:solidFill>
            </a:endParaRPr>
          </a:p>
        </p:txBody>
      </p:sp>
    </p:spTree>
    <p:extLst>
      <p:ext uri="{BB962C8B-B14F-4D97-AF65-F5344CB8AC3E}">
        <p14:creationId xmlns:p14="http://schemas.microsoft.com/office/powerpoint/2010/main" val="4267110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2126538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Tk1:</a:t>
            </a:r>
            <a:r>
              <a:rPr lang="en-US" sz="6000" dirty="0">
                <a:solidFill>
                  <a:schemeClr val="bg1"/>
                </a:solidFill>
              </a:rPr>
              <a:t> </a:t>
            </a:r>
            <a:r>
              <a:rPr lang="vi-VN" sz="6000" dirty="0" smtClean="0">
                <a:solidFill>
                  <a:schemeClr val="bg1"/>
                </a:solidFill>
              </a:rPr>
              <a:t>Có Chúa chăn dắt tôi nên tôi không còn thiếu gì. Trên đồng cỏ xanh tươi Ngài dẫn tôi vào nghỉ ngơi.</a:t>
            </a:r>
            <a:endParaRPr lang="en-US" sz="6000" dirty="0">
              <a:solidFill>
                <a:schemeClr val="bg1"/>
              </a:solidFill>
            </a:endParaRPr>
          </a:p>
        </p:txBody>
      </p:sp>
    </p:spTree>
    <p:extLst>
      <p:ext uri="{BB962C8B-B14F-4D97-AF65-F5344CB8AC3E}">
        <p14:creationId xmlns:p14="http://schemas.microsoft.com/office/powerpoint/2010/main" val="952755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500" b="0" dirty="0">
                <a:solidFill>
                  <a:schemeClr val="bg1"/>
                </a:solidFill>
                <a:effectLst/>
                <a:latin typeface="+mj-lt"/>
              </a:rPr>
              <a:t>Lạy Chúa Thánh Thần là Ánh sáng Chân lý vẹn toàn,</a:t>
            </a:r>
            <a:br>
              <a:rPr lang="vi-VN" sz="5500" b="0" dirty="0">
                <a:solidFill>
                  <a:schemeClr val="bg1"/>
                </a:solidFill>
                <a:effectLst/>
                <a:latin typeface="+mj-lt"/>
              </a:rPr>
            </a:br>
            <a:r>
              <a:rPr lang="vi-VN" sz="5500" b="0" dirty="0">
                <a:solidFill>
                  <a:schemeClr val="bg1"/>
                </a:solidFill>
                <a:effectLst/>
                <a:latin typeface="+mj-lt"/>
              </a:rPr>
              <a:t>Chúa ban những ân huệ thích hợp cho từng thời đại, và dùng nhiều cách thế kỳ diệu để hướng dẫn Hội Thánh,</a:t>
            </a:r>
            <a:endParaRPr lang="en-US" sz="5500" b="0" dirty="0">
              <a:solidFill>
                <a:schemeClr val="bg1"/>
              </a:solidFill>
              <a:effectLst/>
              <a:latin typeface="+mj-lt"/>
            </a:endParaRPr>
          </a:p>
        </p:txBody>
      </p:sp>
    </p:spTree>
    <p:extLst>
      <p:ext uri="{BB962C8B-B14F-4D97-AF65-F5344CB8AC3E}">
        <p14:creationId xmlns:p14="http://schemas.microsoft.com/office/powerpoint/2010/main" val="2100480030"/>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1474113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100" u="sng" dirty="0" smtClean="0">
                <a:solidFill>
                  <a:srgbClr val="FFFF00"/>
                </a:solidFill>
              </a:rPr>
              <a:t>Tk2:</a:t>
            </a:r>
            <a:r>
              <a:rPr lang="en-US" sz="6100" dirty="0" smtClean="0">
                <a:solidFill>
                  <a:schemeClr val="bg1"/>
                </a:solidFill>
              </a:rPr>
              <a:t> </a:t>
            </a:r>
            <a:r>
              <a:rPr lang="vi-VN" sz="6100" dirty="0" smtClean="0">
                <a:solidFill>
                  <a:schemeClr val="bg1"/>
                </a:solidFill>
              </a:rPr>
              <a:t>Dẫn tới bên suối trong cho tôi đây bồi dưỡng </a:t>
            </a:r>
            <a:r>
              <a:rPr lang="vi-VN" sz="6100" dirty="0" smtClean="0">
                <a:solidFill>
                  <a:schemeClr val="bg1"/>
                </a:solidFill>
              </a:rPr>
              <a:t>lại.</a:t>
            </a:r>
            <a:r>
              <a:rPr lang="en-US" sz="6100" dirty="0" smtClean="0">
                <a:solidFill>
                  <a:schemeClr val="bg1"/>
                </a:solidFill>
              </a:rPr>
              <a:t> </a:t>
            </a:r>
            <a:r>
              <a:rPr lang="vi-VN" sz="6100" dirty="0" smtClean="0">
                <a:solidFill>
                  <a:schemeClr val="bg1"/>
                </a:solidFill>
              </a:rPr>
              <a:t>Theo </a:t>
            </a:r>
            <a:r>
              <a:rPr lang="vi-VN" sz="6100" dirty="0" smtClean="0">
                <a:solidFill>
                  <a:schemeClr val="bg1"/>
                </a:solidFill>
              </a:rPr>
              <a:t>đường nẻo công minh, Ngài dẫn tôi vì Uy Danh.</a:t>
            </a:r>
            <a:endParaRPr lang="en-US" sz="6100" dirty="0">
              <a:solidFill>
                <a:schemeClr val="bg1"/>
              </a:solidFill>
            </a:endParaRPr>
          </a:p>
        </p:txBody>
      </p:sp>
    </p:spTree>
    <p:extLst>
      <p:ext uri="{BB962C8B-B14F-4D97-AF65-F5344CB8AC3E}">
        <p14:creationId xmlns:p14="http://schemas.microsoft.com/office/powerpoint/2010/main" val="4215002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1474113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6000" u="sng" dirty="0" smtClean="0">
                <a:solidFill>
                  <a:srgbClr val="FFFF00"/>
                </a:solidFill>
              </a:rPr>
              <a:t>Tk3:</a:t>
            </a:r>
            <a:r>
              <a:rPr lang="en-US" sz="6000" dirty="0">
                <a:solidFill>
                  <a:schemeClr val="bg1"/>
                </a:solidFill>
              </a:rPr>
              <a:t> </a:t>
            </a:r>
            <a:r>
              <a:rPr lang="vi-VN" sz="6000" dirty="0" smtClean="0">
                <a:solidFill>
                  <a:schemeClr val="bg1"/>
                </a:solidFill>
              </a:rPr>
              <a:t>Dẫu lúc qua lũng sâu, con đâu lo sợ khốn cùng. Bởi Ngài ở bên con, cầm sẵn côn trượng chở che.</a:t>
            </a:r>
          </a:p>
        </p:txBody>
      </p:sp>
    </p:spTree>
    <p:extLst>
      <p:ext uri="{BB962C8B-B14F-4D97-AF65-F5344CB8AC3E}">
        <p14:creationId xmlns:p14="http://schemas.microsoft.com/office/powerpoint/2010/main" val="1329495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1474113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100" u="sng" dirty="0" smtClean="0">
                <a:solidFill>
                  <a:srgbClr val="FFFF00"/>
                </a:solidFill>
              </a:rPr>
              <a:t>Tk4:</a:t>
            </a:r>
            <a:r>
              <a:rPr lang="en-US" sz="6100" dirty="0" smtClean="0">
                <a:solidFill>
                  <a:schemeClr val="bg1"/>
                </a:solidFill>
              </a:rPr>
              <a:t> </a:t>
            </a:r>
            <a:r>
              <a:rPr lang="vi-VN" sz="6100" dirty="0" smtClean="0">
                <a:solidFill>
                  <a:schemeClr val="bg1"/>
                </a:solidFill>
              </a:rPr>
              <a:t>Chúa thiết con bữa ăn ngay khi quân thù đối mặt. Xức dầu tỏa hương thơm và cứ châm rượu đầy ly.</a:t>
            </a:r>
          </a:p>
        </p:txBody>
      </p:sp>
    </p:spTree>
    <p:extLst>
      <p:ext uri="{BB962C8B-B14F-4D97-AF65-F5344CB8AC3E}">
        <p14:creationId xmlns:p14="http://schemas.microsoft.com/office/powerpoint/2010/main" val="2220294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1474113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dirty="0" smtClean="0">
                <a:solidFill>
                  <a:srgbClr val="FFFF00"/>
                </a:solidFill>
              </a:rPr>
              <a:t>Tk5:</a:t>
            </a:r>
            <a:r>
              <a:rPr lang="en-US" sz="6000" dirty="0" smtClean="0">
                <a:solidFill>
                  <a:schemeClr val="bg1"/>
                </a:solidFill>
              </a:rPr>
              <a:t> </a:t>
            </a:r>
            <a:r>
              <a:rPr lang="vi-VN" sz="6000" dirty="0" smtClean="0">
                <a:solidFill>
                  <a:schemeClr val="bg1"/>
                </a:solidFill>
              </a:rPr>
              <a:t>Chúa vẫn che chở con trong ân thiêng và nghĩa tình. Con được ở vương cung qua tháng năm dài triền miên.</a:t>
            </a:r>
          </a:p>
        </p:txBody>
      </p:sp>
    </p:spTree>
    <p:extLst>
      <p:ext uri="{BB962C8B-B14F-4D97-AF65-F5344CB8AC3E}">
        <p14:creationId xmlns:p14="http://schemas.microsoft.com/office/powerpoint/2010/main" val="16552938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smtClean="0">
                <a:solidFill>
                  <a:srgbClr val="FFFF00"/>
                </a:solidFill>
              </a:rPr>
              <a:t>Đk:</a:t>
            </a:r>
            <a:r>
              <a:rPr lang="en-US" sz="7200" smtClean="0">
                <a:solidFill>
                  <a:schemeClr val="bg1"/>
                </a:solidFill>
              </a:rPr>
              <a:t> </a:t>
            </a:r>
            <a:r>
              <a:rPr lang="vi-VN" sz="7200" smtClean="0">
                <a:solidFill>
                  <a:schemeClr val="bg1"/>
                </a:solidFill>
              </a:rPr>
              <a:t>Tôi ở trong nhà Chúa những năm tháng dài triền miên.</a:t>
            </a:r>
          </a:p>
        </p:txBody>
      </p:sp>
    </p:spTree>
    <p:extLst>
      <p:ext uri="{BB962C8B-B14F-4D97-AF65-F5344CB8AC3E}">
        <p14:creationId xmlns:p14="http://schemas.microsoft.com/office/powerpoint/2010/main" val="14741135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dirty="0">
                <a:solidFill>
                  <a:srgbClr val="A50021"/>
                </a:solidFill>
              </a:rPr>
              <a:t>Bài đọc </a:t>
            </a:r>
            <a:r>
              <a:rPr lang="en-US" sz="3600" dirty="0" smtClean="0">
                <a:solidFill>
                  <a:srgbClr val="A50021"/>
                </a:solidFill>
              </a:rPr>
              <a:t>2</a:t>
            </a:r>
            <a:r>
              <a:rPr lang="vi-VN" sz="3600" dirty="0" smtClean="0">
                <a:solidFill>
                  <a:srgbClr val="A50021"/>
                </a:solidFill>
              </a:rPr>
              <a:t>.</a:t>
            </a:r>
            <a:endParaRPr lang="vi-VN" sz="3600" dirty="0">
              <a:solidFill>
                <a:srgbClr val="A50021"/>
              </a:solidFill>
            </a:endParaRPr>
          </a:p>
          <a:p>
            <a:r>
              <a:rPr lang="vi-VN" sz="3600" dirty="0">
                <a:solidFill>
                  <a:srgbClr val="A50021"/>
                </a:solidFill>
              </a:rPr>
              <a:t>Bài trích </a:t>
            </a:r>
            <a:r>
              <a:rPr lang="en-US" sz="3600" dirty="0" err="1" smtClean="0">
                <a:solidFill>
                  <a:srgbClr val="A50021"/>
                </a:solidFill>
              </a:rPr>
              <a:t>thư</a:t>
            </a:r>
            <a:r>
              <a:rPr lang="en-US" sz="3600" dirty="0" smtClean="0">
                <a:solidFill>
                  <a:srgbClr val="A50021"/>
                </a:solidFill>
              </a:rPr>
              <a:t> </a:t>
            </a:r>
            <a:r>
              <a:rPr lang="en-US" sz="3600" dirty="0" err="1" smtClean="0">
                <a:solidFill>
                  <a:srgbClr val="A50021"/>
                </a:solidFill>
              </a:rPr>
              <a:t>của</a:t>
            </a:r>
            <a:r>
              <a:rPr lang="en-US" sz="3600" dirty="0" smtClean="0">
                <a:solidFill>
                  <a:srgbClr val="A50021"/>
                </a:solidFill>
              </a:rPr>
              <a:t> </a:t>
            </a:r>
            <a:r>
              <a:rPr lang="en-US" sz="3600" dirty="0" err="1" smtClean="0">
                <a:solidFill>
                  <a:srgbClr val="A50021"/>
                </a:solidFill>
              </a:rPr>
              <a:t>thánh</a:t>
            </a:r>
            <a:r>
              <a:rPr lang="en-US" sz="3600" dirty="0" smtClean="0">
                <a:solidFill>
                  <a:srgbClr val="A50021"/>
                </a:solidFill>
              </a:rPr>
              <a:t> </a:t>
            </a:r>
            <a:r>
              <a:rPr lang="en-US" sz="3600" dirty="0" err="1" smtClean="0">
                <a:solidFill>
                  <a:srgbClr val="A50021"/>
                </a:solidFill>
              </a:rPr>
              <a:t>Phaolo</a:t>
            </a:r>
            <a:r>
              <a:rPr lang="en-US" sz="3600" dirty="0" smtClean="0">
                <a:solidFill>
                  <a:srgbClr val="A50021"/>
                </a:solidFill>
              </a:rPr>
              <a:t> </a:t>
            </a:r>
            <a:r>
              <a:rPr lang="en-US" sz="3600" dirty="0" err="1" smtClean="0">
                <a:solidFill>
                  <a:srgbClr val="A50021"/>
                </a:solidFill>
              </a:rPr>
              <a:t>tôn</a:t>
            </a:r>
            <a:r>
              <a:rPr lang="en-US" sz="3600" dirty="0" smtClean="0">
                <a:solidFill>
                  <a:srgbClr val="A50021"/>
                </a:solidFill>
              </a:rPr>
              <a:t> </a:t>
            </a:r>
            <a:r>
              <a:rPr lang="en-US" sz="3600" dirty="0" err="1" smtClean="0">
                <a:solidFill>
                  <a:srgbClr val="A50021"/>
                </a:solidFill>
              </a:rPr>
              <a:t>đồ</a:t>
            </a:r>
            <a:r>
              <a:rPr lang="en-US" sz="3600" dirty="0" smtClean="0">
                <a:solidFill>
                  <a:srgbClr val="A50021"/>
                </a:solidFill>
              </a:rPr>
              <a:t>,</a:t>
            </a:r>
          </a:p>
          <a:p>
            <a:r>
              <a:rPr lang="en-US" sz="3600" dirty="0" err="1" smtClean="0">
                <a:solidFill>
                  <a:srgbClr val="A50021"/>
                </a:solidFill>
              </a:rPr>
              <a:t>Gửi</a:t>
            </a:r>
            <a:r>
              <a:rPr lang="en-US" sz="3600" dirty="0" smtClean="0">
                <a:solidFill>
                  <a:srgbClr val="A50021"/>
                </a:solidFill>
              </a:rPr>
              <a:t> </a:t>
            </a:r>
            <a:r>
              <a:rPr lang="en-US" sz="3600" dirty="0" err="1" smtClean="0">
                <a:solidFill>
                  <a:srgbClr val="A50021"/>
                </a:solidFill>
              </a:rPr>
              <a:t>tín</a:t>
            </a:r>
            <a:r>
              <a:rPr lang="en-US" sz="3600" dirty="0" smtClean="0">
                <a:solidFill>
                  <a:srgbClr val="A50021"/>
                </a:solidFill>
              </a:rPr>
              <a:t> </a:t>
            </a:r>
            <a:r>
              <a:rPr lang="en-US" sz="3600" dirty="0" err="1" smtClean="0">
                <a:solidFill>
                  <a:srgbClr val="A50021"/>
                </a:solidFill>
              </a:rPr>
              <a:t>hữu</a:t>
            </a:r>
            <a:r>
              <a:rPr lang="en-US" sz="3600" dirty="0" smtClean="0">
                <a:solidFill>
                  <a:srgbClr val="A50021"/>
                </a:solidFill>
              </a:rPr>
              <a:t> Phi-lip-</a:t>
            </a:r>
            <a:r>
              <a:rPr lang="en-US" sz="3600" dirty="0" err="1" smtClean="0">
                <a:solidFill>
                  <a:srgbClr val="A50021"/>
                </a:solidFill>
              </a:rPr>
              <a:t>phê</a:t>
            </a:r>
            <a:r>
              <a:rPr lang="en-US" sz="3600" dirty="0" smtClean="0">
                <a:solidFill>
                  <a:srgbClr val="A50021"/>
                </a:solidFill>
              </a:rPr>
              <a:t>.</a:t>
            </a:r>
            <a:endParaRPr lang="vi-VN" sz="3600" dirty="0">
              <a:solidFill>
                <a:srgbClr val="A50021"/>
              </a:solidFill>
            </a:endParaRPr>
          </a:p>
          <a:p>
            <a:r>
              <a:rPr lang="en-US" sz="3600" dirty="0" err="1" smtClean="0">
                <a:solidFill>
                  <a:srgbClr val="A50021"/>
                </a:solidFill>
              </a:rPr>
              <a:t>Với</a:t>
            </a:r>
            <a:r>
              <a:rPr lang="en-US" sz="3600" dirty="0" smtClean="0">
                <a:solidFill>
                  <a:srgbClr val="A50021"/>
                </a:solidFill>
              </a:rPr>
              <a:t> </a:t>
            </a:r>
            <a:r>
              <a:rPr lang="en-US" sz="3600" dirty="0" err="1" smtClean="0">
                <a:solidFill>
                  <a:srgbClr val="A50021"/>
                </a:solidFill>
              </a:rPr>
              <a:t>Đấng</a:t>
            </a:r>
            <a:r>
              <a:rPr lang="en-US" sz="3600" dirty="0" smtClean="0">
                <a:solidFill>
                  <a:srgbClr val="A50021"/>
                </a:solidFill>
              </a:rPr>
              <a:t> ban </a:t>
            </a:r>
            <a:r>
              <a:rPr lang="en-US" sz="3600" dirty="0" err="1" smtClean="0">
                <a:solidFill>
                  <a:srgbClr val="A50021"/>
                </a:solidFill>
              </a:rPr>
              <a:t>sức</a:t>
            </a:r>
            <a:r>
              <a:rPr lang="en-US" sz="3600" dirty="0" smtClean="0">
                <a:solidFill>
                  <a:srgbClr val="A50021"/>
                </a:solidFill>
              </a:rPr>
              <a:t> </a:t>
            </a:r>
            <a:r>
              <a:rPr lang="en-US" sz="3600" dirty="0" err="1" smtClean="0">
                <a:solidFill>
                  <a:srgbClr val="A50021"/>
                </a:solidFill>
              </a:rPr>
              <a:t>mạnh</a:t>
            </a:r>
            <a:r>
              <a:rPr lang="en-US" sz="3600" dirty="0" smtClean="0">
                <a:solidFill>
                  <a:srgbClr val="A50021"/>
                </a:solidFill>
              </a:rPr>
              <a:t> </a:t>
            </a:r>
            <a:r>
              <a:rPr lang="en-US" sz="3600" dirty="0" err="1" smtClean="0">
                <a:solidFill>
                  <a:srgbClr val="A50021"/>
                </a:solidFill>
              </a:rPr>
              <a:t>cho</a:t>
            </a:r>
            <a:r>
              <a:rPr lang="en-US" sz="3600" dirty="0" smtClean="0">
                <a:solidFill>
                  <a:srgbClr val="A50021"/>
                </a:solidFill>
              </a:rPr>
              <a:t> </a:t>
            </a:r>
            <a:r>
              <a:rPr lang="en-US" sz="3600" dirty="0" err="1" smtClean="0">
                <a:solidFill>
                  <a:srgbClr val="A50021"/>
                </a:solidFill>
              </a:rPr>
              <a:t>tôi</a:t>
            </a:r>
            <a:r>
              <a:rPr lang="en-US" sz="3600" dirty="0" smtClean="0">
                <a:solidFill>
                  <a:srgbClr val="A50021"/>
                </a:solidFill>
              </a:rPr>
              <a:t>, </a:t>
            </a:r>
            <a:r>
              <a:rPr lang="en-US" sz="3600" dirty="0" err="1" smtClean="0">
                <a:solidFill>
                  <a:srgbClr val="A50021"/>
                </a:solidFill>
              </a:rPr>
              <a:t>tôi</a:t>
            </a:r>
            <a:r>
              <a:rPr lang="en-US" sz="3600" dirty="0" smtClean="0">
                <a:solidFill>
                  <a:srgbClr val="A50021"/>
                </a:solidFill>
              </a:rPr>
              <a:t> </a:t>
            </a:r>
            <a:r>
              <a:rPr lang="en-US" sz="3600" dirty="0" err="1" smtClean="0">
                <a:solidFill>
                  <a:srgbClr val="A50021"/>
                </a:solidFill>
              </a:rPr>
              <a:t>chịu</a:t>
            </a:r>
            <a:r>
              <a:rPr lang="en-US" sz="3600" dirty="0" smtClean="0">
                <a:solidFill>
                  <a:srgbClr val="A50021"/>
                </a:solidFill>
              </a:rPr>
              <a:t> </a:t>
            </a:r>
            <a:r>
              <a:rPr lang="en-US" sz="3600" dirty="0" err="1" smtClean="0">
                <a:solidFill>
                  <a:srgbClr val="A50021"/>
                </a:solidFill>
              </a:rPr>
              <a:t>được</a:t>
            </a:r>
            <a:r>
              <a:rPr lang="en-US" sz="3600" dirty="0" smtClean="0">
                <a:solidFill>
                  <a:srgbClr val="A50021"/>
                </a:solidFill>
              </a:rPr>
              <a:t> </a:t>
            </a:r>
            <a:r>
              <a:rPr lang="en-US" sz="3600" dirty="0" err="1" smtClean="0">
                <a:solidFill>
                  <a:srgbClr val="A50021"/>
                </a:solidFill>
              </a:rPr>
              <a:t>hết</a:t>
            </a:r>
            <a:r>
              <a:rPr lang="vi-VN" sz="3600" dirty="0" smtClean="0">
                <a:solidFill>
                  <a:srgbClr val="A50021"/>
                </a:solidFill>
              </a:rPr>
              <a:t>.</a:t>
            </a:r>
            <a:endParaRPr lang="vi-VN" sz="3600" dirty="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6000" b="0" dirty="0">
                <a:solidFill>
                  <a:schemeClr val="bg1"/>
                </a:solidFill>
                <a:effectLst/>
                <a:latin typeface="+mj-lt"/>
              </a:rPr>
              <a:t>này chúng con đang chung lời cầu nguyện cho các</a:t>
            </a:r>
            <a:br>
              <a:rPr lang="vi-VN" sz="6000" b="0" dirty="0">
                <a:solidFill>
                  <a:schemeClr val="bg1"/>
                </a:solidFill>
                <a:effectLst/>
                <a:latin typeface="+mj-lt"/>
              </a:rPr>
            </a:br>
            <a:r>
              <a:rPr lang="vi-VN" sz="6000" b="0" dirty="0">
                <a:solidFill>
                  <a:schemeClr val="bg1"/>
                </a:solidFill>
                <a:effectLst/>
                <a:latin typeface="+mj-lt"/>
              </a:rPr>
              <a:t>Giám mục, và những người tham dự Thượng Hội đồng Giám mục thế giới.</a:t>
            </a:r>
            <a:endParaRPr lang="en-US" sz="6000" b="0" dirty="0">
              <a:solidFill>
                <a:schemeClr val="bg1"/>
              </a:solidFill>
              <a:effectLst/>
              <a:latin typeface="+mj-lt"/>
            </a:endParaRPr>
          </a:p>
        </p:txBody>
      </p:sp>
    </p:spTree>
    <p:extLst>
      <p:ext uri="{BB962C8B-B14F-4D97-AF65-F5344CB8AC3E}">
        <p14:creationId xmlns:p14="http://schemas.microsoft.com/office/powerpoint/2010/main" val="3452343247"/>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4600" dirty="0" smtClean="0">
                <a:solidFill>
                  <a:schemeClr val="bg1"/>
                </a:solidFill>
              </a:rPr>
              <a:t>Xin Thiên Chúa là Thân Phụ Đức Giê-su Ki-tô, Chúa chúng ta, soi mắt tâm hồn chúng ta, cho chúng ta nhận rõ đâu là niềm hy vọng mà ơn Ngài kêu gọi mang lại cho chúng ta.</a:t>
            </a:r>
            <a:endParaRPr lang="en-US" sz="46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1236618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905694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sinh</a:t>
            </a:r>
            <a:r>
              <a:rPr lang="vi-VN" sz="6600" b="0" dirty="0" smtClean="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71560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40368662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a:t>
            </a:r>
            <a:r>
              <a:rPr lang="vi-VN" sz="6000" b="0" dirty="0" smtClean="0">
                <a:solidFill>
                  <a:schemeClr val="bg1"/>
                </a:solidFill>
                <a:effectLst/>
                <a:latin typeface="+mj-lt"/>
              </a:rPr>
              <a:t>Cha</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0908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110534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25660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5100" b="0" dirty="0">
                <a:solidFill>
                  <a:schemeClr val="bg1"/>
                </a:solidFill>
                <a:effectLst/>
                <a:latin typeface="+mj-lt"/>
                <a:cs typeface="Times New Roman" pitchFamily="18" charset="0"/>
              </a:rPr>
              <a:t>Xin Chúa làm nên cuộc Hiện Xuống mới trong đời sống Hội</a:t>
            </a:r>
            <a:br>
              <a:rPr lang="vi-VN" sz="5100" b="0" dirty="0">
                <a:solidFill>
                  <a:schemeClr val="bg1"/>
                </a:solidFill>
                <a:effectLst/>
                <a:latin typeface="+mj-lt"/>
                <a:cs typeface="Times New Roman" pitchFamily="18" charset="0"/>
              </a:rPr>
            </a:br>
            <a:r>
              <a:rPr lang="vi-VN" sz="5100" b="0" dirty="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51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19416516"/>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a:t>
            </a:r>
            <a:r>
              <a:rPr lang="vi-VN" sz="6000" b="0" dirty="0" smtClean="0">
                <a:solidFill>
                  <a:schemeClr val="bg1"/>
                </a:solidFill>
                <a:effectLst/>
                <a:latin typeface="+mj-lt"/>
                <a:cs typeface="Times New Roman" pitchFamily="18" charset="0"/>
              </a:rPr>
              <a:t>Philatô</a:t>
            </a:r>
            <a:r>
              <a:rPr lang="en-US" sz="6000" b="0" dirty="0" smtClean="0">
                <a:solidFill>
                  <a:schemeClr val="bg1"/>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30112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5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213907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611527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a:t>
            </a:r>
            <a:r>
              <a:rPr lang="vi-VN" sz="6000" b="0" dirty="0" smtClean="0">
                <a:solidFill>
                  <a:schemeClr val="bg1"/>
                </a:solidFill>
                <a:effectLst/>
                <a:latin typeface="+mj-lt"/>
              </a:rPr>
              <a:t>Con</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86937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515417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5472333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
        <p:nvSpPr>
          <p:cNvPr id="4" name="Rectangle 3"/>
          <p:cNvSpPr/>
          <p:nvPr/>
        </p:nvSpPr>
        <p:spPr>
          <a:xfrm>
            <a:off x="3352800" y="1160205"/>
            <a:ext cx="5486400" cy="3600986"/>
          </a:xfrm>
          <a:prstGeom prst="rect">
            <a:avLst/>
          </a:prstGeom>
        </p:spPr>
        <p:txBody>
          <a:bodyPr wrap="square">
            <a:spAutoFit/>
          </a:bodyPr>
          <a:lstStyle/>
          <a:p>
            <a:pPr algn="just"/>
            <a:r>
              <a:rPr lang="vi-VN" sz="3800" dirty="0"/>
              <a:t>Thiên Chúa yêu thương quan phòng đã dọn sẵn tiệc Nước Trời và mời gọi chúng ta vào dự </a:t>
            </a:r>
            <a:r>
              <a:rPr lang="vi-VN" sz="3800" dirty="0" smtClean="0"/>
              <a:t>tiệc</a:t>
            </a:r>
            <a:r>
              <a:rPr lang="en-US" sz="3800" dirty="0" smtClean="0"/>
              <a:t> t</a:t>
            </a:r>
            <a:r>
              <a:rPr lang="vi-VN" sz="3800" dirty="0" smtClean="0"/>
              <a:t>rong </a:t>
            </a:r>
            <a:r>
              <a:rPr lang="vi-VN" sz="3800" dirty="0"/>
              <a:t>tâm tình khát khao được dự tiệc Nước </a:t>
            </a:r>
            <a:r>
              <a:rPr lang="vi-VN" sz="3800" dirty="0" smtClean="0"/>
              <a:t>Trời</a:t>
            </a:r>
            <a:r>
              <a:rPr lang="en-US" sz="3800" dirty="0" smtClean="0"/>
              <a:t>.</a:t>
            </a:r>
            <a:endParaRPr lang="en-US" sz="3800" dirty="0"/>
          </a:p>
        </p:txBody>
      </p:sp>
    </p:spTree>
    <p:extLst>
      <p:ext uri="{BB962C8B-B14F-4D97-AF65-F5344CB8AC3E}">
        <p14:creationId xmlns:p14="http://schemas.microsoft.com/office/powerpoint/2010/main" val="420509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708160"/>
          </a:xfrm>
          <a:prstGeom prst="rect">
            <a:avLst/>
          </a:prstGeom>
        </p:spPr>
        <p:txBody>
          <a:bodyPr wrap="square">
            <a:spAutoFit/>
          </a:bodyPr>
          <a:lstStyle/>
          <a:p>
            <a:pPr algn="ctr"/>
            <a:r>
              <a:rPr lang="en-US" sz="6500" b="1" dirty="0" smtClean="0">
                <a:solidFill>
                  <a:srgbClr val="FFFF00"/>
                </a:solidFill>
              </a:rPr>
              <a:t>LỜI DÂNG 1</a:t>
            </a:r>
            <a:endParaRPr lang="en-US" sz="6500" b="1" dirty="0">
              <a:solidFill>
                <a:srgbClr val="FFFF00"/>
              </a:solidFill>
            </a:endParaRPr>
          </a:p>
          <a:p>
            <a:pPr algn="ctr"/>
            <a:r>
              <a:rPr lang="en-US" sz="4000" b="1" i="1" dirty="0" err="1" smtClean="0">
                <a:solidFill>
                  <a:schemeClr val="bg1"/>
                </a:solidFill>
              </a:rPr>
              <a:t>Nguyễn</a:t>
            </a:r>
            <a:r>
              <a:rPr lang="en-US" sz="4000" b="1" i="1" dirty="0" smtClean="0">
                <a:solidFill>
                  <a:schemeClr val="bg1"/>
                </a:solidFill>
              </a:rPr>
              <a:t> </a:t>
            </a:r>
            <a:r>
              <a:rPr lang="en-US" sz="4000" b="1" i="1" dirty="0" err="1" smtClean="0">
                <a:solidFill>
                  <a:schemeClr val="bg1"/>
                </a:solidFill>
              </a:rPr>
              <a:t>Duy</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502"/>
            <a:ext cx="9144000" cy="4982582"/>
          </a:xfrm>
          <a:prstGeom prst="rect">
            <a:avLst/>
          </a:prstGeom>
        </p:spPr>
        <p:txBody>
          <a:bodyPr wrap="square">
            <a:spAutoFit/>
          </a:bodyPr>
          <a:lstStyle/>
          <a:p>
            <a:pPr algn="just">
              <a:lnSpc>
                <a:spcPct val="110000"/>
              </a:lnSpc>
            </a:pPr>
            <a:r>
              <a:rPr lang="en-US" sz="4900" u="sng" dirty="0" smtClean="0">
                <a:solidFill>
                  <a:srgbClr val="FFFF00"/>
                </a:solidFill>
              </a:rPr>
              <a:t>Tk1:</a:t>
            </a:r>
            <a:r>
              <a:rPr lang="en-US" sz="4900" dirty="0" smtClean="0">
                <a:solidFill>
                  <a:schemeClr val="bg1"/>
                </a:solidFill>
              </a:rPr>
              <a:t> </a:t>
            </a:r>
            <a:r>
              <a:rPr lang="vi-VN" sz="4900" dirty="0" smtClean="0">
                <a:solidFill>
                  <a:schemeClr val="bg1"/>
                </a:solidFill>
              </a:rPr>
              <a:t>Này </a:t>
            </a:r>
            <a:r>
              <a:rPr lang="vi-VN" sz="4900" dirty="0">
                <a:solidFill>
                  <a:schemeClr val="bg1"/>
                </a:solidFill>
              </a:rPr>
              <a:t>tấm bánh thơm đây ly rượu nồng nàn hương nho mới. Xin góp về từ ruộng xanh dâng </a:t>
            </a:r>
            <a:r>
              <a:rPr lang="vi-VN" sz="4900" dirty="0" smtClean="0">
                <a:solidFill>
                  <a:schemeClr val="bg1"/>
                </a:solidFill>
              </a:rPr>
              <a:t>Chúa</a:t>
            </a:r>
            <a:r>
              <a:rPr lang="en-US" sz="4900" dirty="0" smtClean="0">
                <a:solidFill>
                  <a:schemeClr val="bg1"/>
                </a:solidFill>
              </a:rPr>
              <a:t>, c</a:t>
            </a:r>
            <a:r>
              <a:rPr lang="vi-VN" sz="4900" dirty="0" smtClean="0">
                <a:solidFill>
                  <a:schemeClr val="bg1"/>
                </a:solidFill>
              </a:rPr>
              <a:t>ùng </a:t>
            </a:r>
            <a:r>
              <a:rPr lang="vi-VN" sz="4900" dirty="0">
                <a:solidFill>
                  <a:schemeClr val="bg1"/>
                </a:solidFill>
              </a:rPr>
              <a:t>tiến dâng lên tâm tình của muôn con người là những ước mơ ngày vui đến trong cuộc đời</a:t>
            </a:r>
            <a:r>
              <a:rPr lang="vi-VN" sz="4900" dirty="0" smtClean="0">
                <a:solidFill>
                  <a:schemeClr val="bg1"/>
                </a:solidFill>
              </a:rPr>
              <a:t>.</a:t>
            </a:r>
            <a:endParaRPr lang="en-US" sz="4900" dirty="0">
              <a:solidFill>
                <a:schemeClr val="bg1"/>
              </a:solidFill>
            </a:endParaRPr>
          </a:p>
        </p:txBody>
      </p:sp>
    </p:spTree>
    <p:extLst>
      <p:ext uri="{BB962C8B-B14F-4D97-AF65-F5344CB8AC3E}">
        <p14:creationId xmlns:p14="http://schemas.microsoft.com/office/powerpoint/2010/main" val="2909925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814"/>
            <a:ext cx="9144000" cy="5047536"/>
          </a:xfrm>
          <a:prstGeom prst="rect">
            <a:avLst/>
          </a:prstGeom>
        </p:spPr>
        <p:txBody>
          <a:bodyPr wrap="square">
            <a:spAutoFit/>
          </a:bodyPr>
          <a:lstStyle/>
          <a:p>
            <a:pPr algn="just"/>
            <a:r>
              <a:rPr lang="vi-VN" sz="4600" u="sng" dirty="0" smtClean="0">
                <a:solidFill>
                  <a:srgbClr val="FFFF00"/>
                </a:solidFill>
              </a:rPr>
              <a:t>Đ</a:t>
            </a:r>
            <a:r>
              <a:rPr lang="en-US" sz="4600" u="sng" dirty="0" smtClean="0">
                <a:solidFill>
                  <a:srgbClr val="FFFF00"/>
                </a:solidFill>
              </a:rPr>
              <a:t>k</a:t>
            </a:r>
            <a:r>
              <a:rPr lang="vi-VN" sz="4600" u="sng" dirty="0" smtClean="0">
                <a:solidFill>
                  <a:srgbClr val="FFFF00"/>
                </a:solidFill>
              </a:rPr>
              <a:t>:</a:t>
            </a:r>
            <a:r>
              <a:rPr lang="vi-VN" sz="4600" dirty="0" smtClean="0">
                <a:solidFill>
                  <a:schemeClr val="bg1"/>
                </a:solidFill>
              </a:rPr>
              <a:t> </a:t>
            </a:r>
            <a:r>
              <a:rPr lang="vi-VN" sz="4600" dirty="0">
                <a:solidFill>
                  <a:schemeClr val="bg1"/>
                </a:solidFill>
              </a:rPr>
              <a:t>Xin dâng lên hy lễ mới này tấm bánh với ly rượu. Xin Cha ban muôn ân phúc tràn lan trên toàn thế giới. Xin dâng Cha bao mơ ước ngày mai quê hương sẽ rạng ngời, đời vui tươi thêm những nụ cười. Tháng năm sống cho tình yêu người. </a:t>
            </a:r>
            <a:endParaRPr lang="en-US" sz="4600" dirty="0">
              <a:solidFill>
                <a:schemeClr val="bg1"/>
              </a:solidFill>
            </a:endParaRPr>
          </a:p>
        </p:txBody>
      </p:sp>
    </p:spTree>
    <p:extLst>
      <p:ext uri="{BB962C8B-B14F-4D97-AF65-F5344CB8AC3E}">
        <p14:creationId xmlns:p14="http://schemas.microsoft.com/office/powerpoint/2010/main" val="2909925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6000" b="0" dirty="0">
                <a:solidFill>
                  <a:schemeClr val="bg1"/>
                </a:solidFill>
                <a:effectLst/>
                <a:latin typeface="+mj-lt"/>
              </a:rPr>
              <a:t>để các ngài cùng nhau tìm hiểu những điều đẹp ý</a:t>
            </a:r>
            <a:r>
              <a:rPr lang="en-US" sz="6000" b="0" dirty="0">
                <a:solidFill>
                  <a:schemeClr val="bg1"/>
                </a:solidFill>
                <a:effectLst/>
                <a:latin typeface="+mj-lt"/>
              </a:rPr>
              <a:t> </a:t>
            </a:r>
            <a:r>
              <a:rPr lang="vi-VN" sz="6000" b="0" dirty="0">
                <a:solidFill>
                  <a:schemeClr val="bg1"/>
                </a:solidFill>
                <a:effectLst/>
                <a:latin typeface="+mj-lt"/>
              </a:rPr>
              <a:t>Chúa, và hướng dẫn đoàn Dân Chúa thực thi những điều Chúa truyền dạy</a:t>
            </a:r>
            <a:r>
              <a:rPr lang="en-US" sz="6000" b="0" dirty="0">
                <a:solidFill>
                  <a:schemeClr val="bg1"/>
                </a:solidFill>
                <a:effectLst/>
                <a:latin typeface="+mj-lt"/>
              </a:rPr>
              <a:t>.</a:t>
            </a:r>
          </a:p>
        </p:txBody>
      </p:sp>
    </p:spTree>
    <p:extLst>
      <p:ext uri="{BB962C8B-B14F-4D97-AF65-F5344CB8AC3E}">
        <p14:creationId xmlns:p14="http://schemas.microsoft.com/office/powerpoint/2010/main" val="2875312414"/>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26"/>
            <a:ext cx="9144000" cy="5170646"/>
          </a:xfrm>
          <a:prstGeom prst="rect">
            <a:avLst/>
          </a:prstGeom>
        </p:spPr>
        <p:txBody>
          <a:bodyPr wrap="square">
            <a:spAutoFit/>
          </a:bodyPr>
          <a:lstStyle/>
          <a:p>
            <a:pPr algn="just">
              <a:lnSpc>
                <a:spcPct val="110000"/>
              </a:lnSpc>
            </a:pPr>
            <a:r>
              <a:rPr lang="en-US" sz="5000" u="sng" dirty="0" smtClean="0">
                <a:solidFill>
                  <a:srgbClr val="FFFF00"/>
                </a:solidFill>
              </a:rPr>
              <a:t>Tk2:</a:t>
            </a:r>
            <a:r>
              <a:rPr lang="en-US" sz="5000" dirty="0" smtClean="0">
                <a:solidFill>
                  <a:schemeClr val="bg1"/>
                </a:solidFill>
              </a:rPr>
              <a:t> </a:t>
            </a:r>
            <a:r>
              <a:rPr lang="vi-VN" sz="5000" dirty="0" smtClean="0">
                <a:solidFill>
                  <a:schemeClr val="bg1"/>
                </a:solidFill>
              </a:rPr>
              <a:t>Của </a:t>
            </a:r>
            <a:r>
              <a:rPr lang="vi-VN" sz="5000" dirty="0">
                <a:solidFill>
                  <a:schemeClr val="bg1"/>
                </a:solidFill>
              </a:rPr>
              <a:t>lễ hôm nay xin góp lại tình người trên thế giới. Xin dâng Ngài vạn bàn tay đổi mới. </a:t>
            </a:r>
            <a:r>
              <a:rPr lang="vi-VN" sz="5000" dirty="0" smtClean="0">
                <a:solidFill>
                  <a:schemeClr val="bg1"/>
                </a:solidFill>
              </a:rPr>
              <a:t>Của </a:t>
            </a:r>
            <a:r>
              <a:rPr lang="vi-VN" sz="5000" dirty="0">
                <a:solidFill>
                  <a:schemeClr val="bg1"/>
                </a:solidFill>
              </a:rPr>
              <a:t>lễ hôm nay chính là bằng chứng muôn đời tình mến sẽ không nhạt phai đắp xây cuộc đời</a:t>
            </a:r>
            <a:r>
              <a:rPr lang="vi-VN" sz="5000" dirty="0" smtClean="0">
                <a:solidFill>
                  <a:schemeClr val="bg1"/>
                </a:solidFill>
              </a:rPr>
              <a:t>.</a:t>
            </a:r>
            <a:endParaRPr lang="en-US" sz="5000" dirty="0">
              <a:solidFill>
                <a:schemeClr val="bg1"/>
              </a:solidFill>
            </a:endParaRPr>
          </a:p>
        </p:txBody>
      </p:sp>
    </p:spTree>
    <p:extLst>
      <p:ext uri="{BB962C8B-B14F-4D97-AF65-F5344CB8AC3E}">
        <p14:creationId xmlns:p14="http://schemas.microsoft.com/office/powerpoint/2010/main" val="29099254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814"/>
            <a:ext cx="9144000" cy="5047536"/>
          </a:xfrm>
          <a:prstGeom prst="rect">
            <a:avLst/>
          </a:prstGeom>
        </p:spPr>
        <p:txBody>
          <a:bodyPr wrap="square">
            <a:spAutoFit/>
          </a:bodyPr>
          <a:lstStyle/>
          <a:p>
            <a:pPr algn="just"/>
            <a:r>
              <a:rPr lang="vi-VN" sz="4600" u="sng" dirty="0" smtClean="0">
                <a:solidFill>
                  <a:srgbClr val="FFFF00"/>
                </a:solidFill>
              </a:rPr>
              <a:t>Đ</a:t>
            </a:r>
            <a:r>
              <a:rPr lang="en-US" sz="4600" u="sng" dirty="0" smtClean="0">
                <a:solidFill>
                  <a:srgbClr val="FFFF00"/>
                </a:solidFill>
              </a:rPr>
              <a:t>k</a:t>
            </a:r>
            <a:r>
              <a:rPr lang="vi-VN" sz="4600" u="sng" dirty="0" smtClean="0">
                <a:solidFill>
                  <a:srgbClr val="FFFF00"/>
                </a:solidFill>
              </a:rPr>
              <a:t>:</a:t>
            </a:r>
            <a:r>
              <a:rPr lang="vi-VN" sz="4600" dirty="0" smtClean="0">
                <a:solidFill>
                  <a:prstClr val="white"/>
                </a:solidFill>
              </a:rPr>
              <a:t> </a:t>
            </a:r>
            <a:r>
              <a:rPr lang="vi-VN" sz="4600" dirty="0">
                <a:solidFill>
                  <a:prstClr val="white"/>
                </a:solidFill>
              </a:rPr>
              <a:t>Xin dâng lên hy lễ mới này tấm bánh với ly rượu. Xin Cha ban muôn ân phúc tràn lan trên toàn thế giới. Xin dâng Cha bao mơ ước ngày mai quê hương sẽ rạng ngời, đời vui tươi thêm những nụ cười. Tháng năm sống cho tình yêu người. </a:t>
            </a:r>
            <a:endParaRPr lang="en-US" sz="4600" dirty="0">
              <a:solidFill>
                <a:prstClr val="white"/>
              </a:solidFill>
            </a:endParaRPr>
          </a:p>
        </p:txBody>
      </p:sp>
    </p:spTree>
    <p:extLst>
      <p:ext uri="{BB962C8B-B14F-4D97-AF65-F5344CB8AC3E}">
        <p14:creationId xmlns:p14="http://schemas.microsoft.com/office/powerpoint/2010/main" val="16815254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800" b="0" dirty="0">
                <a:solidFill>
                  <a:srgbClr val="FFFF00"/>
                </a:solidFill>
                <a:effectLst/>
              </a:rPr>
              <a:t>Ca </a:t>
            </a:r>
            <a:r>
              <a:rPr lang="en-US" sz="5800" b="0" dirty="0" err="1">
                <a:solidFill>
                  <a:srgbClr val="FFFF00"/>
                </a:solidFill>
                <a:effectLst/>
              </a:rPr>
              <a:t>Nguyện</a:t>
            </a:r>
            <a:r>
              <a:rPr lang="en-US" sz="5800" b="0" dirty="0">
                <a:solidFill>
                  <a:srgbClr val="FFFF00"/>
                </a:solidFill>
                <a:effectLst/>
              </a:rPr>
              <a:t> </a:t>
            </a:r>
            <a:r>
              <a:rPr lang="en-US" sz="5800" b="0" dirty="0" err="1">
                <a:solidFill>
                  <a:srgbClr val="FFFF00"/>
                </a:solidFill>
                <a:effectLst/>
              </a:rPr>
              <a:t>Hiệp</a:t>
            </a:r>
            <a:r>
              <a:rPr lang="en-US" sz="5800" b="0" dirty="0">
                <a:solidFill>
                  <a:srgbClr val="FFFF00"/>
                </a:solidFill>
                <a:effectLst/>
              </a:rPr>
              <a:t> </a:t>
            </a:r>
            <a:r>
              <a:rPr lang="en-US" sz="5800" b="0" dirty="0" err="1">
                <a:solidFill>
                  <a:srgbClr val="FFFF00"/>
                </a:solidFill>
                <a:effectLst/>
              </a:rPr>
              <a:t>Lễ</a:t>
            </a:r>
            <a:r>
              <a:rPr lang="en-US" sz="5800" b="0" dirty="0">
                <a:solidFill>
                  <a:srgbClr val="FFFF00"/>
                </a:solidFill>
                <a:effectLst/>
              </a:rPr>
              <a:t/>
            </a:r>
            <a:br>
              <a:rPr lang="en-US" sz="5800" b="0" dirty="0">
                <a:solidFill>
                  <a:srgbClr val="FFFF00"/>
                </a:solidFill>
                <a:effectLst/>
              </a:rPr>
            </a:br>
            <a:r>
              <a:rPr lang="en-US" sz="5800" dirty="0" smtClean="0">
                <a:solidFill>
                  <a:srgbClr val="FFFF00"/>
                </a:solidFill>
              </a:rPr>
              <a:t>KHÁT KHAO TÌNH YÊU CHÚA</a:t>
            </a:r>
            <a:br>
              <a:rPr lang="en-US" sz="5800" dirty="0" smtClean="0">
                <a:solidFill>
                  <a:srgbClr val="FFFF00"/>
                </a:solidFill>
              </a:rPr>
            </a:br>
            <a:r>
              <a:rPr lang="en-US" sz="5800" i="1" dirty="0" err="1" smtClean="0">
                <a:solidFill>
                  <a:schemeClr val="bg1"/>
                </a:solidFill>
              </a:rPr>
              <a:t>Giang</a:t>
            </a:r>
            <a:r>
              <a:rPr lang="en-US" sz="5800" i="1" dirty="0" smtClean="0">
                <a:solidFill>
                  <a:schemeClr val="bg1"/>
                </a:solidFill>
              </a:rPr>
              <a:t> </a:t>
            </a:r>
            <a:r>
              <a:rPr lang="en-US" sz="5800" i="1" dirty="0" err="1" smtClean="0">
                <a:solidFill>
                  <a:schemeClr val="bg1"/>
                </a:solidFill>
              </a:rPr>
              <a:t>Tâm</a:t>
            </a:r>
            <a:endParaRPr lang="en-US" sz="58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500"/>
          </a:xfrm>
        </p:spPr>
        <p:txBody>
          <a:bodyPr>
            <a:noAutofit/>
          </a:bodyPr>
          <a:lstStyle/>
          <a:p>
            <a:pPr algn="just"/>
            <a:r>
              <a:rPr lang="vi-VN" u="sng" dirty="0" smtClean="0">
                <a:solidFill>
                  <a:srgbClr val="FFFF00"/>
                </a:solidFill>
              </a:rPr>
              <a:t>Đ</a:t>
            </a:r>
            <a:r>
              <a:rPr lang="en-US" u="sng" dirty="0" smtClean="0">
                <a:solidFill>
                  <a:srgbClr val="FFFF00"/>
                </a:solidFill>
              </a:rPr>
              <a:t>k</a:t>
            </a:r>
            <a:r>
              <a:rPr lang="vi-VN" u="sng" dirty="0" smtClean="0">
                <a:solidFill>
                  <a:srgbClr val="FFFF00"/>
                </a:solidFill>
              </a:rPr>
              <a:t>:</a:t>
            </a:r>
            <a:r>
              <a:rPr lang="vi-VN" dirty="0" smtClean="0">
                <a:solidFill>
                  <a:schemeClr val="bg1"/>
                </a:solidFill>
              </a:rPr>
              <a:t> </a:t>
            </a:r>
            <a:r>
              <a:rPr lang="vi-VN" dirty="0">
                <a:solidFill>
                  <a:schemeClr val="bg1"/>
                </a:solidFill>
              </a:rPr>
              <a:t>Chúa đã đặt vào trong tim con </a:t>
            </a:r>
            <a:r>
              <a:rPr lang="en-US" dirty="0" smtClean="0">
                <a:solidFill>
                  <a:schemeClr val="bg1"/>
                </a:solidFill>
              </a:rPr>
              <a:t>n</a:t>
            </a:r>
            <a:r>
              <a:rPr lang="vi-VN" dirty="0" smtClean="0">
                <a:solidFill>
                  <a:schemeClr val="bg1"/>
                </a:solidFill>
              </a:rPr>
              <a:t>ỗi </a:t>
            </a:r>
            <a:r>
              <a:rPr lang="vi-VN" dirty="0">
                <a:solidFill>
                  <a:schemeClr val="bg1"/>
                </a:solidFill>
              </a:rPr>
              <a:t>khát khao tình yêu của </a:t>
            </a:r>
            <a:r>
              <a:rPr lang="vi-VN" dirty="0" smtClean="0">
                <a:solidFill>
                  <a:schemeClr val="bg1"/>
                </a:solidFill>
              </a:rPr>
              <a:t>Ngài</a:t>
            </a:r>
            <a:r>
              <a:rPr lang="en-US" dirty="0" smtClean="0">
                <a:solidFill>
                  <a:schemeClr val="bg1"/>
                </a:solidFill>
              </a:rPr>
              <a:t>, n</a:t>
            </a:r>
            <a:r>
              <a:rPr lang="vi-VN" dirty="0" smtClean="0">
                <a:solidFill>
                  <a:schemeClr val="bg1"/>
                </a:solidFill>
              </a:rPr>
              <a:t>ỗi </a:t>
            </a:r>
            <a:r>
              <a:rPr lang="vi-VN" dirty="0">
                <a:solidFill>
                  <a:schemeClr val="bg1"/>
                </a:solidFill>
              </a:rPr>
              <a:t>khát khao khắc khoải khôn </a:t>
            </a:r>
            <a:r>
              <a:rPr lang="vi-VN" dirty="0" smtClean="0">
                <a:solidFill>
                  <a:schemeClr val="bg1"/>
                </a:solidFill>
              </a:rPr>
              <a:t>nguôi</a:t>
            </a:r>
            <a:r>
              <a:rPr lang="en-US" dirty="0" smtClean="0">
                <a:solidFill>
                  <a:schemeClr val="bg1"/>
                </a:solidFill>
              </a:rPr>
              <a:t>, n</a:t>
            </a:r>
            <a:r>
              <a:rPr lang="vi-VN" dirty="0" smtClean="0">
                <a:solidFill>
                  <a:schemeClr val="bg1"/>
                </a:solidFill>
              </a:rPr>
              <a:t>ỗi </a:t>
            </a:r>
            <a:r>
              <a:rPr lang="vi-VN" dirty="0">
                <a:solidFill>
                  <a:schemeClr val="bg1"/>
                </a:solidFill>
              </a:rPr>
              <a:t>ước mong mãi hoài khôn </a:t>
            </a:r>
            <a:r>
              <a:rPr lang="vi-VN" dirty="0" smtClean="0">
                <a:solidFill>
                  <a:schemeClr val="bg1"/>
                </a:solidFill>
              </a:rPr>
              <a:t>vơi</a:t>
            </a:r>
            <a:r>
              <a:rPr lang="en-US" dirty="0" smtClean="0">
                <a:solidFill>
                  <a:schemeClr val="bg1"/>
                </a:solidFill>
              </a:rPr>
              <a:t>. </a:t>
            </a:r>
            <a:r>
              <a:rPr lang="vi-VN" dirty="0" smtClean="0">
                <a:solidFill>
                  <a:schemeClr val="bg1"/>
                </a:solidFill>
              </a:rPr>
              <a:t>Chúa đã đặt vào trong tim con</a:t>
            </a:r>
            <a:r>
              <a:rPr lang="en-US" dirty="0" smtClean="0">
                <a:solidFill>
                  <a:schemeClr val="bg1"/>
                </a:solidFill>
              </a:rPr>
              <a:t>, n</a:t>
            </a:r>
            <a:r>
              <a:rPr lang="vi-VN" dirty="0" smtClean="0">
                <a:solidFill>
                  <a:schemeClr val="bg1"/>
                </a:solidFill>
              </a:rPr>
              <a:t>iềm khát khao hướng về chính Chúa </a:t>
            </a:r>
            <a:r>
              <a:rPr lang="en-US" dirty="0" smtClean="0">
                <a:solidFill>
                  <a:schemeClr val="bg1"/>
                </a:solidFill>
              </a:rPr>
              <a:t>l</a:t>
            </a:r>
            <a:r>
              <a:rPr lang="vi-VN" dirty="0" smtClean="0">
                <a:solidFill>
                  <a:schemeClr val="bg1"/>
                </a:solidFill>
              </a:rPr>
              <a:t>à nguồn cội đời sống con </a:t>
            </a:r>
            <a:r>
              <a:rPr lang="en-US" dirty="0" smtClean="0">
                <a:solidFill>
                  <a:schemeClr val="bg1"/>
                </a:solidFill>
              </a:rPr>
              <a:t>h</a:t>
            </a:r>
            <a:r>
              <a:rPr lang="vi-VN" dirty="0" smtClean="0">
                <a:solidFill>
                  <a:schemeClr val="bg1"/>
                </a:solidFill>
              </a:rPr>
              <a:t>ạnh phúc của con</a:t>
            </a:r>
            <a:r>
              <a:rPr lang="en-US" dirty="0" smtClean="0">
                <a:solidFill>
                  <a:schemeClr val="bg1"/>
                </a:solidFill>
              </a:rPr>
              <a:t>.</a:t>
            </a:r>
            <a:r>
              <a:rPr lang="vi-VN"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6070564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047536"/>
          </a:xfrm>
          <a:prstGeom prst="rect">
            <a:avLst/>
          </a:prstGeom>
        </p:spPr>
        <p:txBody>
          <a:bodyPr wrap="square">
            <a:spAutoFit/>
          </a:bodyPr>
          <a:lstStyle/>
          <a:p>
            <a:pPr algn="just"/>
            <a:r>
              <a:rPr lang="en-US" sz="4600" u="sng" dirty="0" smtClean="0">
                <a:solidFill>
                  <a:srgbClr val="FFFF00"/>
                </a:solidFill>
              </a:rPr>
              <a:t>Tk1:</a:t>
            </a:r>
            <a:r>
              <a:rPr lang="en-US" sz="4600" dirty="0" smtClean="0">
                <a:solidFill>
                  <a:srgbClr val="FFFF00"/>
                </a:solidFill>
              </a:rPr>
              <a:t> </a:t>
            </a:r>
            <a:r>
              <a:rPr lang="vi-VN" sz="4600" dirty="0" smtClean="0">
                <a:solidFill>
                  <a:schemeClr val="bg1"/>
                </a:solidFill>
              </a:rPr>
              <a:t>Tình </a:t>
            </a:r>
            <a:r>
              <a:rPr lang="vi-VN" sz="4600" dirty="0">
                <a:solidFill>
                  <a:schemeClr val="bg1"/>
                </a:solidFill>
              </a:rPr>
              <a:t>yêu Chúa dịu dàng cưu mang và cho con sự </a:t>
            </a:r>
            <a:r>
              <a:rPr lang="vi-VN" sz="4600" dirty="0" smtClean="0">
                <a:solidFill>
                  <a:schemeClr val="bg1"/>
                </a:solidFill>
              </a:rPr>
              <a:t>sống</a:t>
            </a:r>
            <a:r>
              <a:rPr lang="en-US" sz="4600" dirty="0" smtClean="0">
                <a:solidFill>
                  <a:schemeClr val="bg1"/>
                </a:solidFill>
              </a:rPr>
              <a:t>, n</a:t>
            </a:r>
            <a:r>
              <a:rPr lang="vi-VN" sz="4600" dirty="0" smtClean="0">
                <a:solidFill>
                  <a:schemeClr val="bg1"/>
                </a:solidFill>
              </a:rPr>
              <a:t>uôi </a:t>
            </a:r>
            <a:r>
              <a:rPr lang="vi-VN" sz="4600" dirty="0">
                <a:solidFill>
                  <a:schemeClr val="bg1"/>
                </a:solidFill>
              </a:rPr>
              <a:t>dưỡng đời con bằng thánh ân </a:t>
            </a:r>
            <a:r>
              <a:rPr lang="vi-VN" sz="4600" dirty="0" smtClean="0">
                <a:solidFill>
                  <a:schemeClr val="bg1"/>
                </a:solidFill>
              </a:rPr>
              <a:t>Ngài</a:t>
            </a:r>
            <a:r>
              <a:rPr lang="en-US" sz="4600" dirty="0" smtClean="0">
                <a:solidFill>
                  <a:schemeClr val="bg1"/>
                </a:solidFill>
              </a:rPr>
              <a:t>. </a:t>
            </a:r>
            <a:r>
              <a:rPr lang="vi-VN" sz="4600" dirty="0" smtClean="0">
                <a:solidFill>
                  <a:schemeClr val="bg1"/>
                </a:solidFill>
              </a:rPr>
              <a:t>Nâng </a:t>
            </a:r>
            <a:r>
              <a:rPr lang="vi-VN" sz="4600" dirty="0">
                <a:solidFill>
                  <a:schemeClr val="bg1"/>
                </a:solidFill>
              </a:rPr>
              <a:t>đỡ đời con từng bước trong </a:t>
            </a:r>
            <a:r>
              <a:rPr lang="vi-VN" sz="4600" dirty="0" smtClean="0">
                <a:solidFill>
                  <a:schemeClr val="bg1"/>
                </a:solidFill>
              </a:rPr>
              <a:t>đời</a:t>
            </a:r>
            <a:r>
              <a:rPr lang="en-US" sz="4600" dirty="0" smtClean="0">
                <a:solidFill>
                  <a:schemeClr val="bg1"/>
                </a:solidFill>
              </a:rPr>
              <a:t>, </a:t>
            </a:r>
            <a:r>
              <a:rPr lang="en-US" sz="4600" dirty="0" err="1" smtClean="0">
                <a:solidFill>
                  <a:schemeClr val="bg1"/>
                </a:solidFill>
              </a:rPr>
              <a:t>đời</a:t>
            </a:r>
            <a:r>
              <a:rPr lang="vi-VN" sz="4600" dirty="0" smtClean="0">
                <a:solidFill>
                  <a:schemeClr val="bg1"/>
                </a:solidFill>
              </a:rPr>
              <a:t> </a:t>
            </a:r>
            <a:r>
              <a:rPr lang="vi-VN" sz="4600" dirty="0">
                <a:solidFill>
                  <a:schemeClr val="bg1"/>
                </a:solidFill>
              </a:rPr>
              <a:t>con biết lấy gì xứng cân để đáp </a:t>
            </a:r>
            <a:r>
              <a:rPr lang="vi-VN" sz="4600" dirty="0" smtClean="0">
                <a:solidFill>
                  <a:schemeClr val="bg1"/>
                </a:solidFill>
              </a:rPr>
              <a:t>đền</a:t>
            </a:r>
            <a:r>
              <a:rPr lang="en-US" sz="4600" dirty="0">
                <a:solidFill>
                  <a:schemeClr val="bg1"/>
                </a:solidFill>
              </a:rPr>
              <a:t> </a:t>
            </a:r>
            <a:r>
              <a:rPr lang="en-US" sz="4600" dirty="0" smtClean="0">
                <a:solidFill>
                  <a:schemeClr val="bg1"/>
                </a:solidFill>
              </a:rPr>
              <a:t>d</a:t>
            </a:r>
            <a:r>
              <a:rPr lang="vi-VN" sz="4600" dirty="0" smtClean="0">
                <a:solidFill>
                  <a:schemeClr val="bg1"/>
                </a:solidFill>
              </a:rPr>
              <a:t>âng hiến </a:t>
            </a:r>
            <a:r>
              <a:rPr lang="vi-VN" sz="4600" dirty="0">
                <a:solidFill>
                  <a:schemeClr val="bg1"/>
                </a:solidFill>
              </a:rPr>
              <a:t>Ngài con tim mong đáp </a:t>
            </a:r>
            <a:r>
              <a:rPr lang="vi-VN" sz="4600" dirty="0" smtClean="0">
                <a:solidFill>
                  <a:schemeClr val="bg1"/>
                </a:solidFill>
              </a:rPr>
              <a:t>đền</a:t>
            </a:r>
            <a:r>
              <a:rPr lang="en-US"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36029454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500"/>
          </a:xfrm>
        </p:spPr>
        <p:txBody>
          <a:bodyPr>
            <a:noAutofit/>
          </a:bodyPr>
          <a:lstStyle/>
          <a:p>
            <a:pPr algn="just"/>
            <a:r>
              <a:rPr lang="vi-VN" u="sng" dirty="0" smtClean="0">
                <a:solidFill>
                  <a:srgbClr val="FFFF00"/>
                </a:solidFill>
              </a:rPr>
              <a:t>Đ</a:t>
            </a:r>
            <a:r>
              <a:rPr lang="en-US" u="sng" dirty="0" smtClean="0">
                <a:solidFill>
                  <a:srgbClr val="FFFF00"/>
                </a:solidFill>
              </a:rPr>
              <a:t>k</a:t>
            </a:r>
            <a:r>
              <a:rPr lang="vi-VN" u="sng" dirty="0" smtClean="0">
                <a:solidFill>
                  <a:srgbClr val="FFFF00"/>
                </a:solidFill>
              </a:rPr>
              <a:t>:</a:t>
            </a:r>
            <a:r>
              <a:rPr lang="vi-VN" dirty="0" smtClean="0">
                <a:solidFill>
                  <a:schemeClr val="bg1"/>
                </a:solidFill>
              </a:rPr>
              <a:t> </a:t>
            </a:r>
            <a:r>
              <a:rPr lang="vi-VN" dirty="0">
                <a:solidFill>
                  <a:schemeClr val="bg1"/>
                </a:solidFill>
              </a:rPr>
              <a:t>Chúa đã đặt vào trong tim con </a:t>
            </a:r>
            <a:r>
              <a:rPr lang="en-US" dirty="0" smtClean="0">
                <a:solidFill>
                  <a:schemeClr val="bg1"/>
                </a:solidFill>
              </a:rPr>
              <a:t>n</a:t>
            </a:r>
            <a:r>
              <a:rPr lang="vi-VN" dirty="0" smtClean="0">
                <a:solidFill>
                  <a:schemeClr val="bg1"/>
                </a:solidFill>
              </a:rPr>
              <a:t>ỗi </a:t>
            </a:r>
            <a:r>
              <a:rPr lang="vi-VN" dirty="0">
                <a:solidFill>
                  <a:schemeClr val="bg1"/>
                </a:solidFill>
              </a:rPr>
              <a:t>khát khao tình yêu của </a:t>
            </a:r>
            <a:r>
              <a:rPr lang="vi-VN" dirty="0" smtClean="0">
                <a:solidFill>
                  <a:schemeClr val="bg1"/>
                </a:solidFill>
              </a:rPr>
              <a:t>Ngài</a:t>
            </a:r>
            <a:r>
              <a:rPr lang="en-US" dirty="0" smtClean="0">
                <a:solidFill>
                  <a:schemeClr val="bg1"/>
                </a:solidFill>
              </a:rPr>
              <a:t>, n</a:t>
            </a:r>
            <a:r>
              <a:rPr lang="vi-VN" dirty="0" smtClean="0">
                <a:solidFill>
                  <a:schemeClr val="bg1"/>
                </a:solidFill>
              </a:rPr>
              <a:t>ỗi </a:t>
            </a:r>
            <a:r>
              <a:rPr lang="vi-VN" dirty="0">
                <a:solidFill>
                  <a:schemeClr val="bg1"/>
                </a:solidFill>
              </a:rPr>
              <a:t>khát khao khắc khoải khôn </a:t>
            </a:r>
            <a:r>
              <a:rPr lang="vi-VN" dirty="0" smtClean="0">
                <a:solidFill>
                  <a:schemeClr val="bg1"/>
                </a:solidFill>
              </a:rPr>
              <a:t>nguôi</a:t>
            </a:r>
            <a:r>
              <a:rPr lang="en-US" dirty="0" smtClean="0">
                <a:solidFill>
                  <a:schemeClr val="bg1"/>
                </a:solidFill>
              </a:rPr>
              <a:t>, n</a:t>
            </a:r>
            <a:r>
              <a:rPr lang="vi-VN" dirty="0" smtClean="0">
                <a:solidFill>
                  <a:schemeClr val="bg1"/>
                </a:solidFill>
              </a:rPr>
              <a:t>ỗi </a:t>
            </a:r>
            <a:r>
              <a:rPr lang="vi-VN" dirty="0">
                <a:solidFill>
                  <a:schemeClr val="bg1"/>
                </a:solidFill>
              </a:rPr>
              <a:t>ước mong mãi hoài khôn </a:t>
            </a:r>
            <a:r>
              <a:rPr lang="vi-VN" dirty="0" smtClean="0">
                <a:solidFill>
                  <a:schemeClr val="bg1"/>
                </a:solidFill>
              </a:rPr>
              <a:t>vơi</a:t>
            </a:r>
            <a:r>
              <a:rPr lang="en-US" dirty="0" smtClean="0">
                <a:solidFill>
                  <a:schemeClr val="bg1"/>
                </a:solidFill>
              </a:rPr>
              <a:t>. </a:t>
            </a:r>
            <a:r>
              <a:rPr lang="vi-VN" dirty="0" smtClean="0">
                <a:solidFill>
                  <a:schemeClr val="bg1"/>
                </a:solidFill>
              </a:rPr>
              <a:t>Chúa đã đặt vào trong tim con</a:t>
            </a:r>
            <a:r>
              <a:rPr lang="en-US" dirty="0" smtClean="0">
                <a:solidFill>
                  <a:schemeClr val="bg1"/>
                </a:solidFill>
              </a:rPr>
              <a:t>, n</a:t>
            </a:r>
            <a:r>
              <a:rPr lang="vi-VN" dirty="0" smtClean="0">
                <a:solidFill>
                  <a:schemeClr val="bg1"/>
                </a:solidFill>
              </a:rPr>
              <a:t>iềm khát khao hướng về chính Chúa </a:t>
            </a:r>
            <a:r>
              <a:rPr lang="en-US" dirty="0" smtClean="0">
                <a:solidFill>
                  <a:schemeClr val="bg1"/>
                </a:solidFill>
              </a:rPr>
              <a:t>l</a:t>
            </a:r>
            <a:r>
              <a:rPr lang="vi-VN" dirty="0" smtClean="0">
                <a:solidFill>
                  <a:schemeClr val="bg1"/>
                </a:solidFill>
              </a:rPr>
              <a:t>à nguồn cội đời sống con </a:t>
            </a:r>
            <a:r>
              <a:rPr lang="en-US" dirty="0" smtClean="0">
                <a:solidFill>
                  <a:schemeClr val="bg1"/>
                </a:solidFill>
              </a:rPr>
              <a:t>h</a:t>
            </a:r>
            <a:r>
              <a:rPr lang="vi-VN" dirty="0" smtClean="0">
                <a:solidFill>
                  <a:schemeClr val="bg1"/>
                </a:solidFill>
              </a:rPr>
              <a:t>ạnh phúc của con</a:t>
            </a:r>
            <a:r>
              <a:rPr lang="en-US" dirty="0" smtClean="0">
                <a:solidFill>
                  <a:schemeClr val="bg1"/>
                </a:solidFill>
              </a:rPr>
              <a:t>.</a:t>
            </a:r>
            <a:r>
              <a:rPr lang="vi-VN"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1577991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047536"/>
          </a:xfrm>
          <a:prstGeom prst="rect">
            <a:avLst/>
          </a:prstGeom>
        </p:spPr>
        <p:txBody>
          <a:bodyPr wrap="square">
            <a:spAutoFit/>
          </a:bodyPr>
          <a:lstStyle/>
          <a:p>
            <a:pPr algn="just"/>
            <a:r>
              <a:rPr lang="en-US" sz="4600" u="sng" dirty="0" smtClean="0">
                <a:solidFill>
                  <a:srgbClr val="FFFF00"/>
                </a:solidFill>
              </a:rPr>
              <a:t>Tk2:</a:t>
            </a:r>
            <a:r>
              <a:rPr lang="en-US" sz="4600" dirty="0" smtClean="0">
                <a:solidFill>
                  <a:schemeClr val="bg1"/>
                </a:solidFill>
              </a:rPr>
              <a:t> </a:t>
            </a:r>
            <a:r>
              <a:rPr lang="vi-VN" sz="4600" dirty="0" smtClean="0">
                <a:solidFill>
                  <a:schemeClr val="bg1"/>
                </a:solidFill>
              </a:rPr>
              <a:t>Tình </a:t>
            </a:r>
            <a:r>
              <a:rPr lang="vi-VN" sz="4600" dirty="0">
                <a:solidFill>
                  <a:schemeClr val="bg1"/>
                </a:solidFill>
              </a:rPr>
              <a:t>yêu Chúa nhẹ nhàng huyền siêu hằng nâng niu đời con khôn </a:t>
            </a:r>
            <a:r>
              <a:rPr lang="vi-VN" sz="4600" dirty="0" smtClean="0">
                <a:solidFill>
                  <a:schemeClr val="bg1"/>
                </a:solidFill>
              </a:rPr>
              <a:t>lớn</a:t>
            </a:r>
            <a:r>
              <a:rPr lang="en-US" sz="4600" dirty="0" smtClean="0">
                <a:solidFill>
                  <a:schemeClr val="bg1"/>
                </a:solidFill>
              </a:rPr>
              <a:t>,</a:t>
            </a:r>
            <a:r>
              <a:rPr lang="vi-VN" sz="4600" dirty="0" smtClean="0">
                <a:solidFill>
                  <a:schemeClr val="bg1"/>
                </a:solidFill>
              </a:rPr>
              <a:t> </a:t>
            </a:r>
            <a:r>
              <a:rPr lang="en-US" sz="4600" dirty="0">
                <a:solidFill>
                  <a:schemeClr val="bg1"/>
                </a:solidFill>
              </a:rPr>
              <a:t>ủ</a:t>
            </a:r>
            <a:r>
              <a:rPr lang="vi-VN" sz="4600" dirty="0" smtClean="0">
                <a:solidFill>
                  <a:schemeClr val="bg1"/>
                </a:solidFill>
              </a:rPr>
              <a:t> </a:t>
            </a:r>
            <a:r>
              <a:rPr lang="vi-VN" sz="4600" dirty="0">
                <a:solidFill>
                  <a:schemeClr val="bg1"/>
                </a:solidFill>
              </a:rPr>
              <a:t>ấp đời con những lúc an </a:t>
            </a:r>
            <a:r>
              <a:rPr lang="vi-VN" sz="4600" dirty="0" smtClean="0">
                <a:solidFill>
                  <a:schemeClr val="bg1"/>
                </a:solidFill>
              </a:rPr>
              <a:t>bình</a:t>
            </a:r>
            <a:r>
              <a:rPr lang="en-US" sz="4600" dirty="0" smtClean="0">
                <a:solidFill>
                  <a:schemeClr val="bg1"/>
                </a:solidFill>
              </a:rPr>
              <a:t>, c</a:t>
            </a:r>
            <a:r>
              <a:rPr lang="vi-VN" sz="4600" dirty="0" smtClean="0">
                <a:solidFill>
                  <a:schemeClr val="bg1"/>
                </a:solidFill>
              </a:rPr>
              <a:t>he </a:t>
            </a:r>
            <a:r>
              <a:rPr lang="vi-VN" sz="4600" dirty="0">
                <a:solidFill>
                  <a:schemeClr val="bg1"/>
                </a:solidFill>
              </a:rPr>
              <a:t>chở đời con giữa lúc tội </a:t>
            </a:r>
            <a:r>
              <a:rPr lang="vi-VN" sz="4600" dirty="0" smtClean="0">
                <a:solidFill>
                  <a:schemeClr val="bg1"/>
                </a:solidFill>
              </a:rPr>
              <a:t>tình</a:t>
            </a:r>
            <a:r>
              <a:rPr lang="en-US" sz="4600" dirty="0" smtClean="0">
                <a:solidFill>
                  <a:schemeClr val="bg1"/>
                </a:solidFill>
              </a:rPr>
              <a:t>, t</a:t>
            </a:r>
            <a:r>
              <a:rPr lang="vi-VN" sz="4600" dirty="0" smtClean="0">
                <a:solidFill>
                  <a:schemeClr val="bg1"/>
                </a:solidFill>
              </a:rPr>
              <a:t>ình </a:t>
            </a:r>
            <a:r>
              <a:rPr lang="vi-VN" sz="4600" dirty="0">
                <a:solidFill>
                  <a:schemeClr val="bg1"/>
                </a:solidFill>
              </a:rPr>
              <a:t>con như sương đọng chóng tan có đáng </a:t>
            </a:r>
            <a:r>
              <a:rPr lang="vi-VN" sz="4600" dirty="0" smtClean="0">
                <a:solidFill>
                  <a:schemeClr val="bg1"/>
                </a:solidFill>
              </a:rPr>
              <a:t>gì</a:t>
            </a:r>
            <a:r>
              <a:rPr lang="en-US" sz="4600" dirty="0" smtClean="0">
                <a:solidFill>
                  <a:schemeClr val="bg1"/>
                </a:solidFill>
              </a:rPr>
              <a:t>, n</a:t>
            </a:r>
            <a:r>
              <a:rPr lang="vi-VN" sz="4600" dirty="0" smtClean="0">
                <a:solidFill>
                  <a:schemeClr val="bg1"/>
                </a:solidFill>
              </a:rPr>
              <a:t>hưng </a:t>
            </a:r>
            <a:r>
              <a:rPr lang="vi-VN" sz="4600" dirty="0">
                <a:solidFill>
                  <a:schemeClr val="bg1"/>
                </a:solidFill>
              </a:rPr>
              <a:t>Chúa hằng yêu con chẳng đổi </a:t>
            </a:r>
            <a:r>
              <a:rPr lang="vi-VN" sz="4600" dirty="0" smtClean="0">
                <a:solidFill>
                  <a:schemeClr val="bg1"/>
                </a:solidFill>
              </a:rPr>
              <a:t>dời</a:t>
            </a:r>
            <a:r>
              <a:rPr lang="en-US"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24267844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500"/>
          </a:xfrm>
        </p:spPr>
        <p:txBody>
          <a:bodyPr>
            <a:noAutofit/>
          </a:bodyPr>
          <a:lstStyle/>
          <a:p>
            <a:pPr algn="just"/>
            <a:r>
              <a:rPr lang="vi-VN" u="sng" dirty="0" smtClean="0">
                <a:solidFill>
                  <a:srgbClr val="FFFF00"/>
                </a:solidFill>
              </a:rPr>
              <a:t>Đ</a:t>
            </a:r>
            <a:r>
              <a:rPr lang="en-US" u="sng" dirty="0" smtClean="0">
                <a:solidFill>
                  <a:srgbClr val="FFFF00"/>
                </a:solidFill>
              </a:rPr>
              <a:t>k</a:t>
            </a:r>
            <a:r>
              <a:rPr lang="vi-VN" u="sng" dirty="0" smtClean="0">
                <a:solidFill>
                  <a:srgbClr val="FFFF00"/>
                </a:solidFill>
              </a:rPr>
              <a:t>:</a:t>
            </a:r>
            <a:r>
              <a:rPr lang="vi-VN" dirty="0" smtClean="0">
                <a:solidFill>
                  <a:schemeClr val="bg1"/>
                </a:solidFill>
              </a:rPr>
              <a:t> </a:t>
            </a:r>
            <a:r>
              <a:rPr lang="vi-VN" dirty="0">
                <a:solidFill>
                  <a:schemeClr val="bg1"/>
                </a:solidFill>
              </a:rPr>
              <a:t>Chúa đã đặt vào trong tim con </a:t>
            </a:r>
            <a:r>
              <a:rPr lang="en-US" dirty="0" smtClean="0">
                <a:solidFill>
                  <a:schemeClr val="bg1"/>
                </a:solidFill>
              </a:rPr>
              <a:t>n</a:t>
            </a:r>
            <a:r>
              <a:rPr lang="vi-VN" dirty="0" smtClean="0">
                <a:solidFill>
                  <a:schemeClr val="bg1"/>
                </a:solidFill>
              </a:rPr>
              <a:t>ỗi </a:t>
            </a:r>
            <a:r>
              <a:rPr lang="vi-VN" dirty="0">
                <a:solidFill>
                  <a:schemeClr val="bg1"/>
                </a:solidFill>
              </a:rPr>
              <a:t>khát khao tình yêu của </a:t>
            </a:r>
            <a:r>
              <a:rPr lang="vi-VN" dirty="0" smtClean="0">
                <a:solidFill>
                  <a:schemeClr val="bg1"/>
                </a:solidFill>
              </a:rPr>
              <a:t>Ngài</a:t>
            </a:r>
            <a:r>
              <a:rPr lang="en-US" dirty="0" smtClean="0">
                <a:solidFill>
                  <a:schemeClr val="bg1"/>
                </a:solidFill>
              </a:rPr>
              <a:t>, n</a:t>
            </a:r>
            <a:r>
              <a:rPr lang="vi-VN" dirty="0" smtClean="0">
                <a:solidFill>
                  <a:schemeClr val="bg1"/>
                </a:solidFill>
              </a:rPr>
              <a:t>ỗi </a:t>
            </a:r>
            <a:r>
              <a:rPr lang="vi-VN" dirty="0">
                <a:solidFill>
                  <a:schemeClr val="bg1"/>
                </a:solidFill>
              </a:rPr>
              <a:t>khát khao khắc khoải khôn </a:t>
            </a:r>
            <a:r>
              <a:rPr lang="vi-VN" dirty="0" smtClean="0">
                <a:solidFill>
                  <a:schemeClr val="bg1"/>
                </a:solidFill>
              </a:rPr>
              <a:t>nguôi</a:t>
            </a:r>
            <a:r>
              <a:rPr lang="en-US" dirty="0" smtClean="0">
                <a:solidFill>
                  <a:schemeClr val="bg1"/>
                </a:solidFill>
              </a:rPr>
              <a:t>, n</a:t>
            </a:r>
            <a:r>
              <a:rPr lang="vi-VN" dirty="0" smtClean="0">
                <a:solidFill>
                  <a:schemeClr val="bg1"/>
                </a:solidFill>
              </a:rPr>
              <a:t>ỗi </a:t>
            </a:r>
            <a:r>
              <a:rPr lang="vi-VN" dirty="0">
                <a:solidFill>
                  <a:schemeClr val="bg1"/>
                </a:solidFill>
              </a:rPr>
              <a:t>ước mong mãi hoài khôn </a:t>
            </a:r>
            <a:r>
              <a:rPr lang="vi-VN" dirty="0" smtClean="0">
                <a:solidFill>
                  <a:schemeClr val="bg1"/>
                </a:solidFill>
              </a:rPr>
              <a:t>vơi</a:t>
            </a:r>
            <a:r>
              <a:rPr lang="en-US" dirty="0" smtClean="0">
                <a:solidFill>
                  <a:schemeClr val="bg1"/>
                </a:solidFill>
              </a:rPr>
              <a:t>. </a:t>
            </a:r>
            <a:r>
              <a:rPr lang="vi-VN" dirty="0" smtClean="0">
                <a:solidFill>
                  <a:schemeClr val="bg1"/>
                </a:solidFill>
              </a:rPr>
              <a:t>Chúa đã đặt vào trong tim con</a:t>
            </a:r>
            <a:r>
              <a:rPr lang="en-US" dirty="0" smtClean="0">
                <a:solidFill>
                  <a:schemeClr val="bg1"/>
                </a:solidFill>
              </a:rPr>
              <a:t>, n</a:t>
            </a:r>
            <a:r>
              <a:rPr lang="vi-VN" dirty="0" smtClean="0">
                <a:solidFill>
                  <a:schemeClr val="bg1"/>
                </a:solidFill>
              </a:rPr>
              <a:t>iềm khát khao hướng về chính Chúa </a:t>
            </a:r>
            <a:r>
              <a:rPr lang="en-US" dirty="0" smtClean="0">
                <a:solidFill>
                  <a:schemeClr val="bg1"/>
                </a:solidFill>
              </a:rPr>
              <a:t>l</a:t>
            </a:r>
            <a:r>
              <a:rPr lang="vi-VN" dirty="0" smtClean="0">
                <a:solidFill>
                  <a:schemeClr val="bg1"/>
                </a:solidFill>
              </a:rPr>
              <a:t>à nguồn cội đời sống con </a:t>
            </a:r>
            <a:r>
              <a:rPr lang="en-US" dirty="0" smtClean="0">
                <a:solidFill>
                  <a:schemeClr val="bg1"/>
                </a:solidFill>
              </a:rPr>
              <a:t>h</a:t>
            </a:r>
            <a:r>
              <a:rPr lang="vi-VN" dirty="0" smtClean="0">
                <a:solidFill>
                  <a:schemeClr val="bg1"/>
                </a:solidFill>
              </a:rPr>
              <a:t>ạnh phúc của con</a:t>
            </a:r>
            <a:r>
              <a:rPr lang="en-US" dirty="0" smtClean="0">
                <a:solidFill>
                  <a:schemeClr val="bg1"/>
                </a:solidFill>
              </a:rPr>
              <a:t>.</a:t>
            </a:r>
            <a:r>
              <a:rPr lang="vi-VN"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157799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chemeClr val="bg1"/>
                </a:solidFill>
                <a:effectLst/>
              </a:rPr>
              <a:t>Các giáo phận Việt Nam chúng con, </a:t>
            </a:r>
            <a:r>
              <a:rPr lang="en-US" sz="4800" dirty="0">
                <a:solidFill>
                  <a:schemeClr val="bg1"/>
                </a:solidFill>
              </a:rPr>
              <a:t>l</a:t>
            </a:r>
            <a:r>
              <a:rPr lang="vi-VN" sz="4800" b="0" dirty="0" smtClean="0">
                <a:solidFill>
                  <a:schemeClr val="bg1"/>
                </a:solidFill>
                <a:effectLst/>
              </a:rPr>
              <a:t>uôn </a:t>
            </a:r>
            <a:r>
              <a:rPr lang="vi-VN" sz="4800" b="0" dirty="0">
                <a:solidFill>
                  <a:schemeClr val="bg1"/>
                </a:solidFill>
                <a:effectLst/>
              </a:rPr>
              <a:t>muốn cùng chung nhịp bước với Hội Thánh hoàn vũ, xin cho chúng con biết đồng cảm với nỗi thao thức của các Mục tử trên toàn thế giới, ngày càng ý thức hơn về tình hiệp thông,</a:t>
            </a:r>
            <a:endParaRPr lang="en-US" sz="4800" b="0" dirty="0">
              <a:solidFill>
                <a:schemeClr val="bg1"/>
              </a:solidFill>
              <a:effectLst/>
            </a:endParaRPr>
          </a:p>
        </p:txBody>
      </p:sp>
    </p:spTree>
    <p:extLst>
      <p:ext uri="{BB962C8B-B14F-4D97-AF65-F5344CB8AC3E}">
        <p14:creationId xmlns:p14="http://schemas.microsoft.com/office/powerpoint/2010/main" val="2171946470"/>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6" y="0"/>
            <a:ext cx="9146345" cy="5047536"/>
          </a:xfrm>
          <a:prstGeom prst="rect">
            <a:avLst/>
          </a:prstGeom>
        </p:spPr>
        <p:txBody>
          <a:bodyPr wrap="square">
            <a:spAutoFit/>
          </a:bodyPr>
          <a:lstStyle/>
          <a:p>
            <a:pPr algn="just"/>
            <a:r>
              <a:rPr lang="en-US" sz="4600" u="sng" dirty="0" smtClean="0">
                <a:solidFill>
                  <a:srgbClr val="FFFF00"/>
                </a:solidFill>
              </a:rPr>
              <a:t>Tk3:</a:t>
            </a:r>
            <a:r>
              <a:rPr lang="en-US" sz="4600" dirty="0" smtClean="0">
                <a:solidFill>
                  <a:schemeClr val="bg1"/>
                </a:solidFill>
              </a:rPr>
              <a:t> </a:t>
            </a:r>
            <a:r>
              <a:rPr lang="vi-VN" sz="4600" dirty="0" smtClean="0">
                <a:solidFill>
                  <a:schemeClr val="bg1"/>
                </a:solidFill>
              </a:rPr>
              <a:t>Cùng </a:t>
            </a:r>
            <a:r>
              <a:rPr lang="vi-VN" sz="4600" dirty="0">
                <a:solidFill>
                  <a:schemeClr val="bg1"/>
                </a:solidFill>
              </a:rPr>
              <a:t>với Chúa song hành con đi vượt qua muôn ngàn nguy </a:t>
            </a:r>
            <a:r>
              <a:rPr lang="vi-VN" sz="4600" dirty="0" smtClean="0">
                <a:solidFill>
                  <a:schemeClr val="bg1"/>
                </a:solidFill>
              </a:rPr>
              <a:t>khó</a:t>
            </a:r>
            <a:r>
              <a:rPr lang="en-US" sz="4600" dirty="0" smtClean="0">
                <a:solidFill>
                  <a:schemeClr val="bg1"/>
                </a:solidFill>
              </a:rPr>
              <a:t>, g</a:t>
            </a:r>
            <a:r>
              <a:rPr lang="vi-VN" sz="4600" dirty="0" smtClean="0">
                <a:solidFill>
                  <a:schemeClr val="bg1"/>
                </a:solidFill>
              </a:rPr>
              <a:t>iông </a:t>
            </a:r>
            <a:r>
              <a:rPr lang="vi-VN" sz="4600" dirty="0">
                <a:solidFill>
                  <a:schemeClr val="bg1"/>
                </a:solidFill>
              </a:rPr>
              <a:t>tố trời đêm vẫn mãi vững </a:t>
            </a:r>
            <a:r>
              <a:rPr lang="vi-VN" sz="4600" dirty="0" smtClean="0">
                <a:solidFill>
                  <a:schemeClr val="bg1"/>
                </a:solidFill>
              </a:rPr>
              <a:t>lòng</a:t>
            </a:r>
            <a:r>
              <a:rPr lang="en-US" sz="4600" dirty="0" smtClean="0">
                <a:solidFill>
                  <a:schemeClr val="bg1"/>
                </a:solidFill>
              </a:rPr>
              <a:t>, p</a:t>
            </a:r>
            <a:r>
              <a:rPr lang="vi-VN" sz="4600" dirty="0" smtClean="0">
                <a:solidFill>
                  <a:schemeClr val="bg1"/>
                </a:solidFill>
              </a:rPr>
              <a:t>hó </a:t>
            </a:r>
            <a:r>
              <a:rPr lang="vi-VN" sz="4600" dirty="0">
                <a:solidFill>
                  <a:schemeClr val="bg1"/>
                </a:solidFill>
              </a:rPr>
              <a:t>thác cậy tin vào Chúa quan </a:t>
            </a:r>
            <a:r>
              <a:rPr lang="vi-VN" sz="4600" dirty="0" smtClean="0">
                <a:solidFill>
                  <a:schemeClr val="bg1"/>
                </a:solidFill>
              </a:rPr>
              <a:t>phòng</a:t>
            </a:r>
            <a:r>
              <a:rPr lang="en-US" sz="4600" dirty="0" smtClean="0">
                <a:solidFill>
                  <a:schemeClr val="bg1"/>
                </a:solidFill>
              </a:rPr>
              <a:t>, t</a:t>
            </a:r>
            <a:r>
              <a:rPr lang="vi-VN" sz="4600" dirty="0" smtClean="0">
                <a:solidFill>
                  <a:schemeClr val="bg1"/>
                </a:solidFill>
              </a:rPr>
              <a:t>ình </a:t>
            </a:r>
            <a:r>
              <a:rPr lang="vi-VN" sz="4600" dirty="0">
                <a:solidFill>
                  <a:schemeClr val="bg1"/>
                </a:solidFill>
              </a:rPr>
              <a:t>con mong chẳng tàn úa sau bao đắng </a:t>
            </a:r>
            <a:r>
              <a:rPr lang="vi-VN" sz="4600" dirty="0" smtClean="0">
                <a:solidFill>
                  <a:schemeClr val="bg1"/>
                </a:solidFill>
              </a:rPr>
              <a:t>cay</a:t>
            </a:r>
            <a:r>
              <a:rPr lang="en-US" sz="4600" dirty="0" smtClean="0">
                <a:solidFill>
                  <a:schemeClr val="bg1"/>
                </a:solidFill>
              </a:rPr>
              <a:t>,</a:t>
            </a:r>
            <a:r>
              <a:rPr lang="vi-VN" sz="4600" dirty="0" smtClean="0">
                <a:solidFill>
                  <a:schemeClr val="bg1"/>
                </a:solidFill>
              </a:rPr>
              <a:t> </a:t>
            </a:r>
            <a:r>
              <a:rPr lang="en-US" sz="4600" dirty="0">
                <a:solidFill>
                  <a:schemeClr val="bg1"/>
                </a:solidFill>
              </a:rPr>
              <a:t>d</a:t>
            </a:r>
            <a:r>
              <a:rPr lang="vi-VN" sz="4600" dirty="0" smtClean="0">
                <a:solidFill>
                  <a:schemeClr val="bg1"/>
                </a:solidFill>
              </a:rPr>
              <a:t>âng </a:t>
            </a:r>
            <a:r>
              <a:rPr lang="vi-VN" sz="4600" dirty="0">
                <a:solidFill>
                  <a:schemeClr val="bg1"/>
                </a:solidFill>
              </a:rPr>
              <a:t>Chúa trọn tâm tư bao tháng </a:t>
            </a:r>
            <a:r>
              <a:rPr lang="vi-VN" sz="4600" dirty="0" smtClean="0">
                <a:solidFill>
                  <a:schemeClr val="bg1"/>
                </a:solidFill>
              </a:rPr>
              <a:t>ngày</a:t>
            </a:r>
            <a:r>
              <a:rPr lang="en-US"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10990117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047536"/>
          </a:xfrm>
          <a:prstGeom prst="rect">
            <a:avLst/>
          </a:prstGeom>
        </p:spPr>
        <p:txBody>
          <a:bodyPr wrap="square">
            <a:spAutoFit/>
          </a:bodyPr>
          <a:lstStyle/>
          <a:p>
            <a:pPr algn="just"/>
            <a:r>
              <a:rPr lang="en-US" sz="4600" u="sng" dirty="0" smtClean="0">
                <a:solidFill>
                  <a:srgbClr val="FFFF00"/>
                </a:solidFill>
              </a:rPr>
              <a:t>Tk4:</a:t>
            </a:r>
            <a:r>
              <a:rPr lang="en-US" sz="4600" dirty="0" smtClean="0">
                <a:solidFill>
                  <a:schemeClr val="bg1"/>
                </a:solidFill>
              </a:rPr>
              <a:t> </a:t>
            </a:r>
            <a:r>
              <a:rPr lang="vi-VN" sz="4600" dirty="0" smtClean="0">
                <a:solidFill>
                  <a:schemeClr val="bg1"/>
                </a:solidFill>
              </a:rPr>
              <a:t>Đời </a:t>
            </a:r>
            <a:r>
              <a:rPr lang="vi-VN" sz="4600" dirty="0">
                <a:solidFill>
                  <a:schemeClr val="bg1"/>
                </a:solidFill>
              </a:rPr>
              <a:t>con mãi kiếm tìm không ngơi tìm thực thi điều đẹp </a:t>
            </a:r>
            <a:r>
              <a:rPr lang="vi-VN" sz="4600" dirty="0" smtClean="0">
                <a:solidFill>
                  <a:schemeClr val="bg1"/>
                </a:solidFill>
              </a:rPr>
              <a:t>ý</a:t>
            </a:r>
            <a:r>
              <a:rPr lang="en-US" sz="4600" dirty="0">
                <a:solidFill>
                  <a:schemeClr val="bg1"/>
                </a:solidFill>
              </a:rPr>
              <a:t> </a:t>
            </a:r>
            <a:r>
              <a:rPr lang="vi-VN" sz="4600" dirty="0" smtClean="0">
                <a:solidFill>
                  <a:schemeClr val="bg1"/>
                </a:solidFill>
              </a:rPr>
              <a:t>Chúa</a:t>
            </a:r>
            <a:r>
              <a:rPr lang="en-US" sz="4600" dirty="0" smtClean="0">
                <a:solidFill>
                  <a:schemeClr val="bg1"/>
                </a:solidFill>
              </a:rPr>
              <a:t>, b</a:t>
            </a:r>
            <a:r>
              <a:rPr lang="vi-VN" sz="4600" dirty="0" smtClean="0">
                <a:solidFill>
                  <a:schemeClr val="bg1"/>
                </a:solidFill>
              </a:rPr>
              <a:t>ao </a:t>
            </a:r>
            <a:r>
              <a:rPr lang="vi-VN" sz="4600" dirty="0">
                <a:solidFill>
                  <a:schemeClr val="bg1"/>
                </a:solidFill>
              </a:rPr>
              <a:t>tháng ngày qua còn mãi miệt mài thao thức lòng con </a:t>
            </a:r>
            <a:r>
              <a:rPr lang="en-US" sz="4600" dirty="0" err="1" smtClean="0">
                <a:solidFill>
                  <a:schemeClr val="bg1"/>
                </a:solidFill>
              </a:rPr>
              <a:t>tìm</a:t>
            </a:r>
            <a:r>
              <a:rPr lang="vi-VN" sz="4600" dirty="0" smtClean="0">
                <a:solidFill>
                  <a:schemeClr val="bg1"/>
                </a:solidFill>
              </a:rPr>
              <a:t> </a:t>
            </a:r>
            <a:r>
              <a:rPr lang="vi-VN" sz="4600" dirty="0">
                <a:solidFill>
                  <a:schemeClr val="bg1"/>
                </a:solidFill>
              </a:rPr>
              <a:t>sống cho </a:t>
            </a:r>
            <a:r>
              <a:rPr lang="vi-VN" sz="4600" dirty="0" smtClean="0">
                <a:solidFill>
                  <a:schemeClr val="bg1"/>
                </a:solidFill>
              </a:rPr>
              <a:t>Ngài</a:t>
            </a:r>
            <a:r>
              <a:rPr lang="en-US" sz="4600" dirty="0" smtClean="0">
                <a:solidFill>
                  <a:schemeClr val="bg1"/>
                </a:solidFill>
              </a:rPr>
              <a:t>, c</a:t>
            </a:r>
            <a:r>
              <a:rPr lang="vi-VN" sz="4600" dirty="0" smtClean="0">
                <a:solidFill>
                  <a:schemeClr val="bg1"/>
                </a:solidFill>
              </a:rPr>
              <a:t>hỉ </a:t>
            </a:r>
            <a:r>
              <a:rPr lang="vi-VN" sz="4600" dirty="0">
                <a:solidFill>
                  <a:schemeClr val="bg1"/>
                </a:solidFill>
              </a:rPr>
              <a:t>mong sống từng ngày tín trung với sắt </a:t>
            </a:r>
            <a:r>
              <a:rPr lang="vi-VN" sz="4600" dirty="0" smtClean="0">
                <a:solidFill>
                  <a:schemeClr val="bg1"/>
                </a:solidFill>
              </a:rPr>
              <a:t>son</a:t>
            </a:r>
            <a:r>
              <a:rPr lang="en-US" sz="4600" dirty="0" smtClean="0">
                <a:solidFill>
                  <a:schemeClr val="bg1"/>
                </a:solidFill>
              </a:rPr>
              <a:t>, n</a:t>
            </a:r>
            <a:r>
              <a:rPr lang="vi-VN" sz="4600" dirty="0" smtClean="0">
                <a:solidFill>
                  <a:schemeClr val="bg1"/>
                </a:solidFill>
              </a:rPr>
              <a:t>ăm </a:t>
            </a:r>
            <a:r>
              <a:rPr lang="vi-VN" sz="4600" dirty="0">
                <a:solidFill>
                  <a:schemeClr val="bg1"/>
                </a:solidFill>
              </a:rPr>
              <a:t>tháng dần phôi pha tình con mãi </a:t>
            </a:r>
            <a:r>
              <a:rPr lang="vi-VN" sz="4600" dirty="0" smtClean="0">
                <a:solidFill>
                  <a:schemeClr val="bg1"/>
                </a:solidFill>
              </a:rPr>
              <a:t>còn</a:t>
            </a:r>
            <a:r>
              <a:rPr lang="en-US" sz="4600" dirty="0" smtClean="0">
                <a:solidFill>
                  <a:schemeClr val="bg1"/>
                </a:solidFill>
              </a:rPr>
              <a:t>.</a:t>
            </a:r>
          </a:p>
        </p:txBody>
      </p:sp>
    </p:spTree>
    <p:extLst>
      <p:ext uri="{BB962C8B-B14F-4D97-AF65-F5344CB8AC3E}">
        <p14:creationId xmlns:p14="http://schemas.microsoft.com/office/powerpoint/2010/main" val="39144627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500"/>
          </a:xfrm>
        </p:spPr>
        <p:txBody>
          <a:bodyPr>
            <a:noAutofit/>
          </a:bodyPr>
          <a:lstStyle/>
          <a:p>
            <a:pPr algn="just"/>
            <a:r>
              <a:rPr lang="vi-VN" u="sng" dirty="0" smtClean="0">
                <a:solidFill>
                  <a:srgbClr val="FFFF00"/>
                </a:solidFill>
              </a:rPr>
              <a:t>Đ</a:t>
            </a:r>
            <a:r>
              <a:rPr lang="en-US" u="sng" dirty="0" smtClean="0">
                <a:solidFill>
                  <a:srgbClr val="FFFF00"/>
                </a:solidFill>
              </a:rPr>
              <a:t>k</a:t>
            </a:r>
            <a:r>
              <a:rPr lang="vi-VN" u="sng" dirty="0" smtClean="0">
                <a:solidFill>
                  <a:srgbClr val="FFFF00"/>
                </a:solidFill>
              </a:rPr>
              <a:t>:</a:t>
            </a:r>
            <a:r>
              <a:rPr lang="vi-VN" dirty="0" smtClean="0">
                <a:solidFill>
                  <a:schemeClr val="bg1"/>
                </a:solidFill>
              </a:rPr>
              <a:t> </a:t>
            </a:r>
            <a:r>
              <a:rPr lang="vi-VN" dirty="0">
                <a:solidFill>
                  <a:schemeClr val="bg1"/>
                </a:solidFill>
              </a:rPr>
              <a:t>Chúa đã đặt vào trong tim con </a:t>
            </a:r>
            <a:r>
              <a:rPr lang="en-US" dirty="0" smtClean="0">
                <a:solidFill>
                  <a:schemeClr val="bg1"/>
                </a:solidFill>
              </a:rPr>
              <a:t>n</a:t>
            </a:r>
            <a:r>
              <a:rPr lang="vi-VN" dirty="0" smtClean="0">
                <a:solidFill>
                  <a:schemeClr val="bg1"/>
                </a:solidFill>
              </a:rPr>
              <a:t>ỗi </a:t>
            </a:r>
            <a:r>
              <a:rPr lang="vi-VN" dirty="0">
                <a:solidFill>
                  <a:schemeClr val="bg1"/>
                </a:solidFill>
              </a:rPr>
              <a:t>khát khao tình yêu của </a:t>
            </a:r>
            <a:r>
              <a:rPr lang="vi-VN" dirty="0" smtClean="0">
                <a:solidFill>
                  <a:schemeClr val="bg1"/>
                </a:solidFill>
              </a:rPr>
              <a:t>Ngài</a:t>
            </a:r>
            <a:r>
              <a:rPr lang="en-US" dirty="0" smtClean="0">
                <a:solidFill>
                  <a:schemeClr val="bg1"/>
                </a:solidFill>
              </a:rPr>
              <a:t>, n</a:t>
            </a:r>
            <a:r>
              <a:rPr lang="vi-VN" dirty="0" smtClean="0">
                <a:solidFill>
                  <a:schemeClr val="bg1"/>
                </a:solidFill>
              </a:rPr>
              <a:t>ỗi </a:t>
            </a:r>
            <a:r>
              <a:rPr lang="vi-VN" dirty="0">
                <a:solidFill>
                  <a:schemeClr val="bg1"/>
                </a:solidFill>
              </a:rPr>
              <a:t>khát khao khắc khoải khôn </a:t>
            </a:r>
            <a:r>
              <a:rPr lang="vi-VN" dirty="0" smtClean="0">
                <a:solidFill>
                  <a:schemeClr val="bg1"/>
                </a:solidFill>
              </a:rPr>
              <a:t>nguôi</a:t>
            </a:r>
            <a:r>
              <a:rPr lang="en-US" dirty="0" smtClean="0">
                <a:solidFill>
                  <a:schemeClr val="bg1"/>
                </a:solidFill>
              </a:rPr>
              <a:t>, n</a:t>
            </a:r>
            <a:r>
              <a:rPr lang="vi-VN" dirty="0" smtClean="0">
                <a:solidFill>
                  <a:schemeClr val="bg1"/>
                </a:solidFill>
              </a:rPr>
              <a:t>ỗi </a:t>
            </a:r>
            <a:r>
              <a:rPr lang="vi-VN" dirty="0">
                <a:solidFill>
                  <a:schemeClr val="bg1"/>
                </a:solidFill>
              </a:rPr>
              <a:t>ước mong mãi hoài khôn </a:t>
            </a:r>
            <a:r>
              <a:rPr lang="vi-VN" dirty="0" smtClean="0">
                <a:solidFill>
                  <a:schemeClr val="bg1"/>
                </a:solidFill>
              </a:rPr>
              <a:t>vơi</a:t>
            </a:r>
            <a:r>
              <a:rPr lang="en-US" dirty="0" smtClean="0">
                <a:solidFill>
                  <a:schemeClr val="bg1"/>
                </a:solidFill>
              </a:rPr>
              <a:t>. </a:t>
            </a:r>
            <a:r>
              <a:rPr lang="vi-VN" dirty="0" smtClean="0">
                <a:solidFill>
                  <a:schemeClr val="bg1"/>
                </a:solidFill>
              </a:rPr>
              <a:t>Chúa đã đặt vào trong tim con</a:t>
            </a:r>
            <a:r>
              <a:rPr lang="en-US" dirty="0" smtClean="0">
                <a:solidFill>
                  <a:schemeClr val="bg1"/>
                </a:solidFill>
              </a:rPr>
              <a:t>, n</a:t>
            </a:r>
            <a:r>
              <a:rPr lang="vi-VN" dirty="0" smtClean="0">
                <a:solidFill>
                  <a:schemeClr val="bg1"/>
                </a:solidFill>
              </a:rPr>
              <a:t>iềm khát khao hướng về chính Chúa </a:t>
            </a:r>
            <a:r>
              <a:rPr lang="en-US" dirty="0" smtClean="0">
                <a:solidFill>
                  <a:schemeClr val="bg1"/>
                </a:solidFill>
              </a:rPr>
              <a:t>l</a:t>
            </a:r>
            <a:r>
              <a:rPr lang="vi-VN" dirty="0" smtClean="0">
                <a:solidFill>
                  <a:schemeClr val="bg1"/>
                </a:solidFill>
              </a:rPr>
              <a:t>à nguồn cội đời sống con </a:t>
            </a:r>
            <a:r>
              <a:rPr lang="en-US" dirty="0" smtClean="0">
                <a:solidFill>
                  <a:schemeClr val="bg1"/>
                </a:solidFill>
              </a:rPr>
              <a:t>h</a:t>
            </a:r>
            <a:r>
              <a:rPr lang="vi-VN" dirty="0" smtClean="0">
                <a:solidFill>
                  <a:schemeClr val="bg1"/>
                </a:solidFill>
              </a:rPr>
              <a:t>ạnh phúc của con</a:t>
            </a:r>
            <a:r>
              <a:rPr lang="en-US" dirty="0" smtClean="0">
                <a:solidFill>
                  <a:schemeClr val="bg1"/>
                </a:solidFill>
              </a:rPr>
              <a:t>.</a:t>
            </a:r>
            <a:r>
              <a:rPr lang="vi-VN"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1577991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24" y="0"/>
            <a:ext cx="9155723" cy="5047536"/>
          </a:xfrm>
          <a:prstGeom prst="rect">
            <a:avLst/>
          </a:prstGeom>
        </p:spPr>
        <p:txBody>
          <a:bodyPr wrap="square">
            <a:spAutoFit/>
          </a:bodyPr>
          <a:lstStyle/>
          <a:p>
            <a:pPr algn="just"/>
            <a:r>
              <a:rPr lang="en-US" sz="4600" u="sng" dirty="0" smtClean="0">
                <a:solidFill>
                  <a:srgbClr val="FFFF00"/>
                </a:solidFill>
              </a:rPr>
              <a:t>Tk5:</a:t>
            </a:r>
            <a:r>
              <a:rPr lang="vi-VN" sz="4600" dirty="0" smtClean="0">
                <a:solidFill>
                  <a:schemeClr val="bg1"/>
                </a:solidFill>
              </a:rPr>
              <a:t> </a:t>
            </a:r>
            <a:r>
              <a:rPr lang="vi-VN" sz="4600" dirty="0">
                <a:solidFill>
                  <a:schemeClr val="bg1"/>
                </a:solidFill>
              </a:rPr>
              <a:t>Niềm khao khát sâu thẳm tim con là được nên một với Chúa mong ước đời con vẹn nghĩa chung </a:t>
            </a:r>
            <a:r>
              <a:rPr lang="vi-VN" sz="4600" dirty="0" smtClean="0">
                <a:solidFill>
                  <a:schemeClr val="bg1"/>
                </a:solidFill>
              </a:rPr>
              <a:t>tình</a:t>
            </a:r>
            <a:r>
              <a:rPr lang="en-US" sz="4600" dirty="0" smtClean="0">
                <a:solidFill>
                  <a:schemeClr val="bg1"/>
                </a:solidFill>
              </a:rPr>
              <a:t>, c</a:t>
            </a:r>
            <a:r>
              <a:rPr lang="vi-VN" sz="4600" dirty="0" smtClean="0">
                <a:solidFill>
                  <a:schemeClr val="bg1"/>
                </a:solidFill>
              </a:rPr>
              <a:t>hỉ </a:t>
            </a:r>
            <a:r>
              <a:rPr lang="vi-VN" sz="4600" dirty="0">
                <a:solidFill>
                  <a:schemeClr val="bg1"/>
                </a:solidFill>
              </a:rPr>
              <a:t>ở trong Chúa hạnh phúc an </a:t>
            </a:r>
            <a:r>
              <a:rPr lang="vi-VN" sz="4600" dirty="0" smtClean="0">
                <a:solidFill>
                  <a:schemeClr val="bg1"/>
                </a:solidFill>
              </a:rPr>
              <a:t>bình</a:t>
            </a:r>
            <a:r>
              <a:rPr lang="en-US" sz="4600" dirty="0" smtClean="0">
                <a:solidFill>
                  <a:schemeClr val="bg1"/>
                </a:solidFill>
              </a:rPr>
              <a:t>, h</a:t>
            </a:r>
            <a:r>
              <a:rPr lang="vi-VN" sz="4600" dirty="0" smtClean="0">
                <a:solidFill>
                  <a:schemeClr val="bg1"/>
                </a:solidFill>
              </a:rPr>
              <a:t>ồn </a:t>
            </a:r>
            <a:r>
              <a:rPr lang="vi-VN" sz="4600" dirty="0">
                <a:solidFill>
                  <a:schemeClr val="bg1"/>
                </a:solidFill>
              </a:rPr>
              <a:t>con mong kết hiệp mãi luôn trong mối </a:t>
            </a:r>
            <a:r>
              <a:rPr lang="vi-VN" sz="4600" dirty="0" smtClean="0">
                <a:solidFill>
                  <a:schemeClr val="bg1"/>
                </a:solidFill>
              </a:rPr>
              <a:t>tình</a:t>
            </a:r>
            <a:r>
              <a:rPr lang="en-US" sz="4600" dirty="0" smtClean="0">
                <a:solidFill>
                  <a:schemeClr val="bg1"/>
                </a:solidFill>
              </a:rPr>
              <a:t>, m</a:t>
            </a:r>
            <a:r>
              <a:rPr lang="vi-VN" sz="4600" dirty="0" smtClean="0">
                <a:solidFill>
                  <a:schemeClr val="bg1"/>
                </a:solidFill>
              </a:rPr>
              <a:t>ong </a:t>
            </a:r>
            <a:r>
              <a:rPr lang="vi-VN" sz="4600" dirty="0">
                <a:solidFill>
                  <a:schemeClr val="bg1"/>
                </a:solidFill>
              </a:rPr>
              <a:t>suốt đời thủy chung trọn mối </a:t>
            </a:r>
            <a:r>
              <a:rPr lang="vi-VN" sz="4600" dirty="0" smtClean="0">
                <a:solidFill>
                  <a:schemeClr val="bg1"/>
                </a:solidFill>
              </a:rPr>
              <a:t>tình</a:t>
            </a:r>
            <a:r>
              <a:rPr lang="en-US"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17808707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500"/>
          </a:xfrm>
        </p:spPr>
        <p:txBody>
          <a:bodyPr>
            <a:noAutofit/>
          </a:bodyPr>
          <a:lstStyle/>
          <a:p>
            <a:pPr algn="just"/>
            <a:r>
              <a:rPr lang="vi-VN" u="sng" dirty="0" smtClean="0">
                <a:solidFill>
                  <a:srgbClr val="FFFF00"/>
                </a:solidFill>
              </a:rPr>
              <a:t>Đ</a:t>
            </a:r>
            <a:r>
              <a:rPr lang="en-US" u="sng" dirty="0" smtClean="0">
                <a:solidFill>
                  <a:srgbClr val="FFFF00"/>
                </a:solidFill>
              </a:rPr>
              <a:t>k</a:t>
            </a:r>
            <a:r>
              <a:rPr lang="vi-VN" u="sng" dirty="0" smtClean="0">
                <a:solidFill>
                  <a:srgbClr val="FFFF00"/>
                </a:solidFill>
              </a:rPr>
              <a:t>:</a:t>
            </a:r>
            <a:r>
              <a:rPr lang="vi-VN" dirty="0" smtClean="0">
                <a:solidFill>
                  <a:schemeClr val="bg1"/>
                </a:solidFill>
              </a:rPr>
              <a:t> </a:t>
            </a:r>
            <a:r>
              <a:rPr lang="vi-VN" dirty="0">
                <a:solidFill>
                  <a:schemeClr val="bg1"/>
                </a:solidFill>
              </a:rPr>
              <a:t>Chúa đã đặt vào trong tim con </a:t>
            </a:r>
            <a:r>
              <a:rPr lang="en-US" dirty="0" smtClean="0">
                <a:solidFill>
                  <a:schemeClr val="bg1"/>
                </a:solidFill>
              </a:rPr>
              <a:t>n</a:t>
            </a:r>
            <a:r>
              <a:rPr lang="vi-VN" dirty="0" smtClean="0">
                <a:solidFill>
                  <a:schemeClr val="bg1"/>
                </a:solidFill>
              </a:rPr>
              <a:t>ỗi </a:t>
            </a:r>
            <a:r>
              <a:rPr lang="vi-VN" dirty="0">
                <a:solidFill>
                  <a:schemeClr val="bg1"/>
                </a:solidFill>
              </a:rPr>
              <a:t>khát khao tình yêu của </a:t>
            </a:r>
            <a:r>
              <a:rPr lang="vi-VN" dirty="0" smtClean="0">
                <a:solidFill>
                  <a:schemeClr val="bg1"/>
                </a:solidFill>
              </a:rPr>
              <a:t>Ngài</a:t>
            </a:r>
            <a:r>
              <a:rPr lang="en-US" dirty="0" smtClean="0">
                <a:solidFill>
                  <a:schemeClr val="bg1"/>
                </a:solidFill>
              </a:rPr>
              <a:t>, n</a:t>
            </a:r>
            <a:r>
              <a:rPr lang="vi-VN" dirty="0" smtClean="0">
                <a:solidFill>
                  <a:schemeClr val="bg1"/>
                </a:solidFill>
              </a:rPr>
              <a:t>ỗi </a:t>
            </a:r>
            <a:r>
              <a:rPr lang="vi-VN" dirty="0">
                <a:solidFill>
                  <a:schemeClr val="bg1"/>
                </a:solidFill>
              </a:rPr>
              <a:t>khát khao khắc khoải khôn </a:t>
            </a:r>
            <a:r>
              <a:rPr lang="vi-VN" dirty="0" smtClean="0">
                <a:solidFill>
                  <a:schemeClr val="bg1"/>
                </a:solidFill>
              </a:rPr>
              <a:t>nguôi</a:t>
            </a:r>
            <a:r>
              <a:rPr lang="en-US" dirty="0" smtClean="0">
                <a:solidFill>
                  <a:schemeClr val="bg1"/>
                </a:solidFill>
              </a:rPr>
              <a:t>, n</a:t>
            </a:r>
            <a:r>
              <a:rPr lang="vi-VN" dirty="0" smtClean="0">
                <a:solidFill>
                  <a:schemeClr val="bg1"/>
                </a:solidFill>
              </a:rPr>
              <a:t>ỗi </a:t>
            </a:r>
            <a:r>
              <a:rPr lang="vi-VN" dirty="0">
                <a:solidFill>
                  <a:schemeClr val="bg1"/>
                </a:solidFill>
              </a:rPr>
              <a:t>ước mong mãi hoài khôn </a:t>
            </a:r>
            <a:r>
              <a:rPr lang="vi-VN" dirty="0" smtClean="0">
                <a:solidFill>
                  <a:schemeClr val="bg1"/>
                </a:solidFill>
              </a:rPr>
              <a:t>vơi</a:t>
            </a:r>
            <a:r>
              <a:rPr lang="en-US" dirty="0" smtClean="0">
                <a:solidFill>
                  <a:schemeClr val="bg1"/>
                </a:solidFill>
              </a:rPr>
              <a:t>. </a:t>
            </a:r>
            <a:r>
              <a:rPr lang="vi-VN" dirty="0" smtClean="0">
                <a:solidFill>
                  <a:schemeClr val="bg1"/>
                </a:solidFill>
              </a:rPr>
              <a:t>Chúa đã đặt vào trong tim con</a:t>
            </a:r>
            <a:r>
              <a:rPr lang="en-US" dirty="0" smtClean="0">
                <a:solidFill>
                  <a:schemeClr val="bg1"/>
                </a:solidFill>
              </a:rPr>
              <a:t>, n</a:t>
            </a:r>
            <a:r>
              <a:rPr lang="vi-VN" dirty="0" smtClean="0">
                <a:solidFill>
                  <a:schemeClr val="bg1"/>
                </a:solidFill>
              </a:rPr>
              <a:t>iềm khát khao hướng về chính Chúa </a:t>
            </a:r>
            <a:r>
              <a:rPr lang="en-US" dirty="0" smtClean="0">
                <a:solidFill>
                  <a:schemeClr val="bg1"/>
                </a:solidFill>
              </a:rPr>
              <a:t>l</a:t>
            </a:r>
            <a:r>
              <a:rPr lang="vi-VN" dirty="0" smtClean="0">
                <a:solidFill>
                  <a:schemeClr val="bg1"/>
                </a:solidFill>
              </a:rPr>
              <a:t>à nguồn cội đời sống con </a:t>
            </a:r>
            <a:r>
              <a:rPr lang="en-US" dirty="0" smtClean="0">
                <a:solidFill>
                  <a:schemeClr val="bg1"/>
                </a:solidFill>
              </a:rPr>
              <a:t>h</a:t>
            </a:r>
            <a:r>
              <a:rPr lang="vi-VN" dirty="0" smtClean="0">
                <a:solidFill>
                  <a:schemeClr val="bg1"/>
                </a:solidFill>
              </a:rPr>
              <a:t>ạnh phúc của con</a:t>
            </a:r>
            <a:r>
              <a:rPr lang="en-US" dirty="0" smtClean="0">
                <a:solidFill>
                  <a:schemeClr val="bg1"/>
                </a:solidFill>
              </a:rPr>
              <a:t>.</a:t>
            </a:r>
            <a:r>
              <a:rPr lang="vi-VN"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1577991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500" b="0" dirty="0">
                <a:solidFill>
                  <a:srgbClr val="FFFF00"/>
                </a:solidFill>
                <a:effectLst/>
              </a:rPr>
              <a:t>Ca </a:t>
            </a:r>
            <a:r>
              <a:rPr lang="en-US" sz="6500" b="0" dirty="0" err="1">
                <a:solidFill>
                  <a:srgbClr val="FFFF00"/>
                </a:solidFill>
                <a:effectLst/>
              </a:rPr>
              <a:t>Kết</a:t>
            </a:r>
            <a:r>
              <a:rPr lang="en-US" sz="6500" b="0" dirty="0">
                <a:solidFill>
                  <a:srgbClr val="FFFF00"/>
                </a:solidFill>
                <a:effectLst/>
              </a:rPr>
              <a:t> </a:t>
            </a:r>
            <a:r>
              <a:rPr lang="en-US" sz="6500" b="0" dirty="0" err="1">
                <a:solidFill>
                  <a:srgbClr val="FFFF00"/>
                </a:solidFill>
                <a:effectLst/>
              </a:rPr>
              <a:t>Lễ</a:t>
            </a:r>
            <a:r>
              <a:rPr lang="en-US" sz="6500" b="0" dirty="0">
                <a:solidFill>
                  <a:srgbClr val="FFFF00"/>
                </a:solidFill>
                <a:effectLst/>
              </a:rPr>
              <a:t/>
            </a:r>
            <a:br>
              <a:rPr lang="en-US" sz="6500" b="0" dirty="0">
                <a:solidFill>
                  <a:srgbClr val="FFFF00"/>
                </a:solidFill>
                <a:effectLst/>
              </a:rPr>
            </a:br>
            <a:r>
              <a:rPr lang="en-US" sz="6500" b="0" dirty="0" smtClean="0">
                <a:solidFill>
                  <a:srgbClr val="FFFF00"/>
                </a:solidFill>
                <a:effectLst/>
              </a:rPr>
              <a:t>CON XIN DÂNG MẸ</a:t>
            </a:r>
            <a:r>
              <a:rPr lang="en-US" sz="6500" b="0" dirty="0" smtClean="0">
                <a:solidFill>
                  <a:srgbClr val="FFFF00"/>
                </a:solidFill>
                <a:effectLst/>
              </a:rPr>
              <a:t/>
            </a:r>
            <a:br>
              <a:rPr lang="en-US" sz="6500" b="0" dirty="0" smtClean="0">
                <a:solidFill>
                  <a:srgbClr val="FFFF00"/>
                </a:solidFill>
                <a:effectLst/>
              </a:rPr>
            </a:br>
            <a:r>
              <a:rPr lang="en-US" sz="6500" i="1" dirty="0" err="1" smtClean="0">
                <a:solidFill>
                  <a:schemeClr val="bg1"/>
                </a:solidFill>
              </a:rPr>
              <a:t>Văn</a:t>
            </a:r>
            <a:r>
              <a:rPr lang="en-US" sz="6500" i="1" dirty="0" smtClean="0">
                <a:solidFill>
                  <a:schemeClr val="bg1"/>
                </a:solidFill>
              </a:rPr>
              <a:t> Chi</a:t>
            </a:r>
            <a:endParaRPr lang="en-US" sz="65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982582"/>
          </a:xfrm>
          <a:prstGeom prst="rect">
            <a:avLst/>
          </a:prstGeom>
        </p:spPr>
        <p:txBody>
          <a:bodyPr wrap="square">
            <a:spAutoFit/>
          </a:bodyPr>
          <a:lstStyle/>
          <a:p>
            <a:pPr algn="just">
              <a:lnSpc>
                <a:spcPct val="110000"/>
              </a:lnSpc>
            </a:pPr>
            <a:r>
              <a:rPr lang="en-US" sz="4900" u="sng" dirty="0" err="1" smtClean="0">
                <a:solidFill>
                  <a:srgbClr val="FFFF00"/>
                </a:solidFill>
              </a:rPr>
              <a:t>Đk</a:t>
            </a:r>
            <a:r>
              <a:rPr lang="en-US" sz="4900" u="sng" dirty="0" smtClean="0">
                <a:solidFill>
                  <a:srgbClr val="FFFF00"/>
                </a:solidFill>
              </a:rPr>
              <a:t>:</a:t>
            </a:r>
            <a:r>
              <a:rPr lang="vi-VN" sz="4900" dirty="0" smtClean="0">
                <a:solidFill>
                  <a:schemeClr val="bg1"/>
                </a:solidFill>
              </a:rPr>
              <a:t> </a:t>
            </a:r>
            <a:r>
              <a:rPr lang="vi-VN" sz="4900" dirty="0">
                <a:solidFill>
                  <a:schemeClr val="bg1"/>
                </a:solidFill>
              </a:rPr>
              <a:t>Mẹ ơi! Trước nhan Mẹ con dâng về Mẹ. Một tràng hoa Mân Côi và ngàn lời ca chan chứa tình yêu. Lời con tiếng ca hòa dâng lên Mẹ hiền. Tựa ngàn hoa thắm tươi, xin dâng lên Mẹ thương yêu</a:t>
            </a:r>
            <a:r>
              <a:rPr lang="vi-VN" sz="4900" dirty="0" smtClean="0">
                <a:solidFill>
                  <a:schemeClr val="bg1"/>
                </a:solidFill>
              </a:rPr>
              <a:t>.</a:t>
            </a:r>
            <a:endParaRPr lang="en-US" sz="4900" dirty="0">
              <a:solidFill>
                <a:schemeClr val="bg1"/>
              </a:solidFill>
            </a:endParaRPr>
          </a:p>
        </p:txBody>
      </p:sp>
    </p:spTree>
    <p:extLst>
      <p:ext uri="{BB962C8B-B14F-4D97-AF65-F5344CB8AC3E}">
        <p14:creationId xmlns:p14="http://schemas.microsoft.com/office/powerpoint/2010/main" val="2790147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62" y="316982"/>
            <a:ext cx="9149862" cy="4235968"/>
          </a:xfrm>
          <a:prstGeom prst="rect">
            <a:avLst/>
          </a:prstGeom>
        </p:spPr>
        <p:txBody>
          <a:bodyPr wrap="square">
            <a:spAutoFit/>
          </a:bodyPr>
          <a:lstStyle/>
          <a:p>
            <a:pPr algn="just">
              <a:lnSpc>
                <a:spcPct val="110000"/>
              </a:lnSpc>
            </a:pPr>
            <a:r>
              <a:rPr lang="en-US" sz="5000" u="sng" dirty="0" smtClean="0">
                <a:solidFill>
                  <a:srgbClr val="FFFF00"/>
                </a:solidFill>
              </a:rPr>
              <a:t>Tk1:</a:t>
            </a:r>
            <a:r>
              <a:rPr lang="en-US" sz="5000" dirty="0" smtClean="0">
                <a:solidFill>
                  <a:schemeClr val="bg1"/>
                </a:solidFill>
              </a:rPr>
              <a:t> </a:t>
            </a:r>
            <a:r>
              <a:rPr lang="vi-VN" sz="5000" dirty="0" smtClean="0">
                <a:solidFill>
                  <a:schemeClr val="bg1"/>
                </a:solidFill>
              </a:rPr>
              <a:t>Trong </a:t>
            </a:r>
            <a:r>
              <a:rPr lang="vi-VN" sz="5000" dirty="0">
                <a:solidFill>
                  <a:schemeClr val="bg1"/>
                </a:solidFill>
              </a:rPr>
              <a:t>khi an vui con dâng lên Mẹ tình yêu xin dâng trọn niềm trìu </a:t>
            </a:r>
            <a:r>
              <a:rPr lang="vi-VN" sz="5000" dirty="0" smtClean="0">
                <a:solidFill>
                  <a:schemeClr val="bg1"/>
                </a:solidFill>
              </a:rPr>
              <a:t>mến</a:t>
            </a:r>
            <a:r>
              <a:rPr lang="en-US" sz="5000" dirty="0" smtClean="0">
                <a:solidFill>
                  <a:schemeClr val="bg1"/>
                </a:solidFill>
              </a:rPr>
              <a:t>, t</a:t>
            </a:r>
            <a:r>
              <a:rPr lang="vi-VN" sz="5000" dirty="0" smtClean="0">
                <a:solidFill>
                  <a:schemeClr val="bg1"/>
                </a:solidFill>
              </a:rPr>
              <a:t>rong </a:t>
            </a:r>
            <a:r>
              <a:rPr lang="vi-VN" sz="5000" dirty="0">
                <a:solidFill>
                  <a:schemeClr val="bg1"/>
                </a:solidFill>
              </a:rPr>
              <a:t>khi cô đơn xin dâng về Mẹ đời những gian truân Mẹ sẽ ủi an</a:t>
            </a:r>
            <a:r>
              <a:rPr lang="vi-VN" sz="5000" dirty="0" smtClean="0">
                <a:solidFill>
                  <a:schemeClr val="bg1"/>
                </a:solidFill>
              </a:rPr>
              <a:t>.</a:t>
            </a:r>
            <a:endParaRPr lang="en-US" sz="5000" dirty="0">
              <a:solidFill>
                <a:schemeClr val="bg1"/>
              </a:solidFill>
            </a:endParaRPr>
          </a:p>
        </p:txBody>
      </p:sp>
    </p:spTree>
    <p:extLst>
      <p:ext uri="{BB962C8B-B14F-4D97-AF65-F5344CB8AC3E}">
        <p14:creationId xmlns:p14="http://schemas.microsoft.com/office/powerpoint/2010/main" val="1875960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7"/>
          </a:xfrm>
        </p:spPr>
        <p:txBody>
          <a:bodyPr>
            <a:noAutofit/>
          </a:bodyPr>
          <a:lstStyle/>
          <a:p>
            <a:pPr algn="just"/>
            <a:r>
              <a:rPr lang="vi-VN" sz="5600" b="0" dirty="0">
                <a:solidFill>
                  <a:schemeClr val="bg1"/>
                </a:solidFill>
                <a:effectLst/>
                <a:latin typeface="+mj-lt"/>
              </a:rPr>
              <a:t>thái độ tham gia và lòng nhiệt thành trong sứ vụ của </a:t>
            </a:r>
            <a:r>
              <a:rPr lang="vi-VN" sz="5600" b="0" dirty="0" smtClean="0">
                <a:solidFill>
                  <a:schemeClr val="bg1"/>
                </a:solidFill>
                <a:effectLst/>
                <a:latin typeface="+mj-lt"/>
              </a:rPr>
              <a:t>Hội</a:t>
            </a:r>
            <a:r>
              <a:rPr lang="en-US" sz="5600" b="0" dirty="0" smtClean="0">
                <a:solidFill>
                  <a:schemeClr val="bg1"/>
                </a:solidFill>
                <a:effectLst/>
                <a:latin typeface="+mj-lt"/>
              </a:rPr>
              <a:t> </a:t>
            </a:r>
            <a:r>
              <a:rPr lang="vi-VN" sz="5600" b="0" dirty="0" smtClean="0">
                <a:solidFill>
                  <a:schemeClr val="bg1"/>
                </a:solidFill>
                <a:effectLst/>
                <a:latin typeface="+mj-lt"/>
              </a:rPr>
              <a:t>Thánh</a:t>
            </a:r>
            <a:r>
              <a:rPr lang="vi-VN" sz="5600" b="0" dirty="0">
                <a:solidFill>
                  <a:schemeClr val="bg1"/>
                </a:solidFill>
                <a:effectLst/>
                <a:latin typeface="+mj-lt"/>
              </a:rPr>
              <a:t>, </a:t>
            </a:r>
            <a:r>
              <a:rPr lang="en-US" sz="5600" b="0" dirty="0" smtClean="0">
                <a:solidFill>
                  <a:schemeClr val="bg1"/>
                </a:solidFill>
                <a:effectLst/>
                <a:latin typeface="+mj-lt"/>
              </a:rPr>
              <a:t>n</a:t>
            </a:r>
            <a:r>
              <a:rPr lang="vi-VN" sz="5600" b="0" dirty="0" smtClean="0">
                <a:solidFill>
                  <a:schemeClr val="bg1"/>
                </a:solidFill>
                <a:effectLst/>
                <a:latin typeface="+mj-lt"/>
              </a:rPr>
              <a:t>hờ </a:t>
            </a:r>
            <a:r>
              <a:rPr lang="vi-VN" sz="5600" b="0" dirty="0">
                <a:solidFill>
                  <a:schemeClr val="bg1"/>
                </a:solidFill>
                <a:effectLst/>
                <a:latin typeface="+mj-lt"/>
              </a:rPr>
              <a:t>lời chuyển cầu của Đức Trinh Nữ Maria, Nữ Vương các Tông đồ và là Mẹ của Hội Thánh,</a:t>
            </a:r>
            <a:endParaRPr lang="en-US" sz="5600" b="0" dirty="0">
              <a:solidFill>
                <a:schemeClr val="bg1"/>
              </a:solidFill>
              <a:effectLst/>
              <a:latin typeface="+mj-lt"/>
            </a:endParaRPr>
          </a:p>
        </p:txBody>
      </p:sp>
    </p:spTree>
    <p:extLst>
      <p:ext uri="{BB962C8B-B14F-4D97-AF65-F5344CB8AC3E}">
        <p14:creationId xmlns:p14="http://schemas.microsoft.com/office/powerpoint/2010/main" val="1675772142"/>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982582"/>
          </a:xfrm>
          <a:prstGeom prst="rect">
            <a:avLst/>
          </a:prstGeom>
        </p:spPr>
        <p:txBody>
          <a:bodyPr wrap="square">
            <a:spAutoFit/>
          </a:bodyPr>
          <a:lstStyle/>
          <a:p>
            <a:pPr algn="just">
              <a:lnSpc>
                <a:spcPct val="110000"/>
              </a:lnSpc>
            </a:pPr>
            <a:r>
              <a:rPr lang="en-US" sz="4900" u="sng" dirty="0" err="1" smtClean="0">
                <a:solidFill>
                  <a:srgbClr val="FFFF00"/>
                </a:solidFill>
              </a:rPr>
              <a:t>Đk</a:t>
            </a:r>
            <a:r>
              <a:rPr lang="en-US" sz="4900" u="sng" dirty="0" smtClean="0">
                <a:solidFill>
                  <a:srgbClr val="FFFF00"/>
                </a:solidFill>
              </a:rPr>
              <a:t>:</a:t>
            </a:r>
            <a:r>
              <a:rPr lang="vi-VN" sz="4900" dirty="0" smtClean="0">
                <a:solidFill>
                  <a:prstClr val="white"/>
                </a:solidFill>
              </a:rPr>
              <a:t> </a:t>
            </a:r>
            <a:r>
              <a:rPr lang="vi-VN" sz="4900" dirty="0">
                <a:solidFill>
                  <a:prstClr val="white"/>
                </a:solidFill>
              </a:rPr>
              <a:t>Mẹ ơi! Trước nhan Mẹ con dâng về Mẹ. Một tràng hoa Mân Côi và ngàn lời ca chan chứa tình yêu. Lời con tiếng ca hòa dâng lên Mẹ hiền. Tựa ngàn hoa thắm tươi, xin dâng lên Mẹ thương yêu</a:t>
            </a:r>
            <a:r>
              <a:rPr lang="vi-VN" sz="4900" dirty="0" smtClean="0">
                <a:solidFill>
                  <a:prstClr val="white"/>
                </a:solidFill>
              </a:rPr>
              <a:t>.</a:t>
            </a:r>
            <a:endParaRPr lang="en-US" sz="4900" dirty="0">
              <a:solidFill>
                <a:prstClr val="white"/>
              </a:solidFill>
            </a:endParaRPr>
          </a:p>
        </p:txBody>
      </p:sp>
    </p:spTree>
    <p:extLst>
      <p:ext uri="{BB962C8B-B14F-4D97-AF65-F5344CB8AC3E}">
        <p14:creationId xmlns:p14="http://schemas.microsoft.com/office/powerpoint/2010/main" val="41651724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30143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600" b="0" dirty="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600" b="0" dirty="0">
                <a:solidFill>
                  <a:srgbClr val="FFFF00"/>
                </a:solidFill>
                <a:effectLst/>
                <a:latin typeface="+mj-lt"/>
                <a:cs typeface="Times New Roman" pitchFamily="18" charset="0"/>
              </a:rPr>
              <a:t>Amen.</a:t>
            </a:r>
            <a:endParaRPr lang="en-US" sz="5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164851986"/>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1554</TotalTime>
  <Words>2195</Words>
  <Application>Microsoft Office PowerPoint</Application>
  <PresentationFormat>On-screen Show (16:9)</PresentationFormat>
  <Paragraphs>86</Paragraphs>
  <Slides>81</Slides>
  <Notes>0</Notes>
  <HiddenSlides>0</HiddenSlides>
  <MMClips>0</MMClips>
  <ScaleCrop>false</ScaleCrop>
  <HeadingPairs>
    <vt:vector size="4" baseType="variant">
      <vt:variant>
        <vt:lpstr>Theme</vt:lpstr>
      </vt:variant>
      <vt:variant>
        <vt:i4>11</vt:i4>
      </vt:variant>
      <vt:variant>
        <vt:lpstr>Slide Titles</vt:lpstr>
      </vt:variant>
      <vt:variant>
        <vt:i4>81</vt:i4>
      </vt:variant>
    </vt:vector>
  </HeadingPairs>
  <TitlesOfParts>
    <vt:vector size="92" baseType="lpstr">
      <vt:lpstr>Office Theme</vt:lpstr>
      <vt:lpstr>12_Office Theme</vt:lpstr>
      <vt:lpstr>36_Default Design</vt:lpstr>
      <vt:lpstr>10_Office Theme</vt:lpstr>
      <vt:lpstr>6_Office Theme</vt:lpstr>
      <vt:lpstr>7_Office Theme</vt:lpstr>
      <vt:lpstr>8_Office Theme</vt:lpstr>
      <vt:lpstr>2_Office Theme</vt:lpstr>
      <vt:lpstr>9_Office Theme</vt:lpstr>
      <vt:lpstr>3_Office Theme</vt:lpstr>
      <vt:lpstr>37_Default Design</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NÀO VỀ ĐÂY</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22 Chúa Nhật XXVIII Thường Niên Năm A Kim Long (5 câu)</vt:lpstr>
      <vt:lpstr>Đk: Tôi ở trong nhà Chúa những năm tháng dài triền miên.</vt:lpstr>
      <vt:lpstr>Tk1: Có Chúa chăn dắt tôi nên tôi không còn thiếu gì. Trên đồng cỏ xanh tươi Ngài dẫn tôi vào nghỉ ngơi.</vt:lpstr>
      <vt:lpstr>Đk: Tôi ở trong nhà Chúa những năm tháng dài triền miên.</vt:lpstr>
      <vt:lpstr>Tk2: Dẫn tới bên suối trong cho tôi đây bồi dưỡng lại. Theo đường nẻo công minh, Ngài dẫn tôi vì Uy Danh.</vt:lpstr>
      <vt:lpstr>Đk: Tôi ở trong nhà Chúa những năm tháng dài triền miên.</vt:lpstr>
      <vt:lpstr>Tk3: Dẫu lúc qua lũng sâu, con đâu lo sợ khốn cùng. Bởi Ngài ở bên con, cầm sẵn côn trượng chở che.</vt:lpstr>
      <vt:lpstr>Đk: Tôi ở trong nhà Chúa những năm tháng dài triền miên.</vt:lpstr>
      <vt:lpstr>Tk4: Chúa thiết con bữa ăn ngay khi quân thù đối mặt. Xức dầu tỏa hương thơm và cứ châm rượu đầy ly.</vt:lpstr>
      <vt:lpstr>Đk: Tôi ở trong nhà Chúa những năm tháng dài triền miên.</vt:lpstr>
      <vt:lpstr>Tk5: Chúa vẫn che chở con trong ân thiêng và nghĩa tình. Con được ở vương cung qua tháng năm dài triền miên.</vt:lpstr>
      <vt:lpstr>Đk: Tôi ở trong nhà Chúa những năm tháng dài triền miên.</vt:lpstr>
      <vt:lpstr>PowerPoint Presentation</vt:lpstr>
      <vt:lpstr>Xin Thiên Chúa là Thân Phụ Đức Giê-su Ki-tô, Chúa chúng ta, soi mắt tâm hồn chúng ta, cho chúng ta nhận rõ đâu là niềm hy vọng mà ơn Ngài kêu gọi mang lại cho chúng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KHÁT KHAO TÌNH YÊU CHÚA Giang Tâm</vt:lpstr>
      <vt:lpstr>Đk: Chúa đã đặt vào trong tim con nỗi khát khao tình yêu của Ngài, nỗi khát khao khắc khoải khôn nguôi, nỗi ước mong mãi hoài khôn vơi. Chúa đã đặt vào trong tim con, niềm khát khao hướng về chính Chúa là nguồn cội đời sống con hạnh phúc của con. </vt:lpstr>
      <vt:lpstr>PowerPoint Presentation</vt:lpstr>
      <vt:lpstr>Đk: Chúa đã đặt vào trong tim con nỗi khát khao tình yêu của Ngài, nỗi khát khao khắc khoải khôn nguôi, nỗi ước mong mãi hoài khôn vơi. Chúa đã đặt vào trong tim con, niềm khát khao hướng về chính Chúa là nguồn cội đời sống con hạnh phúc của con. </vt:lpstr>
      <vt:lpstr>PowerPoint Presentation</vt:lpstr>
      <vt:lpstr>Đk: Chúa đã đặt vào trong tim con nỗi khát khao tình yêu của Ngài, nỗi khát khao khắc khoải khôn nguôi, nỗi ước mong mãi hoài khôn vơi. Chúa đã đặt vào trong tim con, niềm khát khao hướng về chính Chúa là nguồn cội đời sống con hạnh phúc của con. </vt:lpstr>
      <vt:lpstr>PowerPoint Presentation</vt:lpstr>
      <vt:lpstr>PowerPoint Presentation</vt:lpstr>
      <vt:lpstr>Đk: Chúa đã đặt vào trong tim con nỗi khát khao tình yêu của Ngài, nỗi khát khao khắc khoải khôn nguôi, nỗi ước mong mãi hoài khôn vơi. Chúa đã đặt vào trong tim con, niềm khát khao hướng về chính Chúa là nguồn cội đời sống con hạnh phúc của con. </vt:lpstr>
      <vt:lpstr>PowerPoint Presentation</vt:lpstr>
      <vt:lpstr>Đk: Chúa đã đặt vào trong tim con nỗi khát khao tình yêu của Ngài, nỗi khát khao khắc khoải khôn nguôi, nỗi ước mong mãi hoài khôn vơi. Chúa đã đặt vào trong tim con, niềm khát khao hướng về chính Chúa là nguồn cội đời sống con hạnh phúc của con. </vt:lpstr>
      <vt:lpstr>PowerPoint Presentation</vt:lpstr>
      <vt:lpstr>PowerPoint Presentation</vt:lpstr>
      <vt:lpstr>Ca Kết Lễ CON XIN DÂNG MẸ Văn Chi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Mong Dung</cp:lastModifiedBy>
  <cp:revision>216</cp:revision>
  <dcterms:created xsi:type="dcterms:W3CDTF">2023-05-21T07:25:42Z</dcterms:created>
  <dcterms:modified xsi:type="dcterms:W3CDTF">2023-10-12T13:09:44Z</dcterms:modified>
</cp:coreProperties>
</file>