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360" r:id="rId6"/>
    <p:sldMasterId id="2147484372" r:id="rId7"/>
    <p:sldMasterId id="2147484384" r:id="rId8"/>
    <p:sldMasterId id="2147484396" r:id="rId9"/>
    <p:sldMasterId id="2147484408" r:id="rId10"/>
    <p:sldMasterId id="2147484420" r:id="rId11"/>
  </p:sldMasterIdLst>
  <p:notesMasterIdLst>
    <p:notesMasterId r:id="rId77"/>
  </p:notesMasterIdLst>
  <p:sldIdLst>
    <p:sldId id="854" r:id="rId12"/>
    <p:sldId id="553" r:id="rId13"/>
    <p:sldId id="443" r:id="rId14"/>
    <p:sldId id="585" r:id="rId15"/>
    <p:sldId id="746" r:id="rId16"/>
    <p:sldId id="676" r:id="rId17"/>
    <p:sldId id="677" r:id="rId18"/>
    <p:sldId id="862" r:id="rId19"/>
    <p:sldId id="384" r:id="rId20"/>
    <p:sldId id="386" r:id="rId21"/>
    <p:sldId id="387" r:id="rId22"/>
    <p:sldId id="388" r:id="rId23"/>
    <p:sldId id="389" r:id="rId24"/>
    <p:sldId id="390" r:id="rId25"/>
    <p:sldId id="391" r:id="rId26"/>
    <p:sldId id="863" r:id="rId27"/>
    <p:sldId id="860" r:id="rId28"/>
    <p:sldId id="811" r:id="rId29"/>
    <p:sldId id="812" r:id="rId30"/>
    <p:sldId id="813" r:id="rId31"/>
    <p:sldId id="819" r:id="rId32"/>
    <p:sldId id="814" r:id="rId33"/>
    <p:sldId id="820" r:id="rId34"/>
    <p:sldId id="815" r:id="rId35"/>
    <p:sldId id="821" r:id="rId36"/>
    <p:sldId id="861" r:id="rId37"/>
    <p:sldId id="818" r:id="rId38"/>
    <p:sldId id="864" r:id="rId39"/>
    <p:sldId id="54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865" r:id="rId54"/>
    <p:sldId id="558" r:id="rId55"/>
    <p:sldId id="561" r:id="rId56"/>
    <p:sldId id="830" r:id="rId57"/>
    <p:sldId id="614" r:id="rId58"/>
    <p:sldId id="850" r:id="rId59"/>
    <p:sldId id="847" r:id="rId60"/>
    <p:sldId id="810" r:id="rId61"/>
    <p:sldId id="868" r:id="rId62"/>
    <p:sldId id="277" r:id="rId63"/>
    <p:sldId id="278" r:id="rId64"/>
    <p:sldId id="279" r:id="rId65"/>
    <p:sldId id="290" r:id="rId66"/>
    <p:sldId id="851" r:id="rId67"/>
    <p:sldId id="291" r:id="rId68"/>
    <p:sldId id="852" r:id="rId69"/>
    <p:sldId id="292" r:id="rId70"/>
    <p:sldId id="866" r:id="rId71"/>
    <p:sldId id="293" r:id="rId72"/>
    <p:sldId id="564" r:id="rId73"/>
    <p:sldId id="853" r:id="rId74"/>
    <p:sldId id="834" r:id="rId75"/>
    <p:sldId id="867" r:id="rId7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U99sZRI7xEVChKMJFxfZnw==" hashData="pP5rUq5rq3w/k84ZbeC/UnGFF5A="/>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57</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4449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5906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8568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6148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8290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176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2237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23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214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280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1259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9507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5198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675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2661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8078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1232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1786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4213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0411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080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5608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9821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5627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09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2257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3086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3943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9210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2837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3627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1668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6733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3354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39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469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997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0871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1683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4577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9315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1491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1751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403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989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2628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05651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1539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451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512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0498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6732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3563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9655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61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78284"/>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928542"/>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53868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496856"/>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58107"/>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687572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186454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20650" y="209550"/>
            <a:ext cx="8458200" cy="2062103"/>
          </a:xfrm>
          <a:prstGeom prst="rect">
            <a:avLst/>
          </a:prstGeom>
        </p:spPr>
        <p:txBody>
          <a:bodyPr wrap="square">
            <a:spAutoFit/>
          </a:bodyPr>
          <a:lstStyle/>
          <a:p>
            <a:r>
              <a:rPr lang="vi-VN" sz="3200">
                <a:solidFill>
                  <a:srgbClr val="A50021"/>
                </a:solidFill>
              </a:rPr>
              <a:t>Bài đọc </a:t>
            </a:r>
            <a:r>
              <a:rPr lang="vi-VN" sz="3200" smtClean="0">
                <a:solidFill>
                  <a:srgbClr val="A50021"/>
                </a:solidFill>
              </a:rPr>
              <a:t>1</a:t>
            </a:r>
            <a:endParaRPr lang="vi-VN" sz="3200">
              <a:solidFill>
                <a:srgbClr val="A50021"/>
              </a:solidFill>
            </a:endParaRPr>
          </a:p>
          <a:p>
            <a:r>
              <a:rPr lang="en-US" sz="3200" smtClean="0">
                <a:solidFill>
                  <a:srgbClr val="A50021"/>
                </a:solidFill>
              </a:rPr>
              <a:t>   </a:t>
            </a:r>
            <a:r>
              <a:rPr lang="vi-VN" sz="3200" smtClean="0">
                <a:solidFill>
                  <a:srgbClr val="A50021"/>
                </a:solidFill>
              </a:rPr>
              <a:t>Các </a:t>
            </a:r>
            <a:r>
              <a:rPr lang="vi-VN" sz="3200">
                <a:solidFill>
                  <a:srgbClr val="A50021"/>
                </a:solidFill>
              </a:rPr>
              <a:t>ngươi đã đi trệch đường và làm cho nhiều người lảo đảo</a:t>
            </a:r>
            <a:r>
              <a:rPr lang="vi-VN" sz="3200" smtClean="0">
                <a:solidFill>
                  <a:srgbClr val="A50021"/>
                </a:solidFill>
              </a:rPr>
              <a:t>.</a:t>
            </a:r>
            <a:endParaRPr lang="vi-VN" sz="3200">
              <a:solidFill>
                <a:srgbClr val="A50021"/>
              </a:solidFill>
            </a:endParaRPr>
          </a:p>
          <a:p>
            <a:r>
              <a:rPr lang="en-US" sz="3200" smtClean="0">
                <a:solidFill>
                  <a:srgbClr val="002060"/>
                </a:solidFill>
              </a:rPr>
              <a:t>   </a:t>
            </a:r>
            <a:r>
              <a:rPr lang="vi-VN" sz="3200" smtClean="0">
                <a:solidFill>
                  <a:srgbClr val="002060"/>
                </a:solidFill>
              </a:rPr>
              <a:t>Bài </a:t>
            </a:r>
            <a:r>
              <a:rPr lang="vi-VN" sz="3200">
                <a:solidFill>
                  <a:srgbClr val="002060"/>
                </a:solidFill>
              </a:rPr>
              <a:t>trích sách ngôn sứ Ma-la-khi.</a:t>
            </a:r>
          </a:p>
        </p:txBody>
      </p:sp>
    </p:spTree>
    <p:extLst>
      <p:ext uri="{BB962C8B-B14F-4D97-AF65-F5344CB8AC3E}">
        <p14:creationId xmlns:p14="http://schemas.microsoft.com/office/powerpoint/2010/main" val="1632663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130</a:t>
            </a:r>
            <a:br>
              <a:rPr lang="en-US" smtClean="0">
                <a:solidFill>
                  <a:srgbClr val="FFFF00"/>
                </a:solidFill>
              </a:rPr>
            </a:br>
            <a:r>
              <a:rPr lang="en-US" smtClean="0">
                <a:solidFill>
                  <a:srgbClr val="FFFF00"/>
                </a:solidFill>
              </a:rPr>
              <a:t>Chúa Nhật XXXI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i="1" smtClean="0">
                <a:solidFill>
                  <a:schemeClr val="bg1"/>
                </a:solidFill>
              </a:rPr>
              <a:t>Kim Long</a:t>
            </a:r>
            <a:br>
              <a:rPr lang="en-US" i="1" smtClean="0">
                <a:solidFill>
                  <a:schemeClr val="bg1"/>
                </a:solidFill>
              </a:rPr>
            </a:br>
            <a:r>
              <a:rPr lang="en-US" i="1" smtClean="0">
                <a:solidFill>
                  <a:schemeClr val="bg1"/>
                </a:solidFill>
              </a:rPr>
              <a:t>03 Câu</a:t>
            </a:r>
            <a:endParaRPr lang="en-US" i="1">
              <a:solidFill>
                <a:schemeClr val="bg1"/>
              </a:solidFill>
            </a:endParaRPr>
          </a:p>
        </p:txBody>
      </p:sp>
    </p:spTree>
    <p:extLst>
      <p:ext uri="{BB962C8B-B14F-4D97-AF65-F5344CB8AC3E}">
        <p14:creationId xmlns:p14="http://schemas.microsoft.com/office/powerpoint/2010/main" val="2481572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xin gìn giữ linh hồn con trong bình an của Ngài.</a:t>
            </a:r>
          </a:p>
        </p:txBody>
      </p:sp>
    </p:spTree>
    <p:extLst>
      <p:ext uri="{BB962C8B-B14F-4D97-AF65-F5344CB8AC3E}">
        <p14:creationId xmlns:p14="http://schemas.microsoft.com/office/powerpoint/2010/main" val="2410081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smtClean="0">
                <a:solidFill>
                  <a:srgbClr val="FFFF00"/>
                </a:solidFill>
                <a:effectLst/>
              </a:rPr>
              <a:t>Ca </a:t>
            </a:r>
            <a:r>
              <a:rPr lang="en-US" sz="7000" b="0" dirty="0" err="1">
                <a:solidFill>
                  <a:srgbClr val="FFFF00"/>
                </a:solidFill>
                <a:effectLst/>
              </a:rPr>
              <a:t>Nhập</a:t>
            </a:r>
            <a:r>
              <a:rPr lang="en-US" sz="7000" b="0" dirty="0">
                <a:solidFill>
                  <a:srgbClr val="FFFF00"/>
                </a:solidFill>
                <a:effectLst/>
              </a:rPr>
              <a:t> </a:t>
            </a:r>
            <a:r>
              <a:rPr lang="en-US" sz="7000" b="0" dirty="0" err="1">
                <a:solidFill>
                  <a:srgbClr val="FFFF00"/>
                </a:solidFill>
                <a:effectLst/>
              </a:rPr>
              <a:t>Lễ</a:t>
            </a:r>
            <a:r>
              <a:rPr lang="en-US" sz="7000" b="0" dirty="0">
                <a:solidFill>
                  <a:srgbClr val="FFFF00"/>
                </a:solidFill>
                <a:effectLst/>
              </a:rPr>
              <a:t/>
            </a:r>
            <a:br>
              <a:rPr lang="en-US" sz="7000" b="0" dirty="0">
                <a:solidFill>
                  <a:srgbClr val="FFFF00"/>
                </a:solidFill>
                <a:effectLst/>
              </a:rPr>
            </a:br>
            <a:r>
              <a:rPr lang="en-US" sz="7000" dirty="0" smtClean="0">
                <a:solidFill>
                  <a:srgbClr val="FFFF00"/>
                </a:solidFill>
              </a:rPr>
              <a:t>CON HÂN HOAN</a:t>
            </a:r>
            <a:br>
              <a:rPr lang="en-US" sz="7000" dirty="0" smtClean="0">
                <a:solidFill>
                  <a:srgbClr val="FFFF00"/>
                </a:solidFill>
              </a:rPr>
            </a:br>
            <a:r>
              <a:rPr lang="en-US" sz="6000" i="1" dirty="0" smtClean="0">
                <a:solidFill>
                  <a:schemeClr val="bg1"/>
                </a:solidFill>
              </a:rPr>
              <a:t>Lm. Kim Long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smtClean="0">
                <a:solidFill>
                  <a:schemeClr val="bg1"/>
                </a:solidFill>
              </a:rPr>
              <a:t>Lòng con không dám tự hào, mắt này nguyện chẳng nhắm cao. Đường danh vọng con không đặt bước, việc phi thường nào dám mưu cầu.</a:t>
            </a:r>
            <a:endParaRPr lang="en-US" sz="5400">
              <a:solidFill>
                <a:schemeClr val="bg1"/>
              </a:solidFill>
            </a:endParaRPr>
          </a:p>
        </p:txBody>
      </p:sp>
    </p:spTree>
    <p:extLst>
      <p:ext uri="{BB962C8B-B14F-4D97-AF65-F5344CB8AC3E}">
        <p14:creationId xmlns:p14="http://schemas.microsoft.com/office/powerpoint/2010/main" val="67757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xin gìn giữ linh hồn con trong bình an của Ngài.</a:t>
            </a:r>
          </a:p>
        </p:txBody>
      </p:sp>
    </p:spTree>
    <p:extLst>
      <p:ext uri="{BB962C8B-B14F-4D97-AF65-F5344CB8AC3E}">
        <p14:creationId xmlns:p14="http://schemas.microsoft.com/office/powerpoint/2010/main" val="472436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dirty="0" smtClean="0">
                <a:solidFill>
                  <a:srgbClr val="FFFF00"/>
                </a:solidFill>
              </a:rPr>
              <a:t>Tk2:</a:t>
            </a:r>
            <a:r>
              <a:rPr lang="en-US" sz="6000" dirty="0" smtClean="0">
                <a:solidFill>
                  <a:schemeClr val="bg1"/>
                </a:solidFill>
              </a:rPr>
              <a:t> </a:t>
            </a:r>
            <a:r>
              <a:rPr lang="vi-VN" sz="6000" dirty="0" smtClean="0">
                <a:solidFill>
                  <a:schemeClr val="bg1"/>
                </a:solidFill>
              </a:rPr>
              <a:t>Hồn con, con giữ thinh lặng, chẳng hề một khi xốn xang. Như bé ngủ trong tay hiền mẫu, hồn con rày lặng lẽ </a:t>
            </a:r>
            <a:r>
              <a:rPr lang="en-US" sz="6000" dirty="0" smtClean="0">
                <a:solidFill>
                  <a:schemeClr val="bg1"/>
                </a:solidFill>
              </a:rPr>
              <a:t>a</a:t>
            </a:r>
            <a:r>
              <a:rPr lang="vi-VN" sz="6000" dirty="0" smtClean="0">
                <a:solidFill>
                  <a:schemeClr val="bg1"/>
                </a:solidFill>
              </a:rPr>
              <a:t>n vui.</a:t>
            </a:r>
            <a:endParaRPr lang="en-US" sz="6000" dirty="0">
              <a:solidFill>
                <a:schemeClr val="bg1"/>
              </a:solidFill>
            </a:endParaRPr>
          </a:p>
        </p:txBody>
      </p:sp>
    </p:spTree>
    <p:extLst>
      <p:ext uri="{BB962C8B-B14F-4D97-AF65-F5344CB8AC3E}">
        <p14:creationId xmlns:p14="http://schemas.microsoft.com/office/powerpoint/2010/main" val="919743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xin gìn giữ linh hồn con trong bình an của Ngài.</a:t>
            </a:r>
          </a:p>
        </p:txBody>
      </p:sp>
    </p:spTree>
    <p:extLst>
      <p:ext uri="{BB962C8B-B14F-4D97-AF65-F5344CB8AC3E}">
        <p14:creationId xmlns:p14="http://schemas.microsoft.com/office/powerpoint/2010/main" val="472436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Tk3:</a:t>
            </a:r>
            <a:r>
              <a:rPr lang="en-US" sz="6000">
                <a:solidFill>
                  <a:schemeClr val="bg1"/>
                </a:solidFill>
              </a:rPr>
              <a:t> </a:t>
            </a:r>
            <a:r>
              <a:rPr lang="vi-VN" sz="6000" smtClean="0">
                <a:solidFill>
                  <a:schemeClr val="bg1"/>
                </a:solidFill>
              </a:rPr>
              <a:t>Giờ đây cho đến muôn đời, vững lòng, nào hỡi Ích-diên, mà trông cậy kiên trung vào Chúa, vì chỉ Ngài là Chúa ta thờ.</a:t>
            </a:r>
          </a:p>
        </p:txBody>
      </p:sp>
    </p:spTree>
    <p:extLst>
      <p:ext uri="{BB962C8B-B14F-4D97-AF65-F5344CB8AC3E}">
        <p14:creationId xmlns:p14="http://schemas.microsoft.com/office/powerpoint/2010/main" val="1264380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xin gìn giữ linh hồn con trong bình an của Ngài.</a:t>
            </a:r>
          </a:p>
        </p:txBody>
      </p:sp>
    </p:spTree>
    <p:extLst>
      <p:ext uri="{BB962C8B-B14F-4D97-AF65-F5344CB8AC3E}">
        <p14:creationId xmlns:p14="http://schemas.microsoft.com/office/powerpoint/2010/main" val="472436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144000" cy="3416320"/>
          </a:xfrm>
          <a:prstGeom prst="rect">
            <a:avLst/>
          </a:prstGeom>
        </p:spPr>
        <p:txBody>
          <a:bodyPr wrap="square">
            <a:spAutoFit/>
          </a:bodyPr>
          <a:lstStyle/>
          <a:p>
            <a:r>
              <a:rPr lang="vi-VN" sz="3600">
                <a:solidFill>
                  <a:srgbClr val="A50021"/>
                </a:solidFill>
              </a:rPr>
              <a:t>Bài đọc </a:t>
            </a:r>
            <a:r>
              <a:rPr lang="vi-VN" sz="3600" smtClean="0">
                <a:solidFill>
                  <a:srgbClr val="A50021"/>
                </a:solidFill>
              </a:rPr>
              <a:t>2</a:t>
            </a:r>
            <a:endParaRPr lang="vi-VN" sz="3600">
              <a:solidFill>
                <a:srgbClr val="A50021"/>
              </a:solidFill>
            </a:endParaRPr>
          </a:p>
          <a:p>
            <a:r>
              <a:rPr lang="en-US" sz="3600" smtClean="0">
                <a:solidFill>
                  <a:srgbClr val="A50021"/>
                </a:solidFill>
              </a:rPr>
              <a:t>  </a:t>
            </a:r>
            <a:r>
              <a:rPr lang="vi-VN" sz="3600" smtClean="0">
                <a:solidFill>
                  <a:srgbClr val="A50021"/>
                </a:solidFill>
              </a:rPr>
              <a:t>Chúng </a:t>
            </a:r>
            <a:r>
              <a:rPr lang="vi-VN" sz="3600">
                <a:solidFill>
                  <a:srgbClr val="A50021"/>
                </a:solidFill>
              </a:rPr>
              <a:t>tôi sẵn sàng hiến cho anh em, không những Tin Mừng của Thiên Chúa, mà cả mạng sống của chúng tôi nữa</a:t>
            </a:r>
            <a:r>
              <a:rPr lang="vi-VN" sz="3600" smtClean="0">
                <a:solidFill>
                  <a:srgbClr val="A50021"/>
                </a:solidFill>
              </a:rPr>
              <a:t>.</a:t>
            </a:r>
            <a:endParaRPr lang="vi-VN" sz="3600">
              <a:solidFill>
                <a:srgbClr val="A50021"/>
              </a:solidFill>
            </a:endParaRPr>
          </a:p>
          <a:p>
            <a:r>
              <a:rPr lang="en-US" sz="3600" smtClean="0">
                <a:solidFill>
                  <a:srgbClr val="002060"/>
                </a:solidFill>
              </a:rPr>
              <a:t>   </a:t>
            </a:r>
            <a:r>
              <a:rPr lang="vi-VN" sz="3600" smtClean="0">
                <a:solidFill>
                  <a:srgbClr val="002060"/>
                </a:solidFill>
              </a:rPr>
              <a:t>Bài </a:t>
            </a:r>
            <a:r>
              <a:rPr lang="vi-VN" sz="3600">
                <a:solidFill>
                  <a:srgbClr val="002060"/>
                </a:solidFill>
              </a:rPr>
              <a:t>trích thư thứ nhất của thánh Phao-lô tông đồ gửi tín hữu Thê-xa-lô-ni-ca.</a:t>
            </a:r>
          </a:p>
        </p:txBody>
      </p:sp>
    </p:spTree>
    <p:extLst>
      <p:ext uri="{BB962C8B-B14F-4D97-AF65-F5344CB8AC3E}">
        <p14:creationId xmlns:p14="http://schemas.microsoft.com/office/powerpoint/2010/main" val="312105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dirty="0" smtClean="0">
                <a:solidFill>
                  <a:schemeClr val="bg1"/>
                </a:solidFill>
              </a:rPr>
              <a:t>Các con chỉ có một Cha là Cha trên trời, chỉ có một người lãnh đạo là Đức Ki-tô.</a:t>
            </a:r>
            <a:endParaRPr lang="en-US" sz="66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4067894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3461315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smtClean="0">
                <a:solidFill>
                  <a:srgbClr val="FFFF00"/>
                </a:solidFill>
                <a:effectLst/>
                <a:latin typeface="+mj-lt"/>
              </a:rPr>
              <a:t>Đk</a:t>
            </a:r>
            <a:r>
              <a:rPr lang="vi-VN" sz="6000" b="0" u="sng" dirty="0" smtClean="0">
                <a:solidFill>
                  <a:srgbClr val="FFFF00"/>
                </a:solidFill>
                <a:effectLst/>
                <a:latin typeface="+mj-lt"/>
              </a:rPr>
              <a:t>:</a:t>
            </a:r>
            <a:r>
              <a:rPr lang="en-US" sz="6000" dirty="0">
                <a:solidFill>
                  <a:schemeClr val="bg1"/>
                </a:solidFill>
                <a:latin typeface="+mj-lt"/>
              </a:rPr>
              <a:t> </a:t>
            </a:r>
            <a:r>
              <a:rPr lang="vi-VN" sz="6000" dirty="0">
                <a:solidFill>
                  <a:schemeClr val="bg1"/>
                </a:solidFill>
                <a:latin typeface="+mj-lt"/>
              </a:rPr>
              <a:t>Con hân hoan bước lên bàn thờ Chúa, Chúa là hoan lạc tuổi xuân xanh con. Con nâng muôn phím tơ ngợi khen Chúa, tiếng lòng rung nhịp với muôn tâm hồn.</a:t>
            </a:r>
          </a:p>
        </p:txBody>
      </p:sp>
    </p:spTree>
    <p:extLst>
      <p:ext uri="{BB962C8B-B14F-4D97-AF65-F5344CB8AC3E}">
        <p14:creationId xmlns:p14="http://schemas.microsoft.com/office/powerpoint/2010/main" val="23150327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dirty="0">
                <a:solidFill>
                  <a:schemeClr val="bg1"/>
                </a:solidFill>
                <a:cs typeface="Times New Roman" pitchFamily="18" charset="0"/>
              </a:rPr>
              <a:t>s</a:t>
            </a:r>
            <a:r>
              <a:rPr lang="vi-VN" sz="6600" b="0" dirty="0" smtClean="0">
                <a:solidFill>
                  <a:schemeClr val="bg1"/>
                </a:solidFill>
                <a:effectLst/>
                <a:latin typeface="+mj-lt"/>
                <a:cs typeface="Times New Roman" pitchFamily="18" charset="0"/>
              </a:rPr>
              <a:t>inh </a:t>
            </a:r>
            <a:r>
              <a:rPr lang="vi-VN" sz="6600" b="0" dirty="0">
                <a:solidFill>
                  <a:schemeClr val="bg1"/>
                </a:solidFill>
                <a:effectLst/>
                <a:latin typeface="+mj-lt"/>
                <a:cs typeface="Times New Roman" pitchFamily="18" charset="0"/>
              </a:rPr>
              <a:t>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a:t>
            </a:r>
            <a:r>
              <a:rPr lang="vi-VN" sz="6000" b="0" dirty="0" smtClean="0">
                <a:solidFill>
                  <a:schemeClr val="bg1"/>
                </a:solidFill>
                <a:effectLst/>
                <a:latin typeface="+mj-lt"/>
              </a:rPr>
              <a:t>Cha</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a:t>
            </a:r>
            <a:r>
              <a:rPr lang="vi-VN" sz="6000" b="0" dirty="0" smtClean="0">
                <a:solidFill>
                  <a:schemeClr val="bg1"/>
                </a:solidFill>
                <a:effectLst/>
                <a:latin typeface="+mj-lt"/>
                <a:cs typeface="Times New Roman" pitchFamily="18" charset="0"/>
              </a:rPr>
              <a:t>Philatô</a:t>
            </a:r>
            <a:r>
              <a:rPr lang="en-US" sz="6000" b="0" dirty="0" smtClean="0">
                <a:solidFill>
                  <a:schemeClr val="bg1"/>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smtClean="0">
                <a:solidFill>
                  <a:srgbClr val="FFFF00"/>
                </a:solidFill>
                <a:effectLst/>
                <a:latin typeface="+mj-lt"/>
              </a:rPr>
              <a:t>Tk1</a:t>
            </a:r>
            <a:r>
              <a:rPr lang="vi-VN" sz="6000" b="0" u="sng" dirty="0">
                <a:solidFill>
                  <a:srgbClr val="FFFF00"/>
                </a:solidFill>
                <a:effectLst/>
                <a:latin typeface="+mj-lt"/>
              </a:rPr>
              <a:t>:</a:t>
            </a:r>
            <a:r>
              <a:rPr lang="vi-VN" sz="6000" b="0" dirty="0">
                <a:solidFill>
                  <a:schemeClr val="bg1"/>
                </a:solidFill>
                <a:effectLst/>
                <a:latin typeface="+mj-lt"/>
              </a:rPr>
              <a:t> </a:t>
            </a:r>
            <a:r>
              <a:rPr lang="vi-VN" sz="6000" dirty="0">
                <a:solidFill>
                  <a:schemeClr val="bg1"/>
                </a:solidFill>
                <a:latin typeface="+mj-lt"/>
              </a:rPr>
              <a:t>Vào thánh cung dâng tiến hương nguyện cầu ngát bay toả tới ngai toà Chúa. Tâm tư sẽ reo mừng hướng lên bàn thánh trong niềm vui. </a:t>
            </a:r>
          </a:p>
        </p:txBody>
      </p:sp>
    </p:spTree>
    <p:extLst>
      <p:ext uri="{BB962C8B-B14F-4D97-AF65-F5344CB8AC3E}">
        <p14:creationId xmlns:p14="http://schemas.microsoft.com/office/powerpoint/2010/main" val="15199061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a:t>
            </a:r>
            <a:r>
              <a:rPr lang="vi-VN" sz="6000" b="0" dirty="0" smtClean="0">
                <a:solidFill>
                  <a:schemeClr val="bg1"/>
                </a:solidFill>
                <a:effectLst/>
                <a:latin typeface="+mj-lt"/>
              </a:rPr>
              <a:t>Con</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solidFill>
                  <a:prstClr val="black"/>
                </a:solidFill>
              </a:rPr>
              <a:t>Đức Giêsu đến trần gian không phải để được kẻ hầu người hạ, nhưng là để phục vụ và hiến dâng mạng sống làm giá chuộc muôn người.</a:t>
            </a:r>
            <a:endParaRPr lang="en-US" sz="3200">
              <a:solidFill>
                <a:prstClr val="black"/>
              </a:solidFill>
            </a:endParaRPr>
          </a:p>
        </p:txBody>
      </p:sp>
    </p:spTree>
    <p:extLst>
      <p:ext uri="{BB962C8B-B14F-4D97-AF65-F5344CB8AC3E}">
        <p14:creationId xmlns:p14="http://schemas.microsoft.com/office/powerpoint/2010/main" val="2746690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352800" y="2570911"/>
            <a:ext cx="5715000" cy="1323439"/>
          </a:xfrm>
          <a:prstGeom prst="rect">
            <a:avLst/>
          </a:prstGeom>
        </p:spPr>
        <p:txBody>
          <a:bodyPr wrap="square">
            <a:spAutoFit/>
          </a:bodyPr>
          <a:lstStyle/>
          <a:p>
            <a:pPr algn="ctr"/>
            <a:r>
              <a:rPr lang="en-US" sz="4000" b="1" dirty="0" smtClean="0">
                <a:solidFill>
                  <a:srgbClr val="FFFF00"/>
                </a:solidFill>
              </a:rPr>
              <a:t>DÂNG TRONG TÌNH YÊU</a:t>
            </a:r>
          </a:p>
          <a:p>
            <a:pPr algn="ctr"/>
            <a:r>
              <a:rPr lang="en-US" sz="4000" b="1" i="1" dirty="0" err="1" smtClean="0">
                <a:solidFill>
                  <a:schemeClr val="bg1"/>
                </a:solidFill>
              </a:rPr>
              <a:t>Phanxico</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rPr>
              <a:t>Tk1:</a:t>
            </a:r>
            <a:r>
              <a:rPr lang="en-US" sz="4800" dirty="0">
                <a:solidFill>
                  <a:schemeClr val="bg1"/>
                </a:solidFill>
              </a:rPr>
              <a:t> </a:t>
            </a:r>
            <a:r>
              <a:rPr lang="vi-VN" sz="4800" dirty="0" smtClean="0">
                <a:solidFill>
                  <a:schemeClr val="bg1"/>
                </a:solidFill>
              </a:rPr>
              <a:t>Đây </a:t>
            </a:r>
            <a:r>
              <a:rPr lang="vi-VN" sz="4800" dirty="0">
                <a:solidFill>
                  <a:schemeClr val="bg1"/>
                </a:solidFill>
              </a:rPr>
              <a:t>là bánh rượu í a thơm nồng, hiệp dâng Chúa trong tình yêu. Dâng lên những lời nguyện ước, dâng lên những nỗi vui buồn. Dâng Người mơ ước thắm tươi, và nguyện dâng năm tháng cuộc đời.</a:t>
            </a:r>
            <a:endParaRPr lang="en-US" sz="48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err="1" smtClean="0">
                <a:solidFill>
                  <a:srgbClr val="FFFF00"/>
                </a:solidFill>
                <a:effectLst/>
              </a:rPr>
              <a:t>Đk</a:t>
            </a:r>
            <a:r>
              <a:rPr lang="en-US" sz="5600" b="0" u="sng" dirty="0" smtClean="0">
                <a:solidFill>
                  <a:srgbClr val="FFFF00"/>
                </a:solidFill>
                <a:effectLst/>
              </a:rPr>
              <a:t>:</a:t>
            </a:r>
            <a:r>
              <a:rPr lang="en-US" sz="5600" dirty="0">
                <a:solidFill>
                  <a:schemeClr val="bg1"/>
                </a:solidFill>
              </a:rPr>
              <a:t> </a:t>
            </a:r>
            <a:r>
              <a:rPr lang="vi-VN" sz="5600" dirty="0" smtClean="0">
                <a:solidFill>
                  <a:schemeClr val="bg1"/>
                </a:solidFill>
              </a:rPr>
              <a:t>Dâng </a:t>
            </a:r>
            <a:r>
              <a:rPr lang="vi-VN" sz="5600" dirty="0">
                <a:solidFill>
                  <a:schemeClr val="bg1"/>
                </a:solidFill>
              </a:rPr>
              <a:t>lên Trời lời nguyện ngát hương, dâng nhịp nhàng tiếng ca mừng. Lòng thành và bánh thơm rượu ngon, dâng lên Chúa thương nhận lời.</a:t>
            </a:r>
            <a:endParaRPr lang="en-US" sz="56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50" b="0" u="sng" dirty="0">
                <a:solidFill>
                  <a:srgbClr val="FFFF00"/>
                </a:solidFill>
                <a:effectLst/>
              </a:rPr>
              <a:t>Tk2:</a:t>
            </a:r>
            <a:r>
              <a:rPr lang="en-US" sz="4750" b="0" dirty="0">
                <a:solidFill>
                  <a:srgbClr val="FFFF00"/>
                </a:solidFill>
                <a:effectLst/>
              </a:rPr>
              <a:t> </a:t>
            </a:r>
            <a:r>
              <a:rPr lang="vi-VN" sz="4750" dirty="0">
                <a:solidFill>
                  <a:schemeClr val="bg1"/>
                </a:solidFill>
              </a:rPr>
              <a:t>Dâng Người những ngày tháng trong cuộc đời, đường đi khó nguy đầy vơi. Bao nhiêu bước đường lầm lỗi, bao nhiêu yếu đuối con người. Tâm thành dâng Chúa, Chúa ơi, nguyện đỡ nâng con với tình Người.</a:t>
            </a:r>
          </a:p>
        </p:txBody>
      </p:sp>
    </p:spTree>
    <p:extLst>
      <p:ext uri="{BB962C8B-B14F-4D97-AF65-F5344CB8AC3E}">
        <p14:creationId xmlns:p14="http://schemas.microsoft.com/office/powerpoint/2010/main" val="2199709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err="1" smtClean="0">
                <a:solidFill>
                  <a:srgbClr val="FFFF00"/>
                </a:solidFill>
                <a:effectLst/>
              </a:rPr>
              <a:t>Đk</a:t>
            </a:r>
            <a:r>
              <a:rPr lang="en-US" sz="5600" b="0" u="sng" dirty="0" smtClean="0">
                <a:solidFill>
                  <a:srgbClr val="FFFF00"/>
                </a:solidFill>
                <a:effectLst/>
              </a:rPr>
              <a:t>:</a:t>
            </a:r>
            <a:r>
              <a:rPr lang="en-US" sz="5600" dirty="0">
                <a:solidFill>
                  <a:schemeClr val="bg1"/>
                </a:solidFill>
              </a:rPr>
              <a:t> </a:t>
            </a:r>
            <a:r>
              <a:rPr lang="vi-VN" sz="5600" dirty="0" smtClean="0">
                <a:solidFill>
                  <a:schemeClr val="bg1"/>
                </a:solidFill>
              </a:rPr>
              <a:t>Dâng </a:t>
            </a:r>
            <a:r>
              <a:rPr lang="vi-VN" sz="5600" dirty="0">
                <a:solidFill>
                  <a:schemeClr val="bg1"/>
                </a:solidFill>
              </a:rPr>
              <a:t>lên Trời lời nguyện ngát hương, dâng nhịp nhàng tiếng ca mừng. Lòng thành và bánh thơm rượu ngon, dâng lên Chúa thương nhận lời.</a:t>
            </a:r>
            <a:endParaRPr lang="en-US" sz="5600" b="0" dirty="0">
              <a:solidFill>
                <a:schemeClr val="bg1"/>
              </a:solidFill>
              <a:effectLst/>
            </a:endParaRPr>
          </a:p>
        </p:txBody>
      </p:sp>
    </p:spTree>
    <p:extLst>
      <p:ext uri="{BB962C8B-B14F-4D97-AF65-F5344CB8AC3E}">
        <p14:creationId xmlns:p14="http://schemas.microsoft.com/office/powerpoint/2010/main" val="42569948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smtClean="0">
                <a:solidFill>
                  <a:srgbClr val="FFFF00"/>
                </a:solidFill>
                <a:effectLst/>
                <a:latin typeface="+mj-lt"/>
              </a:rPr>
              <a:t>Đ</a:t>
            </a:r>
            <a:r>
              <a:rPr lang="en-US" sz="6000" b="0" u="sng" dirty="0" err="1">
                <a:solidFill>
                  <a:srgbClr val="FFFF00"/>
                </a:solidFill>
                <a:effectLst/>
                <a:latin typeface="+mj-lt"/>
              </a:rPr>
              <a:t>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vi-VN" sz="6000" dirty="0">
                <a:solidFill>
                  <a:schemeClr val="bg1"/>
                </a:solidFill>
                <a:latin typeface="+mj-lt"/>
              </a:rPr>
              <a:t>Con hân hoan bước lên bàn thờ Chúa, Chúa là hoan lạc tuổi xuân xanh con. Con nâng muôn phím tơ ngợi khen Chúa, tiếng lòng rung nhịp với muôn tâm hồn.</a:t>
            </a:r>
          </a:p>
        </p:txBody>
      </p:sp>
    </p:spTree>
    <p:extLst>
      <p:ext uri="{BB962C8B-B14F-4D97-AF65-F5344CB8AC3E}">
        <p14:creationId xmlns:p14="http://schemas.microsoft.com/office/powerpoint/2010/main" val="85795804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2111391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800" b="0" dirty="0">
                <a:solidFill>
                  <a:srgbClr val="FFFF00"/>
                </a:solidFill>
                <a:effectLst/>
              </a:rPr>
              <a:t>Ca </a:t>
            </a:r>
            <a:r>
              <a:rPr lang="en-US" sz="6800" b="0" dirty="0" err="1">
                <a:solidFill>
                  <a:srgbClr val="FFFF00"/>
                </a:solidFill>
                <a:effectLst/>
              </a:rPr>
              <a:t>Nguyện</a:t>
            </a:r>
            <a:r>
              <a:rPr lang="en-US" sz="6800" b="0" dirty="0">
                <a:solidFill>
                  <a:srgbClr val="FFFF00"/>
                </a:solidFill>
                <a:effectLst/>
              </a:rPr>
              <a:t> </a:t>
            </a:r>
            <a:r>
              <a:rPr lang="en-US" sz="6800" b="0" dirty="0" err="1">
                <a:solidFill>
                  <a:srgbClr val="FFFF00"/>
                </a:solidFill>
                <a:effectLst/>
              </a:rPr>
              <a:t>Hiệp</a:t>
            </a:r>
            <a:r>
              <a:rPr lang="en-US" sz="6800" b="0" dirty="0">
                <a:solidFill>
                  <a:srgbClr val="FFFF00"/>
                </a:solidFill>
                <a:effectLst/>
              </a:rPr>
              <a:t> </a:t>
            </a:r>
            <a:r>
              <a:rPr lang="en-US" sz="6800" b="0" dirty="0" err="1">
                <a:solidFill>
                  <a:srgbClr val="FFFF00"/>
                </a:solidFill>
                <a:effectLst/>
              </a:rPr>
              <a:t>Lễ</a:t>
            </a:r>
            <a:r>
              <a:rPr lang="en-US" sz="6800" b="0" dirty="0">
                <a:solidFill>
                  <a:srgbClr val="FFFF00"/>
                </a:solidFill>
                <a:effectLst/>
              </a:rPr>
              <a:t/>
            </a:r>
            <a:br>
              <a:rPr lang="en-US" sz="6800" b="0" dirty="0">
                <a:solidFill>
                  <a:srgbClr val="FFFF00"/>
                </a:solidFill>
                <a:effectLst/>
              </a:rPr>
            </a:br>
            <a:r>
              <a:rPr lang="en-US" sz="6800" dirty="0" smtClean="0">
                <a:solidFill>
                  <a:srgbClr val="FFFF00"/>
                </a:solidFill>
              </a:rPr>
              <a:t>TÌNH YÊU CHÚA BAO LA</a:t>
            </a:r>
            <a:br>
              <a:rPr lang="en-US" sz="6800" dirty="0" smtClean="0">
                <a:solidFill>
                  <a:srgbClr val="FFFF00"/>
                </a:solidFill>
              </a:rPr>
            </a:br>
            <a:r>
              <a:rPr lang="en-US" sz="4800" i="1" dirty="0" err="1" smtClean="0">
                <a:solidFill>
                  <a:schemeClr val="bg1"/>
                </a:solidFill>
              </a:rPr>
              <a:t>Giang</a:t>
            </a:r>
            <a:r>
              <a:rPr lang="en-US" sz="4800" i="1" dirty="0" smtClean="0">
                <a:solidFill>
                  <a:schemeClr val="bg1"/>
                </a:solidFill>
              </a:rPr>
              <a:t> </a:t>
            </a:r>
            <a:r>
              <a:rPr lang="en-US" sz="4800" i="1" dirty="0" err="1" smtClean="0">
                <a:solidFill>
                  <a:schemeClr val="bg1"/>
                </a:solidFill>
              </a:rPr>
              <a:t>Tâm</a:t>
            </a:r>
            <a:r>
              <a:rPr lang="en-US" sz="4800" i="1" dirty="0" smtClean="0">
                <a:solidFill>
                  <a:schemeClr val="bg1"/>
                </a:solidFill>
              </a:rPr>
              <a:t> – </a:t>
            </a:r>
            <a:r>
              <a:rPr lang="en-US" sz="4800" i="1" dirty="0" err="1" smtClean="0">
                <a:solidFill>
                  <a:schemeClr val="bg1"/>
                </a:solidFill>
              </a:rPr>
              <a:t>Khắc</a:t>
            </a:r>
            <a:r>
              <a:rPr lang="en-US" sz="4800" i="1" dirty="0" smtClean="0">
                <a:solidFill>
                  <a:schemeClr val="bg1"/>
                </a:solidFill>
              </a:rPr>
              <a:t> </a:t>
            </a:r>
            <a:r>
              <a:rPr lang="en-US" sz="4800" i="1" dirty="0" err="1" smtClean="0">
                <a:solidFill>
                  <a:schemeClr val="bg1"/>
                </a:solidFill>
              </a:rPr>
              <a:t>Đỗ</a:t>
            </a:r>
            <a:endParaRPr lang="en-US" sz="48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b="0" u="sng" dirty="0">
                <a:solidFill>
                  <a:srgbClr val="FFFF00"/>
                </a:solidFill>
                <a:effectLst/>
              </a:rPr>
              <a:t>Tk1:</a:t>
            </a:r>
            <a:r>
              <a:rPr lang="en-US" sz="4700" b="0" dirty="0">
                <a:solidFill>
                  <a:srgbClr val="FFFF00"/>
                </a:solidFill>
                <a:effectLst/>
              </a:rPr>
              <a:t> </a:t>
            </a:r>
            <a:r>
              <a:rPr lang="en-US" sz="4700" dirty="0" err="1" smtClean="0">
                <a:solidFill>
                  <a:schemeClr val="bg1"/>
                </a:solidFill>
              </a:rPr>
              <a:t>Trái</a:t>
            </a:r>
            <a:r>
              <a:rPr lang="en-US" sz="4700" dirty="0" smtClean="0">
                <a:solidFill>
                  <a:schemeClr val="bg1"/>
                </a:solidFill>
              </a:rPr>
              <a:t> </a:t>
            </a:r>
            <a:r>
              <a:rPr lang="en-US" sz="4700" dirty="0" err="1" smtClean="0">
                <a:solidFill>
                  <a:schemeClr val="bg1"/>
                </a:solidFill>
              </a:rPr>
              <a:t>chín</a:t>
            </a:r>
            <a:r>
              <a:rPr lang="en-US" sz="4700" dirty="0" smtClean="0">
                <a:solidFill>
                  <a:schemeClr val="bg1"/>
                </a:solidFill>
              </a:rPr>
              <a:t> </a:t>
            </a:r>
            <a:r>
              <a:rPr lang="en-US" sz="4700" dirty="0" err="1" smtClean="0">
                <a:solidFill>
                  <a:schemeClr val="bg1"/>
                </a:solidFill>
              </a:rPr>
              <a:t>trên</a:t>
            </a:r>
            <a:r>
              <a:rPr lang="en-US" sz="4700" dirty="0" smtClean="0">
                <a:solidFill>
                  <a:schemeClr val="bg1"/>
                </a:solidFill>
              </a:rPr>
              <a:t> </a:t>
            </a:r>
            <a:r>
              <a:rPr lang="en-US" sz="4700" dirty="0" err="1" smtClean="0">
                <a:solidFill>
                  <a:schemeClr val="bg1"/>
                </a:solidFill>
              </a:rPr>
              <a:t>cành</a:t>
            </a:r>
            <a:r>
              <a:rPr lang="en-US" sz="4700" dirty="0" smtClean="0">
                <a:solidFill>
                  <a:schemeClr val="bg1"/>
                </a:solidFill>
              </a:rPr>
              <a:t> </a:t>
            </a:r>
            <a:r>
              <a:rPr lang="en-US" sz="4700" dirty="0" err="1" smtClean="0">
                <a:solidFill>
                  <a:schemeClr val="bg1"/>
                </a:solidFill>
              </a:rPr>
              <a:t>là</a:t>
            </a:r>
            <a:r>
              <a:rPr lang="en-US" sz="4700" dirty="0" smtClean="0">
                <a:solidFill>
                  <a:schemeClr val="bg1"/>
                </a:solidFill>
              </a:rPr>
              <a:t> </a:t>
            </a:r>
            <a:r>
              <a:rPr lang="en-US" sz="4700" dirty="0" err="1" smtClean="0">
                <a:solidFill>
                  <a:schemeClr val="bg1"/>
                </a:solidFill>
              </a:rPr>
              <a:t>nhờ</a:t>
            </a:r>
            <a:r>
              <a:rPr lang="en-US" sz="4700" dirty="0" smtClean="0">
                <a:solidFill>
                  <a:schemeClr val="bg1"/>
                </a:solidFill>
              </a:rPr>
              <a:t> </a:t>
            </a:r>
            <a:r>
              <a:rPr lang="en-US" sz="4700" dirty="0" err="1" smtClean="0">
                <a:solidFill>
                  <a:schemeClr val="bg1"/>
                </a:solidFill>
              </a:rPr>
              <a:t>vào</a:t>
            </a:r>
            <a:r>
              <a:rPr lang="en-US" sz="4700" dirty="0" smtClean="0">
                <a:solidFill>
                  <a:schemeClr val="bg1"/>
                </a:solidFill>
              </a:rPr>
              <a:t> </a:t>
            </a:r>
            <a:r>
              <a:rPr lang="en-US" sz="4700" dirty="0" err="1" smtClean="0">
                <a:solidFill>
                  <a:schemeClr val="bg1"/>
                </a:solidFill>
              </a:rPr>
              <a:t>ơn</a:t>
            </a:r>
            <a:r>
              <a:rPr lang="en-US" sz="4700" dirty="0" smtClean="0">
                <a:solidFill>
                  <a:schemeClr val="bg1"/>
                </a:solidFill>
              </a:rPr>
              <a:t> </a:t>
            </a:r>
            <a:r>
              <a:rPr lang="en-US" sz="4700" dirty="0" err="1" smtClean="0">
                <a:solidFill>
                  <a:schemeClr val="bg1"/>
                </a:solidFill>
              </a:rPr>
              <a:t>trời</a:t>
            </a:r>
            <a:r>
              <a:rPr lang="en-US" sz="4700" dirty="0" smtClean="0">
                <a:solidFill>
                  <a:schemeClr val="bg1"/>
                </a:solidFill>
              </a:rPr>
              <a:t> </a:t>
            </a:r>
            <a:r>
              <a:rPr lang="en-US" sz="4700" dirty="0" err="1" smtClean="0">
                <a:solidFill>
                  <a:schemeClr val="bg1"/>
                </a:solidFill>
              </a:rPr>
              <a:t>chứa</a:t>
            </a:r>
            <a:r>
              <a:rPr lang="en-US" sz="4700" dirty="0" smtClean="0">
                <a:solidFill>
                  <a:schemeClr val="bg1"/>
                </a:solidFill>
              </a:rPr>
              <a:t> </a:t>
            </a:r>
            <a:r>
              <a:rPr lang="en-US" sz="4700" dirty="0" err="1" smtClean="0">
                <a:solidFill>
                  <a:schemeClr val="bg1"/>
                </a:solidFill>
              </a:rPr>
              <a:t>chan</a:t>
            </a:r>
            <a:r>
              <a:rPr lang="en-US" sz="4700" dirty="0" smtClean="0">
                <a:solidFill>
                  <a:schemeClr val="bg1"/>
                </a:solidFill>
              </a:rPr>
              <a:t>, </a:t>
            </a:r>
            <a:r>
              <a:rPr lang="en-US" sz="4700" dirty="0" err="1" smtClean="0">
                <a:solidFill>
                  <a:schemeClr val="bg1"/>
                </a:solidFill>
              </a:rPr>
              <a:t>nắng</a:t>
            </a:r>
            <a:r>
              <a:rPr lang="en-US" sz="4700" dirty="0" smtClean="0">
                <a:solidFill>
                  <a:schemeClr val="bg1"/>
                </a:solidFill>
              </a:rPr>
              <a:t> </a:t>
            </a:r>
            <a:r>
              <a:rPr lang="en-US" sz="4700" dirty="0" err="1" smtClean="0">
                <a:solidFill>
                  <a:schemeClr val="bg1"/>
                </a:solidFill>
              </a:rPr>
              <a:t>tươi</a:t>
            </a:r>
            <a:r>
              <a:rPr lang="en-US" sz="4700" dirty="0" smtClean="0">
                <a:solidFill>
                  <a:schemeClr val="bg1"/>
                </a:solidFill>
              </a:rPr>
              <a:t> </a:t>
            </a:r>
            <a:r>
              <a:rPr lang="en-US" sz="4700" dirty="0" err="1" smtClean="0">
                <a:solidFill>
                  <a:schemeClr val="bg1"/>
                </a:solidFill>
              </a:rPr>
              <a:t>huy</a:t>
            </a:r>
            <a:r>
              <a:rPr lang="en-US" sz="4700" dirty="0" smtClean="0">
                <a:solidFill>
                  <a:schemeClr val="bg1"/>
                </a:solidFill>
              </a:rPr>
              <a:t> </a:t>
            </a:r>
            <a:r>
              <a:rPr lang="en-US" sz="4700" dirty="0" err="1" smtClean="0">
                <a:solidFill>
                  <a:schemeClr val="bg1"/>
                </a:solidFill>
              </a:rPr>
              <a:t>hoàng</a:t>
            </a:r>
            <a:r>
              <a:rPr lang="en-US" sz="4700" dirty="0" smtClean="0">
                <a:solidFill>
                  <a:schemeClr val="bg1"/>
                </a:solidFill>
              </a:rPr>
              <a:t> </a:t>
            </a:r>
            <a:r>
              <a:rPr lang="en-US" sz="4700" dirty="0" err="1" smtClean="0">
                <a:solidFill>
                  <a:schemeClr val="bg1"/>
                </a:solidFill>
              </a:rPr>
              <a:t>nhờ</a:t>
            </a:r>
            <a:r>
              <a:rPr lang="en-US" sz="4700" dirty="0" smtClean="0">
                <a:solidFill>
                  <a:schemeClr val="bg1"/>
                </a:solidFill>
              </a:rPr>
              <a:t> </a:t>
            </a:r>
            <a:r>
              <a:rPr lang="en-US" sz="4700" dirty="0" err="1" smtClean="0">
                <a:solidFill>
                  <a:schemeClr val="bg1"/>
                </a:solidFill>
              </a:rPr>
              <a:t>vầng</a:t>
            </a:r>
            <a:r>
              <a:rPr lang="en-US" sz="4700" dirty="0" smtClean="0">
                <a:solidFill>
                  <a:schemeClr val="bg1"/>
                </a:solidFill>
              </a:rPr>
              <a:t> </a:t>
            </a:r>
            <a:r>
              <a:rPr lang="en-US" sz="4700" dirty="0" err="1" smtClean="0">
                <a:solidFill>
                  <a:schemeClr val="bg1"/>
                </a:solidFill>
              </a:rPr>
              <a:t>hồng</a:t>
            </a:r>
            <a:r>
              <a:rPr lang="en-US" sz="4700" dirty="0" smtClean="0">
                <a:solidFill>
                  <a:schemeClr val="bg1"/>
                </a:solidFill>
              </a:rPr>
              <a:t> </a:t>
            </a:r>
            <a:r>
              <a:rPr lang="en-US" sz="4700" dirty="0" err="1" smtClean="0">
                <a:solidFill>
                  <a:schemeClr val="bg1"/>
                </a:solidFill>
              </a:rPr>
              <a:t>tươi</a:t>
            </a:r>
            <a:r>
              <a:rPr lang="en-US" sz="4700" dirty="0" smtClean="0">
                <a:solidFill>
                  <a:schemeClr val="bg1"/>
                </a:solidFill>
              </a:rPr>
              <a:t> </a:t>
            </a:r>
            <a:r>
              <a:rPr lang="en-US" sz="4700" dirty="0" err="1" smtClean="0">
                <a:solidFill>
                  <a:schemeClr val="bg1"/>
                </a:solidFill>
              </a:rPr>
              <a:t>sáng</a:t>
            </a:r>
            <a:r>
              <a:rPr lang="en-US" sz="4700" dirty="0" smtClean="0">
                <a:solidFill>
                  <a:schemeClr val="bg1"/>
                </a:solidFill>
              </a:rPr>
              <a:t> </a:t>
            </a:r>
            <a:r>
              <a:rPr lang="en-US" sz="4700" dirty="0" err="1" smtClean="0">
                <a:solidFill>
                  <a:schemeClr val="bg1"/>
                </a:solidFill>
              </a:rPr>
              <a:t>tỏa</a:t>
            </a:r>
            <a:r>
              <a:rPr lang="en-US" sz="4700" dirty="0" smtClean="0">
                <a:solidFill>
                  <a:schemeClr val="bg1"/>
                </a:solidFill>
              </a:rPr>
              <a:t> </a:t>
            </a:r>
            <a:r>
              <a:rPr lang="en-US" sz="4700" dirty="0" err="1" smtClean="0">
                <a:solidFill>
                  <a:schemeClr val="bg1"/>
                </a:solidFill>
              </a:rPr>
              <a:t>lan</a:t>
            </a:r>
            <a:r>
              <a:rPr lang="en-US" sz="4700" dirty="0" smtClean="0">
                <a:solidFill>
                  <a:schemeClr val="bg1"/>
                </a:solidFill>
              </a:rPr>
              <a:t>. </a:t>
            </a:r>
            <a:r>
              <a:rPr lang="en-US" sz="4700" dirty="0" err="1" smtClean="0">
                <a:solidFill>
                  <a:schemeClr val="bg1"/>
                </a:solidFill>
              </a:rPr>
              <a:t>Cuộc</a:t>
            </a:r>
            <a:r>
              <a:rPr lang="en-US" sz="4700" dirty="0" smtClean="0">
                <a:solidFill>
                  <a:schemeClr val="bg1"/>
                </a:solidFill>
              </a:rPr>
              <a:t> </a:t>
            </a:r>
            <a:r>
              <a:rPr lang="en-US" sz="4700" dirty="0" err="1" smtClean="0">
                <a:solidFill>
                  <a:schemeClr val="bg1"/>
                </a:solidFill>
              </a:rPr>
              <a:t>đời</a:t>
            </a:r>
            <a:r>
              <a:rPr lang="en-US" sz="4700" dirty="0" smtClean="0">
                <a:solidFill>
                  <a:schemeClr val="bg1"/>
                </a:solidFill>
              </a:rPr>
              <a:t> con </a:t>
            </a:r>
            <a:r>
              <a:rPr lang="en-US" sz="4700" dirty="0" err="1" smtClean="0">
                <a:solidFill>
                  <a:schemeClr val="bg1"/>
                </a:solidFill>
              </a:rPr>
              <a:t>sống</a:t>
            </a:r>
            <a:r>
              <a:rPr lang="en-US" sz="4700" dirty="0" smtClean="0">
                <a:solidFill>
                  <a:schemeClr val="bg1"/>
                </a:solidFill>
              </a:rPr>
              <a:t> </a:t>
            </a:r>
            <a:r>
              <a:rPr lang="en-US" sz="4700" dirty="0" err="1" smtClean="0">
                <a:solidFill>
                  <a:schemeClr val="bg1"/>
                </a:solidFill>
              </a:rPr>
              <a:t>nhờ</a:t>
            </a:r>
            <a:r>
              <a:rPr lang="en-US" sz="4700" dirty="0" smtClean="0">
                <a:solidFill>
                  <a:schemeClr val="bg1"/>
                </a:solidFill>
              </a:rPr>
              <a:t> </a:t>
            </a:r>
            <a:r>
              <a:rPr lang="en-US" sz="4700" dirty="0" err="1" smtClean="0">
                <a:solidFill>
                  <a:schemeClr val="bg1"/>
                </a:solidFill>
              </a:rPr>
              <a:t>tình</a:t>
            </a:r>
            <a:r>
              <a:rPr lang="en-US" sz="4700" dirty="0" smtClean="0">
                <a:solidFill>
                  <a:schemeClr val="bg1"/>
                </a:solidFill>
              </a:rPr>
              <a:t> </a:t>
            </a:r>
            <a:r>
              <a:rPr lang="en-US" sz="4700" dirty="0" err="1" smtClean="0">
                <a:solidFill>
                  <a:schemeClr val="bg1"/>
                </a:solidFill>
              </a:rPr>
              <a:t>yêu</a:t>
            </a:r>
            <a:r>
              <a:rPr lang="en-US" sz="4700" dirty="0" smtClean="0">
                <a:solidFill>
                  <a:schemeClr val="bg1"/>
                </a:solidFill>
              </a:rPr>
              <a:t> </a:t>
            </a:r>
            <a:r>
              <a:rPr lang="en-US" sz="4700" dirty="0" err="1" smtClean="0">
                <a:solidFill>
                  <a:schemeClr val="bg1"/>
                </a:solidFill>
              </a:rPr>
              <a:t>của</a:t>
            </a:r>
            <a:r>
              <a:rPr lang="en-US" sz="4700" dirty="0" smtClean="0">
                <a:solidFill>
                  <a:schemeClr val="bg1"/>
                </a:solidFill>
              </a:rPr>
              <a:t> </a:t>
            </a:r>
            <a:r>
              <a:rPr lang="en-US" sz="4700" dirty="0" err="1" smtClean="0">
                <a:solidFill>
                  <a:schemeClr val="bg1"/>
                </a:solidFill>
              </a:rPr>
              <a:t>Thiên</a:t>
            </a:r>
            <a:r>
              <a:rPr lang="en-US" sz="4700" dirty="0" smtClean="0">
                <a:solidFill>
                  <a:schemeClr val="bg1"/>
                </a:solidFill>
              </a:rPr>
              <a:t> </a:t>
            </a:r>
            <a:r>
              <a:rPr lang="en-US" sz="4700" dirty="0" err="1" smtClean="0">
                <a:solidFill>
                  <a:schemeClr val="bg1"/>
                </a:solidFill>
              </a:rPr>
              <a:t>Chúa</a:t>
            </a:r>
            <a:r>
              <a:rPr lang="en-US" sz="4700" dirty="0" smtClean="0">
                <a:solidFill>
                  <a:schemeClr val="bg1"/>
                </a:solidFill>
              </a:rPr>
              <a:t> </a:t>
            </a:r>
            <a:r>
              <a:rPr lang="en-US" sz="4700" dirty="0" err="1" smtClean="0">
                <a:solidFill>
                  <a:schemeClr val="bg1"/>
                </a:solidFill>
              </a:rPr>
              <a:t>bao</a:t>
            </a:r>
            <a:r>
              <a:rPr lang="en-US" sz="4700" dirty="0" smtClean="0">
                <a:solidFill>
                  <a:schemeClr val="bg1"/>
                </a:solidFill>
              </a:rPr>
              <a:t> la </a:t>
            </a:r>
            <a:r>
              <a:rPr lang="en-US" sz="4700" dirty="0" err="1" smtClean="0">
                <a:solidFill>
                  <a:schemeClr val="bg1"/>
                </a:solidFill>
              </a:rPr>
              <a:t>một</a:t>
            </a:r>
            <a:r>
              <a:rPr lang="en-US" sz="4700" dirty="0" smtClean="0">
                <a:solidFill>
                  <a:schemeClr val="bg1"/>
                </a:solidFill>
              </a:rPr>
              <a:t> </a:t>
            </a:r>
            <a:r>
              <a:rPr lang="en-US" sz="4700" dirty="0" err="1" smtClean="0">
                <a:solidFill>
                  <a:schemeClr val="bg1"/>
                </a:solidFill>
              </a:rPr>
              <a:t>tình</a:t>
            </a:r>
            <a:r>
              <a:rPr lang="en-US" sz="4700" dirty="0" smtClean="0">
                <a:solidFill>
                  <a:schemeClr val="bg1"/>
                </a:solidFill>
              </a:rPr>
              <a:t> </a:t>
            </a:r>
            <a:r>
              <a:rPr lang="en-US" sz="4700" dirty="0" err="1" smtClean="0">
                <a:solidFill>
                  <a:schemeClr val="bg1"/>
                </a:solidFill>
              </a:rPr>
              <a:t>yêu</a:t>
            </a:r>
            <a:r>
              <a:rPr lang="en-US" sz="4700" dirty="0" smtClean="0">
                <a:solidFill>
                  <a:schemeClr val="bg1"/>
                </a:solidFill>
              </a:rPr>
              <a:t> </a:t>
            </a:r>
            <a:r>
              <a:rPr lang="en-US" sz="4700" dirty="0" err="1" smtClean="0">
                <a:solidFill>
                  <a:schemeClr val="bg1"/>
                </a:solidFill>
              </a:rPr>
              <a:t>chẳng</a:t>
            </a:r>
            <a:r>
              <a:rPr lang="en-US" sz="4700" dirty="0" smtClean="0">
                <a:solidFill>
                  <a:schemeClr val="bg1"/>
                </a:solidFill>
              </a:rPr>
              <a:t> </a:t>
            </a:r>
            <a:r>
              <a:rPr lang="en-US" sz="4700" dirty="0" err="1" smtClean="0">
                <a:solidFill>
                  <a:schemeClr val="bg1"/>
                </a:solidFill>
              </a:rPr>
              <a:t>hoen</a:t>
            </a:r>
            <a:r>
              <a:rPr lang="en-US" sz="4700" dirty="0" smtClean="0">
                <a:solidFill>
                  <a:schemeClr val="bg1"/>
                </a:solidFill>
              </a:rPr>
              <a:t> </a:t>
            </a:r>
            <a:r>
              <a:rPr lang="en-US" sz="4700" dirty="0" err="1" smtClean="0">
                <a:solidFill>
                  <a:schemeClr val="bg1"/>
                </a:solidFill>
              </a:rPr>
              <a:t>úa</a:t>
            </a:r>
            <a:r>
              <a:rPr lang="en-US" sz="4700" dirty="0" smtClean="0">
                <a:solidFill>
                  <a:schemeClr val="bg1"/>
                </a:solidFill>
              </a:rPr>
              <a:t> </a:t>
            </a:r>
            <a:r>
              <a:rPr lang="en-US" sz="4700" dirty="0" err="1" smtClean="0">
                <a:solidFill>
                  <a:schemeClr val="bg1"/>
                </a:solidFill>
              </a:rPr>
              <a:t>phôi</a:t>
            </a:r>
            <a:r>
              <a:rPr lang="en-US" sz="4700" dirty="0" smtClean="0">
                <a:solidFill>
                  <a:schemeClr val="bg1"/>
                </a:solidFill>
              </a:rPr>
              <a:t> </a:t>
            </a:r>
            <a:r>
              <a:rPr lang="en-US" sz="4700" dirty="0" err="1" smtClean="0">
                <a:solidFill>
                  <a:schemeClr val="bg1"/>
                </a:solidFill>
              </a:rPr>
              <a:t>pha</a:t>
            </a:r>
            <a:r>
              <a:rPr lang="en-US" sz="4700" dirty="0" smtClean="0">
                <a:solidFill>
                  <a:schemeClr val="bg1"/>
                </a:solidFill>
              </a:rPr>
              <a:t>, </a:t>
            </a:r>
            <a:r>
              <a:rPr lang="en-US" sz="4700" dirty="0" err="1" smtClean="0">
                <a:solidFill>
                  <a:schemeClr val="bg1"/>
                </a:solidFill>
              </a:rPr>
              <a:t>khắc</a:t>
            </a:r>
            <a:r>
              <a:rPr lang="en-US" sz="4700" dirty="0" smtClean="0">
                <a:solidFill>
                  <a:schemeClr val="bg1"/>
                </a:solidFill>
              </a:rPr>
              <a:t> </a:t>
            </a:r>
            <a:r>
              <a:rPr lang="en-US" sz="4700" dirty="0" err="1" smtClean="0">
                <a:solidFill>
                  <a:schemeClr val="bg1"/>
                </a:solidFill>
              </a:rPr>
              <a:t>ghi</a:t>
            </a:r>
            <a:r>
              <a:rPr lang="en-US" sz="4700" dirty="0" smtClean="0">
                <a:solidFill>
                  <a:schemeClr val="bg1"/>
                </a:solidFill>
              </a:rPr>
              <a:t> con </a:t>
            </a:r>
            <a:r>
              <a:rPr lang="en-US" sz="4700" dirty="0" err="1" smtClean="0">
                <a:solidFill>
                  <a:schemeClr val="bg1"/>
                </a:solidFill>
              </a:rPr>
              <a:t>vào</a:t>
            </a:r>
            <a:r>
              <a:rPr lang="en-US" sz="4700" dirty="0" smtClean="0">
                <a:solidFill>
                  <a:schemeClr val="bg1"/>
                </a:solidFill>
              </a:rPr>
              <a:t> </a:t>
            </a:r>
            <a:r>
              <a:rPr lang="en-US" sz="4700" dirty="0" err="1" smtClean="0">
                <a:solidFill>
                  <a:schemeClr val="bg1"/>
                </a:solidFill>
              </a:rPr>
              <a:t>trái</a:t>
            </a:r>
            <a:r>
              <a:rPr lang="en-US" sz="4700" dirty="0" smtClean="0">
                <a:solidFill>
                  <a:schemeClr val="bg1"/>
                </a:solidFill>
              </a:rPr>
              <a:t> </a:t>
            </a:r>
            <a:r>
              <a:rPr lang="en-US" sz="4700" dirty="0" err="1" smtClean="0">
                <a:solidFill>
                  <a:schemeClr val="bg1"/>
                </a:solidFill>
              </a:rPr>
              <a:t>tim</a:t>
            </a:r>
            <a:r>
              <a:rPr lang="en-US" sz="4700" dirty="0" smtClean="0">
                <a:solidFill>
                  <a:schemeClr val="bg1"/>
                </a:solidFill>
              </a:rPr>
              <a:t> </a:t>
            </a:r>
            <a:r>
              <a:rPr lang="en-US" sz="4700" dirty="0" err="1" smtClean="0">
                <a:solidFill>
                  <a:schemeClr val="bg1"/>
                </a:solidFill>
              </a:rPr>
              <a:t>Ngài</a:t>
            </a:r>
            <a:r>
              <a:rPr lang="en-US" sz="4700" dirty="0" smtClean="0">
                <a:solidFill>
                  <a:schemeClr val="bg1"/>
                </a:solidFill>
              </a:rPr>
              <a:t>.</a:t>
            </a:r>
            <a:endParaRPr lang="vi-VN" sz="47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b="0" dirty="0">
                <a:solidFill>
                  <a:schemeClr val="bg1"/>
                </a:solidFill>
                <a:effectLst/>
              </a:rPr>
              <a:t> </a:t>
            </a:r>
            <a:r>
              <a:rPr lang="en-US" sz="4700" dirty="0" err="1" smtClean="0">
                <a:solidFill>
                  <a:schemeClr val="bg1"/>
                </a:solidFill>
              </a:rPr>
              <a:t>Chính</a:t>
            </a:r>
            <a:r>
              <a:rPr lang="en-US" sz="4700" dirty="0" smtClean="0">
                <a:solidFill>
                  <a:schemeClr val="bg1"/>
                </a:solidFill>
              </a:rPr>
              <a:t>  </a:t>
            </a:r>
            <a:r>
              <a:rPr lang="en-US" sz="4700" dirty="0" err="1" smtClean="0">
                <a:solidFill>
                  <a:schemeClr val="bg1"/>
                </a:solidFill>
              </a:rPr>
              <a:t>Chúa</a:t>
            </a:r>
            <a:r>
              <a:rPr lang="en-US" sz="4700" dirty="0" smtClean="0">
                <a:solidFill>
                  <a:schemeClr val="bg1"/>
                </a:solidFill>
              </a:rPr>
              <a:t> </a:t>
            </a:r>
            <a:r>
              <a:rPr lang="en-US" sz="4700" dirty="0" err="1" smtClean="0">
                <a:solidFill>
                  <a:schemeClr val="bg1"/>
                </a:solidFill>
              </a:rPr>
              <a:t>Ngài</a:t>
            </a:r>
            <a:r>
              <a:rPr lang="en-US" sz="4700" dirty="0" smtClean="0">
                <a:solidFill>
                  <a:schemeClr val="bg1"/>
                </a:solidFill>
              </a:rPr>
              <a:t> </a:t>
            </a:r>
            <a:r>
              <a:rPr lang="en-US" sz="4700" dirty="0" err="1" smtClean="0">
                <a:solidFill>
                  <a:schemeClr val="bg1"/>
                </a:solidFill>
              </a:rPr>
              <a:t>đã</a:t>
            </a:r>
            <a:r>
              <a:rPr lang="en-US" sz="4700" dirty="0" smtClean="0">
                <a:solidFill>
                  <a:schemeClr val="bg1"/>
                </a:solidFill>
              </a:rPr>
              <a:t> </a:t>
            </a:r>
            <a:r>
              <a:rPr lang="en-US" sz="4700" dirty="0" err="1" smtClean="0">
                <a:solidFill>
                  <a:schemeClr val="bg1"/>
                </a:solidFill>
              </a:rPr>
              <a:t>muôn</a:t>
            </a:r>
            <a:r>
              <a:rPr lang="en-US" sz="4700" dirty="0" smtClean="0">
                <a:solidFill>
                  <a:schemeClr val="bg1"/>
                </a:solidFill>
              </a:rPr>
              <a:t> </a:t>
            </a:r>
            <a:r>
              <a:rPr lang="en-US" sz="4700" dirty="0" err="1" smtClean="0">
                <a:solidFill>
                  <a:schemeClr val="bg1"/>
                </a:solidFill>
              </a:rPr>
              <a:t>đời</a:t>
            </a:r>
            <a:r>
              <a:rPr lang="en-US" sz="4700" dirty="0" smtClean="0">
                <a:solidFill>
                  <a:schemeClr val="bg1"/>
                </a:solidFill>
              </a:rPr>
              <a:t> </a:t>
            </a:r>
            <a:r>
              <a:rPr lang="en-US" sz="4700" dirty="0" err="1" smtClean="0">
                <a:solidFill>
                  <a:schemeClr val="bg1"/>
                </a:solidFill>
              </a:rPr>
              <a:t>yêu</a:t>
            </a:r>
            <a:r>
              <a:rPr lang="en-US" sz="4700" dirty="0" smtClean="0">
                <a:solidFill>
                  <a:schemeClr val="bg1"/>
                </a:solidFill>
              </a:rPr>
              <a:t> con </a:t>
            </a:r>
            <a:r>
              <a:rPr lang="en-US" sz="4700" dirty="0" err="1" smtClean="0">
                <a:solidFill>
                  <a:schemeClr val="bg1"/>
                </a:solidFill>
              </a:rPr>
              <a:t>trước</a:t>
            </a:r>
            <a:r>
              <a:rPr lang="en-US" sz="4700" dirty="0" smtClean="0">
                <a:solidFill>
                  <a:schemeClr val="bg1"/>
                </a:solidFill>
              </a:rPr>
              <a:t> </a:t>
            </a:r>
            <a:r>
              <a:rPr lang="en-US" sz="4700" dirty="0" err="1" smtClean="0">
                <a:solidFill>
                  <a:schemeClr val="bg1"/>
                </a:solidFill>
              </a:rPr>
              <a:t>từ</a:t>
            </a:r>
            <a:r>
              <a:rPr lang="en-US" sz="4700" dirty="0" smtClean="0">
                <a:solidFill>
                  <a:schemeClr val="bg1"/>
                </a:solidFill>
              </a:rPr>
              <a:t> </a:t>
            </a:r>
            <a:r>
              <a:rPr lang="en-US" sz="4700" dirty="0" err="1" smtClean="0">
                <a:solidFill>
                  <a:schemeClr val="bg1"/>
                </a:solidFill>
              </a:rPr>
              <a:t>khi</a:t>
            </a:r>
            <a:r>
              <a:rPr lang="en-US" sz="4700" dirty="0" smtClean="0">
                <a:solidFill>
                  <a:schemeClr val="bg1"/>
                </a:solidFill>
              </a:rPr>
              <a:t> </a:t>
            </a:r>
            <a:r>
              <a:rPr lang="en-US" sz="4700" dirty="0" err="1" smtClean="0">
                <a:solidFill>
                  <a:schemeClr val="bg1"/>
                </a:solidFill>
              </a:rPr>
              <a:t>đất</a:t>
            </a:r>
            <a:r>
              <a:rPr lang="en-US" sz="4700" dirty="0" smtClean="0">
                <a:solidFill>
                  <a:schemeClr val="bg1"/>
                </a:solidFill>
              </a:rPr>
              <a:t> </a:t>
            </a:r>
            <a:r>
              <a:rPr lang="en-US" sz="4700" dirty="0" err="1" smtClean="0">
                <a:solidFill>
                  <a:schemeClr val="bg1"/>
                </a:solidFill>
              </a:rPr>
              <a:t>trời</a:t>
            </a:r>
            <a:r>
              <a:rPr lang="en-US" sz="4700" dirty="0" smtClean="0">
                <a:solidFill>
                  <a:schemeClr val="bg1"/>
                </a:solidFill>
              </a:rPr>
              <a:t> </a:t>
            </a:r>
            <a:r>
              <a:rPr lang="en-US" sz="4700" dirty="0" err="1" smtClean="0">
                <a:solidFill>
                  <a:schemeClr val="bg1"/>
                </a:solidFill>
              </a:rPr>
              <a:t>chưa</a:t>
            </a:r>
            <a:r>
              <a:rPr lang="en-US" sz="4700" dirty="0" smtClean="0">
                <a:solidFill>
                  <a:schemeClr val="bg1"/>
                </a:solidFill>
              </a:rPr>
              <a:t> </a:t>
            </a:r>
            <a:r>
              <a:rPr lang="en-US" sz="4700" dirty="0" err="1" smtClean="0">
                <a:solidFill>
                  <a:schemeClr val="bg1"/>
                </a:solidFill>
              </a:rPr>
              <a:t>hiện</a:t>
            </a:r>
            <a:r>
              <a:rPr lang="en-US" sz="4700" dirty="0" smtClean="0">
                <a:solidFill>
                  <a:schemeClr val="bg1"/>
                </a:solidFill>
              </a:rPr>
              <a:t> </a:t>
            </a:r>
            <a:r>
              <a:rPr lang="en-US" sz="4700" dirty="0" err="1" smtClean="0">
                <a:solidFill>
                  <a:schemeClr val="bg1"/>
                </a:solidFill>
              </a:rPr>
              <a:t>hữu</a:t>
            </a:r>
            <a:r>
              <a:rPr lang="en-US" sz="4700" dirty="0" smtClean="0">
                <a:solidFill>
                  <a:schemeClr val="bg1"/>
                </a:solidFill>
              </a:rPr>
              <a:t> </a:t>
            </a:r>
            <a:r>
              <a:rPr lang="en-US" sz="4700" dirty="0" err="1" smtClean="0">
                <a:solidFill>
                  <a:schemeClr val="bg1"/>
                </a:solidFill>
              </a:rPr>
              <a:t>Ngài</a:t>
            </a:r>
            <a:r>
              <a:rPr lang="en-US" sz="4700" dirty="0" smtClean="0">
                <a:solidFill>
                  <a:schemeClr val="bg1"/>
                </a:solidFill>
              </a:rPr>
              <a:t> </a:t>
            </a:r>
            <a:r>
              <a:rPr lang="en-US" sz="4700" dirty="0" err="1" smtClean="0">
                <a:solidFill>
                  <a:schemeClr val="bg1"/>
                </a:solidFill>
              </a:rPr>
              <a:t>lên</a:t>
            </a:r>
            <a:r>
              <a:rPr lang="en-US" sz="4700" dirty="0" smtClean="0">
                <a:solidFill>
                  <a:schemeClr val="bg1"/>
                </a:solidFill>
              </a:rPr>
              <a:t> </a:t>
            </a:r>
            <a:r>
              <a:rPr lang="en-US" sz="4700" dirty="0" err="1" smtClean="0">
                <a:solidFill>
                  <a:schemeClr val="bg1"/>
                </a:solidFill>
              </a:rPr>
              <a:t>tiếng</a:t>
            </a:r>
            <a:r>
              <a:rPr lang="en-US" sz="4700" dirty="0" smtClean="0">
                <a:solidFill>
                  <a:schemeClr val="bg1"/>
                </a:solidFill>
              </a:rPr>
              <a:t> </a:t>
            </a:r>
            <a:r>
              <a:rPr lang="en-US" sz="4700" dirty="0" err="1" smtClean="0">
                <a:solidFill>
                  <a:schemeClr val="bg1"/>
                </a:solidFill>
              </a:rPr>
              <a:t>gọi</a:t>
            </a:r>
            <a:r>
              <a:rPr lang="en-US" sz="4700" dirty="0" smtClean="0">
                <a:solidFill>
                  <a:schemeClr val="bg1"/>
                </a:solidFill>
              </a:rPr>
              <a:t> con </a:t>
            </a:r>
            <a:r>
              <a:rPr lang="en-US" sz="4700" dirty="0" err="1" smtClean="0">
                <a:solidFill>
                  <a:schemeClr val="bg1"/>
                </a:solidFill>
              </a:rPr>
              <a:t>bước</a:t>
            </a:r>
            <a:r>
              <a:rPr lang="en-US" sz="4700" dirty="0" smtClean="0">
                <a:solidFill>
                  <a:schemeClr val="bg1"/>
                </a:solidFill>
              </a:rPr>
              <a:t> </a:t>
            </a:r>
            <a:r>
              <a:rPr lang="en-US" sz="4700" dirty="0" err="1" smtClean="0">
                <a:solidFill>
                  <a:schemeClr val="bg1"/>
                </a:solidFill>
              </a:rPr>
              <a:t>vào</a:t>
            </a:r>
            <a:r>
              <a:rPr lang="en-US" sz="4700" dirty="0" smtClean="0">
                <a:solidFill>
                  <a:schemeClr val="bg1"/>
                </a:solidFill>
              </a:rPr>
              <a:t> </a:t>
            </a:r>
            <a:r>
              <a:rPr lang="en-US" sz="4700" dirty="0" err="1" smtClean="0">
                <a:solidFill>
                  <a:schemeClr val="bg1"/>
                </a:solidFill>
              </a:rPr>
              <a:t>đời</a:t>
            </a:r>
            <a:r>
              <a:rPr lang="vi-VN" sz="4700" dirty="0" smtClean="0">
                <a:solidFill>
                  <a:schemeClr val="bg1"/>
                </a:solidFill>
              </a:rPr>
              <a:t>. </a:t>
            </a:r>
            <a:r>
              <a:rPr lang="en-US" sz="4700" dirty="0" smtClean="0">
                <a:solidFill>
                  <a:schemeClr val="bg1"/>
                </a:solidFill>
              </a:rPr>
              <a:t>Con </a:t>
            </a:r>
            <a:r>
              <a:rPr lang="en-US" sz="4700" dirty="0" err="1" smtClean="0">
                <a:solidFill>
                  <a:schemeClr val="bg1"/>
                </a:solidFill>
              </a:rPr>
              <a:t>xin</a:t>
            </a:r>
            <a:r>
              <a:rPr lang="en-US" sz="4700" dirty="0" smtClean="0">
                <a:solidFill>
                  <a:schemeClr val="bg1"/>
                </a:solidFill>
              </a:rPr>
              <a:t> </a:t>
            </a:r>
            <a:r>
              <a:rPr lang="en-US" sz="4700" dirty="0" err="1" smtClean="0">
                <a:solidFill>
                  <a:schemeClr val="bg1"/>
                </a:solidFill>
              </a:rPr>
              <a:t>hằng</a:t>
            </a:r>
            <a:r>
              <a:rPr lang="en-US" sz="4700" dirty="0" smtClean="0">
                <a:solidFill>
                  <a:schemeClr val="bg1"/>
                </a:solidFill>
              </a:rPr>
              <a:t> </a:t>
            </a:r>
            <a:r>
              <a:rPr lang="en-US" sz="4700" dirty="0" err="1" smtClean="0">
                <a:solidFill>
                  <a:schemeClr val="bg1"/>
                </a:solidFill>
              </a:rPr>
              <a:t>ghi</a:t>
            </a:r>
            <a:r>
              <a:rPr lang="en-US" sz="4700" dirty="0" smtClean="0">
                <a:solidFill>
                  <a:schemeClr val="bg1"/>
                </a:solidFill>
              </a:rPr>
              <a:t> </a:t>
            </a:r>
            <a:r>
              <a:rPr lang="en-US" sz="4700" dirty="0" err="1" smtClean="0">
                <a:solidFill>
                  <a:schemeClr val="bg1"/>
                </a:solidFill>
              </a:rPr>
              <a:t>sâu</a:t>
            </a:r>
            <a:r>
              <a:rPr lang="en-US" sz="4700" dirty="0" smtClean="0">
                <a:solidFill>
                  <a:schemeClr val="bg1"/>
                </a:solidFill>
              </a:rPr>
              <a:t> </a:t>
            </a:r>
            <a:r>
              <a:rPr lang="en-US" sz="4700" dirty="0" err="1" smtClean="0">
                <a:solidFill>
                  <a:schemeClr val="bg1"/>
                </a:solidFill>
              </a:rPr>
              <a:t>tình</a:t>
            </a:r>
            <a:r>
              <a:rPr lang="en-US" sz="4700" dirty="0" smtClean="0">
                <a:solidFill>
                  <a:schemeClr val="bg1"/>
                </a:solidFill>
              </a:rPr>
              <a:t> </a:t>
            </a:r>
            <a:r>
              <a:rPr lang="en-US" sz="4700" dirty="0" err="1" smtClean="0">
                <a:solidFill>
                  <a:schemeClr val="bg1"/>
                </a:solidFill>
              </a:rPr>
              <a:t>yêu</a:t>
            </a:r>
            <a:r>
              <a:rPr lang="en-US" sz="4700" dirty="0" smtClean="0">
                <a:solidFill>
                  <a:schemeClr val="bg1"/>
                </a:solidFill>
              </a:rPr>
              <a:t> </a:t>
            </a:r>
            <a:r>
              <a:rPr lang="en-US" sz="4700" dirty="0" err="1" smtClean="0">
                <a:solidFill>
                  <a:schemeClr val="bg1"/>
                </a:solidFill>
              </a:rPr>
              <a:t>Thiên</a:t>
            </a:r>
            <a:r>
              <a:rPr lang="en-US" sz="4700" dirty="0" smtClean="0">
                <a:solidFill>
                  <a:schemeClr val="bg1"/>
                </a:solidFill>
              </a:rPr>
              <a:t> </a:t>
            </a:r>
            <a:r>
              <a:rPr lang="en-US" sz="4700" dirty="0" err="1" smtClean="0">
                <a:solidFill>
                  <a:schemeClr val="bg1"/>
                </a:solidFill>
              </a:rPr>
              <a:t>Chúa</a:t>
            </a:r>
            <a:r>
              <a:rPr lang="en-US" sz="4700" dirty="0" smtClean="0">
                <a:solidFill>
                  <a:schemeClr val="bg1"/>
                </a:solidFill>
              </a:rPr>
              <a:t>, </a:t>
            </a:r>
            <a:r>
              <a:rPr lang="en-US" sz="4700" dirty="0" err="1" smtClean="0">
                <a:solidFill>
                  <a:schemeClr val="bg1"/>
                </a:solidFill>
              </a:rPr>
              <a:t>niềm</a:t>
            </a:r>
            <a:r>
              <a:rPr lang="en-US" sz="4700" dirty="0" smtClean="0">
                <a:solidFill>
                  <a:schemeClr val="bg1"/>
                </a:solidFill>
              </a:rPr>
              <a:t> tri </a:t>
            </a:r>
            <a:r>
              <a:rPr lang="en-US" sz="4700" dirty="0" err="1" smtClean="0">
                <a:solidFill>
                  <a:schemeClr val="bg1"/>
                </a:solidFill>
              </a:rPr>
              <a:t>ân</a:t>
            </a:r>
            <a:r>
              <a:rPr lang="en-US" sz="4700" dirty="0" smtClean="0">
                <a:solidFill>
                  <a:schemeClr val="bg1"/>
                </a:solidFill>
              </a:rPr>
              <a:t> </a:t>
            </a:r>
            <a:r>
              <a:rPr lang="en-US" sz="4700" dirty="0" err="1" smtClean="0">
                <a:solidFill>
                  <a:schemeClr val="bg1"/>
                </a:solidFill>
              </a:rPr>
              <a:t>vọng</a:t>
            </a:r>
            <a:r>
              <a:rPr lang="en-US" sz="4700" dirty="0" smtClean="0">
                <a:solidFill>
                  <a:schemeClr val="bg1"/>
                </a:solidFill>
              </a:rPr>
              <a:t> </a:t>
            </a:r>
            <a:r>
              <a:rPr lang="en-US" sz="4700" dirty="0" err="1" smtClean="0">
                <a:solidFill>
                  <a:schemeClr val="bg1"/>
                </a:solidFill>
              </a:rPr>
              <a:t>vang</a:t>
            </a:r>
            <a:r>
              <a:rPr lang="en-US" sz="4700" dirty="0" smtClean="0">
                <a:solidFill>
                  <a:schemeClr val="bg1"/>
                </a:solidFill>
              </a:rPr>
              <a:t> </a:t>
            </a:r>
            <a:r>
              <a:rPr lang="en-US" sz="4700" dirty="0" err="1" smtClean="0">
                <a:solidFill>
                  <a:schemeClr val="bg1"/>
                </a:solidFill>
              </a:rPr>
              <a:t>chan</a:t>
            </a:r>
            <a:r>
              <a:rPr lang="en-US" sz="4700" dirty="0" smtClean="0">
                <a:solidFill>
                  <a:schemeClr val="bg1"/>
                </a:solidFill>
              </a:rPr>
              <a:t> </a:t>
            </a:r>
            <a:r>
              <a:rPr lang="en-US" sz="4700" dirty="0" err="1" smtClean="0">
                <a:solidFill>
                  <a:schemeClr val="bg1"/>
                </a:solidFill>
              </a:rPr>
              <a:t>chứa</a:t>
            </a:r>
            <a:r>
              <a:rPr lang="en-US" sz="4700" dirty="0" smtClean="0">
                <a:solidFill>
                  <a:schemeClr val="bg1"/>
                </a:solidFill>
              </a:rPr>
              <a:t> </a:t>
            </a:r>
            <a:r>
              <a:rPr lang="en-US" sz="4700" dirty="0" err="1" smtClean="0">
                <a:solidFill>
                  <a:schemeClr val="bg1"/>
                </a:solidFill>
              </a:rPr>
              <a:t>lời</a:t>
            </a:r>
            <a:r>
              <a:rPr lang="en-US" sz="4700" dirty="0" smtClean="0">
                <a:solidFill>
                  <a:schemeClr val="bg1"/>
                </a:solidFill>
              </a:rPr>
              <a:t> ca </a:t>
            </a:r>
            <a:r>
              <a:rPr lang="en-US" sz="4700" dirty="0" err="1" smtClean="0">
                <a:solidFill>
                  <a:schemeClr val="bg1"/>
                </a:solidFill>
              </a:rPr>
              <a:t>khen</a:t>
            </a:r>
            <a:r>
              <a:rPr lang="en-US" sz="4700" dirty="0" smtClean="0">
                <a:solidFill>
                  <a:schemeClr val="bg1"/>
                </a:solidFill>
              </a:rPr>
              <a:t> </a:t>
            </a:r>
            <a:r>
              <a:rPr lang="en-US" sz="4700" dirty="0" err="1" smtClean="0">
                <a:solidFill>
                  <a:schemeClr val="bg1"/>
                </a:solidFill>
              </a:rPr>
              <a:t>tình</a:t>
            </a:r>
            <a:r>
              <a:rPr lang="en-US" sz="4700" dirty="0" smtClean="0">
                <a:solidFill>
                  <a:schemeClr val="bg1"/>
                </a:solidFill>
              </a:rPr>
              <a:t> </a:t>
            </a:r>
            <a:r>
              <a:rPr lang="en-US" sz="4700" dirty="0" err="1" smtClean="0">
                <a:solidFill>
                  <a:schemeClr val="bg1"/>
                </a:solidFill>
              </a:rPr>
              <a:t>yêu</a:t>
            </a:r>
            <a:r>
              <a:rPr lang="en-US" sz="4700" dirty="0" smtClean="0">
                <a:solidFill>
                  <a:schemeClr val="bg1"/>
                </a:solidFill>
              </a:rPr>
              <a:t> </a:t>
            </a:r>
            <a:r>
              <a:rPr lang="en-US" sz="4700" dirty="0" err="1" smtClean="0">
                <a:solidFill>
                  <a:schemeClr val="bg1"/>
                </a:solidFill>
              </a:rPr>
              <a:t>Chúa</a:t>
            </a:r>
            <a:r>
              <a:rPr lang="en-US" sz="4700" dirty="0" smtClean="0">
                <a:solidFill>
                  <a:schemeClr val="bg1"/>
                </a:solidFill>
              </a:rPr>
              <a:t> </a:t>
            </a:r>
            <a:r>
              <a:rPr lang="en-US" sz="4700" dirty="0" err="1" smtClean="0">
                <a:solidFill>
                  <a:schemeClr val="bg1"/>
                </a:solidFill>
              </a:rPr>
              <a:t>bao</a:t>
            </a:r>
            <a:r>
              <a:rPr lang="en-US" sz="4700" dirty="0" smtClean="0">
                <a:solidFill>
                  <a:schemeClr val="bg1"/>
                </a:solidFill>
              </a:rPr>
              <a:t> la.</a:t>
            </a:r>
            <a:endParaRPr lang="en-US" sz="47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530" b="0" u="sng" dirty="0">
                <a:solidFill>
                  <a:srgbClr val="FFFF00"/>
                </a:solidFill>
                <a:effectLst/>
              </a:rPr>
              <a:t>Tk2:</a:t>
            </a:r>
            <a:r>
              <a:rPr lang="en-US" sz="4530" b="0" dirty="0">
                <a:solidFill>
                  <a:schemeClr val="bg1"/>
                </a:solidFill>
                <a:effectLst/>
              </a:rPr>
              <a:t> </a:t>
            </a:r>
            <a:r>
              <a:rPr lang="en-US" sz="4530" dirty="0" err="1" smtClean="0">
                <a:solidFill>
                  <a:schemeClr val="bg1"/>
                </a:solidFill>
              </a:rPr>
              <a:t>Thắm</a:t>
            </a:r>
            <a:r>
              <a:rPr lang="en-US" sz="4530" dirty="0" smtClean="0">
                <a:solidFill>
                  <a:schemeClr val="bg1"/>
                </a:solidFill>
              </a:rPr>
              <a:t> </a:t>
            </a:r>
            <a:r>
              <a:rPr lang="en-US" sz="4530" dirty="0" err="1" smtClean="0">
                <a:solidFill>
                  <a:schemeClr val="bg1"/>
                </a:solidFill>
              </a:rPr>
              <a:t>tươi</a:t>
            </a:r>
            <a:r>
              <a:rPr lang="en-US" sz="4530" dirty="0" smtClean="0">
                <a:solidFill>
                  <a:schemeClr val="bg1"/>
                </a:solidFill>
              </a:rPr>
              <a:t> </a:t>
            </a:r>
            <a:r>
              <a:rPr lang="en-US" sz="4530" dirty="0" err="1" smtClean="0">
                <a:solidFill>
                  <a:schemeClr val="bg1"/>
                </a:solidFill>
              </a:rPr>
              <a:t>hoa</a:t>
            </a:r>
            <a:r>
              <a:rPr lang="en-US" sz="4530" dirty="0" smtClean="0">
                <a:solidFill>
                  <a:schemeClr val="bg1"/>
                </a:solidFill>
              </a:rPr>
              <a:t> </a:t>
            </a:r>
            <a:r>
              <a:rPr lang="en-US" sz="4530" dirty="0" err="1" smtClean="0">
                <a:solidFill>
                  <a:schemeClr val="bg1"/>
                </a:solidFill>
              </a:rPr>
              <a:t>vười</a:t>
            </a:r>
            <a:r>
              <a:rPr lang="en-US" sz="4530" dirty="0" smtClean="0">
                <a:solidFill>
                  <a:schemeClr val="bg1"/>
                </a:solidFill>
              </a:rPr>
              <a:t> </a:t>
            </a:r>
            <a:r>
              <a:rPr lang="en-US" sz="4530" dirty="0" err="1" smtClean="0">
                <a:solidFill>
                  <a:schemeClr val="bg1"/>
                </a:solidFill>
              </a:rPr>
              <a:t>là</a:t>
            </a:r>
            <a:r>
              <a:rPr lang="en-US" sz="4530" dirty="0" smtClean="0">
                <a:solidFill>
                  <a:schemeClr val="bg1"/>
                </a:solidFill>
              </a:rPr>
              <a:t> </a:t>
            </a:r>
            <a:r>
              <a:rPr lang="en-US" sz="4530" dirty="0" err="1" smtClean="0">
                <a:solidFill>
                  <a:schemeClr val="bg1"/>
                </a:solidFill>
              </a:rPr>
              <a:t>nhờ</a:t>
            </a:r>
            <a:r>
              <a:rPr lang="en-US" sz="4530" dirty="0" smtClean="0">
                <a:solidFill>
                  <a:schemeClr val="bg1"/>
                </a:solidFill>
              </a:rPr>
              <a:t> </a:t>
            </a:r>
            <a:r>
              <a:rPr lang="en-US" sz="4530" dirty="0" err="1" smtClean="0">
                <a:solidFill>
                  <a:schemeClr val="bg1"/>
                </a:solidFill>
              </a:rPr>
              <a:t>người</a:t>
            </a:r>
            <a:r>
              <a:rPr lang="en-US" sz="4530" dirty="0" smtClean="0">
                <a:solidFill>
                  <a:schemeClr val="bg1"/>
                </a:solidFill>
              </a:rPr>
              <a:t> </a:t>
            </a:r>
            <a:r>
              <a:rPr lang="en-US" sz="4530" dirty="0" err="1" smtClean="0">
                <a:solidFill>
                  <a:schemeClr val="bg1"/>
                </a:solidFill>
              </a:rPr>
              <a:t>vun</a:t>
            </a:r>
            <a:r>
              <a:rPr lang="en-US" sz="4530" dirty="0" smtClean="0">
                <a:solidFill>
                  <a:schemeClr val="bg1"/>
                </a:solidFill>
              </a:rPr>
              <a:t> </a:t>
            </a:r>
            <a:r>
              <a:rPr lang="en-US" sz="4530" dirty="0" err="1" smtClean="0">
                <a:solidFill>
                  <a:schemeClr val="bg1"/>
                </a:solidFill>
              </a:rPr>
              <a:t>trồng</a:t>
            </a:r>
            <a:r>
              <a:rPr lang="en-US" sz="4530" dirty="0" smtClean="0">
                <a:solidFill>
                  <a:schemeClr val="bg1"/>
                </a:solidFill>
              </a:rPr>
              <a:t> </a:t>
            </a:r>
            <a:r>
              <a:rPr lang="en-US" sz="4530" dirty="0" err="1" smtClean="0">
                <a:solidFill>
                  <a:schemeClr val="bg1"/>
                </a:solidFill>
              </a:rPr>
              <a:t>sớm</a:t>
            </a:r>
            <a:r>
              <a:rPr lang="en-US" sz="4530" dirty="0" smtClean="0">
                <a:solidFill>
                  <a:schemeClr val="bg1"/>
                </a:solidFill>
              </a:rPr>
              <a:t> </a:t>
            </a:r>
            <a:r>
              <a:rPr lang="en-US" sz="4530" dirty="0" err="1" smtClean="0">
                <a:solidFill>
                  <a:schemeClr val="bg1"/>
                </a:solidFill>
              </a:rPr>
              <a:t>hôm</a:t>
            </a:r>
            <a:r>
              <a:rPr lang="en-US" sz="4530" dirty="0" smtClean="0">
                <a:solidFill>
                  <a:schemeClr val="bg1"/>
                </a:solidFill>
              </a:rPr>
              <a:t>, </a:t>
            </a:r>
            <a:r>
              <a:rPr lang="en-US" sz="4530" dirty="0" err="1" smtClean="0">
                <a:solidFill>
                  <a:schemeClr val="bg1"/>
                </a:solidFill>
              </a:rPr>
              <a:t>lúa</a:t>
            </a:r>
            <a:r>
              <a:rPr lang="en-US" sz="4530" dirty="0" smtClean="0">
                <a:solidFill>
                  <a:schemeClr val="bg1"/>
                </a:solidFill>
              </a:rPr>
              <a:t> </a:t>
            </a:r>
            <a:r>
              <a:rPr lang="en-US" sz="4530" dirty="0" err="1" smtClean="0">
                <a:solidFill>
                  <a:schemeClr val="bg1"/>
                </a:solidFill>
              </a:rPr>
              <a:t>chín</a:t>
            </a:r>
            <a:r>
              <a:rPr lang="en-US" sz="4530" dirty="0" smtClean="0">
                <a:solidFill>
                  <a:schemeClr val="bg1"/>
                </a:solidFill>
              </a:rPr>
              <a:t> </a:t>
            </a:r>
            <a:r>
              <a:rPr lang="en-US" sz="4530" dirty="0" err="1" smtClean="0">
                <a:solidFill>
                  <a:schemeClr val="bg1"/>
                </a:solidFill>
              </a:rPr>
              <a:t>trĩu</a:t>
            </a:r>
            <a:r>
              <a:rPr lang="en-US" sz="4530" dirty="0" smtClean="0">
                <a:solidFill>
                  <a:schemeClr val="bg1"/>
                </a:solidFill>
              </a:rPr>
              <a:t> </a:t>
            </a:r>
            <a:r>
              <a:rPr lang="en-US" sz="4530" dirty="0" err="1" smtClean="0">
                <a:solidFill>
                  <a:schemeClr val="bg1"/>
                </a:solidFill>
              </a:rPr>
              <a:t>nặng</a:t>
            </a:r>
            <a:r>
              <a:rPr lang="en-US" sz="4530" dirty="0" smtClean="0">
                <a:solidFill>
                  <a:schemeClr val="bg1"/>
                </a:solidFill>
              </a:rPr>
              <a:t> </a:t>
            </a:r>
            <a:r>
              <a:rPr lang="en-US" sz="4530" dirty="0" err="1" smtClean="0">
                <a:solidFill>
                  <a:schemeClr val="bg1"/>
                </a:solidFill>
              </a:rPr>
              <a:t>là</a:t>
            </a:r>
            <a:r>
              <a:rPr lang="en-US" sz="4530" dirty="0" smtClean="0">
                <a:solidFill>
                  <a:schemeClr val="bg1"/>
                </a:solidFill>
              </a:rPr>
              <a:t> </a:t>
            </a:r>
            <a:r>
              <a:rPr lang="en-US" sz="4530" dirty="0" err="1" smtClean="0">
                <a:solidFill>
                  <a:schemeClr val="bg1"/>
                </a:solidFill>
              </a:rPr>
              <a:t>nhờ</a:t>
            </a:r>
            <a:r>
              <a:rPr lang="en-US" sz="4530" dirty="0" smtClean="0">
                <a:solidFill>
                  <a:schemeClr val="bg1"/>
                </a:solidFill>
              </a:rPr>
              <a:t> </a:t>
            </a:r>
            <a:r>
              <a:rPr lang="en-US" sz="4530" dirty="0" err="1" smtClean="0">
                <a:solidFill>
                  <a:schemeClr val="bg1"/>
                </a:solidFill>
              </a:rPr>
              <a:t>ngày</a:t>
            </a:r>
            <a:r>
              <a:rPr lang="en-US" sz="4530" dirty="0" smtClean="0">
                <a:solidFill>
                  <a:schemeClr val="bg1"/>
                </a:solidFill>
              </a:rPr>
              <a:t> </a:t>
            </a:r>
            <a:r>
              <a:rPr lang="en-US" sz="4530" dirty="0" err="1" smtClean="0">
                <a:solidFill>
                  <a:schemeClr val="bg1"/>
                </a:solidFill>
              </a:rPr>
              <a:t>ngày</a:t>
            </a:r>
            <a:r>
              <a:rPr lang="en-US" sz="4530" dirty="0" smtClean="0">
                <a:solidFill>
                  <a:schemeClr val="bg1"/>
                </a:solidFill>
              </a:rPr>
              <a:t> </a:t>
            </a:r>
            <a:r>
              <a:rPr lang="en-US" sz="4530" dirty="0" err="1" smtClean="0">
                <a:solidFill>
                  <a:schemeClr val="bg1"/>
                </a:solidFill>
              </a:rPr>
              <a:t>chịu</a:t>
            </a:r>
            <a:r>
              <a:rPr lang="en-US" sz="4530" dirty="0" smtClean="0">
                <a:solidFill>
                  <a:schemeClr val="bg1"/>
                </a:solidFill>
              </a:rPr>
              <a:t> </a:t>
            </a:r>
            <a:r>
              <a:rPr lang="en-US" sz="4530" dirty="0" err="1" smtClean="0">
                <a:solidFill>
                  <a:schemeClr val="bg1"/>
                </a:solidFill>
              </a:rPr>
              <a:t>nắng</a:t>
            </a:r>
            <a:r>
              <a:rPr lang="en-US" sz="4530" dirty="0" smtClean="0">
                <a:solidFill>
                  <a:schemeClr val="bg1"/>
                </a:solidFill>
              </a:rPr>
              <a:t> </a:t>
            </a:r>
            <a:r>
              <a:rPr lang="en-US" sz="4530" dirty="0" err="1" smtClean="0">
                <a:solidFill>
                  <a:schemeClr val="bg1"/>
                </a:solidFill>
              </a:rPr>
              <a:t>đợi</a:t>
            </a:r>
            <a:r>
              <a:rPr lang="en-US" sz="4530" dirty="0" smtClean="0">
                <a:solidFill>
                  <a:schemeClr val="bg1"/>
                </a:solidFill>
              </a:rPr>
              <a:t> </a:t>
            </a:r>
            <a:r>
              <a:rPr lang="en-US" sz="4530" dirty="0" err="1" smtClean="0">
                <a:solidFill>
                  <a:schemeClr val="bg1"/>
                </a:solidFill>
              </a:rPr>
              <a:t>mưa</a:t>
            </a:r>
            <a:r>
              <a:rPr lang="en-US" sz="4530" dirty="0" smtClean="0">
                <a:solidFill>
                  <a:schemeClr val="bg1"/>
                </a:solidFill>
              </a:rPr>
              <a:t>. </a:t>
            </a:r>
            <a:r>
              <a:rPr lang="en-US" sz="4530" dirty="0" err="1" smtClean="0">
                <a:solidFill>
                  <a:schemeClr val="bg1"/>
                </a:solidFill>
              </a:rPr>
              <a:t>Cuộc</a:t>
            </a:r>
            <a:r>
              <a:rPr lang="en-US" sz="4530" dirty="0" smtClean="0">
                <a:solidFill>
                  <a:schemeClr val="bg1"/>
                </a:solidFill>
              </a:rPr>
              <a:t> </a:t>
            </a:r>
            <a:r>
              <a:rPr lang="en-US" sz="4530" dirty="0" err="1" smtClean="0">
                <a:solidFill>
                  <a:schemeClr val="bg1"/>
                </a:solidFill>
              </a:rPr>
              <a:t>đời</a:t>
            </a:r>
            <a:r>
              <a:rPr lang="en-US" sz="4530" dirty="0" smtClean="0">
                <a:solidFill>
                  <a:schemeClr val="bg1"/>
                </a:solidFill>
              </a:rPr>
              <a:t> con </a:t>
            </a:r>
            <a:r>
              <a:rPr lang="en-US" sz="4530" dirty="0" err="1" smtClean="0">
                <a:solidFill>
                  <a:schemeClr val="bg1"/>
                </a:solidFill>
              </a:rPr>
              <a:t>sống</a:t>
            </a:r>
            <a:r>
              <a:rPr lang="en-US" sz="4530" dirty="0" smtClean="0">
                <a:solidFill>
                  <a:schemeClr val="bg1"/>
                </a:solidFill>
              </a:rPr>
              <a:t> </a:t>
            </a:r>
            <a:r>
              <a:rPr lang="en-US" sz="4530" dirty="0" err="1" smtClean="0">
                <a:solidFill>
                  <a:schemeClr val="bg1"/>
                </a:solidFill>
              </a:rPr>
              <a:t>dù</a:t>
            </a:r>
            <a:r>
              <a:rPr lang="en-US" sz="4530" dirty="0" smtClean="0">
                <a:solidFill>
                  <a:schemeClr val="bg1"/>
                </a:solidFill>
              </a:rPr>
              <a:t> </a:t>
            </a:r>
            <a:r>
              <a:rPr lang="en-US" sz="4530" dirty="0" err="1" smtClean="0">
                <a:solidFill>
                  <a:schemeClr val="bg1"/>
                </a:solidFill>
              </a:rPr>
              <a:t>bao</a:t>
            </a:r>
            <a:r>
              <a:rPr lang="en-US" sz="4530" dirty="0" smtClean="0">
                <a:solidFill>
                  <a:schemeClr val="bg1"/>
                </a:solidFill>
              </a:rPr>
              <a:t> </a:t>
            </a:r>
            <a:r>
              <a:rPr lang="en-US" sz="4530" dirty="0" err="1" smtClean="0">
                <a:solidFill>
                  <a:schemeClr val="bg1"/>
                </a:solidFill>
              </a:rPr>
              <a:t>phen</a:t>
            </a:r>
            <a:r>
              <a:rPr lang="en-US" sz="4530" dirty="0" smtClean="0">
                <a:solidFill>
                  <a:schemeClr val="bg1"/>
                </a:solidFill>
              </a:rPr>
              <a:t> </a:t>
            </a:r>
            <a:r>
              <a:rPr lang="en-US" sz="4530" dirty="0" err="1" smtClean="0">
                <a:solidFill>
                  <a:schemeClr val="bg1"/>
                </a:solidFill>
              </a:rPr>
              <a:t>khổ</a:t>
            </a:r>
            <a:r>
              <a:rPr lang="en-US" sz="4530" dirty="0" smtClean="0">
                <a:solidFill>
                  <a:schemeClr val="bg1"/>
                </a:solidFill>
              </a:rPr>
              <a:t> </a:t>
            </a:r>
            <a:r>
              <a:rPr lang="en-US" sz="4530" dirty="0" err="1" smtClean="0">
                <a:solidFill>
                  <a:schemeClr val="bg1"/>
                </a:solidFill>
              </a:rPr>
              <a:t>đau</a:t>
            </a:r>
            <a:r>
              <a:rPr lang="en-US" sz="4530" dirty="0" smtClean="0">
                <a:solidFill>
                  <a:schemeClr val="bg1"/>
                </a:solidFill>
              </a:rPr>
              <a:t> </a:t>
            </a:r>
            <a:r>
              <a:rPr lang="en-US" sz="4530" dirty="0" err="1" smtClean="0">
                <a:solidFill>
                  <a:schemeClr val="bg1"/>
                </a:solidFill>
              </a:rPr>
              <a:t>những</a:t>
            </a:r>
            <a:r>
              <a:rPr lang="en-US" sz="4530" dirty="0" smtClean="0">
                <a:solidFill>
                  <a:schemeClr val="bg1"/>
                </a:solidFill>
              </a:rPr>
              <a:t> </a:t>
            </a:r>
            <a:r>
              <a:rPr lang="en-US" sz="4530" dirty="0" err="1" smtClean="0">
                <a:solidFill>
                  <a:schemeClr val="bg1"/>
                </a:solidFill>
              </a:rPr>
              <a:t>phong</a:t>
            </a:r>
            <a:r>
              <a:rPr lang="en-US" sz="4530" dirty="0" smtClean="0">
                <a:solidFill>
                  <a:schemeClr val="bg1"/>
                </a:solidFill>
              </a:rPr>
              <a:t> </a:t>
            </a:r>
            <a:r>
              <a:rPr lang="en-US" sz="4530" dirty="0" err="1" smtClean="0">
                <a:solidFill>
                  <a:schemeClr val="bg1"/>
                </a:solidFill>
              </a:rPr>
              <a:t>ba</a:t>
            </a:r>
            <a:r>
              <a:rPr lang="en-US" sz="4530" dirty="0" smtClean="0">
                <a:solidFill>
                  <a:schemeClr val="bg1"/>
                </a:solidFill>
              </a:rPr>
              <a:t>, </a:t>
            </a:r>
            <a:r>
              <a:rPr lang="en-US" sz="4530" dirty="0" err="1" smtClean="0">
                <a:solidFill>
                  <a:schemeClr val="bg1"/>
                </a:solidFill>
              </a:rPr>
              <a:t>thì</a:t>
            </a:r>
            <a:r>
              <a:rPr lang="en-US" sz="4530" dirty="0" smtClean="0">
                <a:solidFill>
                  <a:schemeClr val="bg1"/>
                </a:solidFill>
              </a:rPr>
              <a:t> </a:t>
            </a:r>
            <a:r>
              <a:rPr lang="en-US" sz="4530" dirty="0" err="1" smtClean="0">
                <a:solidFill>
                  <a:schemeClr val="bg1"/>
                </a:solidFill>
              </a:rPr>
              <a:t>tim</a:t>
            </a:r>
            <a:r>
              <a:rPr lang="en-US" sz="4530" dirty="0" smtClean="0">
                <a:solidFill>
                  <a:schemeClr val="bg1"/>
                </a:solidFill>
              </a:rPr>
              <a:t> con </a:t>
            </a:r>
            <a:r>
              <a:rPr lang="en-US" sz="4530" dirty="0" err="1" smtClean="0">
                <a:solidFill>
                  <a:schemeClr val="bg1"/>
                </a:solidFill>
              </a:rPr>
              <a:t>chẳng</a:t>
            </a:r>
            <a:r>
              <a:rPr lang="en-US" sz="4530" dirty="0" smtClean="0">
                <a:solidFill>
                  <a:schemeClr val="bg1"/>
                </a:solidFill>
              </a:rPr>
              <a:t> </a:t>
            </a:r>
            <a:r>
              <a:rPr lang="en-US" sz="4530" dirty="0" err="1" smtClean="0">
                <a:solidFill>
                  <a:schemeClr val="bg1"/>
                </a:solidFill>
              </a:rPr>
              <a:t>ngơi</a:t>
            </a:r>
            <a:r>
              <a:rPr lang="en-US" sz="4530" dirty="0" smtClean="0">
                <a:solidFill>
                  <a:schemeClr val="bg1"/>
                </a:solidFill>
              </a:rPr>
              <a:t> </a:t>
            </a:r>
            <a:r>
              <a:rPr lang="en-US" sz="4530" dirty="0" err="1" smtClean="0">
                <a:solidFill>
                  <a:schemeClr val="bg1"/>
                </a:solidFill>
              </a:rPr>
              <a:t>khúc</a:t>
            </a:r>
            <a:r>
              <a:rPr lang="en-US" sz="4530" dirty="0" smtClean="0">
                <a:solidFill>
                  <a:schemeClr val="bg1"/>
                </a:solidFill>
              </a:rPr>
              <a:t> </a:t>
            </a:r>
            <a:r>
              <a:rPr lang="en-US" sz="4530" dirty="0" err="1" smtClean="0">
                <a:solidFill>
                  <a:schemeClr val="bg1"/>
                </a:solidFill>
              </a:rPr>
              <a:t>hoan</a:t>
            </a:r>
            <a:r>
              <a:rPr lang="en-US" sz="4530" dirty="0" smtClean="0">
                <a:solidFill>
                  <a:schemeClr val="bg1"/>
                </a:solidFill>
              </a:rPr>
              <a:t> ca, </a:t>
            </a:r>
            <a:r>
              <a:rPr lang="en-US" sz="4530" dirty="0" err="1" smtClean="0">
                <a:solidFill>
                  <a:schemeClr val="bg1"/>
                </a:solidFill>
              </a:rPr>
              <a:t>vững</a:t>
            </a:r>
            <a:r>
              <a:rPr lang="en-US" sz="4530" dirty="0" smtClean="0">
                <a:solidFill>
                  <a:schemeClr val="bg1"/>
                </a:solidFill>
              </a:rPr>
              <a:t> tin </a:t>
            </a:r>
            <a:r>
              <a:rPr lang="en-US" sz="4530" dirty="0" err="1" smtClean="0">
                <a:solidFill>
                  <a:schemeClr val="bg1"/>
                </a:solidFill>
              </a:rPr>
              <a:t>nơi</a:t>
            </a:r>
            <a:r>
              <a:rPr lang="en-US" sz="4530" dirty="0" smtClean="0">
                <a:solidFill>
                  <a:schemeClr val="bg1"/>
                </a:solidFill>
              </a:rPr>
              <a:t> </a:t>
            </a:r>
            <a:r>
              <a:rPr lang="en-US" sz="4530" dirty="0" err="1" smtClean="0">
                <a:solidFill>
                  <a:schemeClr val="bg1"/>
                </a:solidFill>
              </a:rPr>
              <a:t>tình</a:t>
            </a:r>
            <a:r>
              <a:rPr lang="en-US" sz="4530" dirty="0" smtClean="0">
                <a:solidFill>
                  <a:schemeClr val="bg1"/>
                </a:solidFill>
              </a:rPr>
              <a:t> </a:t>
            </a:r>
            <a:r>
              <a:rPr lang="en-US" sz="4530" dirty="0" err="1" smtClean="0">
                <a:solidFill>
                  <a:schemeClr val="bg1"/>
                </a:solidFill>
              </a:rPr>
              <a:t>Chúa</a:t>
            </a:r>
            <a:r>
              <a:rPr lang="en-US" sz="4530" dirty="0" smtClean="0">
                <a:solidFill>
                  <a:schemeClr val="bg1"/>
                </a:solidFill>
              </a:rPr>
              <a:t> </a:t>
            </a:r>
            <a:r>
              <a:rPr lang="en-US" sz="4530" dirty="0" err="1" smtClean="0">
                <a:solidFill>
                  <a:schemeClr val="bg1"/>
                </a:solidFill>
              </a:rPr>
              <a:t>chan</a:t>
            </a:r>
            <a:r>
              <a:rPr lang="en-US" sz="4530" dirty="0" smtClean="0">
                <a:solidFill>
                  <a:schemeClr val="bg1"/>
                </a:solidFill>
              </a:rPr>
              <a:t> </a:t>
            </a:r>
            <a:r>
              <a:rPr lang="en-US" sz="4530" dirty="0" err="1" smtClean="0">
                <a:solidFill>
                  <a:schemeClr val="bg1"/>
                </a:solidFill>
              </a:rPr>
              <a:t>hòa</a:t>
            </a:r>
            <a:r>
              <a:rPr lang="en-US" sz="4530" dirty="0" smtClean="0">
                <a:solidFill>
                  <a:schemeClr val="bg1"/>
                </a:solidFill>
              </a:rPr>
              <a:t>.</a:t>
            </a:r>
            <a:endParaRPr lang="en-US" sz="453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b="0" dirty="0">
                <a:solidFill>
                  <a:schemeClr val="bg1"/>
                </a:solidFill>
                <a:effectLst/>
              </a:rPr>
              <a:t> </a:t>
            </a:r>
            <a:r>
              <a:rPr lang="en-US" sz="4700" dirty="0" err="1" smtClean="0">
                <a:solidFill>
                  <a:schemeClr val="bg1"/>
                </a:solidFill>
              </a:rPr>
              <a:t>Chính</a:t>
            </a:r>
            <a:r>
              <a:rPr lang="en-US" sz="4700" dirty="0" smtClean="0">
                <a:solidFill>
                  <a:schemeClr val="bg1"/>
                </a:solidFill>
              </a:rPr>
              <a:t>  </a:t>
            </a:r>
            <a:r>
              <a:rPr lang="en-US" sz="4700" dirty="0" err="1" smtClean="0">
                <a:solidFill>
                  <a:schemeClr val="bg1"/>
                </a:solidFill>
              </a:rPr>
              <a:t>Chúa</a:t>
            </a:r>
            <a:r>
              <a:rPr lang="en-US" sz="4700" dirty="0" smtClean="0">
                <a:solidFill>
                  <a:schemeClr val="bg1"/>
                </a:solidFill>
              </a:rPr>
              <a:t> </a:t>
            </a:r>
            <a:r>
              <a:rPr lang="en-US" sz="4700" dirty="0" err="1" smtClean="0">
                <a:solidFill>
                  <a:schemeClr val="bg1"/>
                </a:solidFill>
              </a:rPr>
              <a:t>Ngài</a:t>
            </a:r>
            <a:r>
              <a:rPr lang="en-US" sz="4700" dirty="0" smtClean="0">
                <a:solidFill>
                  <a:schemeClr val="bg1"/>
                </a:solidFill>
              </a:rPr>
              <a:t> </a:t>
            </a:r>
            <a:r>
              <a:rPr lang="en-US" sz="4700" dirty="0" err="1" smtClean="0">
                <a:solidFill>
                  <a:schemeClr val="bg1"/>
                </a:solidFill>
              </a:rPr>
              <a:t>đã</a:t>
            </a:r>
            <a:r>
              <a:rPr lang="en-US" sz="4700" dirty="0" smtClean="0">
                <a:solidFill>
                  <a:schemeClr val="bg1"/>
                </a:solidFill>
              </a:rPr>
              <a:t> </a:t>
            </a:r>
            <a:r>
              <a:rPr lang="en-US" sz="4700" dirty="0" err="1" smtClean="0">
                <a:solidFill>
                  <a:schemeClr val="bg1"/>
                </a:solidFill>
              </a:rPr>
              <a:t>muôn</a:t>
            </a:r>
            <a:r>
              <a:rPr lang="en-US" sz="4700" dirty="0" smtClean="0">
                <a:solidFill>
                  <a:schemeClr val="bg1"/>
                </a:solidFill>
              </a:rPr>
              <a:t> </a:t>
            </a:r>
            <a:r>
              <a:rPr lang="en-US" sz="4700" dirty="0" err="1" smtClean="0">
                <a:solidFill>
                  <a:schemeClr val="bg1"/>
                </a:solidFill>
              </a:rPr>
              <a:t>đời</a:t>
            </a:r>
            <a:r>
              <a:rPr lang="en-US" sz="4700" dirty="0" smtClean="0">
                <a:solidFill>
                  <a:schemeClr val="bg1"/>
                </a:solidFill>
              </a:rPr>
              <a:t> </a:t>
            </a:r>
            <a:r>
              <a:rPr lang="en-US" sz="4700" dirty="0" err="1" smtClean="0">
                <a:solidFill>
                  <a:schemeClr val="bg1"/>
                </a:solidFill>
              </a:rPr>
              <a:t>yêu</a:t>
            </a:r>
            <a:r>
              <a:rPr lang="en-US" sz="4700" dirty="0" smtClean="0">
                <a:solidFill>
                  <a:schemeClr val="bg1"/>
                </a:solidFill>
              </a:rPr>
              <a:t> con </a:t>
            </a:r>
            <a:r>
              <a:rPr lang="en-US" sz="4700" dirty="0" err="1" smtClean="0">
                <a:solidFill>
                  <a:schemeClr val="bg1"/>
                </a:solidFill>
              </a:rPr>
              <a:t>trước</a:t>
            </a:r>
            <a:r>
              <a:rPr lang="en-US" sz="4700" dirty="0" smtClean="0">
                <a:solidFill>
                  <a:schemeClr val="bg1"/>
                </a:solidFill>
              </a:rPr>
              <a:t> </a:t>
            </a:r>
            <a:r>
              <a:rPr lang="en-US" sz="4700" dirty="0" err="1" smtClean="0">
                <a:solidFill>
                  <a:schemeClr val="bg1"/>
                </a:solidFill>
              </a:rPr>
              <a:t>từ</a:t>
            </a:r>
            <a:r>
              <a:rPr lang="en-US" sz="4700" dirty="0" smtClean="0">
                <a:solidFill>
                  <a:schemeClr val="bg1"/>
                </a:solidFill>
              </a:rPr>
              <a:t> </a:t>
            </a:r>
            <a:r>
              <a:rPr lang="en-US" sz="4700" dirty="0" err="1" smtClean="0">
                <a:solidFill>
                  <a:schemeClr val="bg1"/>
                </a:solidFill>
              </a:rPr>
              <a:t>khi</a:t>
            </a:r>
            <a:r>
              <a:rPr lang="en-US" sz="4700" dirty="0" smtClean="0">
                <a:solidFill>
                  <a:schemeClr val="bg1"/>
                </a:solidFill>
              </a:rPr>
              <a:t> </a:t>
            </a:r>
            <a:r>
              <a:rPr lang="en-US" sz="4700" dirty="0" err="1" smtClean="0">
                <a:solidFill>
                  <a:schemeClr val="bg1"/>
                </a:solidFill>
              </a:rPr>
              <a:t>đất</a:t>
            </a:r>
            <a:r>
              <a:rPr lang="en-US" sz="4700" dirty="0" smtClean="0">
                <a:solidFill>
                  <a:schemeClr val="bg1"/>
                </a:solidFill>
              </a:rPr>
              <a:t> </a:t>
            </a:r>
            <a:r>
              <a:rPr lang="en-US" sz="4700" dirty="0" err="1" smtClean="0">
                <a:solidFill>
                  <a:schemeClr val="bg1"/>
                </a:solidFill>
              </a:rPr>
              <a:t>trời</a:t>
            </a:r>
            <a:r>
              <a:rPr lang="en-US" sz="4700" dirty="0" smtClean="0">
                <a:solidFill>
                  <a:schemeClr val="bg1"/>
                </a:solidFill>
              </a:rPr>
              <a:t> </a:t>
            </a:r>
            <a:r>
              <a:rPr lang="en-US" sz="4700" dirty="0" err="1" smtClean="0">
                <a:solidFill>
                  <a:schemeClr val="bg1"/>
                </a:solidFill>
              </a:rPr>
              <a:t>chưa</a:t>
            </a:r>
            <a:r>
              <a:rPr lang="en-US" sz="4700" dirty="0" smtClean="0">
                <a:solidFill>
                  <a:schemeClr val="bg1"/>
                </a:solidFill>
              </a:rPr>
              <a:t> </a:t>
            </a:r>
            <a:r>
              <a:rPr lang="en-US" sz="4700" dirty="0" err="1" smtClean="0">
                <a:solidFill>
                  <a:schemeClr val="bg1"/>
                </a:solidFill>
              </a:rPr>
              <a:t>hiện</a:t>
            </a:r>
            <a:r>
              <a:rPr lang="en-US" sz="4700" dirty="0" smtClean="0">
                <a:solidFill>
                  <a:schemeClr val="bg1"/>
                </a:solidFill>
              </a:rPr>
              <a:t> </a:t>
            </a:r>
            <a:r>
              <a:rPr lang="en-US" sz="4700" dirty="0" err="1" smtClean="0">
                <a:solidFill>
                  <a:schemeClr val="bg1"/>
                </a:solidFill>
              </a:rPr>
              <a:t>hữu</a:t>
            </a:r>
            <a:r>
              <a:rPr lang="en-US" sz="4700" dirty="0" smtClean="0">
                <a:solidFill>
                  <a:schemeClr val="bg1"/>
                </a:solidFill>
              </a:rPr>
              <a:t> </a:t>
            </a:r>
            <a:r>
              <a:rPr lang="en-US" sz="4700" dirty="0" err="1" smtClean="0">
                <a:solidFill>
                  <a:schemeClr val="bg1"/>
                </a:solidFill>
              </a:rPr>
              <a:t>Ngài</a:t>
            </a:r>
            <a:r>
              <a:rPr lang="en-US" sz="4700" dirty="0" smtClean="0">
                <a:solidFill>
                  <a:schemeClr val="bg1"/>
                </a:solidFill>
              </a:rPr>
              <a:t> </a:t>
            </a:r>
            <a:r>
              <a:rPr lang="en-US" sz="4700" dirty="0" err="1" smtClean="0">
                <a:solidFill>
                  <a:schemeClr val="bg1"/>
                </a:solidFill>
              </a:rPr>
              <a:t>lên</a:t>
            </a:r>
            <a:r>
              <a:rPr lang="en-US" sz="4700" dirty="0" smtClean="0">
                <a:solidFill>
                  <a:schemeClr val="bg1"/>
                </a:solidFill>
              </a:rPr>
              <a:t> </a:t>
            </a:r>
            <a:r>
              <a:rPr lang="en-US" sz="4700" dirty="0" err="1" smtClean="0">
                <a:solidFill>
                  <a:schemeClr val="bg1"/>
                </a:solidFill>
              </a:rPr>
              <a:t>tiếng</a:t>
            </a:r>
            <a:r>
              <a:rPr lang="en-US" sz="4700" dirty="0" smtClean="0">
                <a:solidFill>
                  <a:schemeClr val="bg1"/>
                </a:solidFill>
              </a:rPr>
              <a:t> </a:t>
            </a:r>
            <a:r>
              <a:rPr lang="en-US" sz="4700" dirty="0" err="1" smtClean="0">
                <a:solidFill>
                  <a:schemeClr val="bg1"/>
                </a:solidFill>
              </a:rPr>
              <a:t>gọi</a:t>
            </a:r>
            <a:r>
              <a:rPr lang="en-US" sz="4700" dirty="0" smtClean="0">
                <a:solidFill>
                  <a:schemeClr val="bg1"/>
                </a:solidFill>
              </a:rPr>
              <a:t> con </a:t>
            </a:r>
            <a:r>
              <a:rPr lang="en-US" sz="4700" dirty="0" err="1" smtClean="0">
                <a:solidFill>
                  <a:schemeClr val="bg1"/>
                </a:solidFill>
              </a:rPr>
              <a:t>bước</a:t>
            </a:r>
            <a:r>
              <a:rPr lang="en-US" sz="4700" dirty="0" smtClean="0">
                <a:solidFill>
                  <a:schemeClr val="bg1"/>
                </a:solidFill>
              </a:rPr>
              <a:t> </a:t>
            </a:r>
            <a:r>
              <a:rPr lang="en-US" sz="4700" dirty="0" err="1" smtClean="0">
                <a:solidFill>
                  <a:schemeClr val="bg1"/>
                </a:solidFill>
              </a:rPr>
              <a:t>vào</a:t>
            </a:r>
            <a:r>
              <a:rPr lang="en-US" sz="4700" dirty="0" smtClean="0">
                <a:solidFill>
                  <a:schemeClr val="bg1"/>
                </a:solidFill>
              </a:rPr>
              <a:t> </a:t>
            </a:r>
            <a:r>
              <a:rPr lang="en-US" sz="4700" dirty="0" err="1" smtClean="0">
                <a:solidFill>
                  <a:schemeClr val="bg1"/>
                </a:solidFill>
              </a:rPr>
              <a:t>đời</a:t>
            </a:r>
            <a:r>
              <a:rPr lang="vi-VN" sz="4700" dirty="0" smtClean="0">
                <a:solidFill>
                  <a:schemeClr val="bg1"/>
                </a:solidFill>
              </a:rPr>
              <a:t>. </a:t>
            </a:r>
            <a:r>
              <a:rPr lang="en-US" sz="4700" dirty="0" smtClean="0">
                <a:solidFill>
                  <a:schemeClr val="bg1"/>
                </a:solidFill>
              </a:rPr>
              <a:t>Con </a:t>
            </a:r>
            <a:r>
              <a:rPr lang="en-US" sz="4700" dirty="0" err="1" smtClean="0">
                <a:solidFill>
                  <a:schemeClr val="bg1"/>
                </a:solidFill>
              </a:rPr>
              <a:t>xin</a:t>
            </a:r>
            <a:r>
              <a:rPr lang="en-US" sz="4700" dirty="0" smtClean="0">
                <a:solidFill>
                  <a:schemeClr val="bg1"/>
                </a:solidFill>
              </a:rPr>
              <a:t> </a:t>
            </a:r>
            <a:r>
              <a:rPr lang="en-US" sz="4700" dirty="0" err="1" smtClean="0">
                <a:solidFill>
                  <a:schemeClr val="bg1"/>
                </a:solidFill>
              </a:rPr>
              <a:t>hằng</a:t>
            </a:r>
            <a:r>
              <a:rPr lang="en-US" sz="4700" dirty="0" smtClean="0">
                <a:solidFill>
                  <a:schemeClr val="bg1"/>
                </a:solidFill>
              </a:rPr>
              <a:t> </a:t>
            </a:r>
            <a:r>
              <a:rPr lang="en-US" sz="4700" dirty="0" err="1" smtClean="0">
                <a:solidFill>
                  <a:schemeClr val="bg1"/>
                </a:solidFill>
              </a:rPr>
              <a:t>ghi</a:t>
            </a:r>
            <a:r>
              <a:rPr lang="en-US" sz="4700" dirty="0" smtClean="0">
                <a:solidFill>
                  <a:schemeClr val="bg1"/>
                </a:solidFill>
              </a:rPr>
              <a:t> </a:t>
            </a:r>
            <a:r>
              <a:rPr lang="en-US" sz="4700" dirty="0" err="1" smtClean="0">
                <a:solidFill>
                  <a:schemeClr val="bg1"/>
                </a:solidFill>
              </a:rPr>
              <a:t>sâu</a:t>
            </a:r>
            <a:r>
              <a:rPr lang="en-US" sz="4700" dirty="0" smtClean="0">
                <a:solidFill>
                  <a:schemeClr val="bg1"/>
                </a:solidFill>
              </a:rPr>
              <a:t> </a:t>
            </a:r>
            <a:r>
              <a:rPr lang="en-US" sz="4700" dirty="0" err="1" smtClean="0">
                <a:solidFill>
                  <a:schemeClr val="bg1"/>
                </a:solidFill>
              </a:rPr>
              <a:t>tình</a:t>
            </a:r>
            <a:r>
              <a:rPr lang="en-US" sz="4700" dirty="0" smtClean="0">
                <a:solidFill>
                  <a:schemeClr val="bg1"/>
                </a:solidFill>
              </a:rPr>
              <a:t> </a:t>
            </a:r>
            <a:r>
              <a:rPr lang="en-US" sz="4700" dirty="0" err="1" smtClean="0">
                <a:solidFill>
                  <a:schemeClr val="bg1"/>
                </a:solidFill>
              </a:rPr>
              <a:t>yêu</a:t>
            </a:r>
            <a:r>
              <a:rPr lang="en-US" sz="4700" dirty="0" smtClean="0">
                <a:solidFill>
                  <a:schemeClr val="bg1"/>
                </a:solidFill>
              </a:rPr>
              <a:t> </a:t>
            </a:r>
            <a:r>
              <a:rPr lang="en-US" sz="4700" dirty="0" err="1" smtClean="0">
                <a:solidFill>
                  <a:schemeClr val="bg1"/>
                </a:solidFill>
              </a:rPr>
              <a:t>Thiên</a:t>
            </a:r>
            <a:r>
              <a:rPr lang="en-US" sz="4700" dirty="0" smtClean="0">
                <a:solidFill>
                  <a:schemeClr val="bg1"/>
                </a:solidFill>
              </a:rPr>
              <a:t> </a:t>
            </a:r>
            <a:r>
              <a:rPr lang="en-US" sz="4700" dirty="0" err="1" smtClean="0">
                <a:solidFill>
                  <a:schemeClr val="bg1"/>
                </a:solidFill>
              </a:rPr>
              <a:t>Chúa</a:t>
            </a:r>
            <a:r>
              <a:rPr lang="en-US" sz="4700" dirty="0" smtClean="0">
                <a:solidFill>
                  <a:schemeClr val="bg1"/>
                </a:solidFill>
              </a:rPr>
              <a:t>, </a:t>
            </a:r>
            <a:r>
              <a:rPr lang="en-US" sz="4700" dirty="0" err="1" smtClean="0">
                <a:solidFill>
                  <a:schemeClr val="bg1"/>
                </a:solidFill>
              </a:rPr>
              <a:t>niềm</a:t>
            </a:r>
            <a:r>
              <a:rPr lang="en-US" sz="4700" dirty="0" smtClean="0">
                <a:solidFill>
                  <a:schemeClr val="bg1"/>
                </a:solidFill>
              </a:rPr>
              <a:t> tri </a:t>
            </a:r>
            <a:r>
              <a:rPr lang="en-US" sz="4700" dirty="0" err="1" smtClean="0">
                <a:solidFill>
                  <a:schemeClr val="bg1"/>
                </a:solidFill>
              </a:rPr>
              <a:t>ân</a:t>
            </a:r>
            <a:r>
              <a:rPr lang="en-US" sz="4700" dirty="0" smtClean="0">
                <a:solidFill>
                  <a:schemeClr val="bg1"/>
                </a:solidFill>
              </a:rPr>
              <a:t> </a:t>
            </a:r>
            <a:r>
              <a:rPr lang="en-US" sz="4700" dirty="0" err="1" smtClean="0">
                <a:solidFill>
                  <a:schemeClr val="bg1"/>
                </a:solidFill>
              </a:rPr>
              <a:t>vọng</a:t>
            </a:r>
            <a:r>
              <a:rPr lang="en-US" sz="4700" dirty="0" smtClean="0">
                <a:solidFill>
                  <a:schemeClr val="bg1"/>
                </a:solidFill>
              </a:rPr>
              <a:t> </a:t>
            </a:r>
            <a:r>
              <a:rPr lang="en-US" sz="4700" dirty="0" err="1" smtClean="0">
                <a:solidFill>
                  <a:schemeClr val="bg1"/>
                </a:solidFill>
              </a:rPr>
              <a:t>vang</a:t>
            </a:r>
            <a:r>
              <a:rPr lang="en-US" sz="4700" dirty="0" smtClean="0">
                <a:solidFill>
                  <a:schemeClr val="bg1"/>
                </a:solidFill>
              </a:rPr>
              <a:t> </a:t>
            </a:r>
            <a:r>
              <a:rPr lang="en-US" sz="4700" dirty="0" err="1" smtClean="0">
                <a:solidFill>
                  <a:schemeClr val="bg1"/>
                </a:solidFill>
              </a:rPr>
              <a:t>chan</a:t>
            </a:r>
            <a:r>
              <a:rPr lang="en-US" sz="4700" dirty="0" smtClean="0">
                <a:solidFill>
                  <a:schemeClr val="bg1"/>
                </a:solidFill>
              </a:rPr>
              <a:t> </a:t>
            </a:r>
            <a:r>
              <a:rPr lang="en-US" sz="4700" dirty="0" err="1" smtClean="0">
                <a:solidFill>
                  <a:schemeClr val="bg1"/>
                </a:solidFill>
              </a:rPr>
              <a:t>chứa</a:t>
            </a:r>
            <a:r>
              <a:rPr lang="en-US" sz="4700" dirty="0" smtClean="0">
                <a:solidFill>
                  <a:schemeClr val="bg1"/>
                </a:solidFill>
              </a:rPr>
              <a:t> </a:t>
            </a:r>
            <a:r>
              <a:rPr lang="en-US" sz="4700" dirty="0" err="1" smtClean="0">
                <a:solidFill>
                  <a:schemeClr val="bg1"/>
                </a:solidFill>
              </a:rPr>
              <a:t>lời</a:t>
            </a:r>
            <a:r>
              <a:rPr lang="en-US" sz="4700" dirty="0" smtClean="0">
                <a:solidFill>
                  <a:schemeClr val="bg1"/>
                </a:solidFill>
              </a:rPr>
              <a:t> ca </a:t>
            </a:r>
            <a:r>
              <a:rPr lang="en-US" sz="4700" dirty="0" err="1" smtClean="0">
                <a:solidFill>
                  <a:schemeClr val="bg1"/>
                </a:solidFill>
              </a:rPr>
              <a:t>khen</a:t>
            </a:r>
            <a:r>
              <a:rPr lang="en-US" sz="4700" dirty="0" smtClean="0">
                <a:solidFill>
                  <a:schemeClr val="bg1"/>
                </a:solidFill>
              </a:rPr>
              <a:t> </a:t>
            </a:r>
            <a:r>
              <a:rPr lang="en-US" sz="4700" dirty="0" err="1" smtClean="0">
                <a:solidFill>
                  <a:schemeClr val="bg1"/>
                </a:solidFill>
              </a:rPr>
              <a:t>tình</a:t>
            </a:r>
            <a:r>
              <a:rPr lang="en-US" sz="4700" dirty="0" smtClean="0">
                <a:solidFill>
                  <a:schemeClr val="bg1"/>
                </a:solidFill>
              </a:rPr>
              <a:t> </a:t>
            </a:r>
            <a:r>
              <a:rPr lang="en-US" sz="4700" dirty="0" err="1" smtClean="0">
                <a:solidFill>
                  <a:schemeClr val="bg1"/>
                </a:solidFill>
              </a:rPr>
              <a:t>yêu</a:t>
            </a:r>
            <a:r>
              <a:rPr lang="en-US" sz="4700" dirty="0" smtClean="0">
                <a:solidFill>
                  <a:schemeClr val="bg1"/>
                </a:solidFill>
              </a:rPr>
              <a:t> </a:t>
            </a:r>
            <a:r>
              <a:rPr lang="en-US" sz="4700" dirty="0" err="1" smtClean="0">
                <a:solidFill>
                  <a:schemeClr val="bg1"/>
                </a:solidFill>
              </a:rPr>
              <a:t>Chúa</a:t>
            </a:r>
            <a:r>
              <a:rPr lang="en-US" sz="4700" dirty="0" smtClean="0">
                <a:solidFill>
                  <a:schemeClr val="bg1"/>
                </a:solidFill>
              </a:rPr>
              <a:t> </a:t>
            </a:r>
            <a:r>
              <a:rPr lang="en-US" sz="4700" dirty="0" err="1" smtClean="0">
                <a:solidFill>
                  <a:schemeClr val="bg1"/>
                </a:solidFill>
              </a:rPr>
              <a:t>bao</a:t>
            </a:r>
            <a:r>
              <a:rPr lang="en-US" sz="4700" dirty="0" smtClean="0">
                <a:solidFill>
                  <a:schemeClr val="bg1"/>
                </a:solidFill>
              </a:rPr>
              <a:t> la.</a:t>
            </a:r>
            <a:endParaRPr lang="en-US" sz="4700" b="0" dirty="0">
              <a:solidFill>
                <a:schemeClr val="bg1"/>
              </a:solidFill>
              <a:effectLst/>
            </a:endParaRPr>
          </a:p>
        </p:txBody>
      </p:sp>
    </p:spTree>
    <p:extLst>
      <p:ext uri="{BB962C8B-B14F-4D97-AF65-F5344CB8AC3E}">
        <p14:creationId xmlns:p14="http://schemas.microsoft.com/office/powerpoint/2010/main" val="25552396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FFFF00"/>
                </a:solidFill>
                <a:effectLst/>
              </a:rPr>
              <a:t>Tk3:</a:t>
            </a:r>
            <a:r>
              <a:rPr lang="en-US" sz="4700" b="0" dirty="0">
                <a:solidFill>
                  <a:schemeClr val="bg1"/>
                </a:solidFill>
                <a:effectLst/>
              </a:rPr>
              <a:t> </a:t>
            </a:r>
            <a:r>
              <a:rPr lang="en-US" sz="4700" dirty="0" err="1" smtClean="0">
                <a:solidFill>
                  <a:schemeClr val="bg1"/>
                </a:solidFill>
              </a:rPr>
              <a:t>Bé</a:t>
            </a:r>
            <a:r>
              <a:rPr lang="en-US" sz="4700" dirty="0" smtClean="0">
                <a:solidFill>
                  <a:schemeClr val="bg1"/>
                </a:solidFill>
              </a:rPr>
              <a:t> </a:t>
            </a:r>
            <a:r>
              <a:rPr lang="en-US" sz="4700" dirty="0" err="1" smtClean="0">
                <a:solidFill>
                  <a:schemeClr val="bg1"/>
                </a:solidFill>
              </a:rPr>
              <a:t>thơ</a:t>
            </a:r>
            <a:r>
              <a:rPr lang="en-US" sz="4700" dirty="0" smtClean="0">
                <a:solidFill>
                  <a:schemeClr val="bg1"/>
                </a:solidFill>
              </a:rPr>
              <a:t> an </a:t>
            </a:r>
            <a:r>
              <a:rPr lang="en-US" sz="4700" dirty="0" err="1" smtClean="0">
                <a:solidFill>
                  <a:schemeClr val="bg1"/>
                </a:solidFill>
              </a:rPr>
              <a:t>bình</a:t>
            </a:r>
            <a:r>
              <a:rPr lang="en-US" sz="4700" dirty="0" smtClean="0">
                <a:solidFill>
                  <a:schemeClr val="bg1"/>
                </a:solidFill>
              </a:rPr>
              <a:t> </a:t>
            </a:r>
            <a:r>
              <a:rPr lang="en-US" sz="4700" dirty="0" err="1" smtClean="0">
                <a:solidFill>
                  <a:schemeClr val="bg1"/>
                </a:solidFill>
              </a:rPr>
              <a:t>nhờ</a:t>
            </a:r>
            <a:r>
              <a:rPr lang="en-US" sz="4700" dirty="0" smtClean="0">
                <a:solidFill>
                  <a:schemeClr val="bg1"/>
                </a:solidFill>
              </a:rPr>
              <a:t> </a:t>
            </a:r>
            <a:r>
              <a:rPr lang="en-US" sz="4700" dirty="0" err="1" smtClean="0">
                <a:solidFill>
                  <a:schemeClr val="bg1"/>
                </a:solidFill>
              </a:rPr>
              <a:t>ngàn</a:t>
            </a:r>
            <a:r>
              <a:rPr lang="en-US" sz="4700" dirty="0" smtClean="0">
                <a:solidFill>
                  <a:schemeClr val="bg1"/>
                </a:solidFill>
              </a:rPr>
              <a:t> </a:t>
            </a:r>
            <a:r>
              <a:rPr lang="en-US" sz="4700" dirty="0" err="1" smtClean="0">
                <a:solidFill>
                  <a:schemeClr val="bg1"/>
                </a:solidFill>
              </a:rPr>
              <a:t>ngày</a:t>
            </a:r>
            <a:r>
              <a:rPr lang="en-US" sz="4700" dirty="0" smtClean="0">
                <a:solidFill>
                  <a:schemeClr val="bg1"/>
                </a:solidFill>
              </a:rPr>
              <a:t> </a:t>
            </a:r>
            <a:r>
              <a:rPr lang="en-US" sz="4700" dirty="0" err="1" smtClean="0">
                <a:solidFill>
                  <a:schemeClr val="bg1"/>
                </a:solidFill>
              </a:rPr>
              <a:t>công</a:t>
            </a:r>
            <a:r>
              <a:rPr lang="en-US" sz="4700" dirty="0" smtClean="0">
                <a:solidFill>
                  <a:schemeClr val="bg1"/>
                </a:solidFill>
              </a:rPr>
              <a:t> </a:t>
            </a:r>
            <a:r>
              <a:rPr lang="en-US" sz="4700" dirty="0" err="1" smtClean="0">
                <a:solidFill>
                  <a:schemeClr val="bg1"/>
                </a:solidFill>
              </a:rPr>
              <a:t>mẹ</a:t>
            </a:r>
            <a:r>
              <a:rPr lang="en-US" sz="4700" dirty="0" smtClean="0">
                <a:solidFill>
                  <a:schemeClr val="bg1"/>
                </a:solidFill>
              </a:rPr>
              <a:t> </a:t>
            </a:r>
            <a:r>
              <a:rPr lang="en-US" sz="4700" dirty="0" err="1" smtClean="0">
                <a:solidFill>
                  <a:schemeClr val="bg1"/>
                </a:solidFill>
              </a:rPr>
              <a:t>sức</a:t>
            </a:r>
            <a:r>
              <a:rPr lang="en-US" sz="4700" dirty="0" smtClean="0">
                <a:solidFill>
                  <a:schemeClr val="bg1"/>
                </a:solidFill>
              </a:rPr>
              <a:t> cha, </a:t>
            </a:r>
            <a:r>
              <a:rPr lang="en-US" sz="4700" dirty="0" err="1" smtClean="0">
                <a:solidFill>
                  <a:schemeClr val="bg1"/>
                </a:solidFill>
              </a:rPr>
              <a:t>Chúa</a:t>
            </a:r>
            <a:r>
              <a:rPr lang="en-US" sz="4700" dirty="0" smtClean="0">
                <a:solidFill>
                  <a:schemeClr val="bg1"/>
                </a:solidFill>
              </a:rPr>
              <a:t> ban </a:t>
            </a:r>
            <a:r>
              <a:rPr lang="en-US" sz="4700" dirty="0" err="1" smtClean="0">
                <a:solidFill>
                  <a:schemeClr val="bg1"/>
                </a:solidFill>
              </a:rPr>
              <a:t>ơn</a:t>
            </a:r>
            <a:r>
              <a:rPr lang="en-US" sz="4700" dirty="0" smtClean="0">
                <a:solidFill>
                  <a:schemeClr val="bg1"/>
                </a:solidFill>
              </a:rPr>
              <a:t> </a:t>
            </a:r>
            <a:r>
              <a:rPr lang="en-US" sz="4700" dirty="0" err="1" smtClean="0">
                <a:solidFill>
                  <a:schemeClr val="bg1"/>
                </a:solidFill>
              </a:rPr>
              <a:t>lành</a:t>
            </a:r>
            <a:r>
              <a:rPr lang="en-US" sz="4700" dirty="0" smtClean="0">
                <a:solidFill>
                  <a:schemeClr val="bg1"/>
                </a:solidFill>
              </a:rPr>
              <a:t>, </a:t>
            </a:r>
            <a:r>
              <a:rPr lang="en-US" sz="4700" dirty="0" err="1" smtClean="0">
                <a:solidFill>
                  <a:schemeClr val="bg1"/>
                </a:solidFill>
              </a:rPr>
              <a:t>tình</a:t>
            </a:r>
            <a:r>
              <a:rPr lang="en-US" sz="4700" dirty="0" smtClean="0">
                <a:solidFill>
                  <a:schemeClr val="bg1"/>
                </a:solidFill>
              </a:rPr>
              <a:t> </a:t>
            </a:r>
            <a:r>
              <a:rPr lang="en-US" sz="4700" dirty="0" err="1" smtClean="0">
                <a:solidFill>
                  <a:schemeClr val="bg1"/>
                </a:solidFill>
              </a:rPr>
              <a:t>Ngài</a:t>
            </a:r>
            <a:r>
              <a:rPr lang="en-US" sz="4700" dirty="0" smtClean="0">
                <a:solidFill>
                  <a:schemeClr val="bg1"/>
                </a:solidFill>
              </a:rPr>
              <a:t> </a:t>
            </a:r>
            <a:r>
              <a:rPr lang="en-US" sz="4700" dirty="0" err="1" smtClean="0">
                <a:solidFill>
                  <a:schemeClr val="bg1"/>
                </a:solidFill>
              </a:rPr>
              <a:t>ngập</a:t>
            </a:r>
            <a:r>
              <a:rPr lang="en-US" sz="4700" dirty="0" smtClean="0">
                <a:solidFill>
                  <a:schemeClr val="bg1"/>
                </a:solidFill>
              </a:rPr>
              <a:t> </a:t>
            </a:r>
            <a:r>
              <a:rPr lang="en-US" sz="4700" dirty="0" err="1" smtClean="0">
                <a:solidFill>
                  <a:schemeClr val="bg1"/>
                </a:solidFill>
              </a:rPr>
              <a:t>tràn</a:t>
            </a:r>
            <a:r>
              <a:rPr lang="en-US" sz="4700" dirty="0" smtClean="0">
                <a:solidFill>
                  <a:schemeClr val="bg1"/>
                </a:solidFill>
              </a:rPr>
              <a:t> </a:t>
            </a:r>
            <a:r>
              <a:rPr lang="en-US" sz="4700" dirty="0" err="1" smtClean="0">
                <a:solidFill>
                  <a:schemeClr val="bg1"/>
                </a:solidFill>
              </a:rPr>
              <a:t>những</a:t>
            </a:r>
            <a:r>
              <a:rPr lang="en-US" sz="4700" dirty="0" smtClean="0">
                <a:solidFill>
                  <a:schemeClr val="bg1"/>
                </a:solidFill>
              </a:rPr>
              <a:t> </a:t>
            </a:r>
            <a:r>
              <a:rPr lang="en-US" sz="4700" dirty="0" err="1" smtClean="0">
                <a:solidFill>
                  <a:schemeClr val="bg1"/>
                </a:solidFill>
              </a:rPr>
              <a:t>ngày</a:t>
            </a:r>
            <a:r>
              <a:rPr lang="en-US" sz="4700" dirty="0" smtClean="0">
                <a:solidFill>
                  <a:schemeClr val="bg1"/>
                </a:solidFill>
              </a:rPr>
              <a:t> qua. </a:t>
            </a:r>
            <a:r>
              <a:rPr lang="en-US" sz="4700" dirty="0" err="1" smtClean="0">
                <a:solidFill>
                  <a:schemeClr val="bg1"/>
                </a:solidFill>
              </a:rPr>
              <a:t>Cuộc</a:t>
            </a:r>
            <a:r>
              <a:rPr lang="en-US" sz="4700" dirty="0" smtClean="0">
                <a:solidFill>
                  <a:schemeClr val="bg1"/>
                </a:solidFill>
              </a:rPr>
              <a:t> </a:t>
            </a:r>
            <a:r>
              <a:rPr lang="en-US" sz="4700" dirty="0" err="1" smtClean="0">
                <a:solidFill>
                  <a:schemeClr val="bg1"/>
                </a:solidFill>
              </a:rPr>
              <a:t>đời</a:t>
            </a:r>
            <a:r>
              <a:rPr lang="en-US" sz="4700" dirty="0" smtClean="0">
                <a:solidFill>
                  <a:schemeClr val="bg1"/>
                </a:solidFill>
              </a:rPr>
              <a:t> con </a:t>
            </a:r>
            <a:r>
              <a:rPr lang="en-US" sz="4700" dirty="0" err="1" smtClean="0">
                <a:solidFill>
                  <a:schemeClr val="bg1"/>
                </a:solidFill>
              </a:rPr>
              <a:t>sống</a:t>
            </a:r>
            <a:r>
              <a:rPr lang="en-US" sz="4700" dirty="0" smtClean="0">
                <a:solidFill>
                  <a:schemeClr val="bg1"/>
                </a:solidFill>
              </a:rPr>
              <a:t> </a:t>
            </a:r>
            <a:r>
              <a:rPr lang="en-US" sz="4700" dirty="0" err="1" smtClean="0">
                <a:solidFill>
                  <a:schemeClr val="bg1"/>
                </a:solidFill>
              </a:rPr>
              <a:t>một</a:t>
            </a:r>
            <a:r>
              <a:rPr lang="en-US" sz="4700" dirty="0" smtClean="0">
                <a:solidFill>
                  <a:schemeClr val="bg1"/>
                </a:solidFill>
              </a:rPr>
              <a:t> </a:t>
            </a:r>
            <a:r>
              <a:rPr lang="en-US" sz="4700" dirty="0" err="1" smtClean="0">
                <a:solidFill>
                  <a:schemeClr val="bg1"/>
                </a:solidFill>
              </a:rPr>
              <a:t>niềm</a:t>
            </a:r>
            <a:r>
              <a:rPr lang="en-US" sz="4700" dirty="0" smtClean="0">
                <a:solidFill>
                  <a:schemeClr val="bg1"/>
                </a:solidFill>
              </a:rPr>
              <a:t> tin </a:t>
            </a:r>
            <a:r>
              <a:rPr lang="en-US" sz="4700" dirty="0" err="1" smtClean="0">
                <a:solidFill>
                  <a:schemeClr val="bg1"/>
                </a:solidFill>
              </a:rPr>
              <a:t>cậy</a:t>
            </a:r>
            <a:r>
              <a:rPr lang="en-US" sz="4700" dirty="0" smtClean="0">
                <a:solidFill>
                  <a:schemeClr val="bg1"/>
                </a:solidFill>
              </a:rPr>
              <a:t> </a:t>
            </a:r>
            <a:r>
              <a:rPr lang="en-US" sz="4700" dirty="0" err="1" smtClean="0">
                <a:solidFill>
                  <a:schemeClr val="bg1"/>
                </a:solidFill>
              </a:rPr>
              <a:t>yêu</a:t>
            </a:r>
            <a:r>
              <a:rPr lang="en-US" sz="4700" dirty="0" smtClean="0">
                <a:solidFill>
                  <a:schemeClr val="bg1"/>
                </a:solidFill>
              </a:rPr>
              <a:t> </a:t>
            </a:r>
            <a:r>
              <a:rPr lang="en-US" sz="4700" dirty="0" err="1" smtClean="0">
                <a:solidFill>
                  <a:schemeClr val="bg1"/>
                </a:solidFill>
              </a:rPr>
              <a:t>mến</a:t>
            </a:r>
            <a:r>
              <a:rPr lang="en-US" sz="4700" dirty="0" smtClean="0">
                <a:solidFill>
                  <a:schemeClr val="bg1"/>
                </a:solidFill>
              </a:rPr>
              <a:t> an </a:t>
            </a:r>
            <a:r>
              <a:rPr lang="en-US" sz="4700" dirty="0" err="1" smtClean="0">
                <a:solidFill>
                  <a:schemeClr val="bg1"/>
                </a:solidFill>
              </a:rPr>
              <a:t>vui</a:t>
            </a:r>
            <a:r>
              <a:rPr lang="en-US" sz="4700" dirty="0" smtClean="0">
                <a:solidFill>
                  <a:schemeClr val="bg1"/>
                </a:solidFill>
              </a:rPr>
              <a:t>, </a:t>
            </a:r>
            <a:r>
              <a:rPr lang="en-US" sz="4700" dirty="0" err="1" smtClean="0">
                <a:solidFill>
                  <a:schemeClr val="bg1"/>
                </a:solidFill>
              </a:rPr>
              <a:t>vì</a:t>
            </a:r>
            <a:r>
              <a:rPr lang="en-US" sz="4700" dirty="0" smtClean="0">
                <a:solidFill>
                  <a:schemeClr val="bg1"/>
                </a:solidFill>
              </a:rPr>
              <a:t> con </a:t>
            </a:r>
            <a:r>
              <a:rPr lang="en-US" sz="4700" dirty="0" err="1" smtClean="0">
                <a:solidFill>
                  <a:schemeClr val="bg1"/>
                </a:solidFill>
              </a:rPr>
              <a:t>biết</a:t>
            </a:r>
            <a:r>
              <a:rPr lang="en-US" sz="4700" dirty="0" smtClean="0">
                <a:solidFill>
                  <a:schemeClr val="bg1"/>
                </a:solidFill>
              </a:rPr>
              <a:t> </a:t>
            </a:r>
            <a:r>
              <a:rPr lang="en-US" sz="4700" dirty="0" err="1" smtClean="0">
                <a:solidFill>
                  <a:schemeClr val="bg1"/>
                </a:solidFill>
              </a:rPr>
              <a:t>Ngài</a:t>
            </a:r>
            <a:r>
              <a:rPr lang="en-US" sz="4700" dirty="0" smtClean="0">
                <a:solidFill>
                  <a:schemeClr val="bg1"/>
                </a:solidFill>
              </a:rPr>
              <a:t> </a:t>
            </a:r>
            <a:r>
              <a:rPr lang="en-US" sz="4700" dirty="0" err="1" smtClean="0">
                <a:solidFill>
                  <a:schemeClr val="bg1"/>
                </a:solidFill>
              </a:rPr>
              <a:t>che</a:t>
            </a:r>
            <a:r>
              <a:rPr lang="en-US" sz="4700" dirty="0" smtClean="0">
                <a:solidFill>
                  <a:schemeClr val="bg1"/>
                </a:solidFill>
              </a:rPr>
              <a:t> </a:t>
            </a:r>
            <a:r>
              <a:rPr lang="en-US" sz="4700" dirty="0" err="1" smtClean="0">
                <a:solidFill>
                  <a:schemeClr val="bg1"/>
                </a:solidFill>
              </a:rPr>
              <a:t>chở</a:t>
            </a:r>
            <a:r>
              <a:rPr lang="en-US" sz="4700" dirty="0" smtClean="0">
                <a:solidFill>
                  <a:schemeClr val="bg1"/>
                </a:solidFill>
              </a:rPr>
              <a:t> </a:t>
            </a:r>
            <a:r>
              <a:rPr lang="en-US" sz="4700" dirty="0" err="1" smtClean="0">
                <a:solidFill>
                  <a:schemeClr val="bg1"/>
                </a:solidFill>
              </a:rPr>
              <a:t>không</a:t>
            </a:r>
            <a:r>
              <a:rPr lang="en-US" sz="4700" dirty="0" smtClean="0">
                <a:solidFill>
                  <a:schemeClr val="bg1"/>
                </a:solidFill>
              </a:rPr>
              <a:t> </a:t>
            </a:r>
            <a:r>
              <a:rPr lang="en-US" sz="4700" dirty="0" err="1" smtClean="0">
                <a:solidFill>
                  <a:schemeClr val="bg1"/>
                </a:solidFill>
              </a:rPr>
              <a:t>ngơi</a:t>
            </a:r>
            <a:r>
              <a:rPr lang="en-US" sz="4700" dirty="0" smtClean="0">
                <a:solidFill>
                  <a:schemeClr val="bg1"/>
                </a:solidFill>
              </a:rPr>
              <a:t>, </a:t>
            </a:r>
            <a:r>
              <a:rPr lang="en-US" sz="4700" dirty="0" err="1" smtClean="0">
                <a:solidFill>
                  <a:schemeClr val="bg1"/>
                </a:solidFill>
              </a:rPr>
              <a:t>mãi</a:t>
            </a:r>
            <a:r>
              <a:rPr lang="en-US" sz="4700" dirty="0" smtClean="0">
                <a:solidFill>
                  <a:schemeClr val="bg1"/>
                </a:solidFill>
              </a:rPr>
              <a:t> ca </a:t>
            </a:r>
            <a:r>
              <a:rPr lang="en-US" sz="4700" dirty="0" err="1" smtClean="0">
                <a:solidFill>
                  <a:schemeClr val="bg1"/>
                </a:solidFill>
              </a:rPr>
              <a:t>khen</a:t>
            </a:r>
            <a:r>
              <a:rPr lang="en-US" sz="4700" dirty="0" smtClean="0">
                <a:solidFill>
                  <a:schemeClr val="bg1"/>
                </a:solidFill>
              </a:rPr>
              <a:t> </a:t>
            </a:r>
            <a:r>
              <a:rPr lang="en-US" sz="4700" dirty="0" err="1" smtClean="0">
                <a:solidFill>
                  <a:schemeClr val="bg1"/>
                </a:solidFill>
              </a:rPr>
              <a:t>tình</a:t>
            </a:r>
            <a:r>
              <a:rPr lang="en-US" sz="4700" dirty="0" smtClean="0">
                <a:solidFill>
                  <a:schemeClr val="bg1"/>
                </a:solidFill>
              </a:rPr>
              <a:t> </a:t>
            </a:r>
            <a:r>
              <a:rPr lang="en-US" sz="4700" dirty="0" err="1" smtClean="0">
                <a:solidFill>
                  <a:schemeClr val="bg1"/>
                </a:solidFill>
              </a:rPr>
              <a:t>Chúa</a:t>
            </a:r>
            <a:r>
              <a:rPr lang="en-US" sz="4700" dirty="0" smtClean="0">
                <a:solidFill>
                  <a:schemeClr val="bg1"/>
                </a:solidFill>
              </a:rPr>
              <a:t> </a:t>
            </a:r>
            <a:r>
              <a:rPr lang="en-US" sz="4700" dirty="0" err="1" smtClean="0">
                <a:solidFill>
                  <a:schemeClr val="bg1"/>
                </a:solidFill>
              </a:rPr>
              <a:t>suốt</a:t>
            </a:r>
            <a:r>
              <a:rPr lang="en-US" sz="4700" dirty="0" smtClean="0">
                <a:solidFill>
                  <a:schemeClr val="bg1"/>
                </a:solidFill>
              </a:rPr>
              <a:t> </a:t>
            </a:r>
            <a:r>
              <a:rPr lang="en-US" sz="4700" dirty="0" err="1" smtClean="0">
                <a:solidFill>
                  <a:schemeClr val="bg1"/>
                </a:solidFill>
              </a:rPr>
              <a:t>đời</a:t>
            </a:r>
            <a:r>
              <a:rPr lang="en-US" sz="4700" dirty="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b="0" dirty="0">
                <a:solidFill>
                  <a:schemeClr val="bg1"/>
                </a:solidFill>
                <a:effectLst/>
              </a:rPr>
              <a:t> </a:t>
            </a:r>
            <a:r>
              <a:rPr lang="en-US" sz="4700" dirty="0" err="1" smtClean="0">
                <a:solidFill>
                  <a:schemeClr val="bg1"/>
                </a:solidFill>
              </a:rPr>
              <a:t>Chính</a:t>
            </a:r>
            <a:r>
              <a:rPr lang="en-US" sz="4700" dirty="0" smtClean="0">
                <a:solidFill>
                  <a:schemeClr val="bg1"/>
                </a:solidFill>
              </a:rPr>
              <a:t>  </a:t>
            </a:r>
            <a:r>
              <a:rPr lang="en-US" sz="4700" dirty="0" err="1" smtClean="0">
                <a:solidFill>
                  <a:schemeClr val="bg1"/>
                </a:solidFill>
              </a:rPr>
              <a:t>Chúa</a:t>
            </a:r>
            <a:r>
              <a:rPr lang="en-US" sz="4700" dirty="0" smtClean="0">
                <a:solidFill>
                  <a:schemeClr val="bg1"/>
                </a:solidFill>
              </a:rPr>
              <a:t> </a:t>
            </a:r>
            <a:r>
              <a:rPr lang="en-US" sz="4700" dirty="0" err="1" smtClean="0">
                <a:solidFill>
                  <a:schemeClr val="bg1"/>
                </a:solidFill>
              </a:rPr>
              <a:t>Ngài</a:t>
            </a:r>
            <a:r>
              <a:rPr lang="en-US" sz="4700" dirty="0" smtClean="0">
                <a:solidFill>
                  <a:schemeClr val="bg1"/>
                </a:solidFill>
              </a:rPr>
              <a:t> </a:t>
            </a:r>
            <a:r>
              <a:rPr lang="en-US" sz="4700" dirty="0" err="1" smtClean="0">
                <a:solidFill>
                  <a:schemeClr val="bg1"/>
                </a:solidFill>
              </a:rPr>
              <a:t>đã</a:t>
            </a:r>
            <a:r>
              <a:rPr lang="en-US" sz="4700" dirty="0" smtClean="0">
                <a:solidFill>
                  <a:schemeClr val="bg1"/>
                </a:solidFill>
              </a:rPr>
              <a:t> </a:t>
            </a:r>
            <a:r>
              <a:rPr lang="en-US" sz="4700" dirty="0" err="1" smtClean="0">
                <a:solidFill>
                  <a:schemeClr val="bg1"/>
                </a:solidFill>
              </a:rPr>
              <a:t>muôn</a:t>
            </a:r>
            <a:r>
              <a:rPr lang="en-US" sz="4700" dirty="0" smtClean="0">
                <a:solidFill>
                  <a:schemeClr val="bg1"/>
                </a:solidFill>
              </a:rPr>
              <a:t> </a:t>
            </a:r>
            <a:r>
              <a:rPr lang="en-US" sz="4700" dirty="0" err="1" smtClean="0">
                <a:solidFill>
                  <a:schemeClr val="bg1"/>
                </a:solidFill>
              </a:rPr>
              <a:t>đời</a:t>
            </a:r>
            <a:r>
              <a:rPr lang="en-US" sz="4700" dirty="0" smtClean="0">
                <a:solidFill>
                  <a:schemeClr val="bg1"/>
                </a:solidFill>
              </a:rPr>
              <a:t> </a:t>
            </a:r>
            <a:r>
              <a:rPr lang="en-US" sz="4700" dirty="0" err="1" smtClean="0">
                <a:solidFill>
                  <a:schemeClr val="bg1"/>
                </a:solidFill>
              </a:rPr>
              <a:t>yêu</a:t>
            </a:r>
            <a:r>
              <a:rPr lang="en-US" sz="4700" dirty="0" smtClean="0">
                <a:solidFill>
                  <a:schemeClr val="bg1"/>
                </a:solidFill>
              </a:rPr>
              <a:t> con </a:t>
            </a:r>
            <a:r>
              <a:rPr lang="en-US" sz="4700" dirty="0" err="1" smtClean="0">
                <a:solidFill>
                  <a:schemeClr val="bg1"/>
                </a:solidFill>
              </a:rPr>
              <a:t>trước</a:t>
            </a:r>
            <a:r>
              <a:rPr lang="en-US" sz="4700" dirty="0" smtClean="0">
                <a:solidFill>
                  <a:schemeClr val="bg1"/>
                </a:solidFill>
              </a:rPr>
              <a:t> </a:t>
            </a:r>
            <a:r>
              <a:rPr lang="en-US" sz="4700" dirty="0" err="1" smtClean="0">
                <a:solidFill>
                  <a:schemeClr val="bg1"/>
                </a:solidFill>
              </a:rPr>
              <a:t>từ</a:t>
            </a:r>
            <a:r>
              <a:rPr lang="en-US" sz="4700" dirty="0" smtClean="0">
                <a:solidFill>
                  <a:schemeClr val="bg1"/>
                </a:solidFill>
              </a:rPr>
              <a:t> </a:t>
            </a:r>
            <a:r>
              <a:rPr lang="en-US" sz="4700" dirty="0" err="1" smtClean="0">
                <a:solidFill>
                  <a:schemeClr val="bg1"/>
                </a:solidFill>
              </a:rPr>
              <a:t>khi</a:t>
            </a:r>
            <a:r>
              <a:rPr lang="en-US" sz="4700" dirty="0" smtClean="0">
                <a:solidFill>
                  <a:schemeClr val="bg1"/>
                </a:solidFill>
              </a:rPr>
              <a:t> </a:t>
            </a:r>
            <a:r>
              <a:rPr lang="en-US" sz="4700" dirty="0" err="1" smtClean="0">
                <a:solidFill>
                  <a:schemeClr val="bg1"/>
                </a:solidFill>
              </a:rPr>
              <a:t>đất</a:t>
            </a:r>
            <a:r>
              <a:rPr lang="en-US" sz="4700" dirty="0" smtClean="0">
                <a:solidFill>
                  <a:schemeClr val="bg1"/>
                </a:solidFill>
              </a:rPr>
              <a:t> </a:t>
            </a:r>
            <a:r>
              <a:rPr lang="en-US" sz="4700" dirty="0" err="1" smtClean="0">
                <a:solidFill>
                  <a:schemeClr val="bg1"/>
                </a:solidFill>
              </a:rPr>
              <a:t>trời</a:t>
            </a:r>
            <a:r>
              <a:rPr lang="en-US" sz="4700" dirty="0" smtClean="0">
                <a:solidFill>
                  <a:schemeClr val="bg1"/>
                </a:solidFill>
              </a:rPr>
              <a:t> </a:t>
            </a:r>
            <a:r>
              <a:rPr lang="en-US" sz="4700" dirty="0" err="1" smtClean="0">
                <a:solidFill>
                  <a:schemeClr val="bg1"/>
                </a:solidFill>
              </a:rPr>
              <a:t>chưa</a:t>
            </a:r>
            <a:r>
              <a:rPr lang="en-US" sz="4700" dirty="0" smtClean="0">
                <a:solidFill>
                  <a:schemeClr val="bg1"/>
                </a:solidFill>
              </a:rPr>
              <a:t> </a:t>
            </a:r>
            <a:r>
              <a:rPr lang="en-US" sz="4700" dirty="0" err="1" smtClean="0">
                <a:solidFill>
                  <a:schemeClr val="bg1"/>
                </a:solidFill>
              </a:rPr>
              <a:t>hiện</a:t>
            </a:r>
            <a:r>
              <a:rPr lang="en-US" sz="4700" dirty="0" smtClean="0">
                <a:solidFill>
                  <a:schemeClr val="bg1"/>
                </a:solidFill>
              </a:rPr>
              <a:t> </a:t>
            </a:r>
            <a:r>
              <a:rPr lang="en-US" sz="4700" dirty="0" err="1" smtClean="0">
                <a:solidFill>
                  <a:schemeClr val="bg1"/>
                </a:solidFill>
              </a:rPr>
              <a:t>hữu</a:t>
            </a:r>
            <a:r>
              <a:rPr lang="en-US" sz="4700" dirty="0" smtClean="0">
                <a:solidFill>
                  <a:schemeClr val="bg1"/>
                </a:solidFill>
              </a:rPr>
              <a:t> </a:t>
            </a:r>
            <a:r>
              <a:rPr lang="en-US" sz="4700" dirty="0" err="1" smtClean="0">
                <a:solidFill>
                  <a:schemeClr val="bg1"/>
                </a:solidFill>
              </a:rPr>
              <a:t>Ngài</a:t>
            </a:r>
            <a:r>
              <a:rPr lang="en-US" sz="4700" dirty="0" smtClean="0">
                <a:solidFill>
                  <a:schemeClr val="bg1"/>
                </a:solidFill>
              </a:rPr>
              <a:t> </a:t>
            </a:r>
            <a:r>
              <a:rPr lang="en-US" sz="4700" dirty="0" err="1" smtClean="0">
                <a:solidFill>
                  <a:schemeClr val="bg1"/>
                </a:solidFill>
              </a:rPr>
              <a:t>lên</a:t>
            </a:r>
            <a:r>
              <a:rPr lang="en-US" sz="4700" dirty="0" smtClean="0">
                <a:solidFill>
                  <a:schemeClr val="bg1"/>
                </a:solidFill>
              </a:rPr>
              <a:t> </a:t>
            </a:r>
            <a:r>
              <a:rPr lang="en-US" sz="4700" dirty="0" err="1" smtClean="0">
                <a:solidFill>
                  <a:schemeClr val="bg1"/>
                </a:solidFill>
              </a:rPr>
              <a:t>tiếng</a:t>
            </a:r>
            <a:r>
              <a:rPr lang="en-US" sz="4700" dirty="0" smtClean="0">
                <a:solidFill>
                  <a:schemeClr val="bg1"/>
                </a:solidFill>
              </a:rPr>
              <a:t> </a:t>
            </a:r>
            <a:r>
              <a:rPr lang="en-US" sz="4700" dirty="0" err="1" smtClean="0">
                <a:solidFill>
                  <a:schemeClr val="bg1"/>
                </a:solidFill>
              </a:rPr>
              <a:t>gọi</a:t>
            </a:r>
            <a:r>
              <a:rPr lang="en-US" sz="4700" dirty="0" smtClean="0">
                <a:solidFill>
                  <a:schemeClr val="bg1"/>
                </a:solidFill>
              </a:rPr>
              <a:t> con </a:t>
            </a:r>
            <a:r>
              <a:rPr lang="en-US" sz="4700" dirty="0" err="1" smtClean="0">
                <a:solidFill>
                  <a:schemeClr val="bg1"/>
                </a:solidFill>
              </a:rPr>
              <a:t>bước</a:t>
            </a:r>
            <a:r>
              <a:rPr lang="en-US" sz="4700" dirty="0" smtClean="0">
                <a:solidFill>
                  <a:schemeClr val="bg1"/>
                </a:solidFill>
              </a:rPr>
              <a:t> </a:t>
            </a:r>
            <a:r>
              <a:rPr lang="en-US" sz="4700" dirty="0" err="1" smtClean="0">
                <a:solidFill>
                  <a:schemeClr val="bg1"/>
                </a:solidFill>
              </a:rPr>
              <a:t>vào</a:t>
            </a:r>
            <a:r>
              <a:rPr lang="en-US" sz="4700" dirty="0" smtClean="0">
                <a:solidFill>
                  <a:schemeClr val="bg1"/>
                </a:solidFill>
              </a:rPr>
              <a:t> </a:t>
            </a:r>
            <a:r>
              <a:rPr lang="en-US" sz="4700" dirty="0" err="1" smtClean="0">
                <a:solidFill>
                  <a:schemeClr val="bg1"/>
                </a:solidFill>
              </a:rPr>
              <a:t>đời</a:t>
            </a:r>
            <a:r>
              <a:rPr lang="vi-VN" sz="4700" dirty="0" smtClean="0">
                <a:solidFill>
                  <a:schemeClr val="bg1"/>
                </a:solidFill>
              </a:rPr>
              <a:t>. </a:t>
            </a:r>
            <a:r>
              <a:rPr lang="en-US" sz="4700" dirty="0" smtClean="0">
                <a:solidFill>
                  <a:schemeClr val="bg1"/>
                </a:solidFill>
              </a:rPr>
              <a:t>Con </a:t>
            </a:r>
            <a:r>
              <a:rPr lang="en-US" sz="4700" dirty="0" err="1" smtClean="0">
                <a:solidFill>
                  <a:schemeClr val="bg1"/>
                </a:solidFill>
              </a:rPr>
              <a:t>xin</a:t>
            </a:r>
            <a:r>
              <a:rPr lang="en-US" sz="4700" dirty="0" smtClean="0">
                <a:solidFill>
                  <a:schemeClr val="bg1"/>
                </a:solidFill>
              </a:rPr>
              <a:t> </a:t>
            </a:r>
            <a:r>
              <a:rPr lang="en-US" sz="4700" dirty="0" err="1" smtClean="0">
                <a:solidFill>
                  <a:schemeClr val="bg1"/>
                </a:solidFill>
              </a:rPr>
              <a:t>hằng</a:t>
            </a:r>
            <a:r>
              <a:rPr lang="en-US" sz="4700" dirty="0" smtClean="0">
                <a:solidFill>
                  <a:schemeClr val="bg1"/>
                </a:solidFill>
              </a:rPr>
              <a:t> </a:t>
            </a:r>
            <a:r>
              <a:rPr lang="en-US" sz="4700" dirty="0" err="1" smtClean="0">
                <a:solidFill>
                  <a:schemeClr val="bg1"/>
                </a:solidFill>
              </a:rPr>
              <a:t>ghi</a:t>
            </a:r>
            <a:r>
              <a:rPr lang="en-US" sz="4700" dirty="0" smtClean="0">
                <a:solidFill>
                  <a:schemeClr val="bg1"/>
                </a:solidFill>
              </a:rPr>
              <a:t> </a:t>
            </a:r>
            <a:r>
              <a:rPr lang="en-US" sz="4700" dirty="0" err="1" smtClean="0">
                <a:solidFill>
                  <a:schemeClr val="bg1"/>
                </a:solidFill>
              </a:rPr>
              <a:t>sâu</a:t>
            </a:r>
            <a:r>
              <a:rPr lang="en-US" sz="4700" dirty="0" smtClean="0">
                <a:solidFill>
                  <a:schemeClr val="bg1"/>
                </a:solidFill>
              </a:rPr>
              <a:t> </a:t>
            </a:r>
            <a:r>
              <a:rPr lang="en-US" sz="4700" dirty="0" err="1" smtClean="0">
                <a:solidFill>
                  <a:schemeClr val="bg1"/>
                </a:solidFill>
              </a:rPr>
              <a:t>tình</a:t>
            </a:r>
            <a:r>
              <a:rPr lang="en-US" sz="4700" dirty="0" smtClean="0">
                <a:solidFill>
                  <a:schemeClr val="bg1"/>
                </a:solidFill>
              </a:rPr>
              <a:t> </a:t>
            </a:r>
            <a:r>
              <a:rPr lang="en-US" sz="4700" dirty="0" err="1" smtClean="0">
                <a:solidFill>
                  <a:schemeClr val="bg1"/>
                </a:solidFill>
              </a:rPr>
              <a:t>yêu</a:t>
            </a:r>
            <a:r>
              <a:rPr lang="en-US" sz="4700" dirty="0" smtClean="0">
                <a:solidFill>
                  <a:schemeClr val="bg1"/>
                </a:solidFill>
              </a:rPr>
              <a:t> </a:t>
            </a:r>
            <a:r>
              <a:rPr lang="en-US" sz="4700" dirty="0" err="1" smtClean="0">
                <a:solidFill>
                  <a:schemeClr val="bg1"/>
                </a:solidFill>
              </a:rPr>
              <a:t>Thiên</a:t>
            </a:r>
            <a:r>
              <a:rPr lang="en-US" sz="4700" dirty="0" smtClean="0">
                <a:solidFill>
                  <a:schemeClr val="bg1"/>
                </a:solidFill>
              </a:rPr>
              <a:t> </a:t>
            </a:r>
            <a:r>
              <a:rPr lang="en-US" sz="4700" dirty="0" err="1" smtClean="0">
                <a:solidFill>
                  <a:schemeClr val="bg1"/>
                </a:solidFill>
              </a:rPr>
              <a:t>Chúa</a:t>
            </a:r>
            <a:r>
              <a:rPr lang="en-US" sz="4700" dirty="0" smtClean="0">
                <a:solidFill>
                  <a:schemeClr val="bg1"/>
                </a:solidFill>
              </a:rPr>
              <a:t>, </a:t>
            </a:r>
            <a:r>
              <a:rPr lang="en-US" sz="4700" dirty="0" err="1" smtClean="0">
                <a:solidFill>
                  <a:schemeClr val="bg1"/>
                </a:solidFill>
              </a:rPr>
              <a:t>niềm</a:t>
            </a:r>
            <a:r>
              <a:rPr lang="en-US" sz="4700" dirty="0" smtClean="0">
                <a:solidFill>
                  <a:schemeClr val="bg1"/>
                </a:solidFill>
              </a:rPr>
              <a:t> tri </a:t>
            </a:r>
            <a:r>
              <a:rPr lang="en-US" sz="4700" dirty="0" err="1" smtClean="0">
                <a:solidFill>
                  <a:schemeClr val="bg1"/>
                </a:solidFill>
              </a:rPr>
              <a:t>ân</a:t>
            </a:r>
            <a:r>
              <a:rPr lang="en-US" sz="4700" dirty="0" smtClean="0">
                <a:solidFill>
                  <a:schemeClr val="bg1"/>
                </a:solidFill>
              </a:rPr>
              <a:t> </a:t>
            </a:r>
            <a:r>
              <a:rPr lang="en-US" sz="4700" dirty="0" err="1" smtClean="0">
                <a:solidFill>
                  <a:schemeClr val="bg1"/>
                </a:solidFill>
              </a:rPr>
              <a:t>vọng</a:t>
            </a:r>
            <a:r>
              <a:rPr lang="en-US" sz="4700" dirty="0" smtClean="0">
                <a:solidFill>
                  <a:schemeClr val="bg1"/>
                </a:solidFill>
              </a:rPr>
              <a:t> </a:t>
            </a:r>
            <a:r>
              <a:rPr lang="en-US" sz="4700" dirty="0" err="1" smtClean="0">
                <a:solidFill>
                  <a:schemeClr val="bg1"/>
                </a:solidFill>
              </a:rPr>
              <a:t>vang</a:t>
            </a:r>
            <a:r>
              <a:rPr lang="en-US" sz="4700" dirty="0" smtClean="0">
                <a:solidFill>
                  <a:schemeClr val="bg1"/>
                </a:solidFill>
              </a:rPr>
              <a:t> </a:t>
            </a:r>
            <a:r>
              <a:rPr lang="en-US" sz="4700" dirty="0" err="1" smtClean="0">
                <a:solidFill>
                  <a:schemeClr val="bg1"/>
                </a:solidFill>
              </a:rPr>
              <a:t>chan</a:t>
            </a:r>
            <a:r>
              <a:rPr lang="en-US" sz="4700" dirty="0" smtClean="0">
                <a:solidFill>
                  <a:schemeClr val="bg1"/>
                </a:solidFill>
              </a:rPr>
              <a:t> </a:t>
            </a:r>
            <a:r>
              <a:rPr lang="en-US" sz="4700" dirty="0" err="1" smtClean="0">
                <a:solidFill>
                  <a:schemeClr val="bg1"/>
                </a:solidFill>
              </a:rPr>
              <a:t>chứa</a:t>
            </a:r>
            <a:r>
              <a:rPr lang="en-US" sz="4700" dirty="0" smtClean="0">
                <a:solidFill>
                  <a:schemeClr val="bg1"/>
                </a:solidFill>
              </a:rPr>
              <a:t> </a:t>
            </a:r>
            <a:r>
              <a:rPr lang="en-US" sz="4700" dirty="0" err="1" smtClean="0">
                <a:solidFill>
                  <a:schemeClr val="bg1"/>
                </a:solidFill>
              </a:rPr>
              <a:t>lời</a:t>
            </a:r>
            <a:r>
              <a:rPr lang="en-US" sz="4700" dirty="0" smtClean="0">
                <a:solidFill>
                  <a:schemeClr val="bg1"/>
                </a:solidFill>
              </a:rPr>
              <a:t> ca </a:t>
            </a:r>
            <a:r>
              <a:rPr lang="en-US" sz="4700" dirty="0" err="1" smtClean="0">
                <a:solidFill>
                  <a:schemeClr val="bg1"/>
                </a:solidFill>
              </a:rPr>
              <a:t>khen</a:t>
            </a:r>
            <a:r>
              <a:rPr lang="en-US" sz="4700" dirty="0" smtClean="0">
                <a:solidFill>
                  <a:schemeClr val="bg1"/>
                </a:solidFill>
              </a:rPr>
              <a:t> </a:t>
            </a:r>
            <a:r>
              <a:rPr lang="en-US" sz="4700" dirty="0" err="1" smtClean="0">
                <a:solidFill>
                  <a:schemeClr val="bg1"/>
                </a:solidFill>
              </a:rPr>
              <a:t>tình</a:t>
            </a:r>
            <a:r>
              <a:rPr lang="en-US" sz="4700" dirty="0" smtClean="0">
                <a:solidFill>
                  <a:schemeClr val="bg1"/>
                </a:solidFill>
              </a:rPr>
              <a:t> </a:t>
            </a:r>
            <a:r>
              <a:rPr lang="en-US" sz="4700" dirty="0" err="1" smtClean="0">
                <a:solidFill>
                  <a:schemeClr val="bg1"/>
                </a:solidFill>
              </a:rPr>
              <a:t>yêu</a:t>
            </a:r>
            <a:r>
              <a:rPr lang="en-US" sz="4700" dirty="0" smtClean="0">
                <a:solidFill>
                  <a:schemeClr val="bg1"/>
                </a:solidFill>
              </a:rPr>
              <a:t> </a:t>
            </a:r>
            <a:r>
              <a:rPr lang="en-US" sz="4700" dirty="0" err="1" smtClean="0">
                <a:solidFill>
                  <a:schemeClr val="bg1"/>
                </a:solidFill>
              </a:rPr>
              <a:t>Chúa</a:t>
            </a:r>
            <a:r>
              <a:rPr lang="en-US" sz="4700" dirty="0" smtClean="0">
                <a:solidFill>
                  <a:schemeClr val="bg1"/>
                </a:solidFill>
              </a:rPr>
              <a:t> </a:t>
            </a:r>
            <a:r>
              <a:rPr lang="en-US" sz="4700" dirty="0" err="1" smtClean="0">
                <a:solidFill>
                  <a:schemeClr val="bg1"/>
                </a:solidFill>
              </a:rPr>
              <a:t>bao</a:t>
            </a:r>
            <a:r>
              <a:rPr lang="en-US" sz="4700" dirty="0" smtClean="0">
                <a:solidFill>
                  <a:schemeClr val="bg1"/>
                </a:solidFill>
              </a:rPr>
              <a:t> la.</a:t>
            </a:r>
            <a:endParaRPr lang="en-US" sz="4700" b="0" dirty="0">
              <a:solidFill>
                <a:schemeClr val="bg1"/>
              </a:solidFill>
              <a:effectLst/>
            </a:endParaRPr>
          </a:p>
        </p:txBody>
      </p:sp>
    </p:spTree>
    <p:extLst>
      <p:ext uri="{BB962C8B-B14F-4D97-AF65-F5344CB8AC3E}">
        <p14:creationId xmlns:p14="http://schemas.microsoft.com/office/powerpoint/2010/main" val="2555239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smtClean="0">
                <a:solidFill>
                  <a:srgbClr val="FFFF00"/>
                </a:solidFill>
                <a:effectLst/>
                <a:latin typeface="+mj-lt"/>
              </a:rPr>
              <a:t>Tk2</a:t>
            </a:r>
            <a:r>
              <a:rPr lang="vi-VN" sz="6000" b="0" u="sng" dirty="0" smtClean="0">
                <a:solidFill>
                  <a:srgbClr val="FFFF00"/>
                </a:solidFill>
                <a:effectLst/>
                <a:latin typeface="+mj-lt"/>
              </a:rPr>
              <a:t>:</a:t>
            </a:r>
            <a:r>
              <a:rPr lang="en-US" sz="6000" dirty="0">
                <a:solidFill>
                  <a:schemeClr val="bg1"/>
                </a:solidFill>
                <a:latin typeface="+mj-lt"/>
              </a:rPr>
              <a:t> </a:t>
            </a:r>
            <a:r>
              <a:rPr lang="vi-VN" sz="6000" dirty="0">
                <a:solidFill>
                  <a:schemeClr val="bg1"/>
                </a:solidFill>
                <a:latin typeface="+mj-lt"/>
              </a:rPr>
              <a:t>Hồn ta ơi, sao đớn đau tơi bời? Hãy tín nhiệm sức mạnh của Chúa. Sao xao xuyến băn khoăn? Chúa chính là suối mạch ủi an. </a:t>
            </a:r>
          </a:p>
        </p:txBody>
      </p:sp>
    </p:spTree>
    <p:extLst>
      <p:ext uri="{BB962C8B-B14F-4D97-AF65-F5344CB8AC3E}">
        <p14:creationId xmlns:p14="http://schemas.microsoft.com/office/powerpoint/2010/main" val="280584533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262239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smtClean="0">
                <a:solidFill>
                  <a:srgbClr val="FFFF00"/>
                </a:solidFill>
              </a:rPr>
              <a:t>MẸ CÓ THẤU</a:t>
            </a:r>
            <a:br>
              <a:rPr lang="en-US" sz="6600" dirty="0" smtClean="0">
                <a:solidFill>
                  <a:srgbClr val="FFFF00"/>
                </a:solidFill>
              </a:rPr>
            </a:br>
            <a:r>
              <a:rPr lang="en-US" sz="5400" i="1" dirty="0" err="1" smtClean="0">
                <a:solidFill>
                  <a:schemeClr val="bg1"/>
                </a:solidFill>
              </a:rPr>
              <a:t>Hương</a:t>
            </a:r>
            <a:r>
              <a:rPr lang="en-US" sz="5400" i="1" dirty="0" smtClean="0">
                <a:solidFill>
                  <a:schemeClr val="bg1"/>
                </a:solidFill>
              </a:rPr>
              <a:t> </a:t>
            </a:r>
            <a:r>
              <a:rPr lang="en-US" sz="5400" i="1" dirty="0" err="1" smtClean="0">
                <a:solidFill>
                  <a:schemeClr val="bg1"/>
                </a:solidFill>
              </a:rPr>
              <a:t>Đan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smtClean="0">
                <a:solidFill>
                  <a:srgbClr val="FFFF00"/>
                </a:solidFill>
              </a:rPr>
              <a:t>Tk</a:t>
            </a:r>
            <a:r>
              <a:rPr lang="en-US" sz="5600" b="0" u="sng" dirty="0" smtClean="0">
                <a:solidFill>
                  <a:srgbClr val="FFFF00"/>
                </a:solidFill>
                <a:effectLst/>
              </a:rPr>
              <a:t>1:</a:t>
            </a:r>
            <a:r>
              <a:rPr lang="en-US" sz="5600" b="0" dirty="0" smtClean="0">
                <a:solidFill>
                  <a:schemeClr val="bg1"/>
                </a:solidFill>
                <a:effectLst/>
              </a:rPr>
              <a:t> </a:t>
            </a:r>
            <a:r>
              <a:rPr lang="vi-VN" sz="5600" dirty="0">
                <a:solidFill>
                  <a:schemeClr val="bg1"/>
                </a:solidFill>
              </a:rPr>
              <a:t>Mẹ ơi! Mẹ có thấu tiếng khóc than của bao linh hồn trong nơi luyện hình. Từng ngày dài trông ngóng Mẹ hộ phù đỡ nâng đem rời xa khỏi chốn tối </a:t>
            </a:r>
            <a:r>
              <a:rPr lang="vi-VN" sz="5600" dirty="0" smtClean="0">
                <a:solidFill>
                  <a:schemeClr val="bg1"/>
                </a:solidFill>
              </a:rPr>
              <a:t>tăm</a:t>
            </a:r>
            <a:r>
              <a:rPr lang="en-US" sz="5600" dirty="0" smtClean="0">
                <a:solidFill>
                  <a:srgbClr val="FFFF00"/>
                </a:solidFill>
              </a:rPr>
              <a:t>…</a:t>
            </a:r>
            <a:endParaRPr lang="en-US" sz="5600" b="0" dirty="0">
              <a:solidFill>
                <a:srgbClr val="FFFF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dirty="0" smtClean="0">
                <a:solidFill>
                  <a:srgbClr val="FFFF00"/>
                </a:solidFill>
              </a:rPr>
              <a:t>…</a:t>
            </a:r>
            <a:r>
              <a:rPr lang="vi-VN" sz="5600" dirty="0" smtClean="0">
                <a:solidFill>
                  <a:schemeClr val="bg1"/>
                </a:solidFill>
              </a:rPr>
              <a:t> </a:t>
            </a:r>
            <a:r>
              <a:rPr lang="vi-VN" sz="5600" dirty="0">
                <a:solidFill>
                  <a:schemeClr val="bg1"/>
                </a:solidFill>
              </a:rPr>
              <a:t>Mẹ ơi! Mẹ có thấu tiếng khấn van con đang khẩn cầu cho bao linh hồn. Dù một ngày phiêu lãng và chiều về bỗng nghe tâm hồn thống hối bao lỗi lầm.</a:t>
            </a:r>
            <a:endParaRPr lang="en-US" sz="5600" b="0" dirty="0">
              <a:solidFill>
                <a:schemeClr val="bg1"/>
              </a:solidFill>
              <a:effectLst/>
            </a:endParaRPr>
          </a:p>
        </p:txBody>
      </p:sp>
    </p:spTree>
    <p:extLst>
      <p:ext uri="{BB962C8B-B14F-4D97-AF65-F5344CB8AC3E}">
        <p14:creationId xmlns:p14="http://schemas.microsoft.com/office/powerpoint/2010/main" val="32676816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u="sng" dirty="0" err="1">
                <a:solidFill>
                  <a:srgbClr val="FFFF00"/>
                </a:solidFill>
                <a:effectLst/>
              </a:rPr>
              <a:t>Đk</a:t>
            </a:r>
            <a:r>
              <a:rPr lang="en-US" sz="5200" u="sng" dirty="0">
                <a:solidFill>
                  <a:srgbClr val="FFFF00"/>
                </a:solidFill>
                <a:effectLst/>
              </a:rPr>
              <a:t>:</a:t>
            </a:r>
            <a:r>
              <a:rPr lang="en-US" sz="5200" dirty="0">
                <a:solidFill>
                  <a:schemeClr val="bg1"/>
                </a:solidFill>
                <a:effectLst/>
              </a:rPr>
              <a:t> </a:t>
            </a:r>
            <a:r>
              <a:rPr lang="vi-VN" sz="5200" dirty="0">
                <a:solidFill>
                  <a:schemeClr val="bg1"/>
                </a:solidFill>
              </a:rPr>
              <a:t>Hỡi Mẹ nhân lành! Nguyện xin thương đến lời con kêu khấn từ nơi thế gian bùn nhơ. Hỡi Mẹ nhân lành! Nguyện xin thương đến lời con kêu khấn </a:t>
            </a:r>
            <a:r>
              <a:rPr lang="en-US" sz="5200" dirty="0" err="1" smtClean="0">
                <a:solidFill>
                  <a:schemeClr val="bg1"/>
                </a:solidFill>
              </a:rPr>
              <a:t>từ</a:t>
            </a:r>
            <a:r>
              <a:rPr lang="vi-VN" sz="5200" dirty="0" smtClean="0">
                <a:solidFill>
                  <a:schemeClr val="bg1"/>
                </a:solidFill>
              </a:rPr>
              <a:t> </a:t>
            </a:r>
            <a:r>
              <a:rPr lang="vi-VN" sz="5200" dirty="0">
                <a:solidFill>
                  <a:schemeClr val="bg1"/>
                </a:solidFill>
              </a:rPr>
              <a:t>bao tháng năm mong chờ.</a:t>
            </a:r>
            <a:endParaRPr lang="vi-VN" sz="5200" dirty="0">
              <a:solidFill>
                <a:schemeClr val="bg1"/>
              </a:solidFill>
              <a:effectLst/>
            </a:endParaRPr>
          </a:p>
        </p:txBody>
      </p:sp>
    </p:spTree>
    <p:extLst>
      <p:ext uri="{BB962C8B-B14F-4D97-AF65-F5344CB8AC3E}">
        <p14:creationId xmlns:p14="http://schemas.microsoft.com/office/powerpoint/2010/main" val="11018854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26223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Con hân hoan bước lên bàn thờ Chúa, Chúa là hoan lạc tuổi xuân xanh con. Con nâng muôn phím tơ ngợi khen Chúa, tiếng lòng rung nhịp với muôn tâm hồn.</a:t>
            </a:r>
          </a:p>
        </p:txBody>
      </p:sp>
    </p:spTree>
    <p:extLst>
      <p:ext uri="{BB962C8B-B14F-4D97-AF65-F5344CB8AC3E}">
        <p14:creationId xmlns:p14="http://schemas.microsoft.com/office/powerpoint/2010/main" val="292531682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937858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1254</TotalTime>
  <Words>1615</Words>
  <Application>Microsoft Office PowerPoint</Application>
  <PresentationFormat>On-screen Show (16:9)</PresentationFormat>
  <Paragraphs>71</Paragraphs>
  <Slides>65</Slides>
  <Notes>1</Notes>
  <HiddenSlides>0</HiddenSlides>
  <MMClips>0</MMClips>
  <ScaleCrop>false</ScaleCrop>
  <HeadingPairs>
    <vt:vector size="4" baseType="variant">
      <vt:variant>
        <vt:lpstr>Theme</vt:lpstr>
      </vt:variant>
      <vt:variant>
        <vt:i4>11</vt:i4>
      </vt:variant>
      <vt:variant>
        <vt:lpstr>Slide Titles</vt:lpstr>
      </vt:variant>
      <vt:variant>
        <vt:i4>65</vt:i4>
      </vt:variant>
    </vt:vector>
  </HeadingPairs>
  <TitlesOfParts>
    <vt:vector size="76" baseType="lpstr">
      <vt:lpstr>Office Theme</vt:lpstr>
      <vt:lpstr>36_Default Design</vt:lpstr>
      <vt:lpstr>10_Office Theme</vt:lpstr>
      <vt:lpstr>37_Default Design</vt:lpstr>
      <vt:lpstr>6_Office Theme</vt:lpstr>
      <vt:lpstr>2_Office Theme</vt:lpstr>
      <vt:lpstr>9_Office Theme</vt:lpstr>
      <vt:lpstr>1_Office Theme</vt:lpstr>
      <vt:lpstr>3_Office Theme</vt:lpstr>
      <vt:lpstr>4_Office Theme</vt:lpstr>
      <vt:lpstr>5_Office Theme</vt:lpstr>
      <vt:lpstr>PowerPoint Presentation</vt:lpstr>
      <vt:lpstr>Ca Nhập Lễ CON HÂN HOAN Lm. Kim Long</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130 Chúa Nhật XXXI Thường Niên Năm A Kim Long 03 Câu</vt:lpstr>
      <vt:lpstr>Đk: Lạy Chúa, xin gìn giữ linh hồn con trong bình an của Ngài.</vt:lpstr>
      <vt:lpstr>Tk1: Lòng con không dám tự hào, mắt này nguyện chẳng nhắm cao. Đường danh vọng con không đặt bước, việc phi thường nào dám mưu cầu.</vt:lpstr>
      <vt:lpstr>Đk: Lạy Chúa, xin gìn giữ linh hồn con trong bình an của Ngài.</vt:lpstr>
      <vt:lpstr>Tk2: Hồn con, con giữ thinh lặng, chẳng hề một khi xốn xang. Như bé ngủ trong tay hiền mẫu, hồn con rày lặng lẽ an vui.</vt:lpstr>
      <vt:lpstr>Đk: Lạy Chúa, xin gìn giữ linh hồn con trong bình an của Ngài.</vt:lpstr>
      <vt:lpstr>Tk3: Giờ đây cho đến muôn đời, vững lòng, nào hỡi Ích-diên, mà trông cậy kiên trung vào Chúa, vì chỉ Ngài là Chúa ta thờ.</vt:lpstr>
      <vt:lpstr>Đk: Lạy Chúa, xin gìn giữ linh hồn con trong bình an của Ngài.</vt:lpstr>
      <vt:lpstr>PowerPoint Presentation</vt:lpstr>
      <vt:lpstr>Các con chỉ có một Cha là Cha trên trời, chỉ có một người lãnh đạo là Đức Ki-tô.</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Đây là bánh rượu í a thơm nồng, hiệp dâng Chúa trong tình yêu. Dâng lên những lời nguyện ước, dâng lên những nỗi vui buồn. Dâng Người mơ ước thắm tươi, và nguyện dâng năm tháng cuộc đời.</vt:lpstr>
      <vt:lpstr>Đk: Dâng lên Trời lời nguyện ngát hương, dâng nhịp nhàng tiếng ca mừng. Lòng thành và bánh thơm rượu ngon, dâng lên Chúa thương nhận lời.</vt:lpstr>
      <vt:lpstr>Tk2: Dâng Người những ngày tháng trong cuộc đời, đường đi khó nguy đầy vơi. Bao nhiêu bước đường lầm lỗi, bao nhiêu yếu đuối con người. Tâm thành dâng Chúa, Chúa ơi, nguyện đỡ nâng con với tình Người.</vt:lpstr>
      <vt:lpstr>Đk: Dâng lên Trời lời nguyện ngát hương, dâng nhịp nhàng tiếng ca mừng. Lòng thành và bánh thơm rượu ngon, dâng lên Chúa thương nhận lời.</vt:lpstr>
      <vt:lpstr>PowerPoint Presentation</vt:lpstr>
      <vt:lpstr>PowerPoint Presentation</vt:lpstr>
      <vt:lpstr>PowerPoint Presentation</vt:lpstr>
      <vt:lpstr>Ca Nguyện Hiệp Lễ TÌNH YÊU CHÚA BAO LA Giang Tâm – Khắc Đỗ</vt:lpstr>
      <vt:lpstr>Tk1: Trái chín trên cành là nhờ vào ơn trời chứa chan, nắng tươi huy hoàng nhờ vầng hồng tươi sáng tỏa lan. Cuộc đời con sống nhờ tình yêu của Thiên Chúa bao la một tình yêu chẳng hoen úa phôi pha, khắc ghi con vào trái tim Ngài.</vt:lpstr>
      <vt:lpstr>Đk: Chính  Chúa Ngài đã muôn đời yêu con trước từ khi đất trời chưa hiện hữu Ngài lên tiếng gọi con bước vào đời. Con xin hằng ghi sâu tình yêu Thiên Chúa, niềm tri ân vọng vang chan chứa lời ca khen tình yêu Chúa bao la.</vt:lpstr>
      <vt:lpstr>Tk2: Thắm tươi hoa vười là nhờ người vun trồng sớm hôm, lúa chín trĩu nặng là nhờ ngày ngày chịu nắng đợi mưa. Cuộc đời con sống dù bao phen khổ đau những phong ba, thì tim con chẳng ngơi khúc hoan ca, vững tin nơi tình Chúa chan hòa.</vt:lpstr>
      <vt:lpstr>Đk: Chính  Chúa Ngài đã muôn đời yêu con trước từ khi đất trời chưa hiện hữu Ngài lên tiếng gọi con bước vào đời. Con xin hằng ghi sâu tình yêu Thiên Chúa, niềm tri ân vọng vang chan chứa lời ca khen tình yêu Chúa bao la.</vt:lpstr>
      <vt:lpstr>Tk3: Bé thơ an bình nhờ ngàn ngày công mẹ sức cha, Chúa ban ơn lành, tình Ngài ngập tràn những ngày qua. Cuộc đời con sống một niềm tin cậy yêu mến an vui, vì con biết Ngài che chở không ngơi, mãi ca khen tình Chúa suốt đời.</vt:lpstr>
      <vt:lpstr>Đk: Chính  Chúa Ngài đã muôn đời yêu con trước từ khi đất trời chưa hiện hữu Ngài lên tiếng gọi con bước vào đời. Con xin hằng ghi sâu tình yêu Thiên Chúa, niềm tri ân vọng vang chan chứa lời ca khen tình yêu Chúa bao la.</vt:lpstr>
      <vt:lpstr>PowerPoint Presentation</vt:lpstr>
      <vt:lpstr>PowerPoint Presentation</vt:lpstr>
      <vt:lpstr>Ca Kết Lễ MẸ CÓ THẤU Hương Đan</vt:lpstr>
      <vt:lpstr>Tk1: Mẹ ơi! Mẹ có thấu tiếng khóc than của bao linh hồn trong nơi luyện hình. Từng ngày dài trông ngóng Mẹ hộ phù đỡ nâng đem rời xa khỏi chốn tối tăm…</vt:lpstr>
      <vt:lpstr>… Mẹ ơi! Mẹ có thấu tiếng khấn van con đang khẩn cầu cho bao linh hồn. Dù một ngày phiêu lãng và chiều về bỗng nghe tâm hồn thống hối bao lỗi lầm.</vt:lpstr>
      <vt:lpstr>Đk: Hỡi Mẹ nhân lành! Nguyện xin thương đến lời con kêu khấn từ nơi thế gian bùn nhơ. Hỡi Mẹ nhân lành! Nguyện xin thương đến lời con kêu khấn từ bao tháng năm mong chờ.</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188</cp:revision>
  <dcterms:created xsi:type="dcterms:W3CDTF">2023-05-21T07:25:42Z</dcterms:created>
  <dcterms:modified xsi:type="dcterms:W3CDTF">2023-11-03T08:28:55Z</dcterms:modified>
</cp:coreProperties>
</file>