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24" r:id="rId6"/>
    <p:sldMasterId id="2147484360" r:id="rId7"/>
    <p:sldMasterId id="2147484372" r:id="rId8"/>
    <p:sldMasterId id="2147484408" r:id="rId9"/>
    <p:sldMasterId id="2147484420" r:id="rId10"/>
  </p:sldMasterIdLst>
  <p:notesMasterIdLst>
    <p:notesMasterId r:id="rId89"/>
  </p:notesMasterIdLst>
  <p:sldIdLst>
    <p:sldId id="507" r:id="rId11"/>
    <p:sldId id="553" r:id="rId12"/>
    <p:sldId id="746" r:id="rId13"/>
    <p:sldId id="676" r:id="rId14"/>
    <p:sldId id="838" r:id="rId15"/>
    <p:sldId id="832" r:id="rId16"/>
    <p:sldId id="839" r:id="rId17"/>
    <p:sldId id="828" r:id="rId18"/>
    <p:sldId id="384" r:id="rId19"/>
    <p:sldId id="840" r:id="rId20"/>
    <p:sldId id="841" r:id="rId21"/>
    <p:sldId id="842" r:id="rId22"/>
    <p:sldId id="843" r:id="rId23"/>
    <p:sldId id="844" r:id="rId24"/>
    <p:sldId id="845" r:id="rId25"/>
    <p:sldId id="829" r:id="rId26"/>
    <p:sldId id="649" r:id="rId27"/>
    <p:sldId id="811" r:id="rId28"/>
    <p:sldId id="812" r:id="rId29"/>
    <p:sldId id="813" r:id="rId30"/>
    <p:sldId id="820" r:id="rId31"/>
    <p:sldId id="814" r:id="rId32"/>
    <p:sldId id="821" r:id="rId33"/>
    <p:sldId id="815" r:id="rId34"/>
    <p:sldId id="822" r:id="rId35"/>
    <p:sldId id="816" r:id="rId36"/>
    <p:sldId id="823" r:id="rId37"/>
    <p:sldId id="830" r:id="rId38"/>
    <p:sldId id="653" r:id="rId39"/>
    <p:sldId id="819" r:id="rId40"/>
    <p:sldId id="728" r:id="rId41"/>
    <p:sldId id="54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550" r:id="rId56"/>
    <p:sldId id="558" r:id="rId57"/>
    <p:sldId id="561" r:id="rId58"/>
    <p:sldId id="847" r:id="rId59"/>
    <p:sldId id="848" r:id="rId60"/>
    <p:sldId id="559" r:id="rId61"/>
    <p:sldId id="614" r:id="rId62"/>
    <p:sldId id="849" r:id="rId63"/>
    <p:sldId id="850" r:id="rId64"/>
    <p:sldId id="851" r:id="rId65"/>
    <p:sldId id="846" r:id="rId66"/>
    <p:sldId id="810" r:id="rId67"/>
    <p:sldId id="729" r:id="rId68"/>
    <p:sldId id="277" r:id="rId69"/>
    <p:sldId id="279" r:id="rId70"/>
    <p:sldId id="852" r:id="rId71"/>
    <p:sldId id="278" r:id="rId72"/>
    <p:sldId id="853" r:id="rId73"/>
    <p:sldId id="854" r:id="rId74"/>
    <p:sldId id="290" r:id="rId75"/>
    <p:sldId id="855" r:id="rId76"/>
    <p:sldId id="856" r:id="rId77"/>
    <p:sldId id="291" r:id="rId78"/>
    <p:sldId id="857" r:id="rId79"/>
    <p:sldId id="858" r:id="rId80"/>
    <p:sldId id="292" r:id="rId81"/>
    <p:sldId id="863" r:id="rId82"/>
    <p:sldId id="293" r:id="rId83"/>
    <p:sldId id="564" r:id="rId84"/>
    <p:sldId id="563" r:id="rId85"/>
    <p:sldId id="751" r:id="rId86"/>
    <p:sldId id="861" r:id="rId87"/>
    <p:sldId id="864"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qILqwGuPQHpND6wJnkoVdQ==" hashData="ErumWlbGqRVxYKQFRbAcDduVmP8="/>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200" d="100"/>
          <a:sy n="200" d="100"/>
        </p:scale>
        <p:origin x="-984" y="-264"/>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68</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500" b="0" i="1" u="sng" dirty="0">
                <a:solidFill>
                  <a:srgbClr val="FFFF00"/>
                </a:solidFill>
                <a:effectLst/>
                <a:latin typeface="+mj-lt"/>
                <a:cs typeface="Times New Roman" panose="02020603050405020304" pitchFamily="18" charset="0"/>
              </a:rPr>
              <a:t>Chủ tế: </a:t>
            </a:r>
            <a:r>
              <a:rPr lang="vi-VN" sz="5500" b="0" i="1" dirty="0">
                <a:solidFill>
                  <a:srgbClr val="FFFF00"/>
                </a:solidFill>
                <a:effectLst/>
                <a:latin typeface="+mj-lt"/>
                <a:cs typeface="Times New Roman" panose="02020603050405020304" pitchFamily="18" charset="0"/>
              </a:rPr>
              <a:t>Vinh danh Thiên Chúa trên các tầng trời. </a:t>
            </a:r>
            <a:r>
              <a:rPr lang="vi-VN" sz="55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857939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ca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747979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317548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657448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a:t>
            </a:r>
            <a:r>
              <a:rPr lang="en-US" sz="4800" dirty="0" smtClean="0">
                <a:solidFill>
                  <a:schemeClr val="bg1"/>
                </a:solidFill>
                <a:latin typeface="+mj-lt"/>
                <a:cs typeface="Times New Roman" panose="02020603050405020304" pitchFamily="18" charset="0"/>
              </a:rPr>
              <a:t>xi</a:t>
            </a:r>
            <a:r>
              <a:rPr lang="vi-VN" sz="4800" b="0" dirty="0" smtClean="0">
                <a:solidFill>
                  <a:schemeClr val="bg1"/>
                </a:solidFill>
                <a:effectLst/>
                <a:latin typeface="+mj-lt"/>
                <a:cs typeface="Times New Roman" panose="02020603050405020304" pitchFamily="18" charset="0"/>
              </a:rPr>
              <a:t>n </a:t>
            </a:r>
            <a:r>
              <a:rPr lang="vi-VN" sz="48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364063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451415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540496" cy="2554545"/>
          </a:xfrm>
          <a:prstGeom prst="rect">
            <a:avLst/>
          </a:prstGeom>
          <a:noFill/>
        </p:spPr>
        <p:txBody>
          <a:bodyPr wrap="square" rtlCol="0">
            <a:spAutoFit/>
          </a:bodyPr>
          <a:lstStyle/>
          <a:p>
            <a:r>
              <a:rPr lang="vi-VN" sz="4000" b="1" dirty="0">
                <a:ln w="1905"/>
                <a:solidFill>
                  <a:srgbClr val="A50021"/>
                </a:solidFill>
                <a:effectLst>
                  <a:innerShdw blurRad="69850" dist="43180" dir="5400000">
                    <a:srgbClr val="000000">
                      <a:alpha val="65000"/>
                    </a:srgbClr>
                  </a:innerShdw>
                </a:effectLst>
              </a:rPr>
              <a:t>Bài đọc </a:t>
            </a:r>
            <a:r>
              <a:rPr lang="en-US" sz="4000" b="1" dirty="0" smtClean="0">
                <a:ln w="1905"/>
                <a:solidFill>
                  <a:srgbClr val="A50021"/>
                </a:solidFill>
                <a:effectLst>
                  <a:innerShdw blurRad="69850" dist="43180" dir="5400000">
                    <a:srgbClr val="000000">
                      <a:alpha val="65000"/>
                    </a:srgbClr>
                  </a:innerShdw>
                </a:effectLst>
              </a:rPr>
              <a:t>1</a:t>
            </a:r>
            <a:r>
              <a:rPr lang="vi-VN" sz="4000" b="1" dirty="0" smtClean="0">
                <a:ln w="1905"/>
                <a:solidFill>
                  <a:srgbClr val="A50021"/>
                </a:solidFill>
                <a:effectLst>
                  <a:innerShdw blurRad="69850" dist="43180" dir="5400000">
                    <a:srgbClr val="000000">
                      <a:alpha val="65000"/>
                    </a:srgbClr>
                  </a:innerShdw>
                </a:effectLst>
              </a:rPr>
              <a:t>.</a:t>
            </a:r>
            <a:endParaRPr lang="vi-VN" sz="4000" b="1" dirty="0">
              <a:ln w="1905"/>
              <a:solidFill>
                <a:srgbClr val="A50021"/>
              </a:solidFill>
              <a:effectLst>
                <a:innerShdw blurRad="69850" dist="43180" dir="5400000">
                  <a:srgbClr val="000000">
                    <a:alpha val="65000"/>
                  </a:srgbClr>
                </a:innerShdw>
              </a:effectLst>
            </a:endParaRPr>
          </a:p>
          <a:p>
            <a:r>
              <a:rPr lang="vi-VN" sz="4000" b="1" dirty="0">
                <a:ln w="1905"/>
                <a:solidFill>
                  <a:srgbClr val="A50021"/>
                </a:solidFill>
                <a:effectLst>
                  <a:innerShdw blurRad="69850" dist="43180" dir="5400000">
                    <a:srgbClr val="000000">
                      <a:alpha val="65000"/>
                    </a:srgbClr>
                  </a:innerShdw>
                </a:effectLst>
              </a:rPr>
              <a:t>Bài trích sách Khôn ngoan</a:t>
            </a:r>
            <a:r>
              <a:rPr lang="vi-VN" sz="4000" b="1" dirty="0" smtClean="0">
                <a:ln w="1905"/>
                <a:solidFill>
                  <a:srgbClr val="A50021"/>
                </a:solidFill>
                <a:effectLst>
                  <a:innerShdw blurRad="69850" dist="43180" dir="5400000">
                    <a:srgbClr val="000000">
                      <a:alpha val="65000"/>
                    </a:srgbClr>
                  </a:innerShdw>
                </a:effectLst>
              </a:rPr>
              <a:t>.</a:t>
            </a:r>
            <a:r>
              <a:rPr lang="en-US" sz="4000" b="1" dirty="0" smtClean="0">
                <a:ln w="1905"/>
                <a:solidFill>
                  <a:srgbClr val="A50021"/>
                </a:solidFill>
                <a:effectLst>
                  <a:innerShdw blurRad="69850" dist="43180" dir="5400000">
                    <a:srgbClr val="000000">
                      <a:alpha val="65000"/>
                    </a:srgbClr>
                  </a:innerShdw>
                </a:effectLst>
              </a:rPr>
              <a:t/>
            </a:r>
            <a:br>
              <a:rPr lang="en-US" sz="4000" b="1" dirty="0" smtClean="0">
                <a:ln w="1905"/>
                <a:solidFill>
                  <a:srgbClr val="A50021"/>
                </a:solidFill>
                <a:effectLst>
                  <a:innerShdw blurRad="69850" dist="43180" dir="5400000">
                    <a:srgbClr val="000000">
                      <a:alpha val="65000"/>
                    </a:srgbClr>
                  </a:innerShdw>
                </a:effectLst>
              </a:rPr>
            </a:br>
            <a:r>
              <a:rPr lang="en-US" sz="4000" b="1" dirty="0">
                <a:ln w="1905"/>
                <a:solidFill>
                  <a:srgbClr val="A50021"/>
                </a:solidFill>
                <a:effectLst>
                  <a:innerShdw blurRad="69850" dist="43180" dir="5400000">
                    <a:srgbClr val="000000">
                      <a:alpha val="65000"/>
                    </a:srgbClr>
                  </a:innerShdw>
                </a:effectLst>
              </a:rPr>
              <a:t>Ai </a:t>
            </a:r>
            <a:r>
              <a:rPr lang="en-US" sz="4000" b="1" dirty="0" err="1">
                <a:ln w="1905"/>
                <a:solidFill>
                  <a:srgbClr val="A50021"/>
                </a:solidFill>
                <a:effectLst>
                  <a:innerShdw blurRad="69850" dist="43180" dir="5400000">
                    <a:srgbClr val="000000">
                      <a:alpha val="65000"/>
                    </a:srgbClr>
                  </a:innerShdw>
                </a:effectLst>
              </a:rPr>
              <a:t>tìm</a:t>
            </a:r>
            <a:r>
              <a:rPr lang="en-US" sz="4000" b="1" dirty="0">
                <a:ln w="1905"/>
                <a:solidFill>
                  <a:srgbClr val="A50021"/>
                </a:solidFill>
                <a:effectLst>
                  <a:innerShdw blurRad="69850" dist="43180" dir="5400000">
                    <a:srgbClr val="000000">
                      <a:alpha val="65000"/>
                    </a:srgbClr>
                  </a:innerShdw>
                </a:effectLst>
              </a:rPr>
              <a:t> </a:t>
            </a:r>
            <a:r>
              <a:rPr lang="en-US" sz="4000" b="1" dirty="0" err="1">
                <a:ln w="1905"/>
                <a:solidFill>
                  <a:srgbClr val="A50021"/>
                </a:solidFill>
                <a:effectLst>
                  <a:innerShdw blurRad="69850" dist="43180" dir="5400000">
                    <a:srgbClr val="000000">
                      <a:alpha val="65000"/>
                    </a:srgbClr>
                  </a:innerShdw>
                </a:effectLst>
              </a:rPr>
              <a:t>kiếm</a:t>
            </a:r>
            <a:r>
              <a:rPr lang="en-US" sz="4000" b="1" dirty="0">
                <a:ln w="1905"/>
                <a:solidFill>
                  <a:srgbClr val="A50021"/>
                </a:solidFill>
                <a:effectLst>
                  <a:innerShdw blurRad="69850" dist="43180" dir="5400000">
                    <a:srgbClr val="000000">
                      <a:alpha val="65000"/>
                    </a:srgbClr>
                  </a:innerShdw>
                </a:effectLst>
              </a:rPr>
              <a:t> </a:t>
            </a:r>
            <a:r>
              <a:rPr lang="en-US" sz="4000" b="1" dirty="0" err="1">
                <a:ln w="1905"/>
                <a:solidFill>
                  <a:srgbClr val="A50021"/>
                </a:solidFill>
                <a:effectLst>
                  <a:innerShdw blurRad="69850" dist="43180" dir="5400000">
                    <a:srgbClr val="000000">
                      <a:alpha val="65000"/>
                    </a:srgbClr>
                  </a:innerShdw>
                </a:effectLst>
              </a:rPr>
              <a:t>Đức</a:t>
            </a:r>
            <a:r>
              <a:rPr lang="en-US" sz="4000" b="1" dirty="0">
                <a:ln w="1905"/>
                <a:solidFill>
                  <a:srgbClr val="A50021"/>
                </a:solidFill>
                <a:effectLst>
                  <a:innerShdw blurRad="69850" dist="43180" dir="5400000">
                    <a:srgbClr val="000000">
                      <a:alpha val="65000"/>
                    </a:srgbClr>
                  </a:innerShdw>
                </a:effectLst>
              </a:rPr>
              <a:t> </a:t>
            </a:r>
            <a:r>
              <a:rPr lang="en-US" sz="4000" b="1" dirty="0" err="1">
                <a:ln w="1905"/>
                <a:solidFill>
                  <a:srgbClr val="A50021"/>
                </a:solidFill>
                <a:effectLst>
                  <a:innerShdw blurRad="69850" dist="43180" dir="5400000">
                    <a:srgbClr val="000000">
                      <a:alpha val="65000"/>
                    </a:srgbClr>
                  </a:innerShdw>
                </a:effectLst>
              </a:rPr>
              <a:t>Khôn</a:t>
            </a:r>
            <a:r>
              <a:rPr lang="en-US" sz="4000" b="1" dirty="0">
                <a:ln w="1905"/>
                <a:solidFill>
                  <a:srgbClr val="A50021"/>
                </a:solidFill>
                <a:effectLst>
                  <a:innerShdw blurRad="69850" dist="43180" dir="5400000">
                    <a:srgbClr val="000000">
                      <a:alpha val="65000"/>
                    </a:srgbClr>
                  </a:innerShdw>
                </a:effectLst>
              </a:rPr>
              <a:t> </a:t>
            </a:r>
            <a:r>
              <a:rPr lang="en-US" sz="4000" b="1" dirty="0" err="1">
                <a:ln w="1905"/>
                <a:solidFill>
                  <a:srgbClr val="A50021"/>
                </a:solidFill>
                <a:effectLst>
                  <a:innerShdw blurRad="69850" dist="43180" dir="5400000">
                    <a:srgbClr val="000000">
                      <a:alpha val="65000"/>
                    </a:srgbClr>
                  </a:innerShdw>
                </a:effectLst>
              </a:rPr>
              <a:t>Ngoan</a:t>
            </a:r>
            <a:r>
              <a:rPr lang="en-US" sz="4000" b="1" dirty="0">
                <a:ln w="1905"/>
                <a:solidFill>
                  <a:srgbClr val="A50021"/>
                </a:solidFill>
                <a:effectLst>
                  <a:innerShdw blurRad="69850" dist="43180" dir="5400000">
                    <a:srgbClr val="000000">
                      <a:alpha val="65000"/>
                    </a:srgbClr>
                  </a:innerShdw>
                </a:effectLst>
              </a:rPr>
              <a:t>, </a:t>
            </a:r>
            <a:r>
              <a:rPr lang="en-US" sz="4000" b="1" dirty="0" err="1">
                <a:ln w="1905"/>
                <a:solidFill>
                  <a:srgbClr val="A50021"/>
                </a:solidFill>
                <a:effectLst>
                  <a:innerShdw blurRad="69850" dist="43180" dir="5400000">
                    <a:srgbClr val="000000">
                      <a:alpha val="65000"/>
                    </a:srgbClr>
                  </a:innerShdw>
                </a:effectLst>
              </a:rPr>
              <a:t>thì</a:t>
            </a:r>
            <a:r>
              <a:rPr lang="en-US" sz="4000" b="1" dirty="0">
                <a:ln w="1905"/>
                <a:solidFill>
                  <a:srgbClr val="A50021"/>
                </a:solidFill>
                <a:effectLst>
                  <a:innerShdw blurRad="69850" dist="43180" dir="5400000">
                    <a:srgbClr val="000000">
                      <a:alpha val="65000"/>
                    </a:srgbClr>
                  </a:innerShdw>
                </a:effectLst>
              </a:rPr>
              <a:t> </a:t>
            </a:r>
            <a:r>
              <a:rPr lang="en-US" sz="4000" b="1" dirty="0" err="1">
                <a:ln w="1905"/>
                <a:solidFill>
                  <a:srgbClr val="A50021"/>
                </a:solidFill>
                <a:effectLst>
                  <a:innerShdw blurRad="69850" dist="43180" dir="5400000">
                    <a:srgbClr val="000000">
                      <a:alpha val="65000"/>
                    </a:srgbClr>
                  </a:innerShdw>
                </a:effectLst>
              </a:rPr>
              <a:t>Đức</a:t>
            </a:r>
            <a:r>
              <a:rPr lang="en-US" sz="4000" b="1" dirty="0">
                <a:ln w="1905"/>
                <a:solidFill>
                  <a:srgbClr val="A50021"/>
                </a:solidFill>
                <a:effectLst>
                  <a:innerShdw blurRad="69850" dist="43180" dir="5400000">
                    <a:srgbClr val="000000">
                      <a:alpha val="65000"/>
                    </a:srgbClr>
                  </a:innerShdw>
                </a:effectLst>
              </a:rPr>
              <a:t> </a:t>
            </a:r>
            <a:r>
              <a:rPr lang="en-US" sz="4000" b="1" dirty="0" err="1">
                <a:ln w="1905"/>
                <a:solidFill>
                  <a:srgbClr val="A50021"/>
                </a:solidFill>
                <a:effectLst>
                  <a:innerShdw blurRad="69850" dist="43180" dir="5400000">
                    <a:srgbClr val="000000">
                      <a:alpha val="65000"/>
                    </a:srgbClr>
                  </a:innerShdw>
                </a:effectLst>
              </a:rPr>
              <a:t>Khôn</a:t>
            </a:r>
            <a:r>
              <a:rPr lang="en-US" sz="4000" b="1" dirty="0">
                <a:ln w="1905"/>
                <a:solidFill>
                  <a:srgbClr val="A50021"/>
                </a:solidFill>
                <a:effectLst>
                  <a:innerShdw blurRad="69850" dist="43180" dir="5400000">
                    <a:srgbClr val="000000">
                      <a:alpha val="65000"/>
                    </a:srgbClr>
                  </a:innerShdw>
                </a:effectLst>
              </a:rPr>
              <a:t> </a:t>
            </a:r>
            <a:r>
              <a:rPr lang="en-US" sz="4000" b="1" dirty="0" err="1">
                <a:ln w="1905"/>
                <a:solidFill>
                  <a:srgbClr val="A50021"/>
                </a:solidFill>
                <a:effectLst>
                  <a:innerShdw blurRad="69850" dist="43180" dir="5400000">
                    <a:srgbClr val="000000">
                      <a:alpha val="65000"/>
                    </a:srgbClr>
                  </a:innerShdw>
                </a:effectLst>
              </a:rPr>
              <a:t>Ngoan</a:t>
            </a:r>
            <a:r>
              <a:rPr lang="en-US" sz="4000" b="1" dirty="0">
                <a:ln w="1905"/>
                <a:solidFill>
                  <a:srgbClr val="A50021"/>
                </a:solidFill>
                <a:effectLst>
                  <a:innerShdw blurRad="69850" dist="43180" dir="5400000">
                    <a:srgbClr val="000000">
                      <a:alpha val="65000"/>
                    </a:srgbClr>
                  </a:innerShdw>
                </a:effectLst>
              </a:rPr>
              <a:t> </a:t>
            </a:r>
            <a:r>
              <a:rPr lang="en-US" sz="4000" b="1" dirty="0" err="1">
                <a:ln w="1905"/>
                <a:solidFill>
                  <a:srgbClr val="A50021"/>
                </a:solidFill>
                <a:effectLst>
                  <a:innerShdw blurRad="69850" dist="43180" dir="5400000">
                    <a:srgbClr val="000000">
                      <a:alpha val="65000"/>
                    </a:srgbClr>
                  </a:innerShdw>
                </a:effectLst>
              </a:rPr>
              <a:t>cho</a:t>
            </a:r>
            <a:r>
              <a:rPr lang="en-US" sz="4000" b="1" dirty="0">
                <a:ln w="1905"/>
                <a:solidFill>
                  <a:srgbClr val="A50021"/>
                </a:solidFill>
                <a:effectLst>
                  <a:innerShdw blurRad="69850" dist="43180" dir="5400000">
                    <a:srgbClr val="000000">
                      <a:alpha val="65000"/>
                    </a:srgbClr>
                  </a:innerShdw>
                </a:effectLst>
              </a:rPr>
              <a:t> </a:t>
            </a:r>
            <a:r>
              <a:rPr lang="en-US" sz="4000" b="1" dirty="0" err="1">
                <a:ln w="1905"/>
                <a:solidFill>
                  <a:srgbClr val="A50021"/>
                </a:solidFill>
                <a:effectLst>
                  <a:innerShdw blurRad="69850" dist="43180" dir="5400000">
                    <a:srgbClr val="000000">
                      <a:alpha val="65000"/>
                    </a:srgbClr>
                  </a:innerShdw>
                </a:effectLst>
              </a:rPr>
              <a:t>gặp</a:t>
            </a:r>
            <a:r>
              <a:rPr lang="en-US" sz="4000" b="1" dirty="0">
                <a:ln w="1905"/>
                <a:solidFill>
                  <a:srgbClr val="A50021"/>
                </a:solidFill>
                <a:effectLst>
                  <a:innerShdw blurRad="69850" dist="43180" dir="5400000">
                    <a:srgbClr val="000000">
                      <a:alpha val="65000"/>
                    </a:srgbClr>
                  </a:innerShdw>
                </a:effectLst>
              </a:rPr>
              <a:t>.</a:t>
            </a:r>
            <a:endParaRPr lang="vi-VN" sz="4000" b="1" dirty="0">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62</a:t>
            </a:r>
            <a:br>
              <a:rPr lang="en-US" smtClean="0">
                <a:solidFill>
                  <a:srgbClr val="FFFF00"/>
                </a:solidFill>
              </a:rPr>
            </a:br>
            <a:r>
              <a:rPr lang="en-US" smtClean="0">
                <a:solidFill>
                  <a:srgbClr val="FFFF00"/>
                </a:solidFill>
              </a:rPr>
              <a:t>Chúa Nhật XXXII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04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9000" b="0" dirty="0" smtClean="0">
                <a:solidFill>
                  <a:srgbClr val="FFFF00"/>
                </a:solidFill>
                <a:effectLst/>
              </a:rPr>
              <a:t>Ca </a:t>
            </a:r>
            <a:r>
              <a:rPr lang="en-US" sz="9000" b="0" dirty="0" err="1">
                <a:solidFill>
                  <a:srgbClr val="FFFF00"/>
                </a:solidFill>
                <a:effectLst/>
              </a:rPr>
              <a:t>Nhập</a:t>
            </a:r>
            <a:r>
              <a:rPr lang="en-US" sz="9000" b="0" dirty="0">
                <a:solidFill>
                  <a:srgbClr val="FFFF00"/>
                </a:solidFill>
                <a:effectLst/>
              </a:rPr>
              <a:t> </a:t>
            </a:r>
            <a:r>
              <a:rPr lang="en-US" sz="9000" b="0" dirty="0" err="1">
                <a:solidFill>
                  <a:srgbClr val="FFFF00"/>
                </a:solidFill>
                <a:effectLst/>
              </a:rPr>
              <a:t>Lễ</a:t>
            </a:r>
            <a:r>
              <a:rPr lang="en-US" sz="9000" b="0" dirty="0">
                <a:solidFill>
                  <a:srgbClr val="FFFF00"/>
                </a:solidFill>
                <a:effectLst/>
              </a:rPr>
              <a:t/>
            </a:r>
            <a:br>
              <a:rPr lang="en-US" sz="9000" b="0" dirty="0">
                <a:solidFill>
                  <a:srgbClr val="FFFF00"/>
                </a:solidFill>
                <a:effectLst/>
              </a:rPr>
            </a:br>
            <a:r>
              <a:rPr lang="en-US" sz="9000" dirty="0" smtClean="0">
                <a:solidFill>
                  <a:srgbClr val="FFFF00"/>
                </a:solidFill>
              </a:rPr>
              <a:t>HÃY SẴN SÀNG</a:t>
            </a:r>
            <a:endParaRPr lang="en-US" sz="9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Tk3:</a:t>
            </a:r>
            <a:r>
              <a:rPr lang="en-US" sz="5400">
                <a:solidFill>
                  <a:schemeClr val="bg1"/>
                </a:solidFill>
              </a:rPr>
              <a:t> </a:t>
            </a:r>
            <a:r>
              <a:rPr lang="vi-VN" sz="5400" smtClean="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smtClean="0">
                <a:solidFill>
                  <a:schemeClr val="bg1"/>
                </a:solidFill>
              </a:rPr>
              <a:t>Mơ tưởng Chúa mỗi khi lên giường, và qua năm canh con thầm nhắc. Bởi Ngài đã đoái thương luôn cứu nguy hộ phù, nương bóng tay Ngài, miệng con vui hát mừng.</a:t>
            </a:r>
          </a:p>
        </p:txBody>
      </p:sp>
    </p:spTree>
    <p:extLst>
      <p:ext uri="{BB962C8B-B14F-4D97-AF65-F5344CB8AC3E}">
        <p14:creationId xmlns:p14="http://schemas.microsoft.com/office/powerpoint/2010/main" val="1140386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59175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smtClean="0">
                <a:solidFill>
                  <a:srgbClr val="A50021"/>
                </a:solidFill>
              </a:rPr>
              <a:t>2</a:t>
            </a:r>
            <a:r>
              <a:rPr lang="vi-VN" sz="3600" dirty="0" smtClean="0">
                <a:solidFill>
                  <a:srgbClr val="A50021"/>
                </a:solidFill>
              </a:rPr>
              <a:t>.</a:t>
            </a:r>
            <a:endParaRPr lang="vi-VN" sz="3600" dirty="0">
              <a:solidFill>
                <a:srgbClr val="A50021"/>
              </a:solidFill>
            </a:endParaRPr>
          </a:p>
          <a:p>
            <a:r>
              <a:rPr lang="vi-VN" sz="3600" dirty="0" smtClean="0">
                <a:solidFill>
                  <a:srgbClr val="A50021"/>
                </a:solidFill>
              </a:rPr>
              <a:t>Bài trích </a:t>
            </a:r>
            <a:r>
              <a:rPr lang="en-US" sz="3600" dirty="0" err="1" smtClean="0">
                <a:solidFill>
                  <a:srgbClr val="A50021"/>
                </a:solidFill>
              </a:rPr>
              <a:t>thư</a:t>
            </a:r>
            <a:r>
              <a:rPr lang="en-US" sz="3600" dirty="0" smtClean="0">
                <a:solidFill>
                  <a:srgbClr val="A50021"/>
                </a:solidFill>
              </a:rPr>
              <a:t> </a:t>
            </a:r>
            <a:r>
              <a:rPr lang="en-US" sz="3600" dirty="0" err="1" smtClean="0">
                <a:solidFill>
                  <a:srgbClr val="A50021"/>
                </a:solidFill>
              </a:rPr>
              <a:t>thứ</a:t>
            </a:r>
            <a:r>
              <a:rPr lang="en-US" sz="3600" dirty="0" smtClean="0">
                <a:solidFill>
                  <a:srgbClr val="A50021"/>
                </a:solidFill>
              </a:rPr>
              <a:t> </a:t>
            </a:r>
            <a:r>
              <a:rPr lang="en-US" sz="3600" dirty="0" err="1" smtClean="0">
                <a:solidFill>
                  <a:srgbClr val="A50021"/>
                </a:solidFill>
              </a:rPr>
              <a:t>nhất</a:t>
            </a:r>
            <a:r>
              <a:rPr lang="en-US" sz="3600" dirty="0" smtClean="0">
                <a:solidFill>
                  <a:srgbClr val="A50021"/>
                </a:solidFill>
              </a:rPr>
              <a:t> </a:t>
            </a:r>
            <a:r>
              <a:rPr lang="en-US" sz="3600" dirty="0" err="1" smtClean="0">
                <a:solidFill>
                  <a:srgbClr val="A50021"/>
                </a:solidFill>
              </a:rPr>
              <a:t>của</a:t>
            </a:r>
            <a:r>
              <a:rPr lang="en-US" sz="3600" dirty="0" smtClean="0">
                <a:solidFill>
                  <a:srgbClr val="A50021"/>
                </a:solidFill>
              </a:rPr>
              <a:t> </a:t>
            </a:r>
            <a:r>
              <a:rPr lang="en-US" sz="3600" dirty="0" err="1" smtClean="0">
                <a:solidFill>
                  <a:srgbClr val="A50021"/>
                </a:solidFill>
              </a:rPr>
              <a:t>thánh</a:t>
            </a:r>
            <a:r>
              <a:rPr lang="en-US" sz="3600" dirty="0" smtClean="0">
                <a:solidFill>
                  <a:srgbClr val="A50021"/>
                </a:solidFill>
              </a:rPr>
              <a:t> </a:t>
            </a:r>
            <a:r>
              <a:rPr lang="en-US" sz="3600" dirty="0" err="1" smtClean="0">
                <a:solidFill>
                  <a:srgbClr val="A50021"/>
                </a:solidFill>
              </a:rPr>
              <a:t>Phaolo</a:t>
            </a:r>
            <a:r>
              <a:rPr lang="en-US" sz="3600" dirty="0" smtClean="0">
                <a:solidFill>
                  <a:srgbClr val="A50021"/>
                </a:solidFill>
              </a:rPr>
              <a:t> </a:t>
            </a:r>
            <a:r>
              <a:rPr lang="en-US" sz="3600" dirty="0" err="1" smtClean="0">
                <a:solidFill>
                  <a:srgbClr val="A50021"/>
                </a:solidFill>
              </a:rPr>
              <a:t>tông</a:t>
            </a:r>
            <a:r>
              <a:rPr lang="en-US" sz="3600" dirty="0" smtClean="0">
                <a:solidFill>
                  <a:srgbClr val="A50021"/>
                </a:solidFill>
              </a:rPr>
              <a:t> </a:t>
            </a:r>
            <a:r>
              <a:rPr lang="en-US" sz="3600" dirty="0" err="1" smtClean="0">
                <a:solidFill>
                  <a:srgbClr val="A50021"/>
                </a:solidFill>
              </a:rPr>
              <a:t>đồ</a:t>
            </a:r>
            <a:r>
              <a:rPr lang="en-US" sz="3600" dirty="0" smtClean="0">
                <a:solidFill>
                  <a:srgbClr val="A50021"/>
                </a:solidFill>
              </a:rPr>
              <a:t> </a:t>
            </a:r>
            <a:r>
              <a:rPr lang="en-US" sz="3600" dirty="0" err="1" smtClean="0">
                <a:solidFill>
                  <a:srgbClr val="A50021"/>
                </a:solidFill>
              </a:rPr>
              <a:t>Gửi</a:t>
            </a:r>
            <a:r>
              <a:rPr lang="en-US" sz="3600" dirty="0" smtClean="0">
                <a:solidFill>
                  <a:srgbClr val="A50021"/>
                </a:solidFill>
              </a:rPr>
              <a:t> </a:t>
            </a:r>
            <a:r>
              <a:rPr lang="en-US" sz="3600" dirty="0" err="1" smtClean="0">
                <a:solidFill>
                  <a:srgbClr val="A50021"/>
                </a:solidFill>
              </a:rPr>
              <a:t>tín</a:t>
            </a:r>
            <a:r>
              <a:rPr lang="en-US" sz="3600" dirty="0" smtClean="0">
                <a:solidFill>
                  <a:srgbClr val="A50021"/>
                </a:solidFill>
              </a:rPr>
              <a:t> </a:t>
            </a:r>
            <a:r>
              <a:rPr lang="en-US" sz="3600" dirty="0" err="1" smtClean="0">
                <a:solidFill>
                  <a:srgbClr val="A50021"/>
                </a:solidFill>
              </a:rPr>
              <a:t>hữu</a:t>
            </a:r>
            <a:r>
              <a:rPr lang="en-US" sz="3600" dirty="0" smtClean="0">
                <a:solidFill>
                  <a:srgbClr val="A50021"/>
                </a:solidFill>
              </a:rPr>
              <a:t> </a:t>
            </a:r>
            <a:r>
              <a:rPr lang="en-US" sz="3600" dirty="0" err="1" smtClean="0">
                <a:solidFill>
                  <a:srgbClr val="A50021"/>
                </a:solidFill>
              </a:rPr>
              <a:t>Thê-sa-lô-ni</a:t>
            </a:r>
            <a:r>
              <a:rPr lang="en-US" sz="3600" dirty="0" smtClean="0">
                <a:solidFill>
                  <a:srgbClr val="A50021"/>
                </a:solidFill>
              </a:rPr>
              <a:t> ca.</a:t>
            </a:r>
            <a:endParaRPr lang="vi-VN" sz="3600" dirty="0" smtClean="0">
              <a:solidFill>
                <a:srgbClr val="A50021"/>
              </a:solidFill>
            </a:endParaRPr>
          </a:p>
          <a:p>
            <a:r>
              <a:rPr lang="vi-VN" sz="3600" dirty="0">
                <a:solidFill>
                  <a:srgbClr val="A50021"/>
                </a:solidFill>
              </a:rPr>
              <a:t>Những người đã an giấc trong Đức Giê-su, sẽ được Thiên Chúa đưa về cùng Đức Giê-su.</a:t>
            </a:r>
          </a:p>
        </p:txBody>
      </p:sp>
    </p:spTree>
    <p:extLst>
      <p:ext uri="{BB962C8B-B14F-4D97-AF65-F5344CB8AC3E}">
        <p14:creationId xmlns:p14="http://schemas.microsoft.com/office/powerpoint/2010/main" val="107658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err="1" smtClean="0">
                <a:solidFill>
                  <a:srgbClr val="FFFF00"/>
                </a:solidFill>
                <a:effectLst/>
                <a:latin typeface="+mj-lt"/>
              </a:rPr>
              <a:t>Đ</a:t>
            </a:r>
            <a:r>
              <a:rPr lang="en-US" sz="5800" b="0" u="sng" dirty="0" err="1">
                <a:solidFill>
                  <a:srgbClr val="FFFF00"/>
                </a:solidFill>
                <a:effectLst/>
                <a:latin typeface="+mj-lt"/>
              </a:rPr>
              <a:t>k</a:t>
            </a:r>
            <a:r>
              <a:rPr lang="vi-VN" sz="5800" b="0" u="sng" dirty="0" smtClean="0">
                <a:solidFill>
                  <a:srgbClr val="FFFF00"/>
                </a:solidFill>
                <a:effectLst/>
                <a:latin typeface="+mj-lt"/>
              </a:rPr>
              <a:t>:</a:t>
            </a:r>
            <a:r>
              <a:rPr lang="vi-VN" sz="5800" b="0" dirty="0" smtClean="0">
                <a:solidFill>
                  <a:schemeClr val="bg1"/>
                </a:solidFill>
                <a:effectLst/>
                <a:latin typeface="+mj-lt"/>
              </a:rPr>
              <a:t> </a:t>
            </a:r>
            <a:r>
              <a:rPr lang="en-US" sz="5800" dirty="0" err="1" smtClean="0">
                <a:solidFill>
                  <a:schemeClr val="bg1"/>
                </a:solidFill>
                <a:latin typeface="+mj-lt"/>
              </a:rPr>
              <a:t>Này</a:t>
            </a:r>
            <a:r>
              <a:rPr lang="en-US" sz="5800" dirty="0" smtClean="0">
                <a:solidFill>
                  <a:schemeClr val="bg1"/>
                </a:solidFill>
                <a:latin typeface="+mj-lt"/>
              </a:rPr>
              <a:t> </a:t>
            </a:r>
            <a:r>
              <a:rPr lang="en-US" sz="5800" dirty="0" err="1">
                <a:solidFill>
                  <a:schemeClr val="bg1"/>
                </a:solidFill>
                <a:latin typeface="+mj-lt"/>
              </a:rPr>
              <a:t>đoàn</a:t>
            </a:r>
            <a:r>
              <a:rPr lang="en-US" sz="5800" dirty="0">
                <a:solidFill>
                  <a:schemeClr val="bg1"/>
                </a:solidFill>
                <a:latin typeface="+mj-lt"/>
              </a:rPr>
              <a:t> </a:t>
            </a:r>
            <a:r>
              <a:rPr lang="en-US" sz="5800" dirty="0" err="1">
                <a:solidFill>
                  <a:schemeClr val="bg1"/>
                </a:solidFill>
                <a:latin typeface="+mj-lt"/>
              </a:rPr>
              <a:t>dân</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hãy</a:t>
            </a:r>
            <a:r>
              <a:rPr lang="en-US" sz="5800" dirty="0">
                <a:solidFill>
                  <a:schemeClr val="bg1"/>
                </a:solidFill>
                <a:latin typeface="+mj-lt"/>
              </a:rPr>
              <a:t> </a:t>
            </a:r>
            <a:r>
              <a:rPr lang="en-US" sz="5800" dirty="0" err="1">
                <a:solidFill>
                  <a:schemeClr val="bg1"/>
                </a:solidFill>
                <a:latin typeface="+mj-lt"/>
              </a:rPr>
              <a:t>sẵn</a:t>
            </a:r>
            <a:r>
              <a:rPr lang="en-US" sz="5800" dirty="0">
                <a:solidFill>
                  <a:schemeClr val="bg1"/>
                </a:solidFill>
                <a:latin typeface="+mj-lt"/>
              </a:rPr>
              <a:t> </a:t>
            </a:r>
            <a:r>
              <a:rPr lang="en-US" sz="5800" dirty="0" err="1">
                <a:solidFill>
                  <a:schemeClr val="bg1"/>
                </a:solidFill>
                <a:latin typeface="+mj-lt"/>
              </a:rPr>
              <a:t>sàng</a:t>
            </a:r>
            <a:r>
              <a:rPr lang="en-US" sz="5800" dirty="0">
                <a:solidFill>
                  <a:schemeClr val="bg1"/>
                </a:solidFill>
                <a:latin typeface="+mj-lt"/>
              </a:rPr>
              <a:t>. </a:t>
            </a:r>
            <a:r>
              <a:rPr lang="en-US" sz="5800" dirty="0" err="1">
                <a:solidFill>
                  <a:schemeClr val="bg1"/>
                </a:solidFill>
                <a:latin typeface="+mj-lt"/>
              </a:rPr>
              <a:t>Vì</a:t>
            </a:r>
            <a:r>
              <a:rPr lang="en-US" sz="5800" dirty="0">
                <a:solidFill>
                  <a:schemeClr val="bg1"/>
                </a:solidFill>
                <a:latin typeface="+mj-lt"/>
              </a:rPr>
              <a:t> </a:t>
            </a:r>
            <a:r>
              <a:rPr lang="en-US" sz="5800" dirty="0" err="1">
                <a:solidFill>
                  <a:schemeClr val="bg1"/>
                </a:solidFill>
                <a:latin typeface="+mj-lt"/>
              </a:rPr>
              <a:t>lúc</a:t>
            </a:r>
            <a:r>
              <a:rPr lang="en-US" sz="5800" dirty="0">
                <a:solidFill>
                  <a:schemeClr val="bg1"/>
                </a:solidFill>
                <a:latin typeface="+mj-lt"/>
              </a:rPr>
              <a:t> ta </a:t>
            </a:r>
            <a:r>
              <a:rPr lang="en-US" sz="5800" dirty="0" err="1">
                <a:solidFill>
                  <a:schemeClr val="bg1"/>
                </a:solidFill>
                <a:latin typeface="+mj-lt"/>
              </a:rPr>
              <a:t>không</a:t>
            </a:r>
            <a:r>
              <a:rPr lang="en-US" sz="5800" dirty="0">
                <a:solidFill>
                  <a:schemeClr val="bg1"/>
                </a:solidFill>
                <a:latin typeface="+mj-lt"/>
              </a:rPr>
              <a:t> </a:t>
            </a:r>
            <a:r>
              <a:rPr lang="en-US" sz="5800" dirty="0" err="1">
                <a:solidFill>
                  <a:schemeClr val="bg1"/>
                </a:solidFill>
                <a:latin typeface="+mj-lt"/>
              </a:rPr>
              <a:t>ngờ</a:t>
            </a:r>
            <a:r>
              <a:rPr lang="en-US" sz="5800" dirty="0">
                <a:solidFill>
                  <a:schemeClr val="bg1"/>
                </a:solidFill>
                <a:latin typeface="+mj-lt"/>
              </a:rPr>
              <a:t> </a:t>
            </a:r>
            <a:r>
              <a:rPr lang="en-US" sz="5800" dirty="0" err="1">
                <a:solidFill>
                  <a:schemeClr val="bg1"/>
                </a:solidFill>
                <a:latin typeface="+mj-lt"/>
              </a:rPr>
              <a:t>thì</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sẽ</a:t>
            </a:r>
            <a:r>
              <a:rPr lang="en-US" sz="5800" dirty="0">
                <a:solidFill>
                  <a:schemeClr val="bg1"/>
                </a:solidFill>
                <a:latin typeface="+mj-lt"/>
              </a:rPr>
              <a:t> </a:t>
            </a:r>
            <a:r>
              <a:rPr lang="en-US" sz="5800" dirty="0" err="1">
                <a:solidFill>
                  <a:schemeClr val="bg1"/>
                </a:solidFill>
                <a:latin typeface="+mj-lt"/>
              </a:rPr>
              <a:t>đến</a:t>
            </a:r>
            <a:r>
              <a:rPr lang="en-US" sz="5800" dirty="0">
                <a:solidFill>
                  <a:schemeClr val="bg1"/>
                </a:solidFill>
                <a:latin typeface="+mj-lt"/>
              </a:rPr>
              <a:t>.  </a:t>
            </a:r>
            <a:r>
              <a:rPr lang="en-US" sz="5800" dirty="0" err="1">
                <a:solidFill>
                  <a:schemeClr val="bg1"/>
                </a:solidFill>
                <a:latin typeface="+mj-lt"/>
              </a:rPr>
              <a:t>Này</a:t>
            </a:r>
            <a:r>
              <a:rPr lang="en-US" sz="5800" dirty="0">
                <a:solidFill>
                  <a:schemeClr val="bg1"/>
                </a:solidFill>
                <a:latin typeface="+mj-lt"/>
              </a:rPr>
              <a:t> </a:t>
            </a:r>
            <a:r>
              <a:rPr lang="en-US" sz="5800" dirty="0" err="1">
                <a:solidFill>
                  <a:schemeClr val="bg1"/>
                </a:solidFill>
                <a:latin typeface="+mj-lt"/>
              </a:rPr>
              <a:t>đoàn</a:t>
            </a:r>
            <a:r>
              <a:rPr lang="en-US" sz="5800" dirty="0">
                <a:solidFill>
                  <a:schemeClr val="bg1"/>
                </a:solidFill>
                <a:latin typeface="+mj-lt"/>
              </a:rPr>
              <a:t> </a:t>
            </a:r>
            <a:r>
              <a:rPr lang="en-US" sz="5800" dirty="0" err="1">
                <a:solidFill>
                  <a:schemeClr val="bg1"/>
                </a:solidFill>
                <a:latin typeface="+mj-lt"/>
              </a:rPr>
              <a:t>dân</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hãy</a:t>
            </a:r>
            <a:r>
              <a:rPr lang="en-US" sz="5800" dirty="0">
                <a:solidFill>
                  <a:schemeClr val="bg1"/>
                </a:solidFill>
                <a:latin typeface="+mj-lt"/>
              </a:rPr>
              <a:t> </a:t>
            </a:r>
            <a:r>
              <a:rPr lang="en-US" sz="5800" dirty="0" err="1">
                <a:solidFill>
                  <a:schemeClr val="bg1"/>
                </a:solidFill>
                <a:latin typeface="+mj-lt"/>
              </a:rPr>
              <a:t>sẵn</a:t>
            </a:r>
            <a:r>
              <a:rPr lang="en-US" sz="5800" dirty="0">
                <a:solidFill>
                  <a:schemeClr val="bg1"/>
                </a:solidFill>
                <a:latin typeface="+mj-lt"/>
              </a:rPr>
              <a:t> </a:t>
            </a:r>
            <a:r>
              <a:rPr lang="en-US" sz="5800" dirty="0" err="1">
                <a:solidFill>
                  <a:schemeClr val="bg1"/>
                </a:solidFill>
                <a:latin typeface="+mj-lt"/>
              </a:rPr>
              <a:t>sàng</a:t>
            </a:r>
            <a:r>
              <a:rPr lang="en-US" sz="5800" dirty="0">
                <a:solidFill>
                  <a:schemeClr val="bg1"/>
                </a:solidFill>
                <a:latin typeface="+mj-lt"/>
              </a:rPr>
              <a:t>. </a:t>
            </a:r>
            <a:r>
              <a:rPr lang="en-US" sz="5800" dirty="0" err="1">
                <a:solidFill>
                  <a:schemeClr val="bg1"/>
                </a:solidFill>
                <a:latin typeface="+mj-lt"/>
              </a:rPr>
              <a:t>Vì</a:t>
            </a:r>
            <a:r>
              <a:rPr lang="en-US" sz="5800" dirty="0">
                <a:solidFill>
                  <a:schemeClr val="bg1"/>
                </a:solidFill>
                <a:latin typeface="+mj-lt"/>
              </a:rPr>
              <a:t> </a:t>
            </a:r>
            <a:r>
              <a:rPr lang="en-US" sz="5800" dirty="0" err="1">
                <a:solidFill>
                  <a:schemeClr val="bg1"/>
                </a:solidFill>
                <a:latin typeface="+mj-lt"/>
              </a:rPr>
              <a:t>lúc</a:t>
            </a:r>
            <a:r>
              <a:rPr lang="en-US" sz="5800" dirty="0">
                <a:solidFill>
                  <a:schemeClr val="bg1"/>
                </a:solidFill>
                <a:latin typeface="+mj-lt"/>
              </a:rPr>
              <a:t> ta </a:t>
            </a:r>
            <a:r>
              <a:rPr lang="en-US" sz="5800" dirty="0" err="1">
                <a:solidFill>
                  <a:schemeClr val="bg1"/>
                </a:solidFill>
                <a:latin typeface="+mj-lt"/>
              </a:rPr>
              <a:t>không</a:t>
            </a:r>
            <a:r>
              <a:rPr lang="en-US" sz="5800" dirty="0">
                <a:solidFill>
                  <a:schemeClr val="bg1"/>
                </a:solidFill>
                <a:latin typeface="+mj-lt"/>
              </a:rPr>
              <a:t> </a:t>
            </a:r>
            <a:r>
              <a:rPr lang="en-US" sz="5800" dirty="0" err="1">
                <a:solidFill>
                  <a:schemeClr val="bg1"/>
                </a:solidFill>
                <a:latin typeface="+mj-lt"/>
              </a:rPr>
              <a:t>ngờ</a:t>
            </a:r>
            <a:r>
              <a:rPr lang="en-US" sz="5800" dirty="0">
                <a:solidFill>
                  <a:schemeClr val="bg1"/>
                </a:solidFill>
                <a:latin typeface="+mj-lt"/>
              </a:rPr>
              <a:t> </a:t>
            </a:r>
            <a:r>
              <a:rPr lang="en-US" sz="5800" dirty="0" err="1">
                <a:solidFill>
                  <a:schemeClr val="bg1"/>
                </a:solidFill>
                <a:latin typeface="+mj-lt"/>
              </a:rPr>
              <a:t>thì</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đến</a:t>
            </a:r>
            <a:r>
              <a:rPr lang="en-US" sz="5800" dirty="0">
                <a:solidFill>
                  <a:schemeClr val="bg1"/>
                </a:solidFill>
                <a:latin typeface="+mj-lt"/>
              </a:rPr>
              <a:t> </a:t>
            </a:r>
            <a:r>
              <a:rPr lang="en-US" sz="5800" dirty="0" err="1">
                <a:solidFill>
                  <a:schemeClr val="bg1"/>
                </a:solidFill>
                <a:latin typeface="+mj-lt"/>
              </a:rPr>
              <a:t>gần</a:t>
            </a:r>
            <a:r>
              <a:rPr lang="en-US" sz="5800" dirty="0" smtClean="0">
                <a:solidFill>
                  <a:schemeClr val="bg1"/>
                </a:solidFill>
                <a:latin typeface="+mj-lt"/>
              </a:rPr>
              <a:t>.</a:t>
            </a:r>
            <a:endParaRPr lang="vi-VN" sz="5800" dirty="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smtClean="0">
                <a:solidFill>
                  <a:schemeClr val="bg1"/>
                </a:solidFill>
              </a:rPr>
              <a:t>Anh em hãy tỉnh thức và hãy sẵn sàng, vì vào giờ anh em không ngờ Con Người sẽ đến.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smtClean="0">
                <a:solidFill>
                  <a:schemeClr val="bg1"/>
                </a:solidFill>
                <a:effectLst/>
                <a:latin typeface="+mj-lt"/>
                <a:cs typeface="Times New Roman" pitchFamily="18" charset="0"/>
              </a:rPr>
              <a:t>s</a:t>
            </a:r>
            <a:r>
              <a:rPr lang="vi-VN" sz="6600" b="0" dirty="0" smtClean="0">
                <a:solidFill>
                  <a:schemeClr val="bg1"/>
                </a:solidFill>
                <a:effectLst/>
                <a:latin typeface="+mj-lt"/>
                <a:cs typeface="Times New Roman" pitchFamily="18" charset="0"/>
              </a:rPr>
              <a:t>inh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smtClean="0">
                <a:solidFill>
                  <a:srgbClr val="FFFF00"/>
                </a:solidFill>
                <a:effectLst/>
                <a:latin typeface="+mj-lt"/>
              </a:rPr>
              <a:t>Tk1</a:t>
            </a:r>
            <a:r>
              <a:rPr lang="vi-VN" sz="6600" b="0" u="sng" dirty="0" smtClean="0">
                <a:solidFill>
                  <a:srgbClr val="FFFF00"/>
                </a:solidFill>
                <a:effectLst/>
                <a:latin typeface="+mj-lt"/>
              </a:rPr>
              <a:t>:</a:t>
            </a:r>
            <a:r>
              <a:rPr lang="en-US" sz="6600" dirty="0" smtClean="0">
                <a:solidFill>
                  <a:schemeClr val="bg1"/>
                </a:solidFill>
                <a:latin typeface="+mj-lt"/>
              </a:rPr>
              <a:t> </a:t>
            </a:r>
            <a:r>
              <a:rPr lang="vi-VN" sz="6600" dirty="0">
                <a:solidFill>
                  <a:schemeClr val="bg1"/>
                </a:solidFill>
                <a:latin typeface="+mj-lt"/>
              </a:rPr>
              <a:t>Hãy thắp nến sáng với bao việc lành. Chờ ngày về nơi phúc vinh thiên đàng</a:t>
            </a:r>
            <a:r>
              <a:rPr lang="vi-VN" sz="6600" dirty="0" smtClean="0">
                <a:solidFill>
                  <a:schemeClr val="bg1"/>
                </a:solidFill>
                <a:latin typeface="+mj-lt"/>
              </a:rPr>
              <a:t>.</a:t>
            </a:r>
            <a:endParaRPr lang="vi-VN" sz="66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43500"/>
          </a:xfrm>
          <a:prstGeom prst="rect">
            <a:avLst/>
          </a:prstGeom>
        </p:spPr>
      </p:pic>
      <p:sp>
        <p:nvSpPr>
          <p:cNvPr id="4" name="Rectangle 3"/>
          <p:cNvSpPr/>
          <p:nvPr/>
        </p:nvSpPr>
        <p:spPr>
          <a:xfrm>
            <a:off x="3429000" y="971550"/>
            <a:ext cx="5562600" cy="3539430"/>
          </a:xfrm>
          <a:prstGeom prst="rect">
            <a:avLst/>
          </a:prstGeom>
        </p:spPr>
        <p:txBody>
          <a:bodyPr wrap="square">
            <a:spAutoFit/>
          </a:bodyPr>
          <a:lstStyle/>
          <a:p>
            <a:pPr algn="just"/>
            <a:r>
              <a:rPr lang="en-US" sz="3200" dirty="0" smtClean="0"/>
              <a:t>C</a:t>
            </a:r>
            <a:r>
              <a:rPr lang="vi-VN" sz="3200" dirty="0" smtClean="0"/>
              <a:t>húa </a:t>
            </a:r>
            <a:r>
              <a:rPr lang="vi-VN" sz="3200" dirty="0"/>
              <a:t>có thể đến vào lúc chúng ta hoàn toàn bất ngờ. Do đó tỉnh thức là việc mỗi </a:t>
            </a:r>
            <a:r>
              <a:rPr lang="en-US" sz="3200" dirty="0" smtClean="0"/>
              <a:t>K</a:t>
            </a:r>
            <a:r>
              <a:rPr lang="vi-VN" sz="3200" dirty="0" smtClean="0"/>
              <a:t>itô </a:t>
            </a:r>
            <a:r>
              <a:rPr lang="vi-VN" sz="3200" dirty="0"/>
              <a:t>hữu cần phải làm thường xuyên cả cuộc đời mình. Tin tưởng vào ơn Chúa trợ giúp, chúng ta cùng dâng lời cầu xin.</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352800" y="2570911"/>
            <a:ext cx="5791200" cy="1323439"/>
          </a:xfrm>
          <a:prstGeom prst="rect">
            <a:avLst/>
          </a:prstGeom>
        </p:spPr>
        <p:txBody>
          <a:bodyPr wrap="square">
            <a:spAutoFit/>
          </a:bodyPr>
          <a:lstStyle/>
          <a:p>
            <a:pPr algn="ctr"/>
            <a:r>
              <a:rPr lang="en-US" sz="4000" b="1" dirty="0" smtClean="0">
                <a:solidFill>
                  <a:srgbClr val="FFFF00"/>
                </a:solidFill>
              </a:rPr>
              <a:t>CON MUỐN DÂNG NGÀI</a:t>
            </a:r>
            <a:endParaRPr lang="en-US" sz="4000" b="1" dirty="0">
              <a:solidFill>
                <a:srgbClr val="FFFF00"/>
              </a:solidFill>
            </a:endParaRPr>
          </a:p>
          <a:p>
            <a:pPr algn="ctr"/>
            <a:r>
              <a:rPr lang="en-US" sz="4000" b="1" i="1" dirty="0" err="1" smtClean="0">
                <a:solidFill>
                  <a:schemeClr val="bg1"/>
                </a:solidFill>
              </a:rPr>
              <a:t>Thiên</a:t>
            </a:r>
            <a:r>
              <a:rPr lang="en-US" sz="4000" b="1" i="1" dirty="0" smtClean="0">
                <a:solidFill>
                  <a:schemeClr val="bg1"/>
                </a:solidFill>
              </a:rPr>
              <a:t> </a:t>
            </a:r>
            <a:r>
              <a:rPr lang="en-US" sz="4000" b="1" i="1" dirty="0" err="1" smtClean="0">
                <a:solidFill>
                  <a:schemeClr val="bg1"/>
                </a:solidFill>
              </a:rPr>
              <a:t>Lý</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0" u="sng" dirty="0" smtClean="0">
                <a:solidFill>
                  <a:srgbClr val="FFFF00"/>
                </a:solidFill>
                <a:effectLst/>
              </a:rPr>
              <a:t>Tk1:</a:t>
            </a:r>
            <a:r>
              <a:rPr lang="en-US" sz="5700" dirty="0">
                <a:solidFill>
                  <a:schemeClr val="bg1"/>
                </a:solidFill>
              </a:rPr>
              <a:t> </a:t>
            </a:r>
            <a:r>
              <a:rPr lang="vi-VN" sz="5700" dirty="0" smtClean="0">
                <a:solidFill>
                  <a:schemeClr val="bg1"/>
                </a:solidFill>
              </a:rPr>
              <a:t>Con </a:t>
            </a:r>
            <a:r>
              <a:rPr lang="vi-VN" sz="5700" dirty="0">
                <a:solidFill>
                  <a:schemeClr val="bg1"/>
                </a:solidFill>
              </a:rPr>
              <a:t>muốn dâng lên Ngài bánh từ hạt lúa vàng tươi. Là hoa mầu ruộng đất do nước mắt giọt mồ hôi. Như hương hoa cuộc sống nuôi lớn con từ thuở </a:t>
            </a:r>
            <a:r>
              <a:rPr lang="vi-VN" sz="5700" dirty="0" smtClean="0">
                <a:solidFill>
                  <a:schemeClr val="bg1"/>
                </a:solidFill>
              </a:rPr>
              <a:t>nào</a:t>
            </a:r>
            <a:r>
              <a:rPr lang="en-US" sz="5700" dirty="0" smtClean="0">
                <a:solidFill>
                  <a:srgbClr val="FFFF00"/>
                </a:solidFill>
              </a:rPr>
              <a:t>…</a:t>
            </a:r>
            <a:endParaRPr lang="en-US" sz="5700" b="0" dirty="0">
              <a:solidFill>
                <a:srgbClr val="FFFF00"/>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300" dirty="0" smtClean="0">
                <a:solidFill>
                  <a:srgbClr val="FFFF00"/>
                </a:solidFill>
              </a:rPr>
              <a:t>…</a:t>
            </a:r>
            <a:r>
              <a:rPr lang="en-US" sz="4300" dirty="0" smtClean="0">
                <a:solidFill>
                  <a:schemeClr val="bg1"/>
                </a:solidFill>
              </a:rPr>
              <a:t> </a:t>
            </a:r>
            <a:r>
              <a:rPr lang="vi-VN" sz="4300" dirty="0" smtClean="0">
                <a:solidFill>
                  <a:schemeClr val="bg1"/>
                </a:solidFill>
              </a:rPr>
              <a:t> </a:t>
            </a:r>
            <a:r>
              <a:rPr lang="vi-VN" sz="6000" dirty="0" smtClean="0">
                <a:solidFill>
                  <a:schemeClr val="bg1"/>
                </a:solidFill>
              </a:rPr>
              <a:t>Xin </a:t>
            </a:r>
            <a:r>
              <a:rPr lang="vi-VN" sz="6000" dirty="0">
                <a:solidFill>
                  <a:schemeClr val="bg1"/>
                </a:solidFill>
              </a:rPr>
              <a:t>dâng lên tòa cao này bông lúa thơm ngọt ngào. Như lễ dâng chân thành, xin ơn Chúa thương chúc lành.</a:t>
            </a:r>
            <a:endParaRPr lang="en-US" sz="6000" b="0" dirty="0">
              <a:solidFill>
                <a:schemeClr val="bg1"/>
              </a:solidFill>
              <a:effectLst/>
            </a:endParaRPr>
          </a:p>
        </p:txBody>
      </p:sp>
    </p:spTree>
    <p:extLst>
      <p:ext uri="{BB962C8B-B14F-4D97-AF65-F5344CB8AC3E}">
        <p14:creationId xmlns:p14="http://schemas.microsoft.com/office/powerpoint/2010/main" val="1160751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err="1" smtClean="0">
                <a:solidFill>
                  <a:srgbClr val="FFFF00"/>
                </a:solidFill>
                <a:effectLst/>
                <a:latin typeface="+mj-lt"/>
              </a:rPr>
              <a:t>Đ</a:t>
            </a:r>
            <a:r>
              <a:rPr lang="en-US" sz="5800" b="0" u="sng" dirty="0" err="1">
                <a:solidFill>
                  <a:srgbClr val="FFFF00"/>
                </a:solidFill>
                <a:effectLst/>
                <a:latin typeface="+mj-lt"/>
              </a:rPr>
              <a:t>k</a:t>
            </a:r>
            <a:r>
              <a:rPr lang="vi-VN" sz="5800" b="0" u="sng" dirty="0" smtClean="0">
                <a:solidFill>
                  <a:srgbClr val="FFFF00"/>
                </a:solidFill>
                <a:effectLst/>
                <a:latin typeface="+mj-lt"/>
              </a:rPr>
              <a:t>:</a:t>
            </a:r>
            <a:r>
              <a:rPr lang="vi-VN" sz="5800" b="0" dirty="0" smtClean="0">
                <a:solidFill>
                  <a:schemeClr val="bg1"/>
                </a:solidFill>
                <a:effectLst/>
                <a:latin typeface="+mj-lt"/>
              </a:rPr>
              <a:t> </a:t>
            </a:r>
            <a:r>
              <a:rPr lang="en-US" sz="5800" dirty="0" err="1" smtClean="0">
                <a:solidFill>
                  <a:schemeClr val="bg1"/>
                </a:solidFill>
                <a:latin typeface="+mj-lt"/>
              </a:rPr>
              <a:t>Này</a:t>
            </a:r>
            <a:r>
              <a:rPr lang="en-US" sz="5800" dirty="0" smtClean="0">
                <a:solidFill>
                  <a:schemeClr val="bg1"/>
                </a:solidFill>
                <a:latin typeface="+mj-lt"/>
              </a:rPr>
              <a:t> </a:t>
            </a:r>
            <a:r>
              <a:rPr lang="en-US" sz="5800" dirty="0" err="1">
                <a:solidFill>
                  <a:schemeClr val="bg1"/>
                </a:solidFill>
                <a:latin typeface="+mj-lt"/>
              </a:rPr>
              <a:t>đoàn</a:t>
            </a:r>
            <a:r>
              <a:rPr lang="en-US" sz="5800" dirty="0">
                <a:solidFill>
                  <a:schemeClr val="bg1"/>
                </a:solidFill>
                <a:latin typeface="+mj-lt"/>
              </a:rPr>
              <a:t> </a:t>
            </a:r>
            <a:r>
              <a:rPr lang="en-US" sz="5800" dirty="0" err="1">
                <a:solidFill>
                  <a:schemeClr val="bg1"/>
                </a:solidFill>
                <a:latin typeface="+mj-lt"/>
              </a:rPr>
              <a:t>dân</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hãy</a:t>
            </a:r>
            <a:r>
              <a:rPr lang="en-US" sz="5800" dirty="0">
                <a:solidFill>
                  <a:schemeClr val="bg1"/>
                </a:solidFill>
                <a:latin typeface="+mj-lt"/>
              </a:rPr>
              <a:t> </a:t>
            </a:r>
            <a:r>
              <a:rPr lang="en-US" sz="5800" dirty="0" err="1">
                <a:solidFill>
                  <a:schemeClr val="bg1"/>
                </a:solidFill>
                <a:latin typeface="+mj-lt"/>
              </a:rPr>
              <a:t>sẵn</a:t>
            </a:r>
            <a:r>
              <a:rPr lang="en-US" sz="5800" dirty="0">
                <a:solidFill>
                  <a:schemeClr val="bg1"/>
                </a:solidFill>
                <a:latin typeface="+mj-lt"/>
              </a:rPr>
              <a:t> </a:t>
            </a:r>
            <a:r>
              <a:rPr lang="en-US" sz="5800" dirty="0" err="1">
                <a:solidFill>
                  <a:schemeClr val="bg1"/>
                </a:solidFill>
                <a:latin typeface="+mj-lt"/>
              </a:rPr>
              <a:t>sàng</a:t>
            </a:r>
            <a:r>
              <a:rPr lang="en-US" sz="5800" dirty="0">
                <a:solidFill>
                  <a:schemeClr val="bg1"/>
                </a:solidFill>
                <a:latin typeface="+mj-lt"/>
              </a:rPr>
              <a:t>. </a:t>
            </a:r>
            <a:r>
              <a:rPr lang="en-US" sz="5800" dirty="0" err="1">
                <a:solidFill>
                  <a:schemeClr val="bg1"/>
                </a:solidFill>
                <a:latin typeface="+mj-lt"/>
              </a:rPr>
              <a:t>Vì</a:t>
            </a:r>
            <a:r>
              <a:rPr lang="en-US" sz="5800" dirty="0">
                <a:solidFill>
                  <a:schemeClr val="bg1"/>
                </a:solidFill>
                <a:latin typeface="+mj-lt"/>
              </a:rPr>
              <a:t> </a:t>
            </a:r>
            <a:r>
              <a:rPr lang="en-US" sz="5800" dirty="0" err="1">
                <a:solidFill>
                  <a:schemeClr val="bg1"/>
                </a:solidFill>
                <a:latin typeface="+mj-lt"/>
              </a:rPr>
              <a:t>lúc</a:t>
            </a:r>
            <a:r>
              <a:rPr lang="en-US" sz="5800" dirty="0">
                <a:solidFill>
                  <a:schemeClr val="bg1"/>
                </a:solidFill>
                <a:latin typeface="+mj-lt"/>
              </a:rPr>
              <a:t> ta </a:t>
            </a:r>
            <a:r>
              <a:rPr lang="en-US" sz="5800" dirty="0" err="1">
                <a:solidFill>
                  <a:schemeClr val="bg1"/>
                </a:solidFill>
                <a:latin typeface="+mj-lt"/>
              </a:rPr>
              <a:t>không</a:t>
            </a:r>
            <a:r>
              <a:rPr lang="en-US" sz="5800" dirty="0">
                <a:solidFill>
                  <a:schemeClr val="bg1"/>
                </a:solidFill>
                <a:latin typeface="+mj-lt"/>
              </a:rPr>
              <a:t> </a:t>
            </a:r>
            <a:r>
              <a:rPr lang="en-US" sz="5800" dirty="0" err="1">
                <a:solidFill>
                  <a:schemeClr val="bg1"/>
                </a:solidFill>
                <a:latin typeface="+mj-lt"/>
              </a:rPr>
              <a:t>ngờ</a:t>
            </a:r>
            <a:r>
              <a:rPr lang="en-US" sz="5800" dirty="0">
                <a:solidFill>
                  <a:schemeClr val="bg1"/>
                </a:solidFill>
                <a:latin typeface="+mj-lt"/>
              </a:rPr>
              <a:t> </a:t>
            </a:r>
            <a:r>
              <a:rPr lang="en-US" sz="5800" dirty="0" err="1">
                <a:solidFill>
                  <a:schemeClr val="bg1"/>
                </a:solidFill>
                <a:latin typeface="+mj-lt"/>
              </a:rPr>
              <a:t>thì</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sẽ</a:t>
            </a:r>
            <a:r>
              <a:rPr lang="en-US" sz="5800" dirty="0">
                <a:solidFill>
                  <a:schemeClr val="bg1"/>
                </a:solidFill>
                <a:latin typeface="+mj-lt"/>
              </a:rPr>
              <a:t> </a:t>
            </a:r>
            <a:r>
              <a:rPr lang="en-US" sz="5800" dirty="0" err="1">
                <a:solidFill>
                  <a:schemeClr val="bg1"/>
                </a:solidFill>
                <a:latin typeface="+mj-lt"/>
              </a:rPr>
              <a:t>đến</a:t>
            </a:r>
            <a:r>
              <a:rPr lang="en-US" sz="5800" dirty="0">
                <a:solidFill>
                  <a:schemeClr val="bg1"/>
                </a:solidFill>
                <a:latin typeface="+mj-lt"/>
              </a:rPr>
              <a:t>.  </a:t>
            </a:r>
            <a:r>
              <a:rPr lang="en-US" sz="5800" dirty="0" err="1">
                <a:solidFill>
                  <a:schemeClr val="bg1"/>
                </a:solidFill>
                <a:latin typeface="+mj-lt"/>
              </a:rPr>
              <a:t>Này</a:t>
            </a:r>
            <a:r>
              <a:rPr lang="en-US" sz="5800" dirty="0">
                <a:solidFill>
                  <a:schemeClr val="bg1"/>
                </a:solidFill>
                <a:latin typeface="+mj-lt"/>
              </a:rPr>
              <a:t> </a:t>
            </a:r>
            <a:r>
              <a:rPr lang="en-US" sz="5800" dirty="0" err="1">
                <a:solidFill>
                  <a:schemeClr val="bg1"/>
                </a:solidFill>
                <a:latin typeface="+mj-lt"/>
              </a:rPr>
              <a:t>đoàn</a:t>
            </a:r>
            <a:r>
              <a:rPr lang="en-US" sz="5800" dirty="0">
                <a:solidFill>
                  <a:schemeClr val="bg1"/>
                </a:solidFill>
                <a:latin typeface="+mj-lt"/>
              </a:rPr>
              <a:t> </a:t>
            </a:r>
            <a:r>
              <a:rPr lang="en-US" sz="5800" dirty="0" err="1">
                <a:solidFill>
                  <a:schemeClr val="bg1"/>
                </a:solidFill>
                <a:latin typeface="+mj-lt"/>
              </a:rPr>
              <a:t>dân</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hãy</a:t>
            </a:r>
            <a:r>
              <a:rPr lang="en-US" sz="5800" dirty="0">
                <a:solidFill>
                  <a:schemeClr val="bg1"/>
                </a:solidFill>
                <a:latin typeface="+mj-lt"/>
              </a:rPr>
              <a:t> </a:t>
            </a:r>
            <a:r>
              <a:rPr lang="en-US" sz="5800" dirty="0" err="1">
                <a:solidFill>
                  <a:schemeClr val="bg1"/>
                </a:solidFill>
                <a:latin typeface="+mj-lt"/>
              </a:rPr>
              <a:t>sẵn</a:t>
            </a:r>
            <a:r>
              <a:rPr lang="en-US" sz="5800" dirty="0">
                <a:solidFill>
                  <a:schemeClr val="bg1"/>
                </a:solidFill>
                <a:latin typeface="+mj-lt"/>
              </a:rPr>
              <a:t> </a:t>
            </a:r>
            <a:r>
              <a:rPr lang="en-US" sz="5800" dirty="0" err="1">
                <a:solidFill>
                  <a:schemeClr val="bg1"/>
                </a:solidFill>
                <a:latin typeface="+mj-lt"/>
              </a:rPr>
              <a:t>sàng</a:t>
            </a:r>
            <a:r>
              <a:rPr lang="en-US" sz="5800" dirty="0">
                <a:solidFill>
                  <a:schemeClr val="bg1"/>
                </a:solidFill>
                <a:latin typeface="+mj-lt"/>
              </a:rPr>
              <a:t>. </a:t>
            </a:r>
            <a:r>
              <a:rPr lang="en-US" sz="5800" dirty="0" err="1">
                <a:solidFill>
                  <a:schemeClr val="bg1"/>
                </a:solidFill>
                <a:latin typeface="+mj-lt"/>
              </a:rPr>
              <a:t>Vì</a:t>
            </a:r>
            <a:r>
              <a:rPr lang="en-US" sz="5800" dirty="0">
                <a:solidFill>
                  <a:schemeClr val="bg1"/>
                </a:solidFill>
                <a:latin typeface="+mj-lt"/>
              </a:rPr>
              <a:t> </a:t>
            </a:r>
            <a:r>
              <a:rPr lang="en-US" sz="5800" dirty="0" err="1">
                <a:solidFill>
                  <a:schemeClr val="bg1"/>
                </a:solidFill>
                <a:latin typeface="+mj-lt"/>
              </a:rPr>
              <a:t>lúc</a:t>
            </a:r>
            <a:r>
              <a:rPr lang="en-US" sz="5800" dirty="0">
                <a:solidFill>
                  <a:schemeClr val="bg1"/>
                </a:solidFill>
                <a:latin typeface="+mj-lt"/>
              </a:rPr>
              <a:t> ta </a:t>
            </a:r>
            <a:r>
              <a:rPr lang="en-US" sz="5800" dirty="0" err="1">
                <a:solidFill>
                  <a:schemeClr val="bg1"/>
                </a:solidFill>
                <a:latin typeface="+mj-lt"/>
              </a:rPr>
              <a:t>không</a:t>
            </a:r>
            <a:r>
              <a:rPr lang="en-US" sz="5800" dirty="0">
                <a:solidFill>
                  <a:schemeClr val="bg1"/>
                </a:solidFill>
                <a:latin typeface="+mj-lt"/>
              </a:rPr>
              <a:t> </a:t>
            </a:r>
            <a:r>
              <a:rPr lang="en-US" sz="5800" dirty="0" err="1">
                <a:solidFill>
                  <a:schemeClr val="bg1"/>
                </a:solidFill>
                <a:latin typeface="+mj-lt"/>
              </a:rPr>
              <a:t>ngờ</a:t>
            </a:r>
            <a:r>
              <a:rPr lang="en-US" sz="5800" dirty="0">
                <a:solidFill>
                  <a:schemeClr val="bg1"/>
                </a:solidFill>
                <a:latin typeface="+mj-lt"/>
              </a:rPr>
              <a:t> </a:t>
            </a:r>
            <a:r>
              <a:rPr lang="en-US" sz="5800" dirty="0" err="1">
                <a:solidFill>
                  <a:schemeClr val="bg1"/>
                </a:solidFill>
                <a:latin typeface="+mj-lt"/>
              </a:rPr>
              <a:t>thì</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đến</a:t>
            </a:r>
            <a:r>
              <a:rPr lang="en-US" sz="5800" dirty="0">
                <a:solidFill>
                  <a:schemeClr val="bg1"/>
                </a:solidFill>
                <a:latin typeface="+mj-lt"/>
              </a:rPr>
              <a:t> </a:t>
            </a:r>
            <a:r>
              <a:rPr lang="en-US" sz="5800" dirty="0" err="1">
                <a:solidFill>
                  <a:schemeClr val="bg1"/>
                </a:solidFill>
                <a:latin typeface="+mj-lt"/>
              </a:rPr>
              <a:t>gần</a:t>
            </a:r>
            <a:r>
              <a:rPr lang="en-US" sz="5800" dirty="0" smtClean="0">
                <a:solidFill>
                  <a:schemeClr val="bg1"/>
                </a:solidFill>
                <a:latin typeface="+mj-lt"/>
              </a:rPr>
              <a:t>.</a:t>
            </a:r>
            <a:endParaRPr lang="vi-VN" sz="5800" dirty="0">
              <a:solidFill>
                <a:schemeClr val="bg1"/>
              </a:solidFill>
              <a:latin typeface="+mj-lt"/>
            </a:endParaRPr>
          </a:p>
        </p:txBody>
      </p:sp>
    </p:spTree>
    <p:extLst>
      <p:ext uri="{BB962C8B-B14F-4D97-AF65-F5344CB8AC3E}">
        <p14:creationId xmlns:p14="http://schemas.microsoft.com/office/powerpoint/2010/main" val="161271137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 Lòng hiệp lòng nguyện dâng lời con thiết tha nguyện dâng. Khi ban mai hay chiều tàn lời dâng Chúa </a:t>
            </a:r>
            <a:r>
              <a:rPr lang="en-US" sz="6000" dirty="0" err="1" smtClean="0">
                <a:solidFill>
                  <a:schemeClr val="bg1"/>
                </a:solidFill>
              </a:rPr>
              <a:t>luôn</a:t>
            </a:r>
            <a:r>
              <a:rPr lang="vi-VN" sz="6000" dirty="0" smtClean="0">
                <a:solidFill>
                  <a:schemeClr val="bg1"/>
                </a:solidFill>
              </a:rPr>
              <a:t> </a:t>
            </a:r>
            <a:r>
              <a:rPr lang="vi-VN" sz="6000" dirty="0">
                <a:solidFill>
                  <a:schemeClr val="bg1"/>
                </a:solidFill>
              </a:rPr>
              <a:t>vọng </a:t>
            </a:r>
            <a:r>
              <a:rPr lang="vi-VN" sz="6000" dirty="0" smtClean="0">
                <a:solidFill>
                  <a:schemeClr val="bg1"/>
                </a:solidFill>
              </a:rPr>
              <a:t>ngân</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4146071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smtClean="0">
                <a:solidFill>
                  <a:srgbClr val="FFFF00"/>
                </a:solidFill>
                <a:effectLst/>
              </a:rPr>
              <a:t>…</a:t>
            </a:r>
            <a:r>
              <a:rPr lang="vi-VN" sz="6000" dirty="0" smtClean="0">
                <a:solidFill>
                  <a:schemeClr val="bg1"/>
                </a:solidFill>
              </a:rPr>
              <a:t> </a:t>
            </a:r>
            <a:r>
              <a:rPr lang="vi-VN" sz="6000" dirty="0">
                <a:solidFill>
                  <a:schemeClr val="bg1"/>
                </a:solidFill>
              </a:rPr>
              <a:t>Và </a:t>
            </a:r>
            <a:r>
              <a:rPr lang="vi-VN" sz="6000" dirty="0" smtClean="0">
                <a:solidFill>
                  <a:schemeClr val="bg1"/>
                </a:solidFill>
              </a:rPr>
              <a:t>n</a:t>
            </a:r>
            <a:r>
              <a:rPr lang="en-US" sz="6000" dirty="0">
                <a:solidFill>
                  <a:schemeClr val="bg1"/>
                </a:solidFill>
              </a:rPr>
              <a:t>à</a:t>
            </a:r>
            <a:r>
              <a:rPr lang="vi-VN" sz="6000" dirty="0" smtClean="0">
                <a:solidFill>
                  <a:schemeClr val="bg1"/>
                </a:solidFill>
              </a:rPr>
              <a:t>y </a:t>
            </a:r>
            <a:r>
              <a:rPr lang="vi-VN" sz="6000" dirty="0">
                <a:solidFill>
                  <a:schemeClr val="bg1"/>
                </a:solidFill>
              </a:rPr>
              <a:t>cuộc đời con nguyện dâng Chúa như lòng son. Đâu cao sang chỉ mọn hèn phận con nhỏ bé như không</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a:solidFill>
                  <a:srgbClr val="FFFF00"/>
                </a:solidFill>
                <a:effectLst/>
              </a:rPr>
              <a:t>Tk2:</a:t>
            </a:r>
            <a:r>
              <a:rPr lang="en-US" sz="5500" b="0" dirty="0">
                <a:solidFill>
                  <a:srgbClr val="FFFF00"/>
                </a:solidFill>
                <a:effectLst/>
              </a:rPr>
              <a:t> </a:t>
            </a:r>
            <a:r>
              <a:rPr lang="vi-VN" sz="5500" dirty="0">
                <a:solidFill>
                  <a:schemeClr val="bg1"/>
                </a:solidFill>
              </a:rPr>
              <a:t>Con muốn dâng lên Ngài chén rượu tinh khiết sạch trong. Là rượu nồng tình yêu như tấm chân tình thủy chung. Đây hy sinh cuộc sống tha thiết dâng trọn tuổi </a:t>
            </a:r>
            <a:r>
              <a:rPr lang="vi-VN" sz="5500" dirty="0" smtClean="0">
                <a:solidFill>
                  <a:schemeClr val="bg1"/>
                </a:solidFill>
              </a:rPr>
              <a:t>mộng</a:t>
            </a:r>
            <a:r>
              <a:rPr lang="vi-VN" sz="5500" dirty="0" smtClean="0">
                <a:solidFill>
                  <a:srgbClr val="FFFF00"/>
                </a:solidFill>
              </a:rPr>
              <a:t>…</a:t>
            </a:r>
            <a:endParaRPr lang="vi-VN" sz="5500" dirty="0">
              <a:solidFill>
                <a:srgbClr val="FFFF00"/>
              </a:solidFill>
            </a:endParaRPr>
          </a:p>
        </p:txBody>
      </p:sp>
    </p:spTree>
    <p:extLst>
      <p:ext uri="{BB962C8B-B14F-4D97-AF65-F5344CB8AC3E}">
        <p14:creationId xmlns:p14="http://schemas.microsoft.com/office/powerpoint/2010/main" val="2199709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smtClean="0">
                <a:solidFill>
                  <a:srgbClr val="FFFF00"/>
                </a:solidFill>
                <a:effectLst/>
              </a:rPr>
              <a:t>… </a:t>
            </a:r>
            <a:r>
              <a:rPr lang="vi-VN" sz="6000" dirty="0" smtClean="0">
                <a:solidFill>
                  <a:schemeClr val="bg1"/>
                </a:solidFill>
              </a:rPr>
              <a:t>Cho đau thương dần qua và cho cay đắng xóa nhòa. Xin Chúa cho muôn nhà an vui sống trong thái hòa.</a:t>
            </a:r>
            <a:endParaRPr lang="vi-VN" sz="6000" dirty="0">
              <a:solidFill>
                <a:schemeClr val="bg1"/>
              </a:solidFill>
            </a:endParaRPr>
          </a:p>
        </p:txBody>
      </p:sp>
    </p:spTree>
    <p:extLst>
      <p:ext uri="{BB962C8B-B14F-4D97-AF65-F5344CB8AC3E}">
        <p14:creationId xmlns:p14="http://schemas.microsoft.com/office/powerpoint/2010/main" val="955250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 Lòng hiệp lòng nguyện dâng lời con thiết tha nguyện dâng. Khi ban mai hay chiều tàn lời dâng Chúa </a:t>
            </a:r>
            <a:r>
              <a:rPr lang="en-US" sz="6000" dirty="0" err="1" smtClean="0">
                <a:solidFill>
                  <a:schemeClr val="bg1"/>
                </a:solidFill>
              </a:rPr>
              <a:t>luôn</a:t>
            </a:r>
            <a:r>
              <a:rPr lang="vi-VN" sz="6000" dirty="0" smtClean="0">
                <a:solidFill>
                  <a:schemeClr val="bg1"/>
                </a:solidFill>
              </a:rPr>
              <a:t> </a:t>
            </a:r>
            <a:r>
              <a:rPr lang="vi-VN" sz="6000" dirty="0">
                <a:solidFill>
                  <a:schemeClr val="bg1"/>
                </a:solidFill>
              </a:rPr>
              <a:t>vọng </a:t>
            </a:r>
            <a:r>
              <a:rPr lang="vi-VN" sz="6000" dirty="0" smtClean="0">
                <a:solidFill>
                  <a:schemeClr val="bg1"/>
                </a:solidFill>
              </a:rPr>
              <a:t>ngân</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3502908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smtClean="0">
                <a:solidFill>
                  <a:srgbClr val="FFFF00"/>
                </a:solidFill>
                <a:effectLst/>
              </a:rPr>
              <a:t>…</a:t>
            </a:r>
            <a:r>
              <a:rPr lang="vi-VN" sz="6000" dirty="0" smtClean="0">
                <a:solidFill>
                  <a:schemeClr val="bg1"/>
                </a:solidFill>
              </a:rPr>
              <a:t> </a:t>
            </a:r>
            <a:r>
              <a:rPr lang="vi-VN" sz="6000" dirty="0">
                <a:solidFill>
                  <a:schemeClr val="bg1"/>
                </a:solidFill>
              </a:rPr>
              <a:t>Và </a:t>
            </a:r>
            <a:r>
              <a:rPr lang="vi-VN" sz="6000" dirty="0" smtClean="0">
                <a:solidFill>
                  <a:schemeClr val="bg1"/>
                </a:solidFill>
              </a:rPr>
              <a:t>n</a:t>
            </a:r>
            <a:r>
              <a:rPr lang="en-US" sz="6000" dirty="0">
                <a:solidFill>
                  <a:schemeClr val="bg1"/>
                </a:solidFill>
              </a:rPr>
              <a:t>à</a:t>
            </a:r>
            <a:r>
              <a:rPr lang="vi-VN" sz="6000" dirty="0" smtClean="0">
                <a:solidFill>
                  <a:schemeClr val="bg1"/>
                </a:solidFill>
              </a:rPr>
              <a:t>y </a:t>
            </a:r>
            <a:r>
              <a:rPr lang="vi-VN" sz="6000" dirty="0">
                <a:solidFill>
                  <a:schemeClr val="bg1"/>
                </a:solidFill>
              </a:rPr>
              <a:t>cuộc đời con nguyện dâng Chúa như lòng son. Đâu cao sang chỉ mọn hèn phận con nhỏ bé như không</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731151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0886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Nguyện</a:t>
            </a:r>
            <a:r>
              <a:rPr lang="en-US" sz="6000" b="0" dirty="0">
                <a:solidFill>
                  <a:srgbClr val="FFFF00"/>
                </a:solidFill>
                <a:effectLst/>
              </a:rPr>
              <a:t> </a:t>
            </a:r>
            <a:r>
              <a:rPr lang="en-US" sz="6000" b="0" dirty="0" err="1">
                <a:solidFill>
                  <a:srgbClr val="FFFF00"/>
                </a:solidFill>
                <a:effectLst/>
              </a:rPr>
              <a:t>Hiệp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7800" dirty="0" smtClean="0">
                <a:solidFill>
                  <a:srgbClr val="FFFF00"/>
                </a:solidFill>
              </a:rPr>
              <a:t>TỪ NƠI VỰC SÂU</a:t>
            </a:r>
            <a:br>
              <a:rPr lang="en-US" sz="7800" dirty="0" smtClean="0">
                <a:solidFill>
                  <a:srgbClr val="FFFF00"/>
                </a:solidFill>
              </a:rPr>
            </a:br>
            <a:r>
              <a:rPr lang="en-US" sz="6000" i="1" dirty="0" err="1" smtClean="0">
                <a:solidFill>
                  <a:schemeClr val="bg1"/>
                </a:solidFill>
              </a:rPr>
              <a:t>Phùng</a:t>
            </a:r>
            <a:r>
              <a:rPr lang="en-US" sz="6000" i="1" dirty="0" smtClean="0">
                <a:solidFill>
                  <a:schemeClr val="bg1"/>
                </a:solidFill>
              </a:rPr>
              <a:t> Minh </a:t>
            </a:r>
            <a:r>
              <a:rPr lang="en-US" sz="6000" i="1" dirty="0" err="1" smtClean="0">
                <a:solidFill>
                  <a:schemeClr val="bg1"/>
                </a:solidFill>
              </a:rPr>
              <a:t>Mẫn</a:t>
            </a:r>
            <a:endParaRPr lang="en-US" sz="6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smtClean="0">
                <a:solidFill>
                  <a:srgbClr val="FFFF00"/>
                </a:solidFill>
                <a:effectLst/>
                <a:latin typeface="+mj-lt"/>
              </a:rPr>
              <a:t>Tk2</a:t>
            </a:r>
            <a:r>
              <a:rPr lang="vi-VN" sz="6600" b="0" u="sng" dirty="0" smtClean="0">
                <a:solidFill>
                  <a:srgbClr val="FFFF00"/>
                </a:solidFill>
                <a:effectLst/>
                <a:latin typeface="+mj-lt"/>
              </a:rPr>
              <a:t>:</a:t>
            </a:r>
            <a:r>
              <a:rPr lang="en-US" sz="6600" dirty="0">
                <a:solidFill>
                  <a:schemeClr val="bg1"/>
                </a:solidFill>
                <a:latin typeface="+mj-lt"/>
              </a:rPr>
              <a:t> </a:t>
            </a:r>
            <a:r>
              <a:rPr lang="en-US" sz="6600" dirty="0" err="1" smtClean="0">
                <a:solidFill>
                  <a:schemeClr val="bg1"/>
                </a:solidFill>
                <a:latin typeface="+mj-lt"/>
              </a:rPr>
              <a:t>Hãy</a:t>
            </a:r>
            <a:r>
              <a:rPr lang="en-US" sz="6600" dirty="0" smtClean="0">
                <a:solidFill>
                  <a:schemeClr val="bg1"/>
                </a:solidFill>
                <a:latin typeface="+mj-lt"/>
              </a:rPr>
              <a:t> </a:t>
            </a:r>
            <a:r>
              <a:rPr lang="en-US" sz="6600" dirty="0" err="1">
                <a:solidFill>
                  <a:schemeClr val="bg1"/>
                </a:solidFill>
                <a:latin typeface="+mj-lt"/>
              </a:rPr>
              <a:t>sống</a:t>
            </a:r>
            <a:r>
              <a:rPr lang="en-US" sz="6600" dirty="0">
                <a:solidFill>
                  <a:schemeClr val="bg1"/>
                </a:solidFill>
                <a:latin typeface="+mj-lt"/>
              </a:rPr>
              <a:t> </a:t>
            </a:r>
            <a:r>
              <a:rPr lang="en-US" sz="6600" dirty="0" err="1">
                <a:solidFill>
                  <a:schemeClr val="bg1"/>
                </a:solidFill>
                <a:latin typeface="+mj-lt"/>
              </a:rPr>
              <a:t>xứng</a:t>
            </a:r>
            <a:r>
              <a:rPr lang="en-US" sz="6600" dirty="0">
                <a:solidFill>
                  <a:schemeClr val="bg1"/>
                </a:solidFill>
                <a:latin typeface="+mj-lt"/>
              </a:rPr>
              <a:t> </a:t>
            </a:r>
            <a:r>
              <a:rPr lang="en-US" sz="6600" dirty="0" err="1">
                <a:solidFill>
                  <a:schemeClr val="bg1"/>
                </a:solidFill>
                <a:latin typeface="+mj-lt"/>
              </a:rPr>
              <a:t>đáng</a:t>
            </a:r>
            <a:r>
              <a:rPr lang="en-US" sz="6600" dirty="0">
                <a:solidFill>
                  <a:schemeClr val="bg1"/>
                </a:solidFill>
                <a:latin typeface="+mj-lt"/>
              </a:rPr>
              <a:t> </a:t>
            </a:r>
            <a:r>
              <a:rPr lang="en-US" sz="6600" dirty="0" err="1">
                <a:solidFill>
                  <a:schemeClr val="bg1"/>
                </a:solidFill>
                <a:latin typeface="+mj-lt"/>
              </a:rPr>
              <a:t>với</a:t>
            </a:r>
            <a:r>
              <a:rPr lang="en-US" sz="6600" dirty="0">
                <a:solidFill>
                  <a:schemeClr val="bg1"/>
                </a:solidFill>
                <a:latin typeface="+mj-lt"/>
              </a:rPr>
              <a:t> Cha </a:t>
            </a:r>
            <a:r>
              <a:rPr lang="en-US" sz="6600" dirty="0" err="1">
                <a:solidFill>
                  <a:schemeClr val="bg1"/>
                </a:solidFill>
                <a:latin typeface="+mj-lt"/>
              </a:rPr>
              <a:t>trên</a:t>
            </a:r>
            <a:r>
              <a:rPr lang="en-US" sz="6600" dirty="0">
                <a:solidFill>
                  <a:schemeClr val="bg1"/>
                </a:solidFill>
                <a:latin typeface="+mj-lt"/>
              </a:rPr>
              <a:t> </a:t>
            </a:r>
            <a:r>
              <a:rPr lang="en-US" sz="6600" dirty="0" err="1">
                <a:solidFill>
                  <a:schemeClr val="bg1"/>
                </a:solidFill>
                <a:latin typeface="+mj-lt"/>
              </a:rPr>
              <a:t>trời</a:t>
            </a:r>
            <a:r>
              <a:rPr lang="en-US" sz="6600" dirty="0">
                <a:solidFill>
                  <a:schemeClr val="bg1"/>
                </a:solidFill>
                <a:latin typeface="+mj-lt"/>
              </a:rPr>
              <a:t>. </a:t>
            </a:r>
            <a:r>
              <a:rPr lang="en-US" sz="6600" dirty="0" err="1">
                <a:solidFill>
                  <a:schemeClr val="bg1"/>
                </a:solidFill>
                <a:latin typeface="+mj-lt"/>
              </a:rPr>
              <a:t>Ngày</a:t>
            </a:r>
            <a:r>
              <a:rPr lang="en-US" sz="6600" dirty="0">
                <a:solidFill>
                  <a:schemeClr val="bg1"/>
                </a:solidFill>
                <a:latin typeface="+mj-lt"/>
              </a:rPr>
              <a:t> </a:t>
            </a:r>
            <a:r>
              <a:rPr lang="en-US" sz="6600" dirty="0" err="1">
                <a:solidFill>
                  <a:schemeClr val="bg1"/>
                </a:solidFill>
                <a:latin typeface="+mj-lt"/>
              </a:rPr>
              <a:t>dài</a:t>
            </a:r>
            <a:r>
              <a:rPr lang="en-US" sz="6600" dirty="0">
                <a:solidFill>
                  <a:schemeClr val="bg1"/>
                </a:solidFill>
                <a:latin typeface="+mj-lt"/>
              </a:rPr>
              <a:t> </a:t>
            </a:r>
            <a:r>
              <a:rPr lang="en-US" sz="6600" dirty="0" err="1">
                <a:solidFill>
                  <a:schemeClr val="bg1"/>
                </a:solidFill>
                <a:latin typeface="+mj-lt"/>
              </a:rPr>
              <a:t>trần</a:t>
            </a:r>
            <a:r>
              <a:rPr lang="en-US" sz="6600" dirty="0">
                <a:solidFill>
                  <a:schemeClr val="bg1"/>
                </a:solidFill>
                <a:latin typeface="+mj-lt"/>
              </a:rPr>
              <a:t> </a:t>
            </a:r>
            <a:r>
              <a:rPr lang="en-US" sz="6600" dirty="0" err="1">
                <a:solidFill>
                  <a:schemeClr val="bg1"/>
                </a:solidFill>
                <a:latin typeface="+mj-lt"/>
              </a:rPr>
              <a:t>gian</a:t>
            </a:r>
            <a:r>
              <a:rPr lang="en-US" sz="6600" dirty="0">
                <a:solidFill>
                  <a:schemeClr val="bg1"/>
                </a:solidFill>
                <a:latin typeface="+mj-lt"/>
              </a:rPr>
              <a:t> </a:t>
            </a:r>
            <a:r>
              <a:rPr lang="en-US" sz="6600" dirty="0" err="1">
                <a:solidFill>
                  <a:schemeClr val="bg1"/>
                </a:solidFill>
                <a:latin typeface="+mj-lt"/>
              </a:rPr>
              <a:t>tránh</a:t>
            </a:r>
            <a:r>
              <a:rPr lang="en-US" sz="6600" dirty="0">
                <a:solidFill>
                  <a:schemeClr val="bg1"/>
                </a:solidFill>
                <a:latin typeface="+mj-lt"/>
              </a:rPr>
              <a:t> </a:t>
            </a:r>
            <a:r>
              <a:rPr lang="en-US" sz="6600" dirty="0" err="1">
                <a:solidFill>
                  <a:schemeClr val="bg1"/>
                </a:solidFill>
                <a:latin typeface="+mj-lt"/>
              </a:rPr>
              <a:t>xa</a:t>
            </a:r>
            <a:r>
              <a:rPr lang="en-US" sz="6600" dirty="0">
                <a:solidFill>
                  <a:schemeClr val="bg1"/>
                </a:solidFill>
                <a:latin typeface="+mj-lt"/>
              </a:rPr>
              <a:t> </a:t>
            </a:r>
            <a:r>
              <a:rPr lang="en-US" sz="6600" dirty="0" err="1">
                <a:solidFill>
                  <a:schemeClr val="bg1"/>
                </a:solidFill>
                <a:latin typeface="+mj-lt"/>
              </a:rPr>
              <a:t>tội</a:t>
            </a:r>
            <a:r>
              <a:rPr lang="en-US" sz="6600" dirty="0">
                <a:solidFill>
                  <a:schemeClr val="bg1"/>
                </a:solidFill>
                <a:latin typeface="+mj-lt"/>
              </a:rPr>
              <a:t> </a:t>
            </a:r>
            <a:r>
              <a:rPr lang="en-US" sz="6600" dirty="0" err="1">
                <a:solidFill>
                  <a:schemeClr val="bg1"/>
                </a:solidFill>
                <a:latin typeface="+mj-lt"/>
              </a:rPr>
              <a:t>đời</a:t>
            </a:r>
            <a:r>
              <a:rPr lang="en-US" sz="6600" dirty="0" smtClean="0">
                <a:solidFill>
                  <a:schemeClr val="bg1"/>
                </a:solidFill>
                <a:latin typeface="+mj-lt"/>
              </a:rPr>
              <a:t>.</a:t>
            </a:r>
            <a:endParaRPr lang="vi-VN" sz="6600" dirty="0">
              <a:solidFill>
                <a:schemeClr val="bg1"/>
              </a:solidFill>
              <a:latin typeface="+mj-lt"/>
            </a:endParaRPr>
          </a:p>
        </p:txBody>
      </p:sp>
    </p:spTree>
    <p:extLst>
      <p:ext uri="{BB962C8B-B14F-4D97-AF65-F5344CB8AC3E}">
        <p14:creationId xmlns:p14="http://schemas.microsoft.com/office/powerpoint/2010/main" val="278496871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Từ nơi vực </a:t>
            </a:r>
            <a:r>
              <a:rPr lang="vi-VN" sz="4800" dirty="0" smtClean="0">
                <a:solidFill>
                  <a:schemeClr val="bg1"/>
                </a:solidFill>
              </a:rPr>
              <a:t>sâu </a:t>
            </a:r>
            <a:r>
              <a:rPr lang="vi-VN" sz="4800" dirty="0">
                <a:solidFill>
                  <a:schemeClr val="bg1"/>
                </a:solidFill>
              </a:rPr>
              <a:t>hồn con chìm trong ngút </a:t>
            </a:r>
            <a:r>
              <a:rPr lang="vi-VN" sz="4800" dirty="0" smtClean="0">
                <a:solidFill>
                  <a:schemeClr val="bg1"/>
                </a:solidFill>
              </a:rPr>
              <a:t>ngàn </a:t>
            </a:r>
            <a:r>
              <a:rPr lang="vi-VN" sz="4800" dirty="0">
                <a:solidFill>
                  <a:schemeClr val="bg1"/>
                </a:solidFill>
              </a:rPr>
              <a:t>khổ đau. Từ nơi vực </a:t>
            </a:r>
            <a:r>
              <a:rPr lang="vi-VN" sz="4800" dirty="0" smtClean="0">
                <a:solidFill>
                  <a:schemeClr val="bg1"/>
                </a:solidFill>
              </a:rPr>
              <a:t>sâu</a:t>
            </a:r>
            <a:r>
              <a:rPr lang="vi-VN" sz="4800" dirty="0">
                <a:solidFill>
                  <a:schemeClr val="bg1"/>
                </a:solidFill>
              </a:rPr>
              <a:t>, lời con nài van thiết </a:t>
            </a:r>
            <a:r>
              <a:rPr lang="vi-VN" sz="4800" dirty="0" smtClean="0">
                <a:solidFill>
                  <a:schemeClr val="bg1"/>
                </a:solidFill>
              </a:rPr>
              <a:t>tha </a:t>
            </a:r>
            <a:r>
              <a:rPr lang="vi-VN" sz="4800" dirty="0">
                <a:solidFill>
                  <a:schemeClr val="bg1"/>
                </a:solidFill>
              </a:rPr>
              <a:t>dường bao. </a:t>
            </a:r>
            <a:r>
              <a:rPr lang="vi-VN" sz="4800" dirty="0" smtClean="0">
                <a:solidFill>
                  <a:schemeClr val="bg1"/>
                </a:solidFill>
              </a:rPr>
              <a:t>Cậy </a:t>
            </a:r>
            <a:r>
              <a:rPr lang="vi-VN" sz="4800" dirty="0">
                <a:solidFill>
                  <a:schemeClr val="bg1"/>
                </a:solidFill>
              </a:rPr>
              <a:t>vì lòng </a:t>
            </a:r>
            <a:r>
              <a:rPr lang="vi-VN" sz="4800" dirty="0" smtClean="0">
                <a:solidFill>
                  <a:schemeClr val="bg1"/>
                </a:solidFill>
              </a:rPr>
              <a:t>Chúa </a:t>
            </a:r>
            <a:r>
              <a:rPr lang="vi-VN" sz="4800" dirty="0">
                <a:solidFill>
                  <a:schemeClr val="bg1"/>
                </a:solidFill>
              </a:rPr>
              <a:t>xót </a:t>
            </a:r>
            <a:r>
              <a:rPr lang="vi-VN" sz="4800" dirty="0" smtClean="0">
                <a:solidFill>
                  <a:schemeClr val="bg1"/>
                </a:solidFill>
              </a:rPr>
              <a:t>thương </a:t>
            </a:r>
            <a:r>
              <a:rPr lang="vi-VN" sz="4800" dirty="0">
                <a:solidFill>
                  <a:schemeClr val="bg1"/>
                </a:solidFill>
              </a:rPr>
              <a:t>muôn </a:t>
            </a:r>
            <a:r>
              <a:rPr lang="vi-VN" sz="4800" dirty="0" smtClean="0">
                <a:solidFill>
                  <a:schemeClr val="bg1"/>
                </a:solidFill>
              </a:rPr>
              <a:t>đời</a:t>
            </a:r>
            <a:r>
              <a:rPr lang="vi-VN" sz="4800" dirty="0">
                <a:solidFill>
                  <a:schemeClr val="bg1"/>
                </a:solidFill>
              </a:rPr>
              <a:t>. Chúa </a:t>
            </a:r>
            <a:r>
              <a:rPr lang="vi-VN" sz="4800" dirty="0" smtClean="0">
                <a:solidFill>
                  <a:schemeClr val="bg1"/>
                </a:solidFill>
              </a:rPr>
              <a:t>hỡi </a:t>
            </a:r>
            <a:r>
              <a:rPr lang="vi-VN" sz="4800" dirty="0">
                <a:solidFill>
                  <a:schemeClr val="bg1"/>
                </a:solidFill>
              </a:rPr>
              <a:t>thương con theo </a:t>
            </a:r>
            <a:r>
              <a:rPr lang="vi-VN" sz="4800" dirty="0" smtClean="0">
                <a:solidFill>
                  <a:schemeClr val="bg1"/>
                </a:solidFill>
              </a:rPr>
              <a:t>l</a:t>
            </a:r>
            <a:r>
              <a:rPr lang="en-US" sz="4800" dirty="0" err="1" smtClean="0">
                <a:solidFill>
                  <a:schemeClr val="bg1"/>
                </a:solidFill>
              </a:rPr>
              <a:t>ượ</a:t>
            </a:r>
            <a:r>
              <a:rPr lang="vi-VN" sz="4800" dirty="0" smtClean="0">
                <a:solidFill>
                  <a:schemeClr val="bg1"/>
                </a:solidFill>
              </a:rPr>
              <a:t>ng </a:t>
            </a:r>
            <a:r>
              <a:rPr lang="vi-VN" sz="4800" dirty="0">
                <a:solidFill>
                  <a:schemeClr val="bg1"/>
                </a:solidFill>
              </a:rPr>
              <a:t>từ ái của </a:t>
            </a:r>
            <a:r>
              <a:rPr lang="vi-VN" sz="4800" dirty="0" smtClean="0">
                <a:solidFill>
                  <a:schemeClr val="bg1"/>
                </a:solidFill>
              </a:rPr>
              <a:t>Ngài</a:t>
            </a:r>
            <a:r>
              <a:rPr lang="en-US"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rPr>
              <a:t>… </a:t>
            </a:r>
            <a:r>
              <a:rPr lang="vi-VN" sz="4800" dirty="0" smtClean="0">
                <a:solidFill>
                  <a:schemeClr val="bg1"/>
                </a:solidFill>
              </a:rPr>
              <a:t>Vì </a:t>
            </a:r>
            <a:r>
              <a:rPr lang="vi-VN" sz="4800" dirty="0">
                <a:solidFill>
                  <a:schemeClr val="bg1"/>
                </a:solidFill>
              </a:rPr>
              <a:t>bao ngày </a:t>
            </a:r>
            <a:r>
              <a:rPr lang="vi-VN" sz="4800" dirty="0" smtClean="0">
                <a:solidFill>
                  <a:schemeClr val="bg1"/>
                </a:solidFill>
              </a:rPr>
              <a:t>qua </a:t>
            </a:r>
            <a:r>
              <a:rPr lang="vi-VN" sz="4800" dirty="0">
                <a:solidFill>
                  <a:schemeClr val="bg1"/>
                </a:solidFill>
              </a:rPr>
              <a:t>đời con vùi trong vũng </a:t>
            </a:r>
            <a:r>
              <a:rPr lang="vi-VN" sz="4800" dirty="0" smtClean="0">
                <a:solidFill>
                  <a:schemeClr val="bg1"/>
                </a:solidFill>
              </a:rPr>
              <a:t>lầy </a:t>
            </a:r>
            <a:r>
              <a:rPr lang="vi-VN" sz="4800" dirty="0">
                <a:solidFill>
                  <a:schemeClr val="bg1"/>
                </a:solidFill>
              </a:rPr>
              <a:t>phù hoa. Còn đâu bình </a:t>
            </a:r>
            <a:r>
              <a:rPr lang="vi-VN" sz="4800" dirty="0" smtClean="0">
                <a:solidFill>
                  <a:schemeClr val="bg1"/>
                </a:solidFill>
              </a:rPr>
              <a:t>an</a:t>
            </a:r>
            <a:r>
              <a:rPr lang="vi-VN" sz="4800" dirty="0">
                <a:solidFill>
                  <a:schemeClr val="bg1"/>
                </a:solidFill>
              </a:rPr>
              <a:t>, vì xa tình yêu Chúa </a:t>
            </a:r>
            <a:r>
              <a:rPr lang="vi-VN" sz="4800" dirty="0" smtClean="0">
                <a:solidFill>
                  <a:schemeClr val="bg1"/>
                </a:solidFill>
              </a:rPr>
              <a:t>bao </a:t>
            </a:r>
            <a:r>
              <a:rPr lang="vi-VN" sz="4800" dirty="0">
                <a:solidFill>
                  <a:schemeClr val="bg1"/>
                </a:solidFill>
              </a:rPr>
              <a:t>từ nhân. </a:t>
            </a:r>
            <a:r>
              <a:rPr lang="vi-VN" sz="4800" dirty="0" smtClean="0">
                <a:solidFill>
                  <a:schemeClr val="bg1"/>
                </a:solidFill>
              </a:rPr>
              <a:t>Ngài </a:t>
            </a:r>
            <a:r>
              <a:rPr lang="vi-VN" sz="4800" dirty="0">
                <a:solidFill>
                  <a:schemeClr val="bg1"/>
                </a:solidFill>
              </a:rPr>
              <a:t>ơi còn </a:t>
            </a:r>
            <a:r>
              <a:rPr lang="vi-VN" sz="4800" dirty="0" smtClean="0">
                <a:solidFill>
                  <a:schemeClr val="bg1"/>
                </a:solidFill>
              </a:rPr>
              <a:t>nghe </a:t>
            </a:r>
            <a:r>
              <a:rPr lang="vi-VN" sz="4800" dirty="0">
                <a:solidFill>
                  <a:schemeClr val="bg1"/>
                </a:solidFill>
              </a:rPr>
              <a:t>tiếng </a:t>
            </a:r>
            <a:r>
              <a:rPr lang="vi-VN" sz="4800" dirty="0" smtClean="0">
                <a:solidFill>
                  <a:schemeClr val="bg1"/>
                </a:solidFill>
              </a:rPr>
              <a:t>con </a:t>
            </a:r>
            <a:r>
              <a:rPr lang="vi-VN" sz="4800" dirty="0">
                <a:solidFill>
                  <a:schemeClr val="bg1"/>
                </a:solidFill>
              </a:rPr>
              <a:t>kêu </a:t>
            </a:r>
            <a:r>
              <a:rPr lang="vi-VN" sz="4800" dirty="0" smtClean="0">
                <a:solidFill>
                  <a:schemeClr val="bg1"/>
                </a:solidFill>
              </a:rPr>
              <a:t>cầu</a:t>
            </a:r>
            <a:r>
              <a:rPr lang="vi-VN" sz="4800" dirty="0">
                <a:solidFill>
                  <a:schemeClr val="bg1"/>
                </a:solidFill>
              </a:rPr>
              <a:t>? Hãy </a:t>
            </a:r>
            <a:r>
              <a:rPr lang="vi-VN" sz="4800" dirty="0" smtClean="0">
                <a:solidFill>
                  <a:schemeClr val="bg1"/>
                </a:solidFill>
              </a:rPr>
              <a:t>xót </a:t>
            </a:r>
            <a:r>
              <a:rPr lang="vi-VN" sz="4800" dirty="0">
                <a:solidFill>
                  <a:schemeClr val="bg1"/>
                </a:solidFill>
              </a:rPr>
              <a:t>thương con Chúa </a:t>
            </a:r>
            <a:r>
              <a:rPr lang="vi-VN" sz="4800" dirty="0" smtClean="0">
                <a:solidFill>
                  <a:schemeClr val="bg1"/>
                </a:solidFill>
              </a:rPr>
              <a:t>hỡi </a:t>
            </a:r>
            <a:r>
              <a:rPr lang="vi-VN" sz="4800" dirty="0">
                <a:solidFill>
                  <a:schemeClr val="bg1"/>
                </a:solidFill>
              </a:rPr>
              <a:t>xin đừng làm </a:t>
            </a:r>
            <a:r>
              <a:rPr lang="vi-VN" sz="4800" dirty="0" smtClean="0">
                <a:solidFill>
                  <a:schemeClr val="bg1"/>
                </a:solidFill>
              </a:rPr>
              <a:t>ngơ</a:t>
            </a:r>
            <a:r>
              <a:rPr lang="vi-VN" sz="4800" dirty="0">
                <a:solidFill>
                  <a:schemeClr val="bg1"/>
                </a:solidFill>
              </a:rPr>
              <a:t>. </a:t>
            </a:r>
            <a:r>
              <a:rPr lang="vi-VN" sz="4800" dirty="0">
                <a:solidFill>
                  <a:srgbClr val="FFFF00"/>
                </a:solidFill>
              </a:rPr>
              <a:t>(Chúa </a:t>
            </a:r>
            <a:r>
              <a:rPr lang="en-US" sz="4800" dirty="0">
                <a:solidFill>
                  <a:srgbClr val="FFFF00"/>
                </a:solidFill>
              </a:rPr>
              <a:t>ơ</a:t>
            </a:r>
            <a:r>
              <a:rPr lang="vi-VN" sz="4800" dirty="0" smtClean="0">
                <a:solidFill>
                  <a:srgbClr val="FFFF00"/>
                </a:solidFill>
              </a:rPr>
              <a:t>i</a:t>
            </a:r>
            <a:r>
              <a:rPr lang="vi-VN" sz="4800" dirty="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4023487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b="0" u="sng" dirty="0">
                <a:solidFill>
                  <a:srgbClr val="FFFF00"/>
                </a:solidFill>
                <a:effectLst/>
              </a:rPr>
              <a:t>Tk1:</a:t>
            </a:r>
            <a:r>
              <a:rPr lang="en-US" sz="4500" b="0" dirty="0">
                <a:solidFill>
                  <a:srgbClr val="FFFF00"/>
                </a:solidFill>
                <a:effectLst/>
              </a:rPr>
              <a:t> </a:t>
            </a:r>
            <a:r>
              <a:rPr lang="vi-VN" sz="4500" dirty="0">
                <a:solidFill>
                  <a:schemeClr val="bg1"/>
                </a:solidFill>
              </a:rPr>
              <a:t>Lạy </a:t>
            </a:r>
            <a:r>
              <a:rPr lang="vi-VN" sz="4500" dirty="0" smtClean="0">
                <a:solidFill>
                  <a:schemeClr val="bg1"/>
                </a:solidFill>
              </a:rPr>
              <a:t>Chúa </a:t>
            </a:r>
            <a:r>
              <a:rPr lang="vi-VN" sz="4500" dirty="0">
                <a:solidFill>
                  <a:schemeClr val="bg1"/>
                </a:solidFill>
              </a:rPr>
              <a:t>vực sâu u </a:t>
            </a:r>
            <a:r>
              <a:rPr lang="en-US" sz="4500" dirty="0" smtClean="0">
                <a:solidFill>
                  <a:schemeClr val="bg1"/>
                </a:solidFill>
              </a:rPr>
              <a:t>t</a:t>
            </a:r>
            <a:r>
              <a:rPr lang="vi-VN" sz="4500" dirty="0" smtClean="0">
                <a:solidFill>
                  <a:schemeClr val="bg1"/>
                </a:solidFill>
              </a:rPr>
              <a:t>ối </a:t>
            </a:r>
            <a:r>
              <a:rPr lang="vi-VN" sz="4500" dirty="0">
                <a:solidFill>
                  <a:schemeClr val="bg1"/>
                </a:solidFill>
              </a:rPr>
              <a:t>khiến linh hồn </a:t>
            </a:r>
            <a:r>
              <a:rPr lang="vi-VN" sz="4500" dirty="0" smtClean="0">
                <a:solidFill>
                  <a:schemeClr val="bg1"/>
                </a:solidFill>
              </a:rPr>
              <a:t>con </a:t>
            </a:r>
            <a:r>
              <a:rPr lang="vi-VN" sz="4500" dirty="0">
                <a:solidFill>
                  <a:schemeClr val="bg1"/>
                </a:solidFill>
              </a:rPr>
              <a:t>quá khiếp </a:t>
            </a:r>
            <a:r>
              <a:rPr lang="vi-VN" sz="4500" dirty="0" smtClean="0">
                <a:solidFill>
                  <a:schemeClr val="bg1"/>
                </a:solidFill>
              </a:rPr>
              <a:t>run</a:t>
            </a:r>
            <a:r>
              <a:rPr lang="vi-VN" sz="4500" dirty="0">
                <a:solidFill>
                  <a:schemeClr val="bg1"/>
                </a:solidFill>
              </a:rPr>
              <a:t>. Từ </a:t>
            </a:r>
            <a:r>
              <a:rPr lang="vi-VN" sz="4500" dirty="0" smtClean="0">
                <a:solidFill>
                  <a:schemeClr val="bg1"/>
                </a:solidFill>
              </a:rPr>
              <a:t>khi </a:t>
            </a:r>
            <a:r>
              <a:rPr lang="vi-VN" sz="4500" dirty="0">
                <a:solidFill>
                  <a:schemeClr val="bg1"/>
                </a:solidFill>
              </a:rPr>
              <a:t>rời xa nhan </a:t>
            </a:r>
            <a:r>
              <a:rPr lang="vi-VN" sz="4500" dirty="0" smtClean="0">
                <a:solidFill>
                  <a:schemeClr val="bg1"/>
                </a:solidFill>
              </a:rPr>
              <a:t>Chúa </a:t>
            </a:r>
            <a:r>
              <a:rPr lang="en-US" sz="4500" dirty="0" err="1" smtClean="0">
                <a:solidFill>
                  <a:schemeClr val="bg1"/>
                </a:solidFill>
              </a:rPr>
              <a:t>thân</a:t>
            </a:r>
            <a:r>
              <a:rPr lang="vi-VN" sz="4500" dirty="0" smtClean="0">
                <a:solidFill>
                  <a:schemeClr val="bg1"/>
                </a:solidFill>
              </a:rPr>
              <a:t> </a:t>
            </a:r>
            <a:r>
              <a:rPr lang="vi-VN" sz="4500" dirty="0">
                <a:solidFill>
                  <a:schemeClr val="bg1"/>
                </a:solidFill>
              </a:rPr>
              <a:t>rơi </a:t>
            </a:r>
            <a:r>
              <a:rPr lang="vi-VN" sz="4500" dirty="0" smtClean="0">
                <a:solidFill>
                  <a:schemeClr val="bg1"/>
                </a:solidFill>
              </a:rPr>
              <a:t>vào </a:t>
            </a:r>
            <a:r>
              <a:rPr lang="vi-VN" sz="4500" dirty="0">
                <a:solidFill>
                  <a:schemeClr val="bg1"/>
                </a:solidFill>
              </a:rPr>
              <a:t>chốn </a:t>
            </a:r>
            <a:r>
              <a:rPr lang="vi-VN" sz="4500" dirty="0" smtClean="0">
                <a:solidFill>
                  <a:schemeClr val="bg1"/>
                </a:solidFill>
              </a:rPr>
              <a:t>khốn</a:t>
            </a:r>
            <a:r>
              <a:rPr lang="en-US" sz="4500" dirty="0">
                <a:solidFill>
                  <a:schemeClr val="bg1"/>
                </a:solidFill>
              </a:rPr>
              <a:t> </a:t>
            </a:r>
            <a:r>
              <a:rPr lang="vi-VN" sz="4500" dirty="0" smtClean="0">
                <a:solidFill>
                  <a:schemeClr val="bg1"/>
                </a:solidFill>
              </a:rPr>
              <a:t>cùng.</a:t>
            </a:r>
            <a:r>
              <a:rPr lang="en-US" sz="4500" dirty="0" smtClean="0">
                <a:solidFill>
                  <a:schemeClr val="bg1"/>
                </a:solidFill>
              </a:rPr>
              <a:t> </a:t>
            </a:r>
            <a:r>
              <a:rPr lang="vi-VN" sz="4500" dirty="0" smtClean="0">
                <a:solidFill>
                  <a:schemeClr val="bg1"/>
                </a:solidFill>
              </a:rPr>
              <a:t>Giờ</a:t>
            </a:r>
            <a:r>
              <a:rPr lang="vi-VN" sz="4500" dirty="0">
                <a:solidFill>
                  <a:schemeClr val="bg1"/>
                </a:solidFill>
              </a:rPr>
              <a:t> </a:t>
            </a:r>
            <a:r>
              <a:rPr lang="vi-VN" sz="4500" dirty="0" smtClean="0">
                <a:solidFill>
                  <a:schemeClr val="bg1"/>
                </a:solidFill>
              </a:rPr>
              <a:t>đây </a:t>
            </a:r>
            <a:r>
              <a:rPr lang="vi-VN" sz="4500" dirty="0">
                <a:solidFill>
                  <a:schemeClr val="bg1"/>
                </a:solidFill>
              </a:rPr>
              <a:t>hồn con mong </a:t>
            </a:r>
            <a:r>
              <a:rPr lang="vi-VN" sz="4500" dirty="0" smtClean="0">
                <a:solidFill>
                  <a:schemeClr val="bg1"/>
                </a:solidFill>
              </a:rPr>
              <a:t>Chúa khá</a:t>
            </a:r>
            <a:r>
              <a:rPr lang="en-US" sz="4500" dirty="0" smtClean="0">
                <a:solidFill>
                  <a:schemeClr val="bg1"/>
                </a:solidFill>
              </a:rPr>
              <a:t>c chi </a:t>
            </a:r>
            <a:r>
              <a:rPr lang="en-US" sz="4500" dirty="0" err="1" smtClean="0">
                <a:solidFill>
                  <a:schemeClr val="bg1"/>
                </a:solidFill>
              </a:rPr>
              <a:t>tuần</a:t>
            </a:r>
            <a:r>
              <a:rPr lang="en-US" sz="4500" dirty="0" smtClean="0">
                <a:solidFill>
                  <a:schemeClr val="bg1"/>
                </a:solidFill>
              </a:rPr>
              <a:t> </a:t>
            </a:r>
            <a:r>
              <a:rPr lang="en-US" sz="4500" dirty="0" err="1" smtClean="0">
                <a:solidFill>
                  <a:schemeClr val="bg1"/>
                </a:solidFill>
              </a:rPr>
              <a:t>phiên</a:t>
            </a:r>
            <a:r>
              <a:rPr lang="en-US" sz="4500" dirty="0" smtClean="0">
                <a:solidFill>
                  <a:schemeClr val="bg1"/>
                </a:solidFill>
              </a:rPr>
              <a:t> </a:t>
            </a:r>
            <a:r>
              <a:rPr lang="en-US" sz="4500" dirty="0" err="1" smtClean="0">
                <a:solidFill>
                  <a:schemeClr val="bg1"/>
                </a:solidFill>
              </a:rPr>
              <a:t>ngóng</a:t>
            </a:r>
            <a:r>
              <a:rPr lang="en-US" sz="4500" dirty="0" smtClean="0">
                <a:solidFill>
                  <a:schemeClr val="bg1"/>
                </a:solidFill>
              </a:rPr>
              <a:t> </a:t>
            </a:r>
            <a:r>
              <a:rPr lang="en-US" sz="4500" dirty="0" err="1" smtClean="0">
                <a:solidFill>
                  <a:schemeClr val="bg1"/>
                </a:solidFill>
              </a:rPr>
              <a:t>ánh</a:t>
            </a:r>
            <a:r>
              <a:rPr lang="en-US" sz="4500" dirty="0" smtClean="0">
                <a:solidFill>
                  <a:schemeClr val="bg1"/>
                </a:solidFill>
              </a:rPr>
              <a:t> </a:t>
            </a:r>
            <a:r>
              <a:rPr lang="en-US" sz="4500" dirty="0" err="1" smtClean="0">
                <a:solidFill>
                  <a:schemeClr val="bg1"/>
                </a:solidFill>
              </a:rPr>
              <a:t>dương</a:t>
            </a:r>
            <a:r>
              <a:rPr lang="en-US" sz="4500" dirty="0" smtClean="0">
                <a:solidFill>
                  <a:schemeClr val="bg1"/>
                </a:solidFill>
              </a:rPr>
              <a:t>. </a:t>
            </a:r>
            <a:r>
              <a:rPr lang="vi-VN" sz="4500" dirty="0" smtClean="0">
                <a:solidFill>
                  <a:schemeClr val="bg1"/>
                </a:solidFill>
              </a:rPr>
              <a:t>Và</a:t>
            </a:r>
            <a:r>
              <a:rPr lang="vi-VN" sz="4500" dirty="0">
                <a:solidFill>
                  <a:schemeClr val="bg1"/>
                </a:solidFill>
              </a:rPr>
              <a:t> </a:t>
            </a:r>
            <a:r>
              <a:rPr lang="vi-VN" sz="4500" dirty="0" smtClean="0">
                <a:solidFill>
                  <a:schemeClr val="bg1"/>
                </a:solidFill>
              </a:rPr>
              <a:t>như </a:t>
            </a:r>
            <a:r>
              <a:rPr lang="vi-VN" sz="4500" dirty="0">
                <a:solidFill>
                  <a:schemeClr val="bg1"/>
                </a:solidFill>
              </a:rPr>
              <a:t>đàn nai đang </a:t>
            </a:r>
            <a:r>
              <a:rPr lang="vi-VN" sz="4500" dirty="0" smtClean="0">
                <a:solidFill>
                  <a:schemeClr val="bg1"/>
                </a:solidFill>
              </a:rPr>
              <a:t>khát </a:t>
            </a:r>
            <a:r>
              <a:rPr lang="vi-VN" sz="4500" dirty="0">
                <a:solidFill>
                  <a:schemeClr val="bg1"/>
                </a:solidFill>
              </a:rPr>
              <a:t>ước mong tìm </a:t>
            </a:r>
            <a:r>
              <a:rPr lang="vi-VN" sz="4500" dirty="0" smtClean="0">
                <a:solidFill>
                  <a:schemeClr val="bg1"/>
                </a:solidFill>
              </a:rPr>
              <a:t>về </a:t>
            </a:r>
            <a:r>
              <a:rPr lang="vi-VN" sz="4500" dirty="0">
                <a:solidFill>
                  <a:schemeClr val="bg1"/>
                </a:solidFill>
              </a:rPr>
              <a:t>suối nước </a:t>
            </a:r>
            <a:r>
              <a:rPr lang="vi-VN" sz="4500" dirty="0" smtClean="0">
                <a:solidFill>
                  <a:schemeClr val="bg1"/>
                </a:solidFill>
              </a:rPr>
              <a:t>trong</a:t>
            </a:r>
            <a:r>
              <a:rPr lang="vi-VN" sz="4500" dirty="0">
                <a:solidFill>
                  <a:schemeClr val="bg1"/>
                </a:solidFill>
              </a:rPr>
              <a:t>.</a:t>
            </a:r>
            <a:endParaRPr lang="vi-VN" sz="45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Từ nơi vực </a:t>
            </a:r>
            <a:r>
              <a:rPr lang="vi-VN" sz="4800" dirty="0" smtClean="0">
                <a:solidFill>
                  <a:schemeClr val="bg1"/>
                </a:solidFill>
              </a:rPr>
              <a:t>sâu </a:t>
            </a:r>
            <a:r>
              <a:rPr lang="vi-VN" sz="4800" dirty="0">
                <a:solidFill>
                  <a:schemeClr val="bg1"/>
                </a:solidFill>
              </a:rPr>
              <a:t>hồn con chìm trong ngút </a:t>
            </a:r>
            <a:r>
              <a:rPr lang="vi-VN" sz="4800" dirty="0" smtClean="0">
                <a:solidFill>
                  <a:schemeClr val="bg1"/>
                </a:solidFill>
              </a:rPr>
              <a:t>ngàn </a:t>
            </a:r>
            <a:r>
              <a:rPr lang="vi-VN" sz="4800" dirty="0">
                <a:solidFill>
                  <a:schemeClr val="bg1"/>
                </a:solidFill>
              </a:rPr>
              <a:t>khổ đau. Từ nơi vực </a:t>
            </a:r>
            <a:r>
              <a:rPr lang="vi-VN" sz="4800" dirty="0" smtClean="0">
                <a:solidFill>
                  <a:schemeClr val="bg1"/>
                </a:solidFill>
              </a:rPr>
              <a:t>sâu</a:t>
            </a:r>
            <a:r>
              <a:rPr lang="vi-VN" sz="4800" dirty="0">
                <a:solidFill>
                  <a:schemeClr val="bg1"/>
                </a:solidFill>
              </a:rPr>
              <a:t>, lời con nài van thiết </a:t>
            </a:r>
            <a:r>
              <a:rPr lang="vi-VN" sz="4800" dirty="0" smtClean="0">
                <a:solidFill>
                  <a:schemeClr val="bg1"/>
                </a:solidFill>
              </a:rPr>
              <a:t>tha </a:t>
            </a:r>
            <a:r>
              <a:rPr lang="vi-VN" sz="4800" dirty="0">
                <a:solidFill>
                  <a:schemeClr val="bg1"/>
                </a:solidFill>
              </a:rPr>
              <a:t>dường bao. </a:t>
            </a:r>
            <a:r>
              <a:rPr lang="vi-VN" sz="4800" dirty="0" smtClean="0">
                <a:solidFill>
                  <a:schemeClr val="bg1"/>
                </a:solidFill>
              </a:rPr>
              <a:t>Cậy </a:t>
            </a:r>
            <a:r>
              <a:rPr lang="vi-VN" sz="4800" dirty="0">
                <a:solidFill>
                  <a:schemeClr val="bg1"/>
                </a:solidFill>
              </a:rPr>
              <a:t>vì lòng </a:t>
            </a:r>
            <a:r>
              <a:rPr lang="vi-VN" sz="4800" dirty="0" smtClean="0">
                <a:solidFill>
                  <a:schemeClr val="bg1"/>
                </a:solidFill>
              </a:rPr>
              <a:t>Chúa </a:t>
            </a:r>
            <a:r>
              <a:rPr lang="vi-VN" sz="4800" dirty="0">
                <a:solidFill>
                  <a:schemeClr val="bg1"/>
                </a:solidFill>
              </a:rPr>
              <a:t>xót </a:t>
            </a:r>
            <a:r>
              <a:rPr lang="vi-VN" sz="4800" dirty="0" smtClean="0">
                <a:solidFill>
                  <a:schemeClr val="bg1"/>
                </a:solidFill>
              </a:rPr>
              <a:t>thương </a:t>
            </a:r>
            <a:r>
              <a:rPr lang="vi-VN" sz="4800" dirty="0">
                <a:solidFill>
                  <a:schemeClr val="bg1"/>
                </a:solidFill>
              </a:rPr>
              <a:t>muôn </a:t>
            </a:r>
            <a:r>
              <a:rPr lang="vi-VN" sz="4800" dirty="0" smtClean="0">
                <a:solidFill>
                  <a:schemeClr val="bg1"/>
                </a:solidFill>
              </a:rPr>
              <a:t>đời</a:t>
            </a:r>
            <a:r>
              <a:rPr lang="vi-VN" sz="4800" dirty="0">
                <a:solidFill>
                  <a:schemeClr val="bg1"/>
                </a:solidFill>
              </a:rPr>
              <a:t>. Chúa </a:t>
            </a:r>
            <a:r>
              <a:rPr lang="vi-VN" sz="4800" dirty="0" smtClean="0">
                <a:solidFill>
                  <a:schemeClr val="bg1"/>
                </a:solidFill>
              </a:rPr>
              <a:t>hỡi </a:t>
            </a:r>
            <a:r>
              <a:rPr lang="vi-VN" sz="4800" dirty="0">
                <a:solidFill>
                  <a:schemeClr val="bg1"/>
                </a:solidFill>
              </a:rPr>
              <a:t>thương con theo </a:t>
            </a:r>
            <a:r>
              <a:rPr lang="vi-VN" sz="4800" dirty="0" smtClean="0">
                <a:solidFill>
                  <a:schemeClr val="bg1"/>
                </a:solidFill>
              </a:rPr>
              <a:t>l</a:t>
            </a:r>
            <a:r>
              <a:rPr lang="en-US" sz="4800" dirty="0" err="1" smtClean="0">
                <a:solidFill>
                  <a:schemeClr val="bg1"/>
                </a:solidFill>
              </a:rPr>
              <a:t>ượ</a:t>
            </a:r>
            <a:r>
              <a:rPr lang="vi-VN" sz="4800" dirty="0" smtClean="0">
                <a:solidFill>
                  <a:schemeClr val="bg1"/>
                </a:solidFill>
              </a:rPr>
              <a:t>ng </a:t>
            </a:r>
            <a:r>
              <a:rPr lang="vi-VN" sz="4800" dirty="0">
                <a:solidFill>
                  <a:schemeClr val="bg1"/>
                </a:solidFill>
              </a:rPr>
              <a:t>từ ái của </a:t>
            </a:r>
            <a:r>
              <a:rPr lang="vi-VN" sz="4800" dirty="0" smtClean="0">
                <a:solidFill>
                  <a:schemeClr val="bg1"/>
                </a:solidFill>
              </a:rPr>
              <a:t>Ngài</a:t>
            </a:r>
            <a:r>
              <a:rPr lang="en-US"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24496475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rPr>
              <a:t>… </a:t>
            </a:r>
            <a:r>
              <a:rPr lang="vi-VN" sz="4800" dirty="0" smtClean="0">
                <a:solidFill>
                  <a:schemeClr val="bg1"/>
                </a:solidFill>
              </a:rPr>
              <a:t>Vì </a:t>
            </a:r>
            <a:r>
              <a:rPr lang="vi-VN" sz="4800" dirty="0">
                <a:solidFill>
                  <a:schemeClr val="bg1"/>
                </a:solidFill>
              </a:rPr>
              <a:t>bao ngày </a:t>
            </a:r>
            <a:r>
              <a:rPr lang="vi-VN" sz="4800" dirty="0" smtClean="0">
                <a:solidFill>
                  <a:schemeClr val="bg1"/>
                </a:solidFill>
              </a:rPr>
              <a:t>qua </a:t>
            </a:r>
            <a:r>
              <a:rPr lang="vi-VN" sz="4800" dirty="0">
                <a:solidFill>
                  <a:schemeClr val="bg1"/>
                </a:solidFill>
              </a:rPr>
              <a:t>đời con vùi trong vũng </a:t>
            </a:r>
            <a:r>
              <a:rPr lang="vi-VN" sz="4800" dirty="0" smtClean="0">
                <a:solidFill>
                  <a:schemeClr val="bg1"/>
                </a:solidFill>
              </a:rPr>
              <a:t>lầy </a:t>
            </a:r>
            <a:r>
              <a:rPr lang="vi-VN" sz="4800" dirty="0">
                <a:solidFill>
                  <a:schemeClr val="bg1"/>
                </a:solidFill>
              </a:rPr>
              <a:t>phù hoa. Còn đâu bình </a:t>
            </a:r>
            <a:r>
              <a:rPr lang="vi-VN" sz="4800" dirty="0" smtClean="0">
                <a:solidFill>
                  <a:schemeClr val="bg1"/>
                </a:solidFill>
              </a:rPr>
              <a:t>an</a:t>
            </a:r>
            <a:r>
              <a:rPr lang="vi-VN" sz="4800" dirty="0">
                <a:solidFill>
                  <a:schemeClr val="bg1"/>
                </a:solidFill>
              </a:rPr>
              <a:t>, vì xa tình yêu Chúa </a:t>
            </a:r>
            <a:r>
              <a:rPr lang="vi-VN" sz="4800" dirty="0" smtClean="0">
                <a:solidFill>
                  <a:schemeClr val="bg1"/>
                </a:solidFill>
              </a:rPr>
              <a:t>bao </a:t>
            </a:r>
            <a:r>
              <a:rPr lang="vi-VN" sz="4800" dirty="0">
                <a:solidFill>
                  <a:schemeClr val="bg1"/>
                </a:solidFill>
              </a:rPr>
              <a:t>từ nhân. </a:t>
            </a:r>
            <a:r>
              <a:rPr lang="vi-VN" sz="4800" dirty="0" smtClean="0">
                <a:solidFill>
                  <a:schemeClr val="bg1"/>
                </a:solidFill>
              </a:rPr>
              <a:t>Ngài </a:t>
            </a:r>
            <a:r>
              <a:rPr lang="vi-VN" sz="4800" dirty="0">
                <a:solidFill>
                  <a:schemeClr val="bg1"/>
                </a:solidFill>
              </a:rPr>
              <a:t>ơi còn </a:t>
            </a:r>
            <a:r>
              <a:rPr lang="vi-VN" sz="4800" dirty="0" smtClean="0">
                <a:solidFill>
                  <a:schemeClr val="bg1"/>
                </a:solidFill>
              </a:rPr>
              <a:t>nghe </a:t>
            </a:r>
            <a:r>
              <a:rPr lang="vi-VN" sz="4800" dirty="0">
                <a:solidFill>
                  <a:schemeClr val="bg1"/>
                </a:solidFill>
              </a:rPr>
              <a:t>tiếng </a:t>
            </a:r>
            <a:r>
              <a:rPr lang="vi-VN" sz="4800" dirty="0" smtClean="0">
                <a:solidFill>
                  <a:schemeClr val="bg1"/>
                </a:solidFill>
              </a:rPr>
              <a:t>con </a:t>
            </a:r>
            <a:r>
              <a:rPr lang="vi-VN" sz="4800" dirty="0">
                <a:solidFill>
                  <a:schemeClr val="bg1"/>
                </a:solidFill>
              </a:rPr>
              <a:t>kêu </a:t>
            </a:r>
            <a:r>
              <a:rPr lang="vi-VN" sz="4800" dirty="0" smtClean="0">
                <a:solidFill>
                  <a:schemeClr val="bg1"/>
                </a:solidFill>
              </a:rPr>
              <a:t>cầu</a:t>
            </a:r>
            <a:r>
              <a:rPr lang="vi-VN" sz="4800" dirty="0">
                <a:solidFill>
                  <a:schemeClr val="bg1"/>
                </a:solidFill>
              </a:rPr>
              <a:t>? Hãy </a:t>
            </a:r>
            <a:r>
              <a:rPr lang="vi-VN" sz="4800" dirty="0" smtClean="0">
                <a:solidFill>
                  <a:schemeClr val="bg1"/>
                </a:solidFill>
              </a:rPr>
              <a:t>xót </a:t>
            </a:r>
            <a:r>
              <a:rPr lang="vi-VN" sz="4800" dirty="0">
                <a:solidFill>
                  <a:schemeClr val="bg1"/>
                </a:solidFill>
              </a:rPr>
              <a:t>thương con Chúa </a:t>
            </a:r>
            <a:r>
              <a:rPr lang="vi-VN" sz="4800" dirty="0" smtClean="0">
                <a:solidFill>
                  <a:schemeClr val="bg1"/>
                </a:solidFill>
              </a:rPr>
              <a:t>hỡi </a:t>
            </a:r>
            <a:r>
              <a:rPr lang="vi-VN" sz="4800" dirty="0">
                <a:solidFill>
                  <a:schemeClr val="bg1"/>
                </a:solidFill>
              </a:rPr>
              <a:t>xin đừng làm </a:t>
            </a:r>
            <a:r>
              <a:rPr lang="vi-VN" sz="4800" dirty="0" smtClean="0">
                <a:solidFill>
                  <a:schemeClr val="bg1"/>
                </a:solidFill>
              </a:rPr>
              <a:t>ngơ</a:t>
            </a:r>
            <a:r>
              <a:rPr lang="vi-VN" sz="4800" dirty="0">
                <a:solidFill>
                  <a:schemeClr val="bg1"/>
                </a:solidFill>
              </a:rPr>
              <a:t>. </a:t>
            </a:r>
            <a:r>
              <a:rPr lang="vi-VN" sz="4800" dirty="0">
                <a:solidFill>
                  <a:srgbClr val="FFFF00"/>
                </a:solidFill>
              </a:rPr>
              <a:t>(Chúa </a:t>
            </a:r>
            <a:r>
              <a:rPr lang="en-US" sz="4800" dirty="0">
                <a:solidFill>
                  <a:srgbClr val="FFFF00"/>
                </a:solidFill>
              </a:rPr>
              <a:t>ơ</a:t>
            </a:r>
            <a:r>
              <a:rPr lang="vi-VN" sz="4800" dirty="0" smtClean="0">
                <a:solidFill>
                  <a:srgbClr val="FFFF00"/>
                </a:solidFill>
              </a:rPr>
              <a:t>i</a:t>
            </a:r>
            <a:r>
              <a:rPr lang="vi-VN" sz="4800" dirty="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2585171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90000"/>
              </a:lnSpc>
            </a:pPr>
            <a:r>
              <a:rPr lang="en-US" sz="4500" b="0" u="sng" dirty="0">
                <a:solidFill>
                  <a:srgbClr val="FFFF00"/>
                </a:solidFill>
                <a:effectLst/>
              </a:rPr>
              <a:t>Tk2:</a:t>
            </a:r>
            <a:r>
              <a:rPr lang="en-US" sz="4500" b="0" dirty="0">
                <a:solidFill>
                  <a:schemeClr val="bg1"/>
                </a:solidFill>
                <a:effectLst/>
              </a:rPr>
              <a:t> </a:t>
            </a:r>
            <a:r>
              <a:rPr lang="vi-VN" sz="4500" dirty="0">
                <a:solidFill>
                  <a:schemeClr val="bg1"/>
                </a:solidFill>
              </a:rPr>
              <a:t>Nài </a:t>
            </a:r>
            <a:r>
              <a:rPr lang="vi-VN" sz="4500" dirty="0" smtClean="0">
                <a:solidFill>
                  <a:schemeClr val="bg1"/>
                </a:solidFill>
              </a:rPr>
              <a:t>xin </a:t>
            </a:r>
            <a:r>
              <a:rPr lang="vi-VN" sz="4500" dirty="0">
                <a:solidFill>
                  <a:schemeClr val="bg1"/>
                </a:solidFill>
              </a:rPr>
              <a:t>Ngài không minh </a:t>
            </a:r>
            <a:r>
              <a:rPr lang="vi-VN" sz="4500" dirty="0" smtClean="0">
                <a:solidFill>
                  <a:schemeClr val="bg1"/>
                </a:solidFill>
              </a:rPr>
              <a:t>xét </a:t>
            </a:r>
            <a:r>
              <a:rPr lang="vi-VN" sz="4500" dirty="0">
                <a:solidFill>
                  <a:schemeClr val="bg1"/>
                </a:solidFill>
              </a:rPr>
              <a:t>theo như tội </a:t>
            </a:r>
            <a:r>
              <a:rPr lang="vi-VN" sz="4500" dirty="0" smtClean="0">
                <a:solidFill>
                  <a:schemeClr val="bg1"/>
                </a:solidFill>
              </a:rPr>
              <a:t>con </a:t>
            </a:r>
            <a:r>
              <a:rPr lang="vi-VN" sz="4500" dirty="0">
                <a:solidFill>
                  <a:schemeClr val="bg1"/>
                </a:solidFill>
              </a:rPr>
              <a:t>đã trót </a:t>
            </a:r>
            <a:r>
              <a:rPr lang="vi-VN" sz="4500" dirty="0" smtClean="0">
                <a:solidFill>
                  <a:schemeClr val="bg1"/>
                </a:solidFill>
              </a:rPr>
              <a:t>mang</a:t>
            </a:r>
            <a:r>
              <a:rPr lang="vi-VN" sz="4500" dirty="0">
                <a:solidFill>
                  <a:schemeClr val="bg1"/>
                </a:solidFill>
              </a:rPr>
              <a:t>. Nguyện </a:t>
            </a:r>
            <a:r>
              <a:rPr lang="vi-VN" sz="4500" dirty="0" smtClean="0">
                <a:solidFill>
                  <a:schemeClr val="bg1"/>
                </a:solidFill>
              </a:rPr>
              <a:t>Chúa </a:t>
            </a:r>
            <a:r>
              <a:rPr lang="vi-VN" sz="4500" dirty="0">
                <a:solidFill>
                  <a:schemeClr val="bg1"/>
                </a:solidFill>
              </a:rPr>
              <a:t>rộng lượng tha </a:t>
            </a:r>
            <a:r>
              <a:rPr lang="vi-VN" sz="4500" dirty="0" smtClean="0">
                <a:solidFill>
                  <a:schemeClr val="bg1"/>
                </a:solidFill>
              </a:rPr>
              <a:t>thứ </a:t>
            </a:r>
            <a:r>
              <a:rPr lang="vi-VN" sz="4500" dirty="0">
                <a:solidFill>
                  <a:schemeClr val="bg1"/>
                </a:solidFill>
              </a:rPr>
              <a:t>theo như lòng </a:t>
            </a:r>
            <a:r>
              <a:rPr lang="vi-VN" sz="4500" dirty="0" smtClean="0">
                <a:solidFill>
                  <a:schemeClr val="bg1"/>
                </a:solidFill>
              </a:rPr>
              <a:t>Ngài </a:t>
            </a:r>
            <a:r>
              <a:rPr lang="vi-VN" sz="4500" dirty="0">
                <a:solidFill>
                  <a:schemeClr val="bg1"/>
                </a:solidFill>
              </a:rPr>
              <a:t>vẫn thứ </a:t>
            </a:r>
            <a:r>
              <a:rPr lang="vi-VN" sz="4500" dirty="0" smtClean="0">
                <a:solidFill>
                  <a:schemeClr val="bg1"/>
                </a:solidFill>
              </a:rPr>
              <a:t>tha.</a:t>
            </a:r>
            <a:r>
              <a:rPr lang="en-US" sz="4500" dirty="0" smtClean="0">
                <a:solidFill>
                  <a:schemeClr val="bg1"/>
                </a:solidFill>
              </a:rPr>
              <a:t> </a:t>
            </a:r>
            <a:r>
              <a:rPr lang="vi-VN" sz="4500" dirty="0" smtClean="0">
                <a:solidFill>
                  <a:schemeClr val="bg1"/>
                </a:solidFill>
              </a:rPr>
              <a:t>Vì</a:t>
            </a:r>
            <a:r>
              <a:rPr lang="vi-VN" sz="4500" dirty="0">
                <a:solidFill>
                  <a:schemeClr val="bg1"/>
                </a:solidFill>
              </a:rPr>
              <a:t> </a:t>
            </a:r>
            <a:r>
              <a:rPr lang="vi-VN" sz="4500" dirty="0" smtClean="0">
                <a:solidFill>
                  <a:schemeClr val="bg1"/>
                </a:solidFill>
              </a:rPr>
              <a:t>nếu </a:t>
            </a:r>
            <a:r>
              <a:rPr lang="vi-VN" sz="4500" dirty="0">
                <a:solidFill>
                  <a:schemeClr val="bg1"/>
                </a:solidFill>
              </a:rPr>
              <a:t>Ngài không thương </a:t>
            </a:r>
            <a:r>
              <a:rPr lang="vi-VN" sz="4500" dirty="0" smtClean="0">
                <a:solidFill>
                  <a:schemeClr val="bg1"/>
                </a:solidFill>
              </a:rPr>
              <a:t>xót </a:t>
            </a:r>
            <a:r>
              <a:rPr lang="vi-VN" sz="4500" dirty="0">
                <a:solidFill>
                  <a:schemeClr val="bg1"/>
                </a:solidFill>
              </a:rPr>
              <a:t>có ai được </a:t>
            </a:r>
            <a:r>
              <a:rPr lang="vi-VN" sz="4500" dirty="0" smtClean="0">
                <a:solidFill>
                  <a:schemeClr val="bg1"/>
                </a:solidFill>
              </a:rPr>
              <a:t>ơn </a:t>
            </a:r>
            <a:r>
              <a:rPr lang="vi-VN" sz="4500" dirty="0">
                <a:solidFill>
                  <a:schemeClr val="bg1"/>
                </a:solidFill>
              </a:rPr>
              <a:t>cứu rỗi </a:t>
            </a:r>
            <a:r>
              <a:rPr lang="vi-VN" sz="4500" dirty="0" smtClean="0">
                <a:solidFill>
                  <a:schemeClr val="bg1"/>
                </a:solidFill>
              </a:rPr>
              <a:t>chăng</a:t>
            </a:r>
            <a:r>
              <a:rPr lang="vi-VN" sz="4500" dirty="0">
                <a:solidFill>
                  <a:schemeClr val="bg1"/>
                </a:solidFill>
              </a:rPr>
              <a:t>? Lòng </a:t>
            </a:r>
            <a:r>
              <a:rPr lang="vi-VN" sz="4500" dirty="0" smtClean="0">
                <a:solidFill>
                  <a:schemeClr val="bg1"/>
                </a:solidFill>
              </a:rPr>
              <a:t>con </a:t>
            </a:r>
            <a:r>
              <a:rPr lang="vi-VN" sz="4500" dirty="0">
                <a:solidFill>
                  <a:schemeClr val="bg1"/>
                </a:solidFill>
              </a:rPr>
              <a:t>hằng tin nơi </a:t>
            </a:r>
            <a:r>
              <a:rPr lang="vi-VN" sz="4500" dirty="0" smtClean="0">
                <a:solidFill>
                  <a:schemeClr val="bg1"/>
                </a:solidFill>
              </a:rPr>
              <a:t>Chúa </a:t>
            </a:r>
            <a:r>
              <a:rPr lang="vi-VN" sz="4500" dirty="0">
                <a:solidFill>
                  <a:schemeClr val="bg1"/>
                </a:solidFill>
              </a:rPr>
              <a:t>khoan dung hải </a:t>
            </a:r>
            <a:r>
              <a:rPr lang="vi-VN" sz="4500" dirty="0" smtClean="0">
                <a:solidFill>
                  <a:schemeClr val="bg1"/>
                </a:solidFill>
              </a:rPr>
              <a:t>hà </a:t>
            </a:r>
            <a:r>
              <a:rPr lang="vi-VN" sz="4500" dirty="0">
                <a:solidFill>
                  <a:schemeClr val="bg1"/>
                </a:solidFill>
              </a:rPr>
              <a:t>suốt tháng </a:t>
            </a:r>
            <a:r>
              <a:rPr lang="vi-VN" sz="4500" dirty="0" smtClean="0">
                <a:solidFill>
                  <a:schemeClr val="bg1"/>
                </a:solidFill>
              </a:rPr>
              <a:t>năm</a:t>
            </a:r>
            <a:r>
              <a:rPr lang="vi-VN" sz="4500" dirty="0">
                <a:solidFill>
                  <a:schemeClr val="bg1"/>
                </a:solidFill>
              </a:rPr>
              <a:t>.</a:t>
            </a:r>
            <a:endParaRPr lang="en-US" sz="45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Từ nơi vực </a:t>
            </a:r>
            <a:r>
              <a:rPr lang="vi-VN" sz="4800" dirty="0" smtClean="0">
                <a:solidFill>
                  <a:schemeClr val="bg1"/>
                </a:solidFill>
              </a:rPr>
              <a:t>sâu </a:t>
            </a:r>
            <a:r>
              <a:rPr lang="vi-VN" sz="4800" dirty="0">
                <a:solidFill>
                  <a:schemeClr val="bg1"/>
                </a:solidFill>
              </a:rPr>
              <a:t>hồn con chìm trong ngút </a:t>
            </a:r>
            <a:r>
              <a:rPr lang="vi-VN" sz="4800" dirty="0" smtClean="0">
                <a:solidFill>
                  <a:schemeClr val="bg1"/>
                </a:solidFill>
              </a:rPr>
              <a:t>ngàn </a:t>
            </a:r>
            <a:r>
              <a:rPr lang="vi-VN" sz="4800" dirty="0">
                <a:solidFill>
                  <a:schemeClr val="bg1"/>
                </a:solidFill>
              </a:rPr>
              <a:t>khổ đau. Từ nơi vực </a:t>
            </a:r>
            <a:r>
              <a:rPr lang="vi-VN" sz="4800" dirty="0" smtClean="0">
                <a:solidFill>
                  <a:schemeClr val="bg1"/>
                </a:solidFill>
              </a:rPr>
              <a:t>sâu</a:t>
            </a:r>
            <a:r>
              <a:rPr lang="vi-VN" sz="4800" dirty="0">
                <a:solidFill>
                  <a:schemeClr val="bg1"/>
                </a:solidFill>
              </a:rPr>
              <a:t>, lời con nài van thiết </a:t>
            </a:r>
            <a:r>
              <a:rPr lang="vi-VN" sz="4800" dirty="0" smtClean="0">
                <a:solidFill>
                  <a:schemeClr val="bg1"/>
                </a:solidFill>
              </a:rPr>
              <a:t>tha </a:t>
            </a:r>
            <a:r>
              <a:rPr lang="vi-VN" sz="4800" dirty="0">
                <a:solidFill>
                  <a:schemeClr val="bg1"/>
                </a:solidFill>
              </a:rPr>
              <a:t>dường bao. </a:t>
            </a:r>
            <a:r>
              <a:rPr lang="vi-VN" sz="4800" dirty="0" smtClean="0">
                <a:solidFill>
                  <a:schemeClr val="bg1"/>
                </a:solidFill>
              </a:rPr>
              <a:t>Cậy </a:t>
            </a:r>
            <a:r>
              <a:rPr lang="vi-VN" sz="4800" dirty="0">
                <a:solidFill>
                  <a:schemeClr val="bg1"/>
                </a:solidFill>
              </a:rPr>
              <a:t>vì lòng </a:t>
            </a:r>
            <a:r>
              <a:rPr lang="vi-VN" sz="4800" dirty="0" smtClean="0">
                <a:solidFill>
                  <a:schemeClr val="bg1"/>
                </a:solidFill>
              </a:rPr>
              <a:t>Chúa </a:t>
            </a:r>
            <a:r>
              <a:rPr lang="vi-VN" sz="4800" dirty="0">
                <a:solidFill>
                  <a:schemeClr val="bg1"/>
                </a:solidFill>
              </a:rPr>
              <a:t>xót </a:t>
            </a:r>
            <a:r>
              <a:rPr lang="vi-VN" sz="4800" dirty="0" smtClean="0">
                <a:solidFill>
                  <a:schemeClr val="bg1"/>
                </a:solidFill>
              </a:rPr>
              <a:t>thương </a:t>
            </a:r>
            <a:r>
              <a:rPr lang="vi-VN" sz="4800" dirty="0">
                <a:solidFill>
                  <a:schemeClr val="bg1"/>
                </a:solidFill>
              </a:rPr>
              <a:t>muôn </a:t>
            </a:r>
            <a:r>
              <a:rPr lang="vi-VN" sz="4800" dirty="0" smtClean="0">
                <a:solidFill>
                  <a:schemeClr val="bg1"/>
                </a:solidFill>
              </a:rPr>
              <a:t>đời</a:t>
            </a:r>
            <a:r>
              <a:rPr lang="vi-VN" sz="4800" dirty="0">
                <a:solidFill>
                  <a:schemeClr val="bg1"/>
                </a:solidFill>
              </a:rPr>
              <a:t>. Chúa </a:t>
            </a:r>
            <a:r>
              <a:rPr lang="vi-VN" sz="4800" dirty="0" smtClean="0">
                <a:solidFill>
                  <a:schemeClr val="bg1"/>
                </a:solidFill>
              </a:rPr>
              <a:t>hỡi </a:t>
            </a:r>
            <a:r>
              <a:rPr lang="vi-VN" sz="4800" dirty="0">
                <a:solidFill>
                  <a:schemeClr val="bg1"/>
                </a:solidFill>
              </a:rPr>
              <a:t>thương con theo </a:t>
            </a:r>
            <a:r>
              <a:rPr lang="vi-VN" sz="4800" dirty="0" smtClean="0">
                <a:solidFill>
                  <a:schemeClr val="bg1"/>
                </a:solidFill>
              </a:rPr>
              <a:t>l</a:t>
            </a:r>
            <a:r>
              <a:rPr lang="en-US" sz="4800" dirty="0" err="1" smtClean="0">
                <a:solidFill>
                  <a:schemeClr val="bg1"/>
                </a:solidFill>
              </a:rPr>
              <a:t>ượ</a:t>
            </a:r>
            <a:r>
              <a:rPr lang="vi-VN" sz="4800" dirty="0" smtClean="0">
                <a:solidFill>
                  <a:schemeClr val="bg1"/>
                </a:solidFill>
              </a:rPr>
              <a:t>ng </a:t>
            </a:r>
            <a:r>
              <a:rPr lang="vi-VN" sz="4800" dirty="0">
                <a:solidFill>
                  <a:schemeClr val="bg1"/>
                </a:solidFill>
              </a:rPr>
              <a:t>từ ái của </a:t>
            </a:r>
            <a:r>
              <a:rPr lang="vi-VN" sz="4800" dirty="0" smtClean="0">
                <a:solidFill>
                  <a:schemeClr val="bg1"/>
                </a:solidFill>
              </a:rPr>
              <a:t>Ngài</a:t>
            </a:r>
            <a:r>
              <a:rPr lang="en-US"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128099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rPr>
              <a:t>… </a:t>
            </a:r>
            <a:r>
              <a:rPr lang="vi-VN" sz="4800" dirty="0" smtClean="0">
                <a:solidFill>
                  <a:schemeClr val="bg1"/>
                </a:solidFill>
              </a:rPr>
              <a:t>Vì </a:t>
            </a:r>
            <a:r>
              <a:rPr lang="vi-VN" sz="4800" dirty="0">
                <a:solidFill>
                  <a:schemeClr val="bg1"/>
                </a:solidFill>
              </a:rPr>
              <a:t>bao ngày </a:t>
            </a:r>
            <a:r>
              <a:rPr lang="vi-VN" sz="4800" dirty="0" smtClean="0">
                <a:solidFill>
                  <a:schemeClr val="bg1"/>
                </a:solidFill>
              </a:rPr>
              <a:t>qua </a:t>
            </a:r>
            <a:r>
              <a:rPr lang="vi-VN" sz="4800" dirty="0">
                <a:solidFill>
                  <a:schemeClr val="bg1"/>
                </a:solidFill>
              </a:rPr>
              <a:t>đời con vùi trong vũng </a:t>
            </a:r>
            <a:r>
              <a:rPr lang="vi-VN" sz="4800" dirty="0" smtClean="0">
                <a:solidFill>
                  <a:schemeClr val="bg1"/>
                </a:solidFill>
              </a:rPr>
              <a:t>lầy </a:t>
            </a:r>
            <a:r>
              <a:rPr lang="vi-VN" sz="4800" dirty="0">
                <a:solidFill>
                  <a:schemeClr val="bg1"/>
                </a:solidFill>
              </a:rPr>
              <a:t>phù hoa. Còn đâu bình </a:t>
            </a:r>
            <a:r>
              <a:rPr lang="vi-VN" sz="4800" dirty="0" smtClean="0">
                <a:solidFill>
                  <a:schemeClr val="bg1"/>
                </a:solidFill>
              </a:rPr>
              <a:t>an</a:t>
            </a:r>
            <a:r>
              <a:rPr lang="vi-VN" sz="4800" dirty="0">
                <a:solidFill>
                  <a:schemeClr val="bg1"/>
                </a:solidFill>
              </a:rPr>
              <a:t>, vì xa tình yêu Chúa </a:t>
            </a:r>
            <a:r>
              <a:rPr lang="vi-VN" sz="4800" dirty="0" smtClean="0">
                <a:solidFill>
                  <a:schemeClr val="bg1"/>
                </a:solidFill>
              </a:rPr>
              <a:t>bao </a:t>
            </a:r>
            <a:r>
              <a:rPr lang="vi-VN" sz="4800" dirty="0">
                <a:solidFill>
                  <a:schemeClr val="bg1"/>
                </a:solidFill>
              </a:rPr>
              <a:t>từ nhân. </a:t>
            </a:r>
            <a:r>
              <a:rPr lang="vi-VN" sz="4800" dirty="0" smtClean="0">
                <a:solidFill>
                  <a:schemeClr val="bg1"/>
                </a:solidFill>
              </a:rPr>
              <a:t>Ngài </a:t>
            </a:r>
            <a:r>
              <a:rPr lang="vi-VN" sz="4800" dirty="0">
                <a:solidFill>
                  <a:schemeClr val="bg1"/>
                </a:solidFill>
              </a:rPr>
              <a:t>ơi còn </a:t>
            </a:r>
            <a:r>
              <a:rPr lang="vi-VN" sz="4800" dirty="0" smtClean="0">
                <a:solidFill>
                  <a:schemeClr val="bg1"/>
                </a:solidFill>
              </a:rPr>
              <a:t>nghe </a:t>
            </a:r>
            <a:r>
              <a:rPr lang="vi-VN" sz="4800" dirty="0">
                <a:solidFill>
                  <a:schemeClr val="bg1"/>
                </a:solidFill>
              </a:rPr>
              <a:t>tiếng </a:t>
            </a:r>
            <a:r>
              <a:rPr lang="vi-VN" sz="4800" dirty="0" smtClean="0">
                <a:solidFill>
                  <a:schemeClr val="bg1"/>
                </a:solidFill>
              </a:rPr>
              <a:t>con </a:t>
            </a:r>
            <a:r>
              <a:rPr lang="vi-VN" sz="4800" dirty="0">
                <a:solidFill>
                  <a:schemeClr val="bg1"/>
                </a:solidFill>
              </a:rPr>
              <a:t>kêu </a:t>
            </a:r>
            <a:r>
              <a:rPr lang="vi-VN" sz="4800" dirty="0" smtClean="0">
                <a:solidFill>
                  <a:schemeClr val="bg1"/>
                </a:solidFill>
              </a:rPr>
              <a:t>cầu</a:t>
            </a:r>
            <a:r>
              <a:rPr lang="vi-VN" sz="4800" dirty="0">
                <a:solidFill>
                  <a:schemeClr val="bg1"/>
                </a:solidFill>
              </a:rPr>
              <a:t>? Hãy </a:t>
            </a:r>
            <a:r>
              <a:rPr lang="vi-VN" sz="4800" dirty="0" smtClean="0">
                <a:solidFill>
                  <a:schemeClr val="bg1"/>
                </a:solidFill>
              </a:rPr>
              <a:t>xót </a:t>
            </a:r>
            <a:r>
              <a:rPr lang="vi-VN" sz="4800" dirty="0">
                <a:solidFill>
                  <a:schemeClr val="bg1"/>
                </a:solidFill>
              </a:rPr>
              <a:t>thương con Chúa </a:t>
            </a:r>
            <a:r>
              <a:rPr lang="vi-VN" sz="4800" dirty="0" smtClean="0">
                <a:solidFill>
                  <a:schemeClr val="bg1"/>
                </a:solidFill>
              </a:rPr>
              <a:t>hỡi </a:t>
            </a:r>
            <a:r>
              <a:rPr lang="vi-VN" sz="4800" dirty="0">
                <a:solidFill>
                  <a:schemeClr val="bg1"/>
                </a:solidFill>
              </a:rPr>
              <a:t>xin đừng làm </a:t>
            </a:r>
            <a:r>
              <a:rPr lang="vi-VN" sz="4800" dirty="0" smtClean="0">
                <a:solidFill>
                  <a:schemeClr val="bg1"/>
                </a:solidFill>
              </a:rPr>
              <a:t>ngơ</a:t>
            </a:r>
            <a:r>
              <a:rPr lang="vi-VN" sz="4800" dirty="0">
                <a:solidFill>
                  <a:schemeClr val="bg1"/>
                </a:solidFill>
              </a:rPr>
              <a:t>. </a:t>
            </a:r>
            <a:r>
              <a:rPr lang="vi-VN" sz="4800" dirty="0">
                <a:solidFill>
                  <a:srgbClr val="FFFF00"/>
                </a:solidFill>
              </a:rPr>
              <a:t>(Chúa </a:t>
            </a:r>
            <a:r>
              <a:rPr lang="en-US" sz="4800" dirty="0">
                <a:solidFill>
                  <a:srgbClr val="FFFF00"/>
                </a:solidFill>
              </a:rPr>
              <a:t>ơ</a:t>
            </a:r>
            <a:r>
              <a:rPr lang="vi-VN" sz="4800" dirty="0" smtClean="0">
                <a:solidFill>
                  <a:srgbClr val="FFFF00"/>
                </a:solidFill>
              </a:rPr>
              <a:t>i</a:t>
            </a:r>
            <a:r>
              <a:rPr lang="vi-VN" sz="4800" dirty="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1316552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4500" b="0" u="sng" dirty="0">
                <a:solidFill>
                  <a:srgbClr val="FFFF00"/>
                </a:solidFill>
                <a:effectLst/>
              </a:rPr>
              <a:t>Tk3:</a:t>
            </a:r>
            <a:r>
              <a:rPr lang="en-US" sz="4500" b="0" dirty="0">
                <a:solidFill>
                  <a:schemeClr val="bg1"/>
                </a:solidFill>
                <a:effectLst/>
              </a:rPr>
              <a:t> </a:t>
            </a:r>
            <a:r>
              <a:rPr lang="vi-VN" sz="4500" dirty="0">
                <a:solidFill>
                  <a:schemeClr val="bg1"/>
                </a:solidFill>
              </a:rPr>
              <a:t>Trần </a:t>
            </a:r>
            <a:r>
              <a:rPr lang="vi-VN" sz="4500" dirty="0" smtClean="0">
                <a:solidFill>
                  <a:schemeClr val="bg1"/>
                </a:solidFill>
              </a:rPr>
              <a:t>thế </a:t>
            </a:r>
            <a:r>
              <a:rPr lang="vi-VN" sz="4500" dirty="0">
                <a:solidFill>
                  <a:schemeClr val="bg1"/>
                </a:solidFill>
              </a:rPr>
              <a:t>hằng mong giam </a:t>
            </a:r>
            <a:r>
              <a:rPr lang="vi-VN" sz="4500" dirty="0" smtClean="0">
                <a:solidFill>
                  <a:schemeClr val="bg1"/>
                </a:solidFill>
              </a:rPr>
              <a:t>giữ </a:t>
            </a:r>
            <a:r>
              <a:rPr lang="vi-VN" sz="4500" dirty="0">
                <a:solidFill>
                  <a:schemeClr val="bg1"/>
                </a:solidFill>
              </a:rPr>
              <a:t>con trong lạc </a:t>
            </a:r>
            <a:r>
              <a:rPr lang="vi-VN" sz="4500" dirty="0" smtClean="0">
                <a:solidFill>
                  <a:schemeClr val="bg1"/>
                </a:solidFill>
              </a:rPr>
              <a:t>xa </a:t>
            </a:r>
            <a:r>
              <a:rPr lang="vi-VN" sz="4500" dirty="0">
                <a:solidFill>
                  <a:schemeClr val="bg1"/>
                </a:solidFill>
              </a:rPr>
              <a:t>những thoái </a:t>
            </a:r>
            <a:r>
              <a:rPr lang="vi-VN" sz="4500" dirty="0" smtClean="0">
                <a:solidFill>
                  <a:schemeClr val="bg1"/>
                </a:solidFill>
              </a:rPr>
              <a:t>hư</a:t>
            </a:r>
            <a:r>
              <a:rPr lang="en-US" sz="4500" dirty="0" smtClean="0">
                <a:solidFill>
                  <a:schemeClr val="bg1"/>
                </a:solidFill>
              </a:rPr>
              <a:t>. </a:t>
            </a:r>
            <a:r>
              <a:rPr lang="vi-VN" sz="4500" dirty="0" smtClean="0">
                <a:solidFill>
                  <a:schemeClr val="bg1"/>
                </a:solidFill>
              </a:rPr>
              <a:t>Và</a:t>
            </a:r>
            <a:r>
              <a:rPr lang="vi-VN" sz="4500" dirty="0">
                <a:solidFill>
                  <a:schemeClr val="bg1"/>
                </a:solidFill>
              </a:rPr>
              <a:t> </a:t>
            </a:r>
            <a:r>
              <a:rPr lang="vi-VN" sz="4500" dirty="0" smtClean="0">
                <a:solidFill>
                  <a:schemeClr val="bg1"/>
                </a:solidFill>
              </a:rPr>
              <a:t>con </a:t>
            </a:r>
            <a:r>
              <a:rPr lang="vi-VN" sz="4500" dirty="0">
                <a:solidFill>
                  <a:schemeClr val="bg1"/>
                </a:solidFill>
              </a:rPr>
              <a:t>nhiều phen yếu </a:t>
            </a:r>
            <a:r>
              <a:rPr lang="vi-VN" sz="4500" dirty="0" smtClean="0">
                <a:solidFill>
                  <a:schemeClr val="bg1"/>
                </a:solidFill>
              </a:rPr>
              <a:t>đuối </a:t>
            </a:r>
            <a:r>
              <a:rPr lang="vi-VN" sz="4500" dirty="0">
                <a:solidFill>
                  <a:schemeClr val="bg1"/>
                </a:solidFill>
              </a:rPr>
              <a:t>quay lưng phản </a:t>
            </a:r>
            <a:r>
              <a:rPr lang="vi-VN" sz="4500" dirty="0" smtClean="0">
                <a:solidFill>
                  <a:schemeClr val="bg1"/>
                </a:solidFill>
              </a:rPr>
              <a:t>nghịch Chúa</a:t>
            </a:r>
            <a:r>
              <a:rPr lang="en-US" sz="4500" dirty="0" smtClean="0">
                <a:solidFill>
                  <a:schemeClr val="bg1"/>
                </a:solidFill>
              </a:rPr>
              <a:t> </a:t>
            </a:r>
            <a:r>
              <a:rPr lang="en-US" sz="4500" dirty="0" err="1" smtClean="0">
                <a:solidFill>
                  <a:schemeClr val="bg1"/>
                </a:solidFill>
              </a:rPr>
              <a:t>chí</a:t>
            </a:r>
            <a:r>
              <a:rPr lang="en-US" sz="4500" dirty="0" smtClean="0">
                <a:solidFill>
                  <a:schemeClr val="bg1"/>
                </a:solidFill>
              </a:rPr>
              <a:t> </a:t>
            </a:r>
            <a:r>
              <a:rPr lang="en-US" sz="4500" dirty="0" err="1" smtClean="0">
                <a:solidFill>
                  <a:schemeClr val="bg1"/>
                </a:solidFill>
              </a:rPr>
              <a:t>từ</a:t>
            </a:r>
            <a:r>
              <a:rPr lang="en-US" sz="4500" dirty="0" smtClean="0">
                <a:solidFill>
                  <a:schemeClr val="bg1"/>
                </a:solidFill>
              </a:rPr>
              <a:t>. </a:t>
            </a:r>
            <a:r>
              <a:rPr lang="vi-VN" sz="4500" dirty="0" smtClean="0">
                <a:solidFill>
                  <a:schemeClr val="bg1"/>
                </a:solidFill>
              </a:rPr>
              <a:t>Giờ</a:t>
            </a:r>
            <a:r>
              <a:rPr lang="vi-VN" sz="4500" dirty="0">
                <a:solidFill>
                  <a:schemeClr val="bg1"/>
                </a:solidFill>
              </a:rPr>
              <a:t> </a:t>
            </a:r>
            <a:r>
              <a:rPr lang="en-US" sz="4500" dirty="0">
                <a:solidFill>
                  <a:schemeClr val="bg1"/>
                </a:solidFill>
              </a:rPr>
              <a:t>đ</a:t>
            </a:r>
            <a:r>
              <a:rPr lang="vi-VN" sz="4500" dirty="0" smtClean="0">
                <a:solidFill>
                  <a:schemeClr val="bg1"/>
                </a:solidFill>
              </a:rPr>
              <a:t>ây </a:t>
            </a:r>
            <a:r>
              <a:rPr lang="vi-VN" sz="4500" dirty="0">
                <a:solidFill>
                  <a:schemeClr val="bg1"/>
                </a:solidFill>
              </a:rPr>
              <a:t>hồn con khinh </a:t>
            </a:r>
            <a:r>
              <a:rPr lang="en-US" sz="4500" dirty="0" smtClean="0">
                <a:solidFill>
                  <a:schemeClr val="bg1"/>
                </a:solidFill>
              </a:rPr>
              <a:t>g</a:t>
            </a:r>
            <a:r>
              <a:rPr lang="vi-VN" sz="4500" dirty="0" smtClean="0">
                <a:solidFill>
                  <a:schemeClr val="bg1"/>
                </a:solidFill>
              </a:rPr>
              <a:t>hét </a:t>
            </a:r>
            <a:r>
              <a:rPr lang="vi-VN" sz="4500" dirty="0">
                <a:solidFill>
                  <a:schemeClr val="bg1"/>
                </a:solidFill>
              </a:rPr>
              <a:t>biết bao tội </a:t>
            </a:r>
            <a:r>
              <a:rPr lang="vi-VN" sz="4500" dirty="0" smtClean="0">
                <a:solidFill>
                  <a:schemeClr val="bg1"/>
                </a:solidFill>
              </a:rPr>
              <a:t>xưa </a:t>
            </a:r>
            <a:r>
              <a:rPr lang="vi-VN" sz="4500" dirty="0">
                <a:solidFill>
                  <a:schemeClr val="bg1"/>
                </a:solidFill>
              </a:rPr>
              <a:t>quá xấu </a:t>
            </a:r>
            <a:r>
              <a:rPr lang="vi-VN" sz="4500" dirty="0" smtClean="0">
                <a:solidFill>
                  <a:schemeClr val="bg1"/>
                </a:solidFill>
              </a:rPr>
              <a:t>xa</a:t>
            </a:r>
            <a:r>
              <a:rPr lang="vi-VN" sz="4500" dirty="0">
                <a:solidFill>
                  <a:schemeClr val="bg1"/>
                </a:solidFill>
              </a:rPr>
              <a:t>. Ngày </a:t>
            </a:r>
            <a:r>
              <a:rPr lang="vi-VN" sz="4500" dirty="0" smtClean="0">
                <a:solidFill>
                  <a:schemeClr val="bg1"/>
                </a:solidFill>
              </a:rPr>
              <a:t>đêm </a:t>
            </a:r>
            <a:r>
              <a:rPr lang="vi-VN" sz="4500" dirty="0">
                <a:solidFill>
                  <a:schemeClr val="bg1"/>
                </a:solidFill>
              </a:rPr>
              <a:t>buồn đau </a:t>
            </a:r>
            <a:r>
              <a:rPr lang="vi-VN" sz="4500" dirty="0" smtClean="0">
                <a:solidFill>
                  <a:schemeClr val="bg1"/>
                </a:solidFill>
              </a:rPr>
              <a:t>than</a:t>
            </a:r>
            <a:r>
              <a:rPr lang="en-US" sz="4500" dirty="0" smtClean="0">
                <a:solidFill>
                  <a:schemeClr val="bg1"/>
                </a:solidFill>
              </a:rPr>
              <a:t> </a:t>
            </a:r>
            <a:r>
              <a:rPr lang="vi-VN" sz="4500" dirty="0" smtClean="0">
                <a:solidFill>
                  <a:schemeClr val="bg1"/>
                </a:solidFill>
              </a:rPr>
              <a:t>khóc </a:t>
            </a:r>
            <a:r>
              <a:rPr lang="vi-VN" sz="4500" dirty="0">
                <a:solidFill>
                  <a:schemeClr val="bg1"/>
                </a:solidFill>
              </a:rPr>
              <a:t>cho bao </a:t>
            </a:r>
            <a:r>
              <a:rPr lang="vi-VN" sz="4500" dirty="0" smtClean="0">
                <a:solidFill>
                  <a:schemeClr val="bg1"/>
                </a:solidFill>
              </a:rPr>
              <a:t>nhiêu</a:t>
            </a:r>
            <a:r>
              <a:rPr lang="en-US" sz="4500" dirty="0">
                <a:solidFill>
                  <a:schemeClr val="bg1"/>
                </a:solidFill>
              </a:rPr>
              <a:t> </a:t>
            </a:r>
            <a:r>
              <a:rPr lang="vi-VN" sz="4500" dirty="0" smtClean="0">
                <a:solidFill>
                  <a:schemeClr val="bg1"/>
                </a:solidFill>
              </a:rPr>
              <a:t>lầm </a:t>
            </a:r>
            <a:r>
              <a:rPr lang="vi-VN" sz="4500" dirty="0">
                <a:solidFill>
                  <a:schemeClr val="bg1"/>
                </a:solidFill>
              </a:rPr>
              <a:t>lỗi </a:t>
            </a:r>
            <a:r>
              <a:rPr lang="vi-VN" sz="4500" dirty="0" smtClean="0">
                <a:solidFill>
                  <a:schemeClr val="bg1"/>
                </a:solidFill>
              </a:rPr>
              <a:t>đã</a:t>
            </a:r>
            <a:r>
              <a:rPr lang="en-US" sz="4500" dirty="0">
                <a:solidFill>
                  <a:schemeClr val="bg1"/>
                </a:solidFill>
              </a:rPr>
              <a:t> </a:t>
            </a:r>
            <a:r>
              <a:rPr lang="vi-VN" sz="4500" dirty="0" smtClean="0">
                <a:solidFill>
                  <a:schemeClr val="bg1"/>
                </a:solidFill>
              </a:rPr>
              <a:t>qua.</a:t>
            </a:r>
            <a:endParaRPr lang="vi-VN" sz="450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Từ nơi vực </a:t>
            </a:r>
            <a:r>
              <a:rPr lang="vi-VN" sz="4800" dirty="0" smtClean="0">
                <a:solidFill>
                  <a:schemeClr val="bg1"/>
                </a:solidFill>
              </a:rPr>
              <a:t>sâu </a:t>
            </a:r>
            <a:r>
              <a:rPr lang="vi-VN" sz="4800" dirty="0">
                <a:solidFill>
                  <a:schemeClr val="bg1"/>
                </a:solidFill>
              </a:rPr>
              <a:t>hồn con chìm trong ngút </a:t>
            </a:r>
            <a:r>
              <a:rPr lang="vi-VN" sz="4800" dirty="0" smtClean="0">
                <a:solidFill>
                  <a:schemeClr val="bg1"/>
                </a:solidFill>
              </a:rPr>
              <a:t>ngàn </a:t>
            </a:r>
            <a:r>
              <a:rPr lang="vi-VN" sz="4800" dirty="0">
                <a:solidFill>
                  <a:schemeClr val="bg1"/>
                </a:solidFill>
              </a:rPr>
              <a:t>khổ đau. Từ nơi vực </a:t>
            </a:r>
            <a:r>
              <a:rPr lang="vi-VN" sz="4800" dirty="0" smtClean="0">
                <a:solidFill>
                  <a:schemeClr val="bg1"/>
                </a:solidFill>
              </a:rPr>
              <a:t>sâu</a:t>
            </a:r>
            <a:r>
              <a:rPr lang="vi-VN" sz="4800" dirty="0">
                <a:solidFill>
                  <a:schemeClr val="bg1"/>
                </a:solidFill>
              </a:rPr>
              <a:t>, lời con nài van thiết </a:t>
            </a:r>
            <a:r>
              <a:rPr lang="vi-VN" sz="4800" dirty="0" smtClean="0">
                <a:solidFill>
                  <a:schemeClr val="bg1"/>
                </a:solidFill>
              </a:rPr>
              <a:t>tha </a:t>
            </a:r>
            <a:r>
              <a:rPr lang="vi-VN" sz="4800" dirty="0">
                <a:solidFill>
                  <a:schemeClr val="bg1"/>
                </a:solidFill>
              </a:rPr>
              <a:t>dường bao. </a:t>
            </a:r>
            <a:r>
              <a:rPr lang="vi-VN" sz="4800" dirty="0" smtClean="0">
                <a:solidFill>
                  <a:schemeClr val="bg1"/>
                </a:solidFill>
              </a:rPr>
              <a:t>Cậy </a:t>
            </a:r>
            <a:r>
              <a:rPr lang="vi-VN" sz="4800" dirty="0">
                <a:solidFill>
                  <a:schemeClr val="bg1"/>
                </a:solidFill>
              </a:rPr>
              <a:t>vì lòng </a:t>
            </a:r>
            <a:r>
              <a:rPr lang="vi-VN" sz="4800" dirty="0" smtClean="0">
                <a:solidFill>
                  <a:schemeClr val="bg1"/>
                </a:solidFill>
              </a:rPr>
              <a:t>Chúa </a:t>
            </a:r>
            <a:r>
              <a:rPr lang="vi-VN" sz="4800" dirty="0">
                <a:solidFill>
                  <a:schemeClr val="bg1"/>
                </a:solidFill>
              </a:rPr>
              <a:t>xót </a:t>
            </a:r>
            <a:r>
              <a:rPr lang="vi-VN" sz="4800" dirty="0" smtClean="0">
                <a:solidFill>
                  <a:schemeClr val="bg1"/>
                </a:solidFill>
              </a:rPr>
              <a:t>thương </a:t>
            </a:r>
            <a:r>
              <a:rPr lang="vi-VN" sz="4800" dirty="0">
                <a:solidFill>
                  <a:schemeClr val="bg1"/>
                </a:solidFill>
              </a:rPr>
              <a:t>muôn </a:t>
            </a:r>
            <a:r>
              <a:rPr lang="vi-VN" sz="4800" dirty="0" smtClean="0">
                <a:solidFill>
                  <a:schemeClr val="bg1"/>
                </a:solidFill>
              </a:rPr>
              <a:t>đời</a:t>
            </a:r>
            <a:r>
              <a:rPr lang="vi-VN" sz="4800" dirty="0">
                <a:solidFill>
                  <a:schemeClr val="bg1"/>
                </a:solidFill>
              </a:rPr>
              <a:t>. Chúa </a:t>
            </a:r>
            <a:r>
              <a:rPr lang="vi-VN" sz="4800" dirty="0" smtClean="0">
                <a:solidFill>
                  <a:schemeClr val="bg1"/>
                </a:solidFill>
              </a:rPr>
              <a:t>hỡi </a:t>
            </a:r>
            <a:r>
              <a:rPr lang="vi-VN" sz="4800" dirty="0">
                <a:solidFill>
                  <a:schemeClr val="bg1"/>
                </a:solidFill>
              </a:rPr>
              <a:t>thương con theo </a:t>
            </a:r>
            <a:r>
              <a:rPr lang="vi-VN" sz="4800" dirty="0" smtClean="0">
                <a:solidFill>
                  <a:schemeClr val="bg1"/>
                </a:solidFill>
              </a:rPr>
              <a:t>l</a:t>
            </a:r>
            <a:r>
              <a:rPr lang="en-US" sz="4800" dirty="0" err="1" smtClean="0">
                <a:solidFill>
                  <a:schemeClr val="bg1"/>
                </a:solidFill>
              </a:rPr>
              <a:t>ượ</a:t>
            </a:r>
            <a:r>
              <a:rPr lang="vi-VN" sz="4800" dirty="0" smtClean="0">
                <a:solidFill>
                  <a:schemeClr val="bg1"/>
                </a:solidFill>
              </a:rPr>
              <a:t>ng </a:t>
            </a:r>
            <a:r>
              <a:rPr lang="vi-VN" sz="4800" dirty="0">
                <a:solidFill>
                  <a:schemeClr val="bg1"/>
                </a:solidFill>
              </a:rPr>
              <a:t>từ ái của </a:t>
            </a:r>
            <a:r>
              <a:rPr lang="vi-VN" sz="4800" dirty="0" smtClean="0">
                <a:solidFill>
                  <a:schemeClr val="bg1"/>
                </a:solidFill>
              </a:rPr>
              <a:t>Ngài</a:t>
            </a:r>
            <a:r>
              <a:rPr lang="en-US"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391467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err="1" smtClean="0">
                <a:solidFill>
                  <a:srgbClr val="FFFF00"/>
                </a:solidFill>
                <a:effectLst/>
                <a:latin typeface="+mj-lt"/>
              </a:rPr>
              <a:t>Đ</a:t>
            </a:r>
            <a:r>
              <a:rPr lang="en-US" sz="5800" b="0" u="sng" dirty="0" err="1">
                <a:solidFill>
                  <a:srgbClr val="FFFF00"/>
                </a:solidFill>
                <a:effectLst/>
                <a:latin typeface="+mj-lt"/>
              </a:rPr>
              <a:t>k</a:t>
            </a:r>
            <a:r>
              <a:rPr lang="vi-VN" sz="5800" b="0" u="sng" dirty="0" smtClean="0">
                <a:solidFill>
                  <a:srgbClr val="FFFF00"/>
                </a:solidFill>
                <a:effectLst/>
                <a:latin typeface="+mj-lt"/>
              </a:rPr>
              <a:t>:</a:t>
            </a:r>
            <a:r>
              <a:rPr lang="vi-VN" sz="5800" b="0" dirty="0" smtClean="0">
                <a:solidFill>
                  <a:schemeClr val="bg1"/>
                </a:solidFill>
                <a:effectLst/>
                <a:latin typeface="+mj-lt"/>
              </a:rPr>
              <a:t> </a:t>
            </a:r>
            <a:r>
              <a:rPr lang="en-US" sz="5800" dirty="0" err="1" smtClean="0">
                <a:solidFill>
                  <a:schemeClr val="bg1"/>
                </a:solidFill>
                <a:latin typeface="+mj-lt"/>
              </a:rPr>
              <a:t>Này</a:t>
            </a:r>
            <a:r>
              <a:rPr lang="en-US" sz="5800" dirty="0" smtClean="0">
                <a:solidFill>
                  <a:schemeClr val="bg1"/>
                </a:solidFill>
                <a:latin typeface="+mj-lt"/>
              </a:rPr>
              <a:t> </a:t>
            </a:r>
            <a:r>
              <a:rPr lang="en-US" sz="5800" dirty="0" err="1">
                <a:solidFill>
                  <a:schemeClr val="bg1"/>
                </a:solidFill>
                <a:latin typeface="+mj-lt"/>
              </a:rPr>
              <a:t>đoàn</a:t>
            </a:r>
            <a:r>
              <a:rPr lang="en-US" sz="5800" dirty="0">
                <a:solidFill>
                  <a:schemeClr val="bg1"/>
                </a:solidFill>
                <a:latin typeface="+mj-lt"/>
              </a:rPr>
              <a:t> </a:t>
            </a:r>
            <a:r>
              <a:rPr lang="en-US" sz="5800" dirty="0" err="1">
                <a:solidFill>
                  <a:schemeClr val="bg1"/>
                </a:solidFill>
                <a:latin typeface="+mj-lt"/>
              </a:rPr>
              <a:t>dân</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hãy</a:t>
            </a:r>
            <a:r>
              <a:rPr lang="en-US" sz="5800" dirty="0">
                <a:solidFill>
                  <a:schemeClr val="bg1"/>
                </a:solidFill>
                <a:latin typeface="+mj-lt"/>
              </a:rPr>
              <a:t> </a:t>
            </a:r>
            <a:r>
              <a:rPr lang="en-US" sz="5800" dirty="0" err="1">
                <a:solidFill>
                  <a:schemeClr val="bg1"/>
                </a:solidFill>
                <a:latin typeface="+mj-lt"/>
              </a:rPr>
              <a:t>sẵn</a:t>
            </a:r>
            <a:r>
              <a:rPr lang="en-US" sz="5800" dirty="0">
                <a:solidFill>
                  <a:schemeClr val="bg1"/>
                </a:solidFill>
                <a:latin typeface="+mj-lt"/>
              </a:rPr>
              <a:t> </a:t>
            </a:r>
            <a:r>
              <a:rPr lang="en-US" sz="5800" dirty="0" err="1">
                <a:solidFill>
                  <a:schemeClr val="bg1"/>
                </a:solidFill>
                <a:latin typeface="+mj-lt"/>
              </a:rPr>
              <a:t>sàng</a:t>
            </a:r>
            <a:r>
              <a:rPr lang="en-US" sz="5800" dirty="0">
                <a:solidFill>
                  <a:schemeClr val="bg1"/>
                </a:solidFill>
                <a:latin typeface="+mj-lt"/>
              </a:rPr>
              <a:t>. </a:t>
            </a:r>
            <a:r>
              <a:rPr lang="en-US" sz="5800" dirty="0" err="1">
                <a:solidFill>
                  <a:schemeClr val="bg1"/>
                </a:solidFill>
                <a:latin typeface="+mj-lt"/>
              </a:rPr>
              <a:t>Vì</a:t>
            </a:r>
            <a:r>
              <a:rPr lang="en-US" sz="5800" dirty="0">
                <a:solidFill>
                  <a:schemeClr val="bg1"/>
                </a:solidFill>
                <a:latin typeface="+mj-lt"/>
              </a:rPr>
              <a:t> </a:t>
            </a:r>
            <a:r>
              <a:rPr lang="en-US" sz="5800" dirty="0" err="1">
                <a:solidFill>
                  <a:schemeClr val="bg1"/>
                </a:solidFill>
                <a:latin typeface="+mj-lt"/>
              </a:rPr>
              <a:t>lúc</a:t>
            </a:r>
            <a:r>
              <a:rPr lang="en-US" sz="5800" dirty="0">
                <a:solidFill>
                  <a:schemeClr val="bg1"/>
                </a:solidFill>
                <a:latin typeface="+mj-lt"/>
              </a:rPr>
              <a:t> ta </a:t>
            </a:r>
            <a:r>
              <a:rPr lang="en-US" sz="5800" dirty="0" err="1">
                <a:solidFill>
                  <a:schemeClr val="bg1"/>
                </a:solidFill>
                <a:latin typeface="+mj-lt"/>
              </a:rPr>
              <a:t>không</a:t>
            </a:r>
            <a:r>
              <a:rPr lang="en-US" sz="5800" dirty="0">
                <a:solidFill>
                  <a:schemeClr val="bg1"/>
                </a:solidFill>
                <a:latin typeface="+mj-lt"/>
              </a:rPr>
              <a:t> </a:t>
            </a:r>
            <a:r>
              <a:rPr lang="en-US" sz="5800" dirty="0" err="1">
                <a:solidFill>
                  <a:schemeClr val="bg1"/>
                </a:solidFill>
                <a:latin typeface="+mj-lt"/>
              </a:rPr>
              <a:t>ngờ</a:t>
            </a:r>
            <a:r>
              <a:rPr lang="en-US" sz="5800" dirty="0">
                <a:solidFill>
                  <a:schemeClr val="bg1"/>
                </a:solidFill>
                <a:latin typeface="+mj-lt"/>
              </a:rPr>
              <a:t> </a:t>
            </a:r>
            <a:r>
              <a:rPr lang="en-US" sz="5800" dirty="0" err="1">
                <a:solidFill>
                  <a:schemeClr val="bg1"/>
                </a:solidFill>
                <a:latin typeface="+mj-lt"/>
              </a:rPr>
              <a:t>thì</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sẽ</a:t>
            </a:r>
            <a:r>
              <a:rPr lang="en-US" sz="5800" dirty="0">
                <a:solidFill>
                  <a:schemeClr val="bg1"/>
                </a:solidFill>
                <a:latin typeface="+mj-lt"/>
              </a:rPr>
              <a:t> </a:t>
            </a:r>
            <a:r>
              <a:rPr lang="en-US" sz="5800" dirty="0" err="1">
                <a:solidFill>
                  <a:schemeClr val="bg1"/>
                </a:solidFill>
                <a:latin typeface="+mj-lt"/>
              </a:rPr>
              <a:t>đến</a:t>
            </a:r>
            <a:r>
              <a:rPr lang="en-US" sz="5800" dirty="0">
                <a:solidFill>
                  <a:schemeClr val="bg1"/>
                </a:solidFill>
                <a:latin typeface="+mj-lt"/>
              </a:rPr>
              <a:t>.  </a:t>
            </a:r>
            <a:r>
              <a:rPr lang="en-US" sz="5800" dirty="0" err="1">
                <a:solidFill>
                  <a:schemeClr val="bg1"/>
                </a:solidFill>
                <a:latin typeface="+mj-lt"/>
              </a:rPr>
              <a:t>Này</a:t>
            </a:r>
            <a:r>
              <a:rPr lang="en-US" sz="5800" dirty="0">
                <a:solidFill>
                  <a:schemeClr val="bg1"/>
                </a:solidFill>
                <a:latin typeface="+mj-lt"/>
              </a:rPr>
              <a:t> </a:t>
            </a:r>
            <a:r>
              <a:rPr lang="en-US" sz="5800" dirty="0" err="1">
                <a:solidFill>
                  <a:schemeClr val="bg1"/>
                </a:solidFill>
                <a:latin typeface="+mj-lt"/>
              </a:rPr>
              <a:t>đoàn</a:t>
            </a:r>
            <a:r>
              <a:rPr lang="en-US" sz="5800" dirty="0">
                <a:solidFill>
                  <a:schemeClr val="bg1"/>
                </a:solidFill>
                <a:latin typeface="+mj-lt"/>
              </a:rPr>
              <a:t> </a:t>
            </a:r>
            <a:r>
              <a:rPr lang="en-US" sz="5800" dirty="0" err="1">
                <a:solidFill>
                  <a:schemeClr val="bg1"/>
                </a:solidFill>
                <a:latin typeface="+mj-lt"/>
              </a:rPr>
              <a:t>dân</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hãy</a:t>
            </a:r>
            <a:r>
              <a:rPr lang="en-US" sz="5800" dirty="0">
                <a:solidFill>
                  <a:schemeClr val="bg1"/>
                </a:solidFill>
                <a:latin typeface="+mj-lt"/>
              </a:rPr>
              <a:t> </a:t>
            </a:r>
            <a:r>
              <a:rPr lang="en-US" sz="5800" dirty="0" err="1">
                <a:solidFill>
                  <a:schemeClr val="bg1"/>
                </a:solidFill>
                <a:latin typeface="+mj-lt"/>
              </a:rPr>
              <a:t>sẵn</a:t>
            </a:r>
            <a:r>
              <a:rPr lang="en-US" sz="5800" dirty="0">
                <a:solidFill>
                  <a:schemeClr val="bg1"/>
                </a:solidFill>
                <a:latin typeface="+mj-lt"/>
              </a:rPr>
              <a:t> </a:t>
            </a:r>
            <a:r>
              <a:rPr lang="en-US" sz="5800" dirty="0" err="1">
                <a:solidFill>
                  <a:schemeClr val="bg1"/>
                </a:solidFill>
                <a:latin typeface="+mj-lt"/>
              </a:rPr>
              <a:t>sàng</a:t>
            </a:r>
            <a:r>
              <a:rPr lang="en-US" sz="5800" dirty="0">
                <a:solidFill>
                  <a:schemeClr val="bg1"/>
                </a:solidFill>
                <a:latin typeface="+mj-lt"/>
              </a:rPr>
              <a:t>. </a:t>
            </a:r>
            <a:r>
              <a:rPr lang="en-US" sz="5800" dirty="0" err="1">
                <a:solidFill>
                  <a:schemeClr val="bg1"/>
                </a:solidFill>
                <a:latin typeface="+mj-lt"/>
              </a:rPr>
              <a:t>Vì</a:t>
            </a:r>
            <a:r>
              <a:rPr lang="en-US" sz="5800" dirty="0">
                <a:solidFill>
                  <a:schemeClr val="bg1"/>
                </a:solidFill>
                <a:latin typeface="+mj-lt"/>
              </a:rPr>
              <a:t> </a:t>
            </a:r>
            <a:r>
              <a:rPr lang="en-US" sz="5800" dirty="0" err="1">
                <a:solidFill>
                  <a:schemeClr val="bg1"/>
                </a:solidFill>
                <a:latin typeface="+mj-lt"/>
              </a:rPr>
              <a:t>lúc</a:t>
            </a:r>
            <a:r>
              <a:rPr lang="en-US" sz="5800" dirty="0">
                <a:solidFill>
                  <a:schemeClr val="bg1"/>
                </a:solidFill>
                <a:latin typeface="+mj-lt"/>
              </a:rPr>
              <a:t> ta </a:t>
            </a:r>
            <a:r>
              <a:rPr lang="en-US" sz="5800" dirty="0" err="1">
                <a:solidFill>
                  <a:schemeClr val="bg1"/>
                </a:solidFill>
                <a:latin typeface="+mj-lt"/>
              </a:rPr>
              <a:t>không</a:t>
            </a:r>
            <a:r>
              <a:rPr lang="en-US" sz="5800" dirty="0">
                <a:solidFill>
                  <a:schemeClr val="bg1"/>
                </a:solidFill>
                <a:latin typeface="+mj-lt"/>
              </a:rPr>
              <a:t> </a:t>
            </a:r>
            <a:r>
              <a:rPr lang="en-US" sz="5800" dirty="0" err="1">
                <a:solidFill>
                  <a:schemeClr val="bg1"/>
                </a:solidFill>
                <a:latin typeface="+mj-lt"/>
              </a:rPr>
              <a:t>ngờ</a:t>
            </a:r>
            <a:r>
              <a:rPr lang="en-US" sz="5800" dirty="0">
                <a:solidFill>
                  <a:schemeClr val="bg1"/>
                </a:solidFill>
                <a:latin typeface="+mj-lt"/>
              </a:rPr>
              <a:t> </a:t>
            </a:r>
            <a:r>
              <a:rPr lang="en-US" sz="5800" dirty="0" err="1">
                <a:solidFill>
                  <a:schemeClr val="bg1"/>
                </a:solidFill>
                <a:latin typeface="+mj-lt"/>
              </a:rPr>
              <a:t>thì</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đến</a:t>
            </a:r>
            <a:r>
              <a:rPr lang="en-US" sz="5800" dirty="0">
                <a:solidFill>
                  <a:schemeClr val="bg1"/>
                </a:solidFill>
                <a:latin typeface="+mj-lt"/>
              </a:rPr>
              <a:t> </a:t>
            </a:r>
            <a:r>
              <a:rPr lang="en-US" sz="5800" dirty="0" err="1">
                <a:solidFill>
                  <a:schemeClr val="bg1"/>
                </a:solidFill>
                <a:latin typeface="+mj-lt"/>
              </a:rPr>
              <a:t>gần</a:t>
            </a:r>
            <a:r>
              <a:rPr lang="en-US" sz="5800" dirty="0" smtClean="0">
                <a:solidFill>
                  <a:schemeClr val="bg1"/>
                </a:solidFill>
                <a:latin typeface="+mj-lt"/>
              </a:rPr>
              <a:t>.</a:t>
            </a:r>
            <a:endParaRPr lang="vi-VN" sz="5800" dirty="0">
              <a:solidFill>
                <a:schemeClr val="bg1"/>
              </a:solidFill>
              <a:latin typeface="+mj-lt"/>
            </a:endParaRPr>
          </a:p>
        </p:txBody>
      </p:sp>
    </p:spTree>
    <p:extLst>
      <p:ext uri="{BB962C8B-B14F-4D97-AF65-F5344CB8AC3E}">
        <p14:creationId xmlns:p14="http://schemas.microsoft.com/office/powerpoint/2010/main" val="395544693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rPr>
              <a:t>… </a:t>
            </a:r>
            <a:r>
              <a:rPr lang="vi-VN" sz="4800" dirty="0" smtClean="0">
                <a:solidFill>
                  <a:schemeClr val="bg1"/>
                </a:solidFill>
              </a:rPr>
              <a:t>Vì </a:t>
            </a:r>
            <a:r>
              <a:rPr lang="vi-VN" sz="4800" dirty="0">
                <a:solidFill>
                  <a:schemeClr val="bg1"/>
                </a:solidFill>
              </a:rPr>
              <a:t>bao ngày </a:t>
            </a:r>
            <a:r>
              <a:rPr lang="vi-VN" sz="4800" dirty="0" smtClean="0">
                <a:solidFill>
                  <a:schemeClr val="bg1"/>
                </a:solidFill>
              </a:rPr>
              <a:t>qua </a:t>
            </a:r>
            <a:r>
              <a:rPr lang="vi-VN" sz="4800" dirty="0">
                <a:solidFill>
                  <a:schemeClr val="bg1"/>
                </a:solidFill>
              </a:rPr>
              <a:t>đời con vùi trong vũng </a:t>
            </a:r>
            <a:r>
              <a:rPr lang="vi-VN" sz="4800" dirty="0" smtClean="0">
                <a:solidFill>
                  <a:schemeClr val="bg1"/>
                </a:solidFill>
              </a:rPr>
              <a:t>lầy </a:t>
            </a:r>
            <a:r>
              <a:rPr lang="vi-VN" sz="4800" dirty="0">
                <a:solidFill>
                  <a:schemeClr val="bg1"/>
                </a:solidFill>
              </a:rPr>
              <a:t>phù hoa. Còn đâu bình </a:t>
            </a:r>
            <a:r>
              <a:rPr lang="vi-VN" sz="4800" dirty="0" smtClean="0">
                <a:solidFill>
                  <a:schemeClr val="bg1"/>
                </a:solidFill>
              </a:rPr>
              <a:t>an</a:t>
            </a:r>
            <a:r>
              <a:rPr lang="vi-VN" sz="4800" dirty="0">
                <a:solidFill>
                  <a:schemeClr val="bg1"/>
                </a:solidFill>
              </a:rPr>
              <a:t>, vì xa tình yêu Chúa </a:t>
            </a:r>
            <a:r>
              <a:rPr lang="vi-VN" sz="4800" dirty="0" smtClean="0">
                <a:solidFill>
                  <a:schemeClr val="bg1"/>
                </a:solidFill>
              </a:rPr>
              <a:t>bao </a:t>
            </a:r>
            <a:r>
              <a:rPr lang="vi-VN" sz="4800" dirty="0">
                <a:solidFill>
                  <a:schemeClr val="bg1"/>
                </a:solidFill>
              </a:rPr>
              <a:t>từ nhân. </a:t>
            </a:r>
            <a:r>
              <a:rPr lang="vi-VN" sz="4800" dirty="0" smtClean="0">
                <a:solidFill>
                  <a:schemeClr val="bg1"/>
                </a:solidFill>
              </a:rPr>
              <a:t>Ngài </a:t>
            </a:r>
            <a:r>
              <a:rPr lang="vi-VN" sz="4800" dirty="0">
                <a:solidFill>
                  <a:schemeClr val="bg1"/>
                </a:solidFill>
              </a:rPr>
              <a:t>ơi còn </a:t>
            </a:r>
            <a:r>
              <a:rPr lang="vi-VN" sz="4800" dirty="0" smtClean="0">
                <a:solidFill>
                  <a:schemeClr val="bg1"/>
                </a:solidFill>
              </a:rPr>
              <a:t>nghe </a:t>
            </a:r>
            <a:r>
              <a:rPr lang="vi-VN" sz="4800" dirty="0">
                <a:solidFill>
                  <a:schemeClr val="bg1"/>
                </a:solidFill>
              </a:rPr>
              <a:t>tiếng </a:t>
            </a:r>
            <a:r>
              <a:rPr lang="vi-VN" sz="4800" dirty="0" smtClean="0">
                <a:solidFill>
                  <a:schemeClr val="bg1"/>
                </a:solidFill>
              </a:rPr>
              <a:t>con </a:t>
            </a:r>
            <a:r>
              <a:rPr lang="vi-VN" sz="4800" dirty="0">
                <a:solidFill>
                  <a:schemeClr val="bg1"/>
                </a:solidFill>
              </a:rPr>
              <a:t>kêu </a:t>
            </a:r>
            <a:r>
              <a:rPr lang="vi-VN" sz="4800" dirty="0" smtClean="0">
                <a:solidFill>
                  <a:schemeClr val="bg1"/>
                </a:solidFill>
              </a:rPr>
              <a:t>cầu</a:t>
            </a:r>
            <a:r>
              <a:rPr lang="vi-VN" sz="4800" dirty="0">
                <a:solidFill>
                  <a:schemeClr val="bg1"/>
                </a:solidFill>
              </a:rPr>
              <a:t>? Hãy </a:t>
            </a:r>
            <a:r>
              <a:rPr lang="vi-VN" sz="4800" dirty="0" smtClean="0">
                <a:solidFill>
                  <a:schemeClr val="bg1"/>
                </a:solidFill>
              </a:rPr>
              <a:t>xót </a:t>
            </a:r>
            <a:r>
              <a:rPr lang="vi-VN" sz="4800" dirty="0">
                <a:solidFill>
                  <a:schemeClr val="bg1"/>
                </a:solidFill>
              </a:rPr>
              <a:t>thương con Chúa </a:t>
            </a:r>
            <a:r>
              <a:rPr lang="vi-VN" sz="4800" dirty="0" smtClean="0">
                <a:solidFill>
                  <a:schemeClr val="bg1"/>
                </a:solidFill>
              </a:rPr>
              <a:t>hỡi </a:t>
            </a:r>
            <a:r>
              <a:rPr lang="vi-VN" sz="4800" dirty="0">
                <a:solidFill>
                  <a:schemeClr val="bg1"/>
                </a:solidFill>
              </a:rPr>
              <a:t>xin đừng làm </a:t>
            </a:r>
            <a:r>
              <a:rPr lang="vi-VN" sz="4800" dirty="0" smtClean="0">
                <a:solidFill>
                  <a:schemeClr val="bg1"/>
                </a:solidFill>
              </a:rPr>
              <a:t>ngơ</a:t>
            </a:r>
            <a:r>
              <a:rPr lang="vi-VN" sz="4800" dirty="0">
                <a:solidFill>
                  <a:schemeClr val="bg1"/>
                </a:solidFill>
              </a:rPr>
              <a:t>. </a:t>
            </a:r>
            <a:r>
              <a:rPr lang="vi-VN" sz="4800" dirty="0">
                <a:solidFill>
                  <a:srgbClr val="FFFF00"/>
                </a:solidFill>
              </a:rPr>
              <a:t>(Chúa </a:t>
            </a:r>
            <a:r>
              <a:rPr lang="en-US" sz="4800" dirty="0">
                <a:solidFill>
                  <a:srgbClr val="FFFF00"/>
                </a:solidFill>
              </a:rPr>
              <a:t>ơ</a:t>
            </a:r>
            <a:r>
              <a:rPr lang="vi-VN" sz="4800" dirty="0" smtClean="0">
                <a:solidFill>
                  <a:srgbClr val="FFFF00"/>
                </a:solidFill>
              </a:rPr>
              <a:t>i</a:t>
            </a:r>
            <a:r>
              <a:rPr lang="vi-VN" sz="4800" dirty="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984435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193251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000" b="0" dirty="0">
                <a:solidFill>
                  <a:srgbClr val="FFFF00"/>
                </a:solidFill>
                <a:effectLst/>
                <a:latin typeface="+mj-lt"/>
              </a:rPr>
              <a:t>Ca </a:t>
            </a:r>
            <a:r>
              <a:rPr lang="en-US" sz="7000" b="0" dirty="0" err="1">
                <a:solidFill>
                  <a:srgbClr val="FFFF00"/>
                </a:solidFill>
                <a:effectLst/>
                <a:latin typeface="+mj-lt"/>
              </a:rPr>
              <a:t>Kết</a:t>
            </a:r>
            <a:r>
              <a:rPr lang="en-US" sz="7000" b="0" dirty="0">
                <a:solidFill>
                  <a:srgbClr val="FFFF00"/>
                </a:solidFill>
                <a:effectLst/>
                <a:latin typeface="+mj-lt"/>
              </a:rPr>
              <a:t> </a:t>
            </a:r>
            <a:r>
              <a:rPr lang="en-US" sz="7000" b="0" dirty="0" err="1">
                <a:solidFill>
                  <a:srgbClr val="FFFF00"/>
                </a:solidFill>
                <a:effectLst/>
                <a:latin typeface="+mj-lt"/>
              </a:rPr>
              <a:t>Lễ</a:t>
            </a:r>
            <a:r>
              <a:rPr lang="en-US" sz="7000" b="0" dirty="0">
                <a:solidFill>
                  <a:srgbClr val="FFFF00"/>
                </a:solidFill>
                <a:effectLst/>
                <a:latin typeface="+mj-lt"/>
              </a:rPr>
              <a:t/>
            </a:r>
            <a:br>
              <a:rPr lang="en-US" sz="7000" b="0" dirty="0">
                <a:solidFill>
                  <a:srgbClr val="FFFF00"/>
                </a:solidFill>
                <a:effectLst/>
                <a:latin typeface="+mj-lt"/>
              </a:rPr>
            </a:br>
            <a:r>
              <a:rPr lang="en-US" sz="6000" dirty="0" smtClean="0">
                <a:solidFill>
                  <a:srgbClr val="FFFF00"/>
                </a:solidFill>
              </a:rPr>
              <a:t>TỪ CHỐN LUYỆN HÌNH</a:t>
            </a:r>
            <a:br>
              <a:rPr lang="en-US" sz="6000" dirty="0" smtClean="0">
                <a:solidFill>
                  <a:srgbClr val="FFFF00"/>
                </a:solidFill>
              </a:rPr>
            </a:br>
            <a:r>
              <a:rPr lang="en-US" sz="5400" i="1" dirty="0" smtClean="0">
                <a:solidFill>
                  <a:schemeClr val="bg1"/>
                </a:solidFill>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a:t>
            </a:r>
            <a:r>
              <a:rPr lang="en-US" sz="5400" b="0" u="sng" dirty="0" smtClean="0">
                <a:solidFill>
                  <a:srgbClr val="FFFF00"/>
                </a:solidFill>
                <a:effectLst/>
              </a:rPr>
              <a:t>1:</a:t>
            </a:r>
            <a:r>
              <a:rPr lang="en-US" sz="5400" b="0" dirty="0" smtClean="0">
                <a:solidFill>
                  <a:schemeClr val="bg1"/>
                </a:solidFill>
                <a:effectLst/>
              </a:rPr>
              <a:t> </a:t>
            </a:r>
            <a:r>
              <a:rPr lang="vi-VN" sz="5400" dirty="0" smtClean="0">
                <a:solidFill>
                  <a:schemeClr val="bg1"/>
                </a:solidFill>
              </a:rPr>
              <a:t>Từ </a:t>
            </a:r>
            <a:r>
              <a:rPr lang="vi-VN" sz="5400" dirty="0">
                <a:solidFill>
                  <a:schemeClr val="bg1"/>
                </a:solidFill>
              </a:rPr>
              <a:t>chốn luyện hình u tối. Vọng tiếng bao linh hồn khóc than. Niềm thành tin dâng Mẹ nhân ái. Nguyện Mẹ thương nghe đoàn con cái thiết tha van nài.</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FF00"/>
                </a:solidFill>
                <a:effectLst/>
              </a:rPr>
              <a:t>Đk</a:t>
            </a:r>
            <a:r>
              <a:rPr lang="en-US" sz="5400" b="0" u="sng" dirty="0" smtClean="0">
                <a:solidFill>
                  <a:srgbClr val="FFFF00"/>
                </a:solidFill>
                <a:effectLst/>
              </a:rPr>
              <a:t>:</a:t>
            </a:r>
            <a:r>
              <a:rPr lang="en-US" sz="5400" b="0" dirty="0" smtClean="0">
                <a:solidFill>
                  <a:schemeClr val="bg1"/>
                </a:solidFill>
                <a:effectLst/>
              </a:rPr>
              <a:t> </a:t>
            </a:r>
            <a:r>
              <a:rPr lang="vi-VN" sz="5400" dirty="0">
                <a:solidFill>
                  <a:schemeClr val="bg1"/>
                </a:solidFill>
              </a:rPr>
              <a:t>Từ vực sâu, tiếng khóc than còn vọng ngân với tháng năm u hoài đớn đau. Mẹ Mẹ ơi, hãy đoái thương, lòng từ bi hãy chiếu soi hết mọi linh </a:t>
            </a:r>
            <a:r>
              <a:rPr lang="vi-VN" sz="5400" dirty="0" smtClean="0">
                <a:solidFill>
                  <a:schemeClr val="bg1"/>
                </a:solidFill>
              </a:rPr>
              <a:t>hồn</a:t>
            </a:r>
            <a:r>
              <a:rPr lang="en-US"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b="0" u="sng" dirty="0" smtClean="0">
                <a:solidFill>
                  <a:srgbClr val="FFFF00"/>
                </a:solidFill>
                <a:effectLst/>
              </a:rPr>
              <a:t>:</a:t>
            </a:r>
            <a:r>
              <a:rPr lang="en-US" sz="5400" b="0" dirty="0" smtClean="0">
                <a:solidFill>
                  <a:schemeClr val="bg1"/>
                </a:solidFill>
                <a:effectLst/>
              </a:rPr>
              <a:t> </a:t>
            </a:r>
            <a:r>
              <a:rPr lang="vi-VN" sz="5400" dirty="0">
                <a:solidFill>
                  <a:schemeClr val="bg1"/>
                </a:solidFill>
              </a:rPr>
              <a:t>Ngày tháng trôi vào quên lãng. Nào biết trông ai người nhớ thương. Lệ sầu rưng rưng mờ đôi mắt. Lửa hồng bao đêm ngày lung nấu đơn đau khôn lường.</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FF00"/>
                </a:solidFill>
                <a:effectLst/>
              </a:rPr>
              <a:t>Đk</a:t>
            </a:r>
            <a:r>
              <a:rPr lang="en-US" sz="5400" b="0" u="sng" dirty="0" smtClean="0">
                <a:solidFill>
                  <a:srgbClr val="FFFF00"/>
                </a:solidFill>
                <a:effectLst/>
              </a:rPr>
              <a:t>:</a:t>
            </a:r>
            <a:r>
              <a:rPr lang="en-US" sz="5400" b="0" dirty="0" smtClean="0">
                <a:solidFill>
                  <a:schemeClr val="bg1"/>
                </a:solidFill>
                <a:effectLst/>
              </a:rPr>
              <a:t> </a:t>
            </a:r>
            <a:r>
              <a:rPr lang="vi-VN" sz="5400" dirty="0">
                <a:solidFill>
                  <a:schemeClr val="bg1"/>
                </a:solidFill>
              </a:rPr>
              <a:t>Từ vực sâu, tiếng khóc than còn vọng ngân với tháng năm u hoài đớn đau. Mẹ Mẹ ơi, hãy đoái thương, lòng từ bi hãy chiếu soi hết mọi linh </a:t>
            </a:r>
            <a:r>
              <a:rPr lang="vi-VN" sz="5400" dirty="0" smtClean="0">
                <a:solidFill>
                  <a:schemeClr val="bg1"/>
                </a:solidFill>
              </a:rPr>
              <a:t>hồn</a:t>
            </a:r>
            <a:r>
              <a:rPr lang="en-US"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4196638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19325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1454</Words>
  <Application>Microsoft Office PowerPoint</Application>
  <PresentationFormat>On-screen Show (16:9)</PresentationFormat>
  <Paragraphs>82</Paragraphs>
  <Slides>78</Slides>
  <Notes>1</Notes>
  <HiddenSlides>0</HiddenSlides>
  <MMClips>0</MMClips>
  <ScaleCrop>false</ScaleCrop>
  <HeadingPairs>
    <vt:vector size="4" baseType="variant">
      <vt:variant>
        <vt:lpstr>Theme</vt:lpstr>
      </vt:variant>
      <vt:variant>
        <vt:i4>10</vt:i4>
      </vt:variant>
      <vt:variant>
        <vt:lpstr>Slide Titles</vt:lpstr>
      </vt:variant>
      <vt:variant>
        <vt:i4>78</vt:i4>
      </vt:variant>
    </vt:vector>
  </HeadingPairs>
  <TitlesOfParts>
    <vt:vector size="88" baseType="lpstr">
      <vt:lpstr>Office Theme</vt:lpstr>
      <vt:lpstr>36_Default Design</vt:lpstr>
      <vt:lpstr>10_Office Theme</vt:lpstr>
      <vt:lpstr>37_Default Design</vt:lpstr>
      <vt:lpstr>6_Office Theme</vt:lpstr>
      <vt:lpstr>8_Office Theme</vt:lpstr>
      <vt:lpstr>2_Office Theme</vt:lpstr>
      <vt:lpstr>9_Office Theme</vt:lpstr>
      <vt:lpstr>5_Office Theme</vt:lpstr>
      <vt:lpstr>3_Office Theme</vt:lpstr>
      <vt:lpstr>PowerPoint Presentation</vt:lpstr>
      <vt:lpstr>Ca Nhập Lễ HÃY SẴN SÀNG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62 Chúa Nhật XXXII Thường Niên Năm A Lm. Kim Long 04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Mơ tưởng Chúa mỗi khi lên giường, và qua năm canh con thầm nhắc. Bởi Ngài đã đoái thương luôn cứu nguy hộ phù, nương bóng tay Ngài, miệng con vui hát mừng.</vt:lpstr>
      <vt:lpstr>Đk: Lạy Chúa, Thiên Chúa con tôn thờ, linh hồn con luôn khao khát Ngài.</vt:lpstr>
      <vt:lpstr>PowerPoint Presentation</vt:lpstr>
      <vt:lpstr>PowerPoint Presentation</vt:lpstr>
      <vt:lpstr>Anh em hãy tỉnh thức và hãy sẵn sàng, vì vào giờ anh em không ngờ Con Người sẽ đến.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muốn dâng lên Ngài bánh từ hạt lúa vàng tươi. Là hoa mầu ruộng đất do nước mắt giọt mồ hôi. Như hương hoa cuộc sống nuôi lớn con từ thuở nào…</vt:lpstr>
      <vt:lpstr>…  Xin dâng lên tòa cao này bông lúa thơm ngọt ngào. Như lễ dâng chân thành, xin ơn Chúa thương chúc lành.</vt:lpstr>
      <vt:lpstr>Đk:  Lòng hiệp lòng nguyện dâng lời con thiết tha nguyện dâng. Khi ban mai hay chiều tàn lời dâng Chúa luôn vọng ngân…</vt:lpstr>
      <vt:lpstr>… Và này cuộc đời con nguyện dâng Chúa như lòng son. Đâu cao sang chỉ mọn hèn phận con nhỏ bé như không.</vt:lpstr>
      <vt:lpstr>Tk2: Con muốn dâng lên Ngài chén rượu tinh khiết sạch trong. Là rượu nồng tình yêu như tấm chân tình thủy chung. Đây hy sinh cuộc sống tha thiết dâng trọn tuổi mộng…</vt:lpstr>
      <vt:lpstr>… Cho đau thương dần qua và cho cay đắng xóa nhòa. Xin Chúa cho muôn nhà an vui sống trong thái hòa.</vt:lpstr>
      <vt:lpstr>Đk:  Lòng hiệp lòng nguyện dâng lời con thiết tha nguyện dâng. Khi ban mai hay chiều tàn lời dâng Chúa luôn vọng ngân…</vt:lpstr>
      <vt:lpstr>… Và này cuộc đời con nguyện dâng Chúa như lòng son. Đâu cao sang chỉ mọn hèn phận con nhỏ bé như không.</vt:lpstr>
      <vt:lpstr>PowerPoint Presentation</vt:lpstr>
      <vt:lpstr>PowerPoint Presentation</vt:lpstr>
      <vt:lpstr>PowerPoint Presentation</vt:lpstr>
      <vt:lpstr>Ca Nguyện Hiệp Lễ TỪ NƠI VỰC SÂU Phùng Minh Mẫn</vt:lpstr>
      <vt:lpstr>Đk: Từ nơi vực sâu hồn con chìm trong ngút ngàn khổ đau. Từ nơi vực sâu, lời con nài van thiết tha dường bao. Cậy vì lòng Chúa xót thương muôn đời. Chúa hỡi thương con theo lượng từ ái của Ngài…</vt:lpstr>
      <vt:lpstr>… Vì bao ngày qua đời con vùi trong vũng lầy phù hoa. Còn đâu bình an, vì xa tình yêu Chúa bao từ nhân. Ngài ơi còn nghe tiếng con kêu cầu? Hãy xót thương con Chúa hỡi xin đừng làm ngơ. (Chúa ơi!)</vt:lpstr>
      <vt:lpstr>Tk1: Lạy Chúa vực sâu u tối khiến linh hồn con quá khiếp run. Từ khi rời xa nhan Chúa thân rơi vào chốn khốn cùng. Giờ đây hồn con mong Chúa khác chi tuần phiên ngóng ánh dương. Và như đàn nai đang khát ước mong tìm về suối nước trong.</vt:lpstr>
      <vt:lpstr>Đk: Từ nơi vực sâu hồn con chìm trong ngút ngàn khổ đau. Từ nơi vực sâu, lời con nài van thiết tha dường bao. Cậy vì lòng Chúa xót thương muôn đời. Chúa hỡi thương con theo lượng từ ái của Ngài…</vt:lpstr>
      <vt:lpstr>… Vì bao ngày qua đời con vùi trong vũng lầy phù hoa. Còn đâu bình an, vì xa tình yêu Chúa bao từ nhân. Ngài ơi còn nghe tiếng con kêu cầu? Hãy xót thương con Chúa hỡi xin đừng làm ngơ. (Chúa ơi!)</vt:lpstr>
      <vt:lpstr>Tk2: Nài xin Ngài không minh xét theo như tội con đã trót mang. Nguyện Chúa rộng lượng tha thứ theo như lòng Ngài vẫn thứ tha. Vì nếu Ngài không thương xót có ai được ơn cứu rỗi chăng? Lòng con hằng tin nơi Chúa khoan dung hải hà suốt tháng năm.</vt:lpstr>
      <vt:lpstr>Đk: Từ nơi vực sâu hồn con chìm trong ngút ngàn khổ đau. Từ nơi vực sâu, lời con nài van thiết tha dường bao. Cậy vì lòng Chúa xót thương muôn đời. Chúa hỡi thương con theo lượng từ ái của Ngài…</vt:lpstr>
      <vt:lpstr>… Vì bao ngày qua đời con vùi trong vũng lầy phù hoa. Còn đâu bình an, vì xa tình yêu Chúa bao từ nhân. Ngài ơi còn nghe tiếng con kêu cầu? Hãy xót thương con Chúa hỡi xin đừng làm ngơ. (Chúa ơi!)</vt:lpstr>
      <vt:lpstr>Tk3: Trần thế hằng mong giam giữ con trong lạc xa những thoái hư. Và con nhiều phen yếu đuối quay lưng phản nghịch Chúa chí từ. Giờ đây hồn con khinh ghét biết bao tội xưa quá xấu xa. Ngày đêm buồn đau than khóc cho bao nhiêu lầm lỗi đã qua.</vt:lpstr>
      <vt:lpstr>Đk: Từ nơi vực sâu hồn con chìm trong ngút ngàn khổ đau. Từ nơi vực sâu, lời con nài van thiết tha dường bao. Cậy vì lòng Chúa xót thương muôn đời. Chúa hỡi thương con theo lượng từ ái của Ngài…</vt:lpstr>
      <vt:lpstr>… Vì bao ngày qua đời con vùi trong vũng lầy phù hoa. Còn đâu bình an, vì xa tình yêu Chúa bao từ nhân. Ngài ơi còn nghe tiếng con kêu cầu? Hãy xót thương con Chúa hỡi xin đừng làm ngơ. (Chúa ơi!)</vt:lpstr>
      <vt:lpstr>PowerPoint Presentation</vt:lpstr>
      <vt:lpstr>PowerPoint Presentation</vt:lpstr>
      <vt:lpstr>Ca Kết Lễ TỪ CHỐN LUYỆN HÌNH Kim long</vt:lpstr>
      <vt:lpstr>Tk1: Từ chốn luyện hình u tối. Vọng tiếng bao linh hồn khóc than. Niềm thành tin dâng Mẹ nhân ái. Nguyện Mẹ thương nghe đoàn con cái thiết tha van nài.</vt:lpstr>
      <vt:lpstr>Đk: Từ vực sâu, tiếng khóc than còn vọng ngân với tháng năm u hoài đớn đau. Mẹ Mẹ ơi, hãy đoái thương, lòng từ bi hãy chiếu soi hết mọi linh hồn.</vt:lpstr>
      <vt:lpstr>Tk2: Ngày tháng trôi vào quên lãng. Nào biết trông ai người nhớ thương. Lệ sầu rưng rưng mờ đôi mắt. Lửa hồng bao đêm ngày lung nấu đơn đau khôn lường.</vt:lpstr>
      <vt:lpstr>Đk: Từ vực sâu, tiếng khóc than còn vọng ngân với tháng năm u hoài đớn đau. Mẹ Mẹ ơi, hãy đoái thương, lòng từ bi hãy chiếu soi hết mọi linh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213</cp:revision>
  <dcterms:created xsi:type="dcterms:W3CDTF">2023-05-21T07:25:42Z</dcterms:created>
  <dcterms:modified xsi:type="dcterms:W3CDTF">2023-11-09T22:04:20Z</dcterms:modified>
</cp:coreProperties>
</file>