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20" r:id="rId12"/>
    <p:sldMasterId id="2147484456" r:id="rId13"/>
    <p:sldMasterId id="2147484468" r:id="rId14"/>
    <p:sldMasterId id="2147484504" r:id="rId15"/>
    <p:sldMasterId id="2147484516" r:id="rId16"/>
  </p:sldMasterIdLst>
  <p:notesMasterIdLst>
    <p:notesMasterId r:id="rId108"/>
  </p:notesMasterIdLst>
  <p:sldIdLst>
    <p:sldId id="507" r:id="rId17"/>
    <p:sldId id="376" r:id="rId18"/>
    <p:sldId id="818" r:id="rId19"/>
    <p:sldId id="820" r:id="rId20"/>
    <p:sldId id="831" r:id="rId21"/>
    <p:sldId id="834" r:id="rId22"/>
    <p:sldId id="838" r:id="rId23"/>
    <p:sldId id="839" r:id="rId24"/>
    <p:sldId id="840" r:id="rId25"/>
    <p:sldId id="837" r:id="rId26"/>
    <p:sldId id="841" r:id="rId27"/>
    <p:sldId id="836" r:id="rId28"/>
    <p:sldId id="842" r:id="rId29"/>
    <p:sldId id="843" r:id="rId30"/>
    <p:sldId id="835" r:id="rId31"/>
    <p:sldId id="869" r:id="rId32"/>
    <p:sldId id="844" r:id="rId33"/>
    <p:sldId id="870" r:id="rId34"/>
    <p:sldId id="553" r:id="rId35"/>
    <p:sldId id="873" r:id="rId36"/>
    <p:sldId id="874" r:id="rId37"/>
    <p:sldId id="875" r:id="rId38"/>
    <p:sldId id="876" r:id="rId39"/>
    <p:sldId id="832" r:id="rId40"/>
    <p:sldId id="384" r:id="rId41"/>
    <p:sldId id="386" r:id="rId42"/>
    <p:sldId id="387" r:id="rId43"/>
    <p:sldId id="388" r:id="rId44"/>
    <p:sldId id="389" r:id="rId45"/>
    <p:sldId id="390" r:id="rId46"/>
    <p:sldId id="391" r:id="rId47"/>
    <p:sldId id="647" r:id="rId48"/>
    <p:sldId id="649" r:id="rId49"/>
    <p:sldId id="794" r:id="rId50"/>
    <p:sldId id="877" r:id="rId51"/>
    <p:sldId id="796" r:id="rId52"/>
    <p:sldId id="878" r:id="rId53"/>
    <p:sldId id="797" r:id="rId54"/>
    <p:sldId id="879" r:id="rId55"/>
    <p:sldId id="798" r:id="rId56"/>
    <p:sldId id="880" r:id="rId57"/>
    <p:sldId id="816" r:id="rId58"/>
    <p:sldId id="881" r:id="rId59"/>
    <p:sldId id="653" r:id="rId60"/>
    <p:sldId id="800" r:id="rId61"/>
    <p:sldId id="728"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61" r:id="rId79"/>
    <p:sldId id="559" r:id="rId80"/>
    <p:sldId id="614" r:id="rId81"/>
    <p:sldId id="883" r:id="rId82"/>
    <p:sldId id="745" r:id="rId83"/>
    <p:sldId id="884" r:id="rId84"/>
    <p:sldId id="882" r:id="rId85"/>
    <p:sldId id="810" r:id="rId86"/>
    <p:sldId id="729" r:id="rId87"/>
    <p:sldId id="277" r:id="rId88"/>
    <p:sldId id="279" r:id="rId89"/>
    <p:sldId id="886" r:id="rId90"/>
    <p:sldId id="887" r:id="rId91"/>
    <p:sldId id="278" r:id="rId92"/>
    <p:sldId id="888" r:id="rId93"/>
    <p:sldId id="889" r:id="rId94"/>
    <p:sldId id="825" r:id="rId95"/>
    <p:sldId id="885" r:id="rId96"/>
    <p:sldId id="290" r:id="rId97"/>
    <p:sldId id="292" r:id="rId98"/>
    <p:sldId id="814" r:id="rId99"/>
    <p:sldId id="293" r:id="rId100"/>
    <p:sldId id="563" r:id="rId101"/>
    <p:sldId id="890" r:id="rId102"/>
    <p:sldId id="826" r:id="rId103"/>
    <p:sldId id="891" r:id="rId104"/>
    <p:sldId id="564" r:id="rId105"/>
    <p:sldId id="892" r:id="rId106"/>
    <p:sldId id="833"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qLbfoDCHyHFvbonvf7Q3A==" hashData="B0PlZ9m9Ti0CS/iarEyUd91E8ic="/>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07" Type="http://schemas.openxmlformats.org/officeDocument/2006/relationships/slide" Target="slides/slide91.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slide" Target="slides/slide8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presProps" Target="pres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84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721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738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563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7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715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655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9131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956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154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937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2660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414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3719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00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480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432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4009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00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500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812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26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83354"/>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94379"/>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smtClean="0">
                <a:solidFill>
                  <a:srgbClr val="FFFF00"/>
                </a:solidFill>
              </a:rPr>
              <a:t>Tk</a:t>
            </a:r>
            <a:r>
              <a:rPr lang="vi-VN" sz="6000" u="sng" dirty="0" smtClean="0">
                <a:solidFill>
                  <a:srgbClr val="FFFF00"/>
                </a:solidFill>
              </a:rPr>
              <a:t>2</a:t>
            </a:r>
            <a:r>
              <a:rPr lang="en-US" sz="6000" u="sng" dirty="0" smtClean="0">
                <a:solidFill>
                  <a:srgbClr val="FFFF00"/>
                </a:solidFill>
              </a:rPr>
              <a:t>:</a:t>
            </a:r>
            <a:r>
              <a:rPr lang="vi-VN" sz="6000" dirty="0" smtClean="0">
                <a:solidFill>
                  <a:schemeClr val="bg1"/>
                </a:solidFill>
              </a:rPr>
              <a:t> </a:t>
            </a:r>
            <a:r>
              <a:rPr lang="vi-VN" sz="6000" dirty="0">
                <a:solidFill>
                  <a:schemeClr val="bg1"/>
                </a:solidFill>
              </a:rPr>
              <a:t>Ai chối từ xác phàm trần lụy sẽ được sống hiển vinh. Vì Đấng phán xét trong quyền linh đã tự nhận đau đớn với muôn khổ hình</a:t>
            </a:r>
            <a:r>
              <a:rPr lang="vi-VN" sz="6000" dirty="0" smtClean="0">
                <a:solidFill>
                  <a:schemeClr val="bg1"/>
                </a:solidFill>
              </a:rPr>
              <a:t>.</a:t>
            </a:r>
            <a:endParaRPr lang="vi-VN" sz="6000" dirty="0">
              <a:solidFill>
                <a:schemeClr val="bg1"/>
              </a:solidFill>
              <a:latin typeface="+mj-lt"/>
            </a:endParaRPr>
          </a:p>
        </p:txBody>
      </p:sp>
    </p:spTree>
    <p:extLst>
      <p:ext uri="{BB962C8B-B14F-4D97-AF65-F5344CB8AC3E}">
        <p14:creationId xmlns:p14="http://schemas.microsoft.com/office/powerpoint/2010/main" val="9605901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vi-VN" sz="6000" dirty="0" smtClean="0">
                <a:solidFill>
                  <a:schemeClr val="bg1"/>
                </a:solidFill>
              </a:rPr>
              <a:t>Đây </a:t>
            </a:r>
            <a:r>
              <a:rPr lang="vi-VN" sz="6000" dirty="0">
                <a:solidFill>
                  <a:schemeClr val="bg1"/>
                </a:solidFill>
              </a:rPr>
              <a:t>bài ca ngàn trùng dâng về Thiên Chúa, bài ca thắm nhuộm máu hồng. Từng bao người anh dũng tiến lên hy sinh vì tình yêu.</a:t>
            </a:r>
            <a:endParaRPr lang="vi-VN" sz="6000" dirty="0">
              <a:solidFill>
                <a:schemeClr val="bg1"/>
              </a:solidFill>
              <a:latin typeface="+mj-lt"/>
            </a:endParaRPr>
          </a:p>
        </p:txBody>
      </p:sp>
    </p:spTree>
    <p:extLst>
      <p:ext uri="{BB962C8B-B14F-4D97-AF65-F5344CB8AC3E}">
        <p14:creationId xmlns:p14="http://schemas.microsoft.com/office/powerpoint/2010/main" val="41517709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smtClean="0">
                <a:solidFill>
                  <a:srgbClr val="FFFF00"/>
                </a:solidFill>
              </a:rPr>
              <a:t>Tk3:</a:t>
            </a:r>
            <a:r>
              <a:rPr lang="vi-VN" sz="6000" dirty="0" smtClean="0">
                <a:solidFill>
                  <a:schemeClr val="bg1"/>
                </a:solidFill>
              </a:rPr>
              <a:t> </a:t>
            </a:r>
            <a:r>
              <a:rPr lang="vi-VN" sz="6000" dirty="0">
                <a:solidFill>
                  <a:schemeClr val="bg1"/>
                </a:solidFill>
              </a:rPr>
              <a:t>Tay Chúa hằng che chở phù hộ quân thù sẽ phải </a:t>
            </a:r>
            <a:r>
              <a:rPr lang="vi-VN" sz="6000" dirty="0" smtClean="0">
                <a:solidFill>
                  <a:schemeClr val="bg1"/>
                </a:solidFill>
              </a:rPr>
              <a:t>lui.</a:t>
            </a:r>
            <a:r>
              <a:rPr lang="en-US" sz="6000" dirty="0" smtClean="0">
                <a:solidFill>
                  <a:schemeClr val="bg1"/>
                </a:solidFill>
              </a:rPr>
              <a:t> </a:t>
            </a:r>
            <a:r>
              <a:rPr lang="vi-VN" sz="6000" dirty="0" smtClean="0">
                <a:solidFill>
                  <a:schemeClr val="bg1"/>
                </a:solidFill>
              </a:rPr>
              <a:t>Họ </a:t>
            </a:r>
            <a:r>
              <a:rPr lang="vi-VN" sz="6000" dirty="0">
                <a:solidFill>
                  <a:schemeClr val="bg1"/>
                </a:solidFill>
              </a:rPr>
              <a:t>chiến thắng hát ca mừng vui dù người trần chê trách lãng quên suốt đời.</a:t>
            </a:r>
            <a:endParaRPr lang="vi-VN" sz="6000" dirty="0">
              <a:solidFill>
                <a:schemeClr val="bg1"/>
              </a:solidFill>
              <a:latin typeface="+mj-lt"/>
            </a:endParaRPr>
          </a:p>
        </p:txBody>
      </p:sp>
    </p:spTree>
    <p:extLst>
      <p:ext uri="{BB962C8B-B14F-4D97-AF65-F5344CB8AC3E}">
        <p14:creationId xmlns:p14="http://schemas.microsoft.com/office/powerpoint/2010/main" val="16920490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vi-VN" sz="6000" dirty="0" smtClean="0">
                <a:solidFill>
                  <a:schemeClr val="bg1"/>
                </a:solidFill>
              </a:rPr>
              <a:t>Đây </a:t>
            </a:r>
            <a:r>
              <a:rPr lang="vi-VN" sz="6000" dirty="0">
                <a:solidFill>
                  <a:schemeClr val="bg1"/>
                </a:solidFill>
              </a:rPr>
              <a:t>bài ca ngàn trùng dâng về Thiên Chúa, bài ca thắm nhuộm máu hồng. Từng bao người anh dũng tiến lên hy sinh vì tình yêu.</a:t>
            </a:r>
            <a:endParaRPr lang="vi-VN" sz="6000" dirty="0">
              <a:solidFill>
                <a:schemeClr val="bg1"/>
              </a:solidFill>
              <a:latin typeface="+mj-lt"/>
            </a:endParaRPr>
          </a:p>
        </p:txBody>
      </p:sp>
    </p:spTree>
    <p:extLst>
      <p:ext uri="{BB962C8B-B14F-4D97-AF65-F5344CB8AC3E}">
        <p14:creationId xmlns:p14="http://schemas.microsoft.com/office/powerpoint/2010/main" val="37901387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dirty="0" smtClean="0">
                <a:solidFill>
                  <a:srgbClr val="FFFF00"/>
                </a:solidFill>
              </a:rPr>
              <a:t>PHẦN RƯỚC KIỆU</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2.LÒNG TRUNG NGHĨA</a:t>
            </a:r>
            <a:r>
              <a:rPr lang="en-US" sz="7000" dirty="0" smtClean="0">
                <a:solidFill>
                  <a:srgbClr val="FFFF00"/>
                </a:solidFill>
              </a:rPr>
              <a:t/>
            </a:r>
            <a:br>
              <a:rPr lang="en-US" sz="7000" dirty="0" smtClean="0">
                <a:solidFill>
                  <a:srgbClr val="FFFF00"/>
                </a:solidFill>
              </a:rPr>
            </a:br>
            <a:r>
              <a:rPr lang="en-US" sz="5000" i="1" dirty="0" err="1" smtClean="0">
                <a:solidFill>
                  <a:schemeClr val="bg1"/>
                </a:solidFill>
              </a:rPr>
              <a:t>Nguyễn</a:t>
            </a:r>
            <a:r>
              <a:rPr lang="en-US" sz="5000" i="1" dirty="0" smtClean="0">
                <a:solidFill>
                  <a:schemeClr val="bg1"/>
                </a:solidFill>
              </a:rPr>
              <a:t> Bang </a:t>
            </a:r>
            <a:r>
              <a:rPr lang="en-US" sz="5000" i="1" dirty="0" err="1" smtClean="0">
                <a:solidFill>
                  <a:schemeClr val="bg1"/>
                </a:solidFill>
              </a:rPr>
              <a:t>Hanh</a:t>
            </a:r>
            <a:endParaRPr lang="en-US" sz="5000" b="0" i="1" dirty="0">
              <a:solidFill>
                <a:schemeClr val="bg1"/>
              </a:solidFill>
              <a:effectLst/>
            </a:endParaRPr>
          </a:p>
        </p:txBody>
      </p:sp>
    </p:spTree>
    <p:extLst>
      <p:ext uri="{BB962C8B-B14F-4D97-AF65-F5344CB8AC3E}">
        <p14:creationId xmlns:p14="http://schemas.microsoft.com/office/powerpoint/2010/main" val="81365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100" u="sng" dirty="0" smtClean="0">
                <a:solidFill>
                  <a:srgbClr val="FFFF00"/>
                </a:solidFill>
              </a:rPr>
              <a:t>Tk1:</a:t>
            </a:r>
            <a:r>
              <a:rPr lang="en-US" sz="5100" dirty="0" smtClean="0">
                <a:solidFill>
                  <a:schemeClr val="bg1"/>
                </a:solidFill>
              </a:rPr>
              <a:t> </a:t>
            </a:r>
            <a:r>
              <a:rPr lang="vi-VN" sz="5100" dirty="0" smtClean="0">
                <a:solidFill>
                  <a:schemeClr val="bg1"/>
                </a:solidFill>
              </a:rPr>
              <a:t>Hồi </a:t>
            </a:r>
            <a:r>
              <a:rPr lang="vi-VN" sz="5100" dirty="0">
                <a:solidFill>
                  <a:schemeClr val="bg1"/>
                </a:solidFill>
              </a:rPr>
              <a:t>chiêng dứt tiếng đầu rơi chốn pháp trường. Hồn thiêng lâng lâng về thiên quốc xa vời. Từ nay thôi những ngày tân khổ u buồn, về quê phúc vinh hưởng nhan Chúa muôn đời.</a:t>
            </a:r>
            <a:endParaRPr lang="vi-VN" sz="5100" dirty="0">
              <a:solidFill>
                <a:schemeClr val="bg1"/>
              </a:solidFill>
              <a:latin typeface="+mj-lt"/>
            </a:endParaRPr>
          </a:p>
        </p:txBody>
      </p:sp>
    </p:spTree>
    <p:extLst>
      <p:ext uri="{BB962C8B-B14F-4D97-AF65-F5344CB8AC3E}">
        <p14:creationId xmlns:p14="http://schemas.microsoft.com/office/powerpoint/2010/main" val="3068192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err="1">
                <a:solidFill>
                  <a:srgbClr val="FFFF00"/>
                </a:solidFill>
              </a:rPr>
              <a:t>Đk</a:t>
            </a:r>
            <a:r>
              <a:rPr lang="en-US" sz="5200" u="sng" dirty="0">
                <a:solidFill>
                  <a:srgbClr val="FFFF00"/>
                </a:solidFill>
              </a:rPr>
              <a:t>:</a:t>
            </a:r>
            <a:r>
              <a:rPr lang="vi-VN" sz="5200" dirty="0">
                <a:solidFill>
                  <a:schemeClr val="bg1"/>
                </a:solidFill>
              </a:rPr>
              <a:t> Muôn </a:t>
            </a:r>
            <a:r>
              <a:rPr lang="en-US" sz="5200" dirty="0">
                <a:solidFill>
                  <a:schemeClr val="bg1"/>
                </a:solidFill>
              </a:rPr>
              <a:t>ng</a:t>
            </a:r>
            <a:r>
              <a:rPr lang="vi-VN" sz="5200" dirty="0">
                <a:solidFill>
                  <a:schemeClr val="bg1"/>
                </a:solidFill>
              </a:rPr>
              <a:t>àn đau đớn nay đã theo ngày tháng trôi. Hy sinh vì lòng tin son sắt giữ câu đoan nguyền. </a:t>
            </a:r>
            <a:r>
              <a:rPr lang="en-US" sz="5200" dirty="0" err="1">
                <a:solidFill>
                  <a:schemeClr val="bg1"/>
                </a:solidFill>
              </a:rPr>
              <a:t>Quyết</a:t>
            </a:r>
            <a:r>
              <a:rPr lang="vi-VN" sz="5200" dirty="0">
                <a:solidFill>
                  <a:schemeClr val="bg1"/>
                </a:solidFill>
              </a:rPr>
              <a:t> tình trung tín lao khổ không hề dám phai</a:t>
            </a:r>
            <a:r>
              <a:rPr lang="en-US" sz="5200" dirty="0">
                <a:solidFill>
                  <a:schemeClr val="bg1"/>
                </a:solidFill>
              </a:rPr>
              <a:t> g</a:t>
            </a:r>
            <a:r>
              <a:rPr lang="vi-VN" sz="5200" dirty="0">
                <a:solidFill>
                  <a:schemeClr val="bg1"/>
                </a:solidFill>
              </a:rPr>
              <a:t>iữ tấm lòng hiếu trung lời thề xưa lẽ nào quên.</a:t>
            </a:r>
          </a:p>
        </p:txBody>
      </p:sp>
    </p:spTree>
    <p:extLst>
      <p:ext uri="{BB962C8B-B14F-4D97-AF65-F5344CB8AC3E}">
        <p14:creationId xmlns:p14="http://schemas.microsoft.com/office/powerpoint/2010/main" val="23763716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400" dirty="0" smtClean="0">
                <a:solidFill>
                  <a:schemeClr val="bg1"/>
                </a:solidFill>
                <a:latin typeface="+mj-lt"/>
              </a:rPr>
              <a:t> </a:t>
            </a:r>
            <a:endParaRPr lang="vi-VN" sz="4400" dirty="0">
              <a:solidFill>
                <a:schemeClr val="bg1"/>
              </a:solidFill>
              <a:latin typeface="+mj-lt"/>
            </a:endParaRPr>
          </a:p>
        </p:txBody>
      </p:sp>
      <p:sp>
        <p:nvSpPr>
          <p:cNvPr id="4" name="Subtitle 2"/>
          <p:cNvSpPr txBox="1">
            <a:spLocks/>
          </p:cNvSpPr>
          <p:nvPr/>
        </p:nvSpPr>
        <p:spPr>
          <a:xfrm>
            <a:off x="0" y="-19050"/>
            <a:ext cx="9144000" cy="51435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pPr>
            <a:r>
              <a:rPr lang="en-US" sz="5100" u="sng" dirty="0" smtClean="0">
                <a:solidFill>
                  <a:srgbClr val="FFFF00"/>
                </a:solidFill>
              </a:rPr>
              <a:t>Tk2:</a:t>
            </a:r>
            <a:r>
              <a:rPr lang="vi-VN" sz="5100" dirty="0" smtClean="0">
                <a:solidFill>
                  <a:schemeClr val="bg1"/>
                </a:solidFill>
              </a:rPr>
              <a:t> </a:t>
            </a:r>
            <a:r>
              <a:rPr lang="vi-VN" sz="5100" dirty="0">
                <a:solidFill>
                  <a:schemeClr val="bg1"/>
                </a:solidFill>
              </a:rPr>
              <a:t>Nhẹ quên đau thương bền vững tấm can trường. Ngày đêm khấn ước chờ dâng trái tim nồng. Lòng trung nghĩa ấy nghìn thu sáng tưng bừng. Ngàn năm chiếu soi vì in </a:t>
            </a:r>
            <a:r>
              <a:rPr lang="en-US" sz="5100" dirty="0" err="1" smtClean="0">
                <a:solidFill>
                  <a:schemeClr val="bg1"/>
                </a:solidFill>
              </a:rPr>
              <a:t>dấu</a:t>
            </a:r>
            <a:r>
              <a:rPr lang="vi-VN" sz="5100" dirty="0" smtClean="0">
                <a:solidFill>
                  <a:schemeClr val="bg1"/>
                </a:solidFill>
              </a:rPr>
              <a:t> </a:t>
            </a:r>
            <a:r>
              <a:rPr lang="vi-VN" sz="5100" dirty="0">
                <a:solidFill>
                  <a:schemeClr val="bg1"/>
                </a:solidFill>
              </a:rPr>
              <a:t>huy hoàng</a:t>
            </a:r>
            <a:r>
              <a:rPr lang="vi-VN" sz="5100" dirty="0" smtClean="0">
                <a:solidFill>
                  <a:schemeClr val="bg1"/>
                </a:solidFill>
              </a:rPr>
              <a:t>.</a:t>
            </a:r>
            <a:endParaRPr lang="vi-VN" sz="5100" dirty="0">
              <a:solidFill>
                <a:schemeClr val="bg1"/>
              </a:solidFill>
              <a:latin typeface="+mj-lt"/>
            </a:endParaRPr>
          </a:p>
        </p:txBody>
      </p:sp>
    </p:spTree>
    <p:extLst>
      <p:ext uri="{BB962C8B-B14F-4D97-AF65-F5344CB8AC3E}">
        <p14:creationId xmlns:p14="http://schemas.microsoft.com/office/powerpoint/2010/main" val="31417218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err="1">
                <a:solidFill>
                  <a:srgbClr val="FFFF00"/>
                </a:solidFill>
              </a:rPr>
              <a:t>Đk</a:t>
            </a:r>
            <a:r>
              <a:rPr lang="en-US" sz="5200" u="sng" dirty="0">
                <a:solidFill>
                  <a:srgbClr val="FFFF00"/>
                </a:solidFill>
              </a:rPr>
              <a:t>:</a:t>
            </a:r>
            <a:r>
              <a:rPr lang="vi-VN" sz="5200" dirty="0">
                <a:solidFill>
                  <a:schemeClr val="bg1"/>
                </a:solidFill>
              </a:rPr>
              <a:t> Muôn </a:t>
            </a:r>
            <a:r>
              <a:rPr lang="en-US" sz="5200" dirty="0">
                <a:solidFill>
                  <a:schemeClr val="bg1"/>
                </a:solidFill>
              </a:rPr>
              <a:t>ng</a:t>
            </a:r>
            <a:r>
              <a:rPr lang="vi-VN" sz="5200" dirty="0">
                <a:solidFill>
                  <a:schemeClr val="bg1"/>
                </a:solidFill>
              </a:rPr>
              <a:t>àn đau đớn nay đã theo ngày tháng trôi. Hy sinh vì lòng tin son sắt giữ câu đoan nguyền. </a:t>
            </a:r>
            <a:r>
              <a:rPr lang="en-US" sz="5200" dirty="0" err="1">
                <a:solidFill>
                  <a:schemeClr val="bg1"/>
                </a:solidFill>
              </a:rPr>
              <a:t>Quyết</a:t>
            </a:r>
            <a:r>
              <a:rPr lang="vi-VN" sz="5200" dirty="0">
                <a:solidFill>
                  <a:schemeClr val="bg1"/>
                </a:solidFill>
              </a:rPr>
              <a:t> tình trung tín lao khổ không hề dám phai</a:t>
            </a:r>
            <a:r>
              <a:rPr lang="en-US" sz="5200" dirty="0">
                <a:solidFill>
                  <a:schemeClr val="bg1"/>
                </a:solidFill>
              </a:rPr>
              <a:t> g</a:t>
            </a:r>
            <a:r>
              <a:rPr lang="vi-VN" sz="5200" dirty="0">
                <a:solidFill>
                  <a:schemeClr val="bg1"/>
                </a:solidFill>
              </a:rPr>
              <a:t>iữ tấm lòng hiếu trung lời thề xưa lẽ nào quên.</a:t>
            </a:r>
          </a:p>
        </p:txBody>
      </p:sp>
    </p:spTree>
    <p:extLst>
      <p:ext uri="{BB962C8B-B14F-4D97-AF65-F5344CB8AC3E}">
        <p14:creationId xmlns:p14="http://schemas.microsoft.com/office/powerpoint/2010/main" val="937698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a:solidFill>
                  <a:srgbClr val="FFFF00"/>
                </a:solidFill>
                <a:effectLst/>
              </a:rPr>
              <a:t>Nhập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ANH HÙNG TỬ ĐẠO</a:t>
            </a:r>
            <a:r>
              <a:rPr lang="en-US" sz="7000" dirty="0">
                <a:solidFill>
                  <a:srgbClr val="FFFF00"/>
                </a:solidFill>
              </a:rPr>
              <a:t/>
            </a:r>
            <a:br>
              <a:rPr lang="en-US" sz="7000" dirty="0">
                <a:solidFill>
                  <a:srgbClr val="FFFF00"/>
                </a:solidFill>
              </a:rPr>
            </a:br>
            <a:r>
              <a:rPr lang="en-US" sz="5000" i="1" dirty="0" err="1" smtClean="0">
                <a:solidFill>
                  <a:schemeClr val="bg1"/>
                </a:solidFill>
              </a:rPr>
              <a:t>Hồ</a:t>
            </a:r>
            <a:r>
              <a:rPr lang="en-US" sz="5000" i="1" dirty="0" smtClean="0">
                <a:solidFill>
                  <a:schemeClr val="bg1"/>
                </a:solidFill>
              </a:rPr>
              <a:t> </a:t>
            </a:r>
            <a:r>
              <a:rPr lang="en-US" sz="5000" i="1" dirty="0" err="1" smtClean="0">
                <a:solidFill>
                  <a:schemeClr val="bg1"/>
                </a:solidFill>
              </a:rPr>
              <a:t>Khanh</a:t>
            </a:r>
            <a:r>
              <a:rPr lang="en-US" sz="5000" i="1" dirty="0" smtClean="0">
                <a:solidFill>
                  <a:schemeClr val="bg1"/>
                </a:solidFill>
              </a:rPr>
              <a:t> – Minh </a:t>
            </a:r>
            <a:r>
              <a:rPr lang="en-US" sz="5000" i="1" dirty="0" err="1" smtClean="0">
                <a:solidFill>
                  <a:schemeClr val="bg1"/>
                </a:solidFill>
              </a:rPr>
              <a:t>Hương</a:t>
            </a:r>
            <a:endParaRPr lang="en-US" sz="5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FFFF00"/>
                </a:solidFill>
              </a:rPr>
              <a:t>Tk</a:t>
            </a:r>
            <a:r>
              <a:rPr lang="vi-VN" sz="5000" b="1" u="sng" dirty="0" smtClean="0">
                <a:solidFill>
                  <a:srgbClr val="FFFF00"/>
                </a:solidFill>
              </a:rPr>
              <a:t>1</a:t>
            </a:r>
            <a:r>
              <a:rPr lang="en-US" sz="5000" b="1" u="sng" dirty="0" smtClean="0">
                <a:solidFill>
                  <a:srgbClr val="FFFF00"/>
                </a:solidFill>
              </a:rPr>
              <a:t>:</a:t>
            </a:r>
            <a:r>
              <a:rPr lang="vi-VN" sz="5000" dirty="0">
                <a:solidFill>
                  <a:schemeClr val="bg1"/>
                </a:solidFill>
              </a:rPr>
              <a:t> Đây chốn huy hoàng chan hòa muôn ánh quang! Bao tiếng hát vang lừng tung hô ngày vinh thắng. Đây tấm bia vàng ghi ngàn năm chiến công. Cờ phất phới oai hùng tiếng hát ca lừng bốn phương.</a:t>
            </a:r>
          </a:p>
        </p:txBody>
      </p:sp>
    </p:spTree>
    <p:extLst>
      <p:ext uri="{BB962C8B-B14F-4D97-AF65-F5344CB8AC3E}">
        <p14:creationId xmlns:p14="http://schemas.microsoft.com/office/powerpoint/2010/main" val="18673672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u="sng" dirty="0" err="1" smtClean="0">
                <a:solidFill>
                  <a:srgbClr val="FFFF00"/>
                </a:solidFill>
              </a:rPr>
              <a:t>Đk</a:t>
            </a:r>
            <a:r>
              <a:rPr lang="en-US" sz="5600" u="sng" dirty="0" smtClean="0">
                <a:solidFill>
                  <a:srgbClr val="FFFF00"/>
                </a:solidFill>
              </a:rPr>
              <a:t>:</a:t>
            </a:r>
            <a:r>
              <a:rPr lang="vi-VN" sz="5600" dirty="0">
                <a:solidFill>
                  <a:schemeClr val="bg1"/>
                </a:solidFill>
              </a:rPr>
              <a:t> Xin các thánh tử đạo Việt </a:t>
            </a:r>
            <a:r>
              <a:rPr lang="vi-VN" sz="5600" dirty="0" smtClean="0">
                <a:solidFill>
                  <a:schemeClr val="bg1"/>
                </a:solidFill>
              </a:rPr>
              <a:t>Nam</a:t>
            </a:r>
            <a:r>
              <a:rPr lang="en-US" sz="5600" dirty="0" smtClean="0">
                <a:solidFill>
                  <a:schemeClr val="bg1"/>
                </a:solidFill>
              </a:rPr>
              <a:t> n</a:t>
            </a:r>
            <a:r>
              <a:rPr lang="vi-VN" sz="5600" dirty="0" smtClean="0">
                <a:solidFill>
                  <a:schemeClr val="bg1"/>
                </a:solidFill>
              </a:rPr>
              <a:t>ơi </a:t>
            </a:r>
            <a:r>
              <a:rPr lang="vi-VN" sz="5600" dirty="0">
                <a:solidFill>
                  <a:schemeClr val="bg1"/>
                </a:solidFill>
              </a:rPr>
              <a:t>vinh phúc chiếu soi rỡ </a:t>
            </a:r>
            <a:r>
              <a:rPr lang="vi-VN" sz="5600" dirty="0" smtClean="0">
                <a:solidFill>
                  <a:schemeClr val="bg1"/>
                </a:solidFill>
              </a:rPr>
              <a:t>ran</a:t>
            </a:r>
            <a:r>
              <a:rPr lang="en-US" sz="5600" dirty="0" smtClean="0">
                <a:solidFill>
                  <a:schemeClr val="bg1"/>
                </a:solidFill>
              </a:rPr>
              <a:t>g, t</a:t>
            </a:r>
            <a:r>
              <a:rPr lang="vi-VN" sz="5600" dirty="0" smtClean="0">
                <a:solidFill>
                  <a:schemeClr val="bg1"/>
                </a:solidFill>
              </a:rPr>
              <a:t>hương </a:t>
            </a:r>
            <a:r>
              <a:rPr lang="vi-VN" sz="5600" dirty="0">
                <a:solidFill>
                  <a:schemeClr val="bg1"/>
                </a:solidFill>
              </a:rPr>
              <a:t>lắng nghe lời con kêu </a:t>
            </a:r>
            <a:r>
              <a:rPr lang="vi-VN" sz="5600" dirty="0" smtClean="0">
                <a:solidFill>
                  <a:schemeClr val="bg1"/>
                </a:solidFill>
              </a:rPr>
              <a:t>khấn</a:t>
            </a:r>
            <a:r>
              <a:rPr lang="en-US" sz="5600" dirty="0" smtClean="0">
                <a:solidFill>
                  <a:schemeClr val="bg1"/>
                </a:solidFill>
              </a:rPr>
              <a:t> b</a:t>
            </a:r>
            <a:r>
              <a:rPr lang="vi-VN" sz="5600" dirty="0" smtClean="0">
                <a:solidFill>
                  <a:schemeClr val="bg1"/>
                </a:solidFill>
              </a:rPr>
              <a:t>an </a:t>
            </a:r>
            <a:r>
              <a:rPr lang="vi-VN" sz="5600" dirty="0">
                <a:solidFill>
                  <a:schemeClr val="bg1"/>
                </a:solidFill>
              </a:rPr>
              <a:t>xuống muôn phúc trên nước Nam.</a:t>
            </a:r>
          </a:p>
        </p:txBody>
      </p:sp>
    </p:spTree>
    <p:extLst>
      <p:ext uri="{BB962C8B-B14F-4D97-AF65-F5344CB8AC3E}">
        <p14:creationId xmlns:p14="http://schemas.microsoft.com/office/powerpoint/2010/main" val="10137550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100" u="sng" dirty="0" smtClean="0">
                <a:solidFill>
                  <a:srgbClr val="FFFF00"/>
                </a:solidFill>
              </a:rPr>
              <a:t>Tk2:</a:t>
            </a:r>
            <a:r>
              <a:rPr lang="vi-VN" sz="5100" dirty="0">
                <a:solidFill>
                  <a:schemeClr val="bg1"/>
                </a:solidFill>
              </a:rPr>
              <a:t> Gươm sắc bén vung cho đầu rơi máu tuôn. Hằng cương quyết một lòng giữ vững </a:t>
            </a:r>
            <a:r>
              <a:rPr lang="en-US" sz="5100" dirty="0" err="1" smtClean="0">
                <a:solidFill>
                  <a:schemeClr val="bg1"/>
                </a:solidFill>
              </a:rPr>
              <a:t>niềm</a:t>
            </a:r>
            <a:r>
              <a:rPr lang="en-US" sz="5100" dirty="0" smtClean="0">
                <a:solidFill>
                  <a:schemeClr val="bg1"/>
                </a:solidFill>
              </a:rPr>
              <a:t> </a:t>
            </a:r>
            <a:r>
              <a:rPr lang="vi-VN" sz="5100" dirty="0" smtClean="0">
                <a:solidFill>
                  <a:schemeClr val="bg1"/>
                </a:solidFill>
              </a:rPr>
              <a:t>tin </a:t>
            </a:r>
            <a:r>
              <a:rPr lang="vi-VN" sz="5100" dirty="0">
                <a:solidFill>
                  <a:schemeClr val="bg1"/>
                </a:solidFill>
              </a:rPr>
              <a:t>kính. Đêm tối bao ngày đau phiền nơi khóc than. Chờ mong phút thanh </a:t>
            </a:r>
            <a:r>
              <a:rPr lang="vi-VN" sz="5100" dirty="0" smtClean="0">
                <a:solidFill>
                  <a:schemeClr val="bg1"/>
                </a:solidFill>
              </a:rPr>
              <a:t>nhàn</a:t>
            </a:r>
            <a:r>
              <a:rPr lang="en-US" sz="5100" dirty="0" smtClean="0">
                <a:solidFill>
                  <a:schemeClr val="bg1"/>
                </a:solidFill>
              </a:rPr>
              <a:t>,</a:t>
            </a:r>
            <a:r>
              <a:rPr lang="vi-VN" sz="5100" dirty="0" smtClean="0">
                <a:solidFill>
                  <a:schemeClr val="bg1"/>
                </a:solidFill>
              </a:rPr>
              <a:t> </a:t>
            </a:r>
            <a:r>
              <a:rPr lang="vi-VN" sz="5100" dirty="0">
                <a:solidFill>
                  <a:schemeClr val="bg1"/>
                </a:solidFill>
              </a:rPr>
              <a:t>hát khúc ca ngày khải hoàn.</a:t>
            </a:r>
          </a:p>
        </p:txBody>
      </p:sp>
    </p:spTree>
    <p:extLst>
      <p:ext uri="{BB962C8B-B14F-4D97-AF65-F5344CB8AC3E}">
        <p14:creationId xmlns:p14="http://schemas.microsoft.com/office/powerpoint/2010/main" val="5248629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600" u="sng" dirty="0" err="1" smtClean="0">
                <a:solidFill>
                  <a:srgbClr val="FFFF00"/>
                </a:solidFill>
              </a:rPr>
              <a:t>Đk</a:t>
            </a:r>
            <a:r>
              <a:rPr lang="en-US" sz="5600" u="sng" dirty="0" smtClean="0">
                <a:solidFill>
                  <a:srgbClr val="FFFF00"/>
                </a:solidFill>
              </a:rPr>
              <a:t>:</a:t>
            </a:r>
            <a:r>
              <a:rPr lang="vi-VN" sz="5600" dirty="0">
                <a:solidFill>
                  <a:schemeClr val="bg1"/>
                </a:solidFill>
              </a:rPr>
              <a:t> Xin các thánh tử đạo Việt </a:t>
            </a:r>
            <a:r>
              <a:rPr lang="vi-VN" sz="5600" dirty="0" smtClean="0">
                <a:solidFill>
                  <a:schemeClr val="bg1"/>
                </a:solidFill>
              </a:rPr>
              <a:t>Nam</a:t>
            </a:r>
            <a:r>
              <a:rPr lang="en-US" sz="5600" dirty="0" smtClean="0">
                <a:solidFill>
                  <a:schemeClr val="bg1"/>
                </a:solidFill>
              </a:rPr>
              <a:t> n</a:t>
            </a:r>
            <a:r>
              <a:rPr lang="vi-VN" sz="5600" dirty="0" smtClean="0">
                <a:solidFill>
                  <a:schemeClr val="bg1"/>
                </a:solidFill>
              </a:rPr>
              <a:t>ơi </a:t>
            </a:r>
            <a:r>
              <a:rPr lang="vi-VN" sz="5600" dirty="0">
                <a:solidFill>
                  <a:schemeClr val="bg1"/>
                </a:solidFill>
              </a:rPr>
              <a:t>vinh phúc chiếu soi rỡ </a:t>
            </a:r>
            <a:r>
              <a:rPr lang="vi-VN" sz="5600" dirty="0" smtClean="0">
                <a:solidFill>
                  <a:schemeClr val="bg1"/>
                </a:solidFill>
              </a:rPr>
              <a:t>ran</a:t>
            </a:r>
            <a:r>
              <a:rPr lang="en-US" sz="5600" dirty="0" smtClean="0">
                <a:solidFill>
                  <a:schemeClr val="bg1"/>
                </a:solidFill>
              </a:rPr>
              <a:t>g, t</a:t>
            </a:r>
            <a:r>
              <a:rPr lang="vi-VN" sz="5600" dirty="0" smtClean="0">
                <a:solidFill>
                  <a:schemeClr val="bg1"/>
                </a:solidFill>
              </a:rPr>
              <a:t>hương </a:t>
            </a:r>
            <a:r>
              <a:rPr lang="vi-VN" sz="5600" dirty="0">
                <a:solidFill>
                  <a:schemeClr val="bg1"/>
                </a:solidFill>
              </a:rPr>
              <a:t>lắng nghe lời con kêu </a:t>
            </a:r>
            <a:r>
              <a:rPr lang="vi-VN" sz="5600" dirty="0" smtClean="0">
                <a:solidFill>
                  <a:schemeClr val="bg1"/>
                </a:solidFill>
              </a:rPr>
              <a:t>khấn</a:t>
            </a:r>
            <a:r>
              <a:rPr lang="en-US" sz="5600" dirty="0" smtClean="0">
                <a:solidFill>
                  <a:schemeClr val="bg1"/>
                </a:solidFill>
              </a:rPr>
              <a:t> b</a:t>
            </a:r>
            <a:r>
              <a:rPr lang="vi-VN" sz="5600" dirty="0" smtClean="0">
                <a:solidFill>
                  <a:schemeClr val="bg1"/>
                </a:solidFill>
              </a:rPr>
              <a:t>an </a:t>
            </a:r>
            <a:r>
              <a:rPr lang="vi-VN" sz="5600" dirty="0">
                <a:solidFill>
                  <a:schemeClr val="bg1"/>
                </a:solidFill>
              </a:rPr>
              <a:t>xuống muôn phúc trên nước Nam.</a:t>
            </a:r>
          </a:p>
        </p:txBody>
      </p:sp>
    </p:spTree>
    <p:extLst>
      <p:ext uri="{BB962C8B-B14F-4D97-AF65-F5344CB8AC3E}">
        <p14:creationId xmlns:p14="http://schemas.microsoft.com/office/powerpoint/2010/main" val="36353748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0" i="1" u="sng" dirty="0">
                <a:solidFill>
                  <a:srgbClr val="FFFF00"/>
                </a:solidFill>
                <a:effectLst/>
                <a:latin typeface="+mj-lt"/>
                <a:cs typeface="Times New Roman" panose="02020603050405020304" pitchFamily="18" charset="0"/>
              </a:rPr>
              <a:t>Chủ tế: </a:t>
            </a:r>
            <a:r>
              <a:rPr lang="vi-VN" sz="5600" b="0" i="1" dirty="0">
                <a:solidFill>
                  <a:srgbClr val="FFFF00"/>
                </a:solidFill>
                <a:effectLst/>
                <a:latin typeface="+mj-lt"/>
                <a:cs typeface="Times New Roman" panose="02020603050405020304" pitchFamily="18" charset="0"/>
              </a:rPr>
              <a:t>Vinh danh Thiên Chúa trên các tầng trời. </a:t>
            </a:r>
            <a:r>
              <a:rPr lang="vi-VN" sz="5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a:solidFill>
                  <a:schemeClr val="bg1"/>
                </a:solidFill>
                <a:effectLst/>
                <a:latin typeface="+mj-lt"/>
                <a:cs typeface="Times New Roman" panose="02020603050405020304" pitchFamily="18" charset="0"/>
              </a:rPr>
              <a:t>Vì lạy </a:t>
            </a:r>
            <a:r>
              <a:rPr lang="en-US" sz="5100" b="0">
                <a:solidFill>
                  <a:srgbClr val="FFFF00"/>
                </a:solidFill>
                <a:effectLst/>
                <a:latin typeface="+mj-lt"/>
                <a:cs typeface="Times New Roman" panose="02020603050405020304" pitchFamily="18" charset="0"/>
              </a:rPr>
              <a:t>Chúa Giê-su Ki-tô, </a:t>
            </a:r>
            <a:r>
              <a:rPr lang="en-US" sz="51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5100" b="0" u="sng">
                <a:solidFill>
                  <a:srgbClr val="FFFF00"/>
                </a:solidFill>
                <a:effectLst/>
                <a:latin typeface="+mj-lt"/>
                <a:cs typeface="Times New Roman" panose="02020603050405020304" pitchFamily="18" charset="0"/>
              </a:rPr>
              <a:t>A-men. A-men. </a:t>
            </a:r>
            <a:endParaRPr lang="vi-VN" sz="51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616696" cy="2862322"/>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en-US" sz="3600" b="1" dirty="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vi-VN" sz="3600" b="1" dirty="0">
                <a:ln w="1905"/>
                <a:solidFill>
                  <a:srgbClr val="A50021"/>
                </a:solidFill>
                <a:effectLst>
                  <a:innerShdw blurRad="69850" dist="43180" dir="5400000">
                    <a:srgbClr val="000000">
                      <a:alpha val="65000"/>
                    </a:srgbClr>
                  </a:innerShdw>
                </a:effectLst>
              </a:rPr>
              <a:t>Bài trích sách Ma-ca-bê quyển thứ hai</a:t>
            </a:r>
            <a:r>
              <a:rPr lang="vi-VN" sz="3600" b="1" dirty="0" smtClean="0">
                <a:ln w="1905"/>
                <a:solidFill>
                  <a:srgbClr val="A50021"/>
                </a:solidFill>
                <a:effectLst>
                  <a:innerShdw blurRad="69850" dist="43180" dir="5400000">
                    <a:srgbClr val="000000">
                      <a:alpha val="65000"/>
                    </a:srgbClr>
                  </a:innerShdw>
                </a:effectLst>
              </a:rPr>
              <a:t>.</a:t>
            </a:r>
            <a:endParaRPr lang="en-US" sz="3600" b="1" dirty="0" smtClean="0">
              <a:ln w="1905"/>
              <a:solidFill>
                <a:srgbClr val="A50021"/>
              </a:solidFill>
              <a:effectLst>
                <a:innerShdw blurRad="69850" dist="43180" dir="5400000">
                  <a:srgbClr val="000000">
                    <a:alpha val="65000"/>
                  </a:srgbClr>
                </a:innerShdw>
              </a:effectLst>
            </a:endParaRPr>
          </a:p>
          <a:p>
            <a:r>
              <a:rPr lang="vi-VN" sz="3600" b="1" dirty="0">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1320202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4248548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smtClean="0">
                <a:solidFill>
                  <a:schemeClr val="bg1"/>
                </a:solidFill>
              </a:rPr>
              <a:t>Này </a:t>
            </a:r>
            <a:r>
              <a:rPr lang="vi-VN" sz="6000" dirty="0">
                <a:solidFill>
                  <a:schemeClr val="bg1"/>
                </a:solidFill>
              </a:rPr>
              <a:t>chư dân to nhỏ với nhau rằng: Ôi Chúa làm việc bao lớn lao. Chúa làm việc lớn lao thay, và ta nay vui mừng </a:t>
            </a:r>
            <a:r>
              <a:rPr lang="vi-VN" sz="6000" dirty="0" smtClean="0">
                <a:solidFill>
                  <a:schemeClr val="bg1"/>
                </a:solidFill>
              </a:rPr>
              <a:t>đ</a:t>
            </a:r>
            <a:r>
              <a:rPr lang="en-US" sz="6000" dirty="0" smtClean="0">
                <a:solidFill>
                  <a:schemeClr val="bg1"/>
                </a:solidFill>
              </a:rPr>
              <a:t>ẫ</a:t>
            </a:r>
            <a:r>
              <a:rPr lang="vi-VN" sz="6000" dirty="0" smtClean="0">
                <a:solidFill>
                  <a:schemeClr val="bg1"/>
                </a:solidFill>
              </a:rPr>
              <a:t>y </a:t>
            </a:r>
            <a:r>
              <a:rPr lang="vi-VN" sz="6000" dirty="0">
                <a:solidFill>
                  <a:schemeClr val="bg1"/>
                </a:solidFill>
              </a:rPr>
              <a:t>tràn.</a:t>
            </a:r>
            <a:endParaRPr lang="en-US" sz="6000"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383325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7600" dirty="0">
                <a:solidFill>
                  <a:schemeClr val="bg1"/>
                </a:solidFill>
              </a:rPr>
              <a:t>Phúc cho ai chịu bách hại vì chính đạo, vì Nước Trời là của họ.</a:t>
            </a:r>
            <a:endParaRPr lang="en-US" sz="7600"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a:solidFill>
                  <a:srgbClr val="FFFF00"/>
                </a:solidFill>
              </a:rPr>
              <a:t>Alleluia - Alleluia:</a:t>
            </a:r>
          </a:p>
        </p:txBody>
      </p:sp>
      <p:sp>
        <p:nvSpPr>
          <p:cNvPr id="4" name="Rectangle 3"/>
          <p:cNvSpPr/>
          <p:nvPr/>
        </p:nvSpPr>
        <p:spPr>
          <a:xfrm>
            <a:off x="6400800" y="4400550"/>
            <a:ext cx="2263761" cy="707886"/>
          </a:xfrm>
          <a:prstGeom prst="rect">
            <a:avLst/>
          </a:prstGeom>
        </p:spPr>
        <p:txBody>
          <a:bodyPr wrap="none">
            <a:spAutoFit/>
          </a:bodyPr>
          <a:lstStyle/>
          <a:p>
            <a:r>
              <a:rPr lang="en-US" sz="4000" dirty="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3594812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Ai nghẹn ngào ra đi gieo giống, mùa gặt </a:t>
            </a:r>
            <a:r>
              <a:rPr lang="en-US" sz="8000" dirty="0" err="1" smtClean="0">
                <a:solidFill>
                  <a:schemeClr val="bg1"/>
                </a:solidFill>
              </a:rPr>
              <a:t>mai</a:t>
            </a:r>
            <a:r>
              <a:rPr lang="en-US" sz="8000" dirty="0" smtClean="0">
                <a:solidFill>
                  <a:schemeClr val="bg1"/>
                </a:solidFill>
              </a:rPr>
              <a:t> </a:t>
            </a:r>
            <a:r>
              <a:rPr lang="vi-VN" sz="8000" dirty="0" smtClean="0">
                <a:solidFill>
                  <a:schemeClr val="bg1"/>
                </a:solidFill>
              </a:rPr>
              <a:t>sau </a:t>
            </a:r>
            <a:r>
              <a:rPr lang="vi-VN" sz="8000" dirty="0">
                <a:solidFill>
                  <a:schemeClr val="bg1"/>
                </a:solidFill>
              </a:rPr>
              <a:t>khấp khởi mừng.</a:t>
            </a:r>
            <a:endParaRPr lang="vi-VN" sz="8000" dirty="0" smtClean="0">
              <a:solidFill>
                <a:schemeClr val="bg1"/>
              </a:solidFill>
            </a:endParaRPr>
          </a:p>
        </p:txBody>
      </p:sp>
    </p:spTree>
    <p:extLst>
      <p:ext uri="{BB962C8B-B14F-4D97-AF65-F5344CB8AC3E}">
        <p14:creationId xmlns:p14="http://schemas.microsoft.com/office/powerpoint/2010/main" val="1929522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991600" cy="2785378"/>
          </a:xfrm>
          <a:prstGeom prst="rect">
            <a:avLst/>
          </a:prstGeom>
        </p:spPr>
        <p:txBody>
          <a:bodyPr wrap="square">
            <a:spAutoFit/>
          </a:bodyPr>
          <a:lstStyle/>
          <a:p>
            <a:r>
              <a:rPr lang="vi-VN" sz="3500" dirty="0">
                <a:solidFill>
                  <a:srgbClr val="A50021"/>
                </a:solidFill>
              </a:rPr>
              <a:t>Bài đọc </a:t>
            </a:r>
            <a:r>
              <a:rPr lang="en-US" sz="3500" dirty="0" smtClean="0">
                <a:solidFill>
                  <a:srgbClr val="A50021"/>
                </a:solidFill>
              </a:rPr>
              <a:t>2</a:t>
            </a:r>
            <a:r>
              <a:rPr lang="en-US" sz="3500" dirty="0">
                <a:solidFill>
                  <a:srgbClr val="A50021"/>
                </a:solidFill>
              </a:rPr>
              <a:t>:</a:t>
            </a:r>
            <a:endParaRPr lang="vi-VN" sz="3500" dirty="0">
              <a:solidFill>
                <a:srgbClr val="A50021"/>
              </a:solidFill>
            </a:endParaRPr>
          </a:p>
          <a:p>
            <a:r>
              <a:rPr lang="vi-VN" sz="3500" dirty="0">
                <a:solidFill>
                  <a:srgbClr val="A50021"/>
                </a:solidFill>
              </a:rPr>
              <a:t>Bài trích thư của thánh Phao-lô tông đồ </a:t>
            </a:r>
            <a:endParaRPr lang="en-US" sz="3500" dirty="0" smtClean="0">
              <a:solidFill>
                <a:srgbClr val="A50021"/>
              </a:solidFill>
            </a:endParaRPr>
          </a:p>
          <a:p>
            <a:r>
              <a:rPr lang="vi-VN" sz="3500" dirty="0" smtClean="0">
                <a:solidFill>
                  <a:srgbClr val="A50021"/>
                </a:solidFill>
              </a:rPr>
              <a:t>gửi tín </a:t>
            </a:r>
            <a:r>
              <a:rPr lang="vi-VN" sz="3500" dirty="0">
                <a:solidFill>
                  <a:srgbClr val="A50021"/>
                </a:solidFill>
              </a:rPr>
              <a:t>hữu Rô-ma</a:t>
            </a:r>
            <a:r>
              <a:rPr lang="vi-VN" sz="3500" dirty="0" smtClean="0">
                <a:solidFill>
                  <a:srgbClr val="A50021"/>
                </a:solidFill>
              </a:rPr>
              <a:t>.</a:t>
            </a:r>
            <a:r>
              <a:rPr lang="en-US" sz="3500" dirty="0" smtClean="0">
                <a:solidFill>
                  <a:srgbClr val="A50021"/>
                </a:solidFill>
              </a:rPr>
              <a:t/>
            </a:r>
            <a:br>
              <a:rPr lang="en-US" sz="3500" dirty="0" smtClean="0">
                <a:solidFill>
                  <a:srgbClr val="A50021"/>
                </a:solidFill>
              </a:rPr>
            </a:br>
            <a:r>
              <a:rPr lang="vi-VN" sz="3500" dirty="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700" dirty="0">
                <a:solidFill>
                  <a:schemeClr val="bg1"/>
                </a:solidFill>
              </a:rPr>
              <a:t>Phúc cho ai chịu bách hại vì chính đạo, vì Nước Trời là của họ.</a:t>
            </a:r>
            <a:endParaRPr lang="en-US" sz="77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cs typeface="Times New Roman" pitchFamily="18" charset="0"/>
              </a:rPr>
              <a:t>Tôi</a:t>
            </a:r>
            <a:r>
              <a:rPr lang="en-US" sz="6900" b="0" dirty="0">
                <a:solidFill>
                  <a:schemeClr val="bg1"/>
                </a:solidFill>
                <a:effectLst/>
                <a:cs typeface="Times New Roman" pitchFamily="18" charset="0"/>
              </a:rPr>
              <a:t> tin </a:t>
            </a:r>
            <a:r>
              <a:rPr lang="en-US" sz="6900" b="0" dirty="0" err="1">
                <a:solidFill>
                  <a:schemeClr val="bg1"/>
                </a:solidFill>
                <a:effectLst/>
                <a:cs typeface="Times New Roman" pitchFamily="18" charset="0"/>
              </a:rPr>
              <a:t>kính</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một</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Chúa</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Giêsu</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Kitô</a:t>
            </a:r>
            <a:r>
              <a:rPr lang="en-US" sz="6900" b="0" dirty="0">
                <a:solidFill>
                  <a:schemeClr val="bg1"/>
                </a:solidFill>
                <a:effectLst/>
                <a:cs typeface="Times New Roman" pitchFamily="18" charset="0"/>
              </a:rPr>
              <a:t>, Con </a:t>
            </a:r>
            <a:r>
              <a:rPr lang="en-US" sz="6900" b="0" dirty="0" err="1">
                <a:solidFill>
                  <a:schemeClr val="bg1"/>
                </a:solidFill>
                <a:effectLst/>
                <a:cs typeface="Times New Roman" pitchFamily="18" charset="0"/>
              </a:rPr>
              <a:t>Một</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Thiên</a:t>
            </a:r>
            <a:r>
              <a:rPr lang="en-US" sz="6900" b="0" dirty="0">
                <a:solidFill>
                  <a:schemeClr val="bg1"/>
                </a:solidFill>
                <a:effectLst/>
                <a:cs typeface="Times New Roman" pitchFamily="18" charset="0"/>
              </a:rPr>
              <a:t> </a:t>
            </a:r>
            <a:r>
              <a:rPr lang="en-US" sz="6900" b="0" dirty="0" err="1">
                <a:solidFill>
                  <a:schemeClr val="bg1"/>
                </a:solidFill>
                <a:effectLst/>
                <a:cs typeface="Times New Roman" pitchFamily="18" charset="0"/>
              </a:rPr>
              <a:t>Chúa</a:t>
            </a:r>
            <a:r>
              <a:rPr lang="en-US" sz="6900" b="0" dirty="0">
                <a:solidFill>
                  <a:schemeClr val="bg1"/>
                </a:solidFill>
                <a:effectLs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cs typeface="Times New Roman" pitchFamily="18" charset="0"/>
              </a:rPr>
              <a:t>inh </a:t>
            </a:r>
            <a:r>
              <a:rPr lang="vi-VN" sz="6900" b="0" dirty="0">
                <a:solidFill>
                  <a:schemeClr val="bg1"/>
                </a:solidFill>
                <a:effectLst/>
                <a:cs typeface="Times New Roman" pitchFamily="18" charset="0"/>
              </a:rPr>
              <a:t>bởi Đức Chúa Cha từ trước muôn đời. </a:t>
            </a:r>
            <a:endParaRPr lang="en-US" sz="6900" b="0" dirty="0">
              <a:solidFill>
                <a:schemeClr val="bg1"/>
              </a:solidFill>
              <a:effectLs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Người là Thiên Chúa bởi Thiên Chúa, Ánh Sáng bởi Ánh Sáng,</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Thiên</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Chúa</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thật</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bởi</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Thiên</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Chúa</a:t>
            </a:r>
            <a:r>
              <a:rPr lang="en-US" sz="6800" b="0" dirty="0">
                <a:solidFill>
                  <a:schemeClr val="bg1"/>
                </a:solidFill>
                <a:effectLst/>
                <a:latin typeface="+mj-lt"/>
                <a:cs typeface="Times New Roman" pitchFamily="18" charset="0"/>
              </a:rPr>
              <a:t> </a:t>
            </a:r>
            <a:r>
              <a:rPr lang="en-US" sz="6800" b="0" dirty="0" err="1">
                <a:solidFill>
                  <a:schemeClr val="bg1"/>
                </a:solidFill>
                <a:effectLst/>
                <a:latin typeface="+mj-lt"/>
                <a:cs typeface="Times New Roman" pitchFamily="18" charset="0"/>
              </a:rPr>
              <a:t>thật</a:t>
            </a:r>
            <a:r>
              <a:rPr lang="en-US" sz="68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300" b="0" dirty="0">
                <a:solidFill>
                  <a:schemeClr val="bg1"/>
                </a:solidFill>
                <a:effectLst/>
                <a:latin typeface="+mj-lt"/>
              </a:rPr>
              <a:t>Vì loài người chúng ta và để cứu độ chúng ta,</a:t>
            </a:r>
            <a:r>
              <a:rPr lang="en-US" sz="7300" b="0" dirty="0">
                <a:solidFill>
                  <a:schemeClr val="bg1"/>
                </a:solidFill>
                <a:effectLst/>
                <a:latin typeface="+mj-lt"/>
              </a:rPr>
              <a:t> </a:t>
            </a:r>
            <a:r>
              <a:rPr lang="vi-VN" sz="7300" b="0" dirty="0">
                <a:solidFill>
                  <a:schemeClr val="bg1"/>
                </a:solidFill>
                <a:effectLst/>
                <a:latin typeface="+mj-lt"/>
                <a:cs typeface="Times New Roman" pitchFamily="18" charset="0"/>
              </a:rPr>
              <a:t>Người đã từ trời xuống thế. </a:t>
            </a:r>
            <a:endParaRPr lang="en-US" sz="7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a:t>
            </a:r>
            <a:r>
              <a:rPr lang="vi-VN" sz="5600" b="0" dirty="0" smtClean="0">
                <a:solidFill>
                  <a:schemeClr val="bg1"/>
                </a:solidFill>
                <a:effectLst/>
                <a:latin typeface="+mj-lt"/>
                <a:cs typeface="Times New Roman" pitchFamily="18" charset="0"/>
              </a:rPr>
              <a:t>ta</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thời </a:t>
            </a:r>
            <a:r>
              <a:rPr lang="vi-VN" sz="5600" b="0" dirty="0">
                <a:solidFill>
                  <a:schemeClr val="bg1"/>
                </a:solidFill>
                <a:effectLst/>
                <a:latin typeface="+mj-lt"/>
                <a:cs typeface="Times New Roman" pitchFamily="18" charset="0"/>
              </a:rPr>
              <a:t>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Người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chịu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khổ</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hình</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và </a:t>
            </a:r>
            <a:r>
              <a:rPr lang="vi-VN" sz="5600" b="0" dirty="0">
                <a:solidFill>
                  <a:schemeClr val="bg1"/>
                </a:solidFill>
                <a:effectLst/>
                <a:latin typeface="+mj-lt"/>
                <a:cs typeface="Times New Roman" pitchFamily="18" charset="0"/>
              </a:rPr>
              <a:t>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5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30000"/>
              </a:lnSpc>
            </a:pPr>
            <a:r>
              <a:rPr lang="vi-VN" sz="7400" b="0" dirty="0">
                <a:solidFill>
                  <a:schemeClr val="bg1"/>
                </a:solidFill>
                <a:effectLst/>
                <a:latin typeface="+mj-lt"/>
              </a:rPr>
              <a:t>Tôi tin Hội Thánh duy nhất thánh thiện công giáo và tông truyền.</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dirty="0" smtClean="0">
                <a:solidFill>
                  <a:srgbClr val="FFFF00"/>
                </a:solidFill>
              </a:rPr>
              <a:t>PHẦN RƯỚC KIỆU</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1.</a:t>
            </a:r>
            <a:r>
              <a:rPr lang="en-US" sz="7000" dirty="0" smtClean="0">
                <a:solidFill>
                  <a:srgbClr val="FFFF00"/>
                </a:solidFill>
              </a:rPr>
              <a:t>BÀI CA NGÀN TRÙNG</a:t>
            </a:r>
            <a:br>
              <a:rPr lang="en-US" sz="7000" dirty="0" smtClean="0">
                <a:solidFill>
                  <a:srgbClr val="FFFF00"/>
                </a:solidFill>
              </a:rPr>
            </a:br>
            <a:r>
              <a:rPr lang="en-US" sz="5000" i="1" dirty="0" smtClean="0">
                <a:solidFill>
                  <a:schemeClr val="bg1"/>
                </a:solidFill>
              </a:rPr>
              <a:t>Kim Long</a:t>
            </a:r>
            <a:endParaRPr lang="en-US" sz="5000" b="0" i="1" dirty="0">
              <a:solidFill>
                <a:schemeClr val="bg1"/>
              </a:solidFill>
              <a:effectLst/>
            </a:endParaRPr>
          </a:p>
        </p:txBody>
      </p:sp>
    </p:spTree>
    <p:extLst>
      <p:ext uri="{BB962C8B-B14F-4D97-AF65-F5344CB8AC3E}">
        <p14:creationId xmlns:p14="http://schemas.microsoft.com/office/powerpoint/2010/main" val="3165063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dirty="0" smtClean="0">
                <a:solidFill>
                  <a:srgbClr val="FFFF00"/>
                </a:solidFill>
              </a:rPr>
              <a:t>LỜI NGUYỆN TÍN HỮU</a:t>
            </a:r>
            <a:endParaRPr lang="en-US" sz="4400" dirty="0">
              <a:solidFill>
                <a:srgbClr val="FFFF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615827"/>
          </a:xfrm>
          <a:prstGeom prst="rect">
            <a:avLst/>
          </a:prstGeom>
        </p:spPr>
        <p:txBody>
          <a:bodyPr wrap="square">
            <a:spAutoFit/>
          </a:bodyPr>
          <a:lstStyle/>
          <a:p>
            <a:pPr algn="just"/>
            <a:r>
              <a:rPr lang="vi-VN" sz="3300" dirty="0">
                <a:solidFill>
                  <a:schemeClr val="bg1"/>
                </a:solidFill>
              </a:rPr>
              <a:t>Các Thánh tử đạo Việt Nam là những đấng hết lòng tin tưởng và yêu mến Chúa, trung thành với Giáo Hội, sống trọn vẹn niềm tin đã lãnh </a:t>
            </a:r>
            <a:r>
              <a:rPr lang="vi-VN" sz="3300" dirty="0" smtClean="0">
                <a:solidFill>
                  <a:schemeClr val="bg1"/>
                </a:solidFill>
              </a:rPr>
              <a:t>nhận</a:t>
            </a:r>
            <a:r>
              <a:rPr lang="en-US" sz="3300" dirty="0" smtClean="0">
                <a:solidFill>
                  <a:schemeClr val="bg1"/>
                </a:solidFill>
              </a:rPr>
              <a:t>.</a:t>
            </a:r>
            <a:endParaRPr lang="vi-VN" sz="3300" dirty="0">
              <a:solidFill>
                <a:schemeClr val="bg1"/>
              </a:solidFill>
            </a:endParaRPr>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6019800" cy="1477328"/>
          </a:xfrm>
          <a:prstGeom prst="rect">
            <a:avLst/>
          </a:prstGeom>
        </p:spPr>
        <p:txBody>
          <a:bodyPr wrap="square">
            <a:spAutoFit/>
          </a:bodyPr>
          <a:lstStyle/>
          <a:p>
            <a:pPr algn="ctr"/>
            <a:r>
              <a:rPr lang="en-US" sz="4500" dirty="0" smtClean="0">
                <a:solidFill>
                  <a:srgbClr val="FFFF00"/>
                </a:solidFill>
              </a:rPr>
              <a:t>NIỀM TIN KIÊN CƯỜNG</a:t>
            </a:r>
          </a:p>
          <a:p>
            <a:pPr algn="ctr"/>
            <a:r>
              <a:rPr lang="en-US" sz="4500" i="1" dirty="0" err="1" smtClean="0">
                <a:solidFill>
                  <a:schemeClr val="bg1"/>
                </a:solidFill>
              </a:rPr>
              <a:t>Mi</a:t>
            </a:r>
            <a:r>
              <a:rPr lang="en-US" sz="4500" i="1" dirty="0" smtClean="0">
                <a:solidFill>
                  <a:schemeClr val="bg1"/>
                </a:solidFill>
              </a:rPr>
              <a:t> </a:t>
            </a:r>
            <a:r>
              <a:rPr lang="en-US" sz="4500" i="1" dirty="0" err="1" smtClean="0">
                <a:solidFill>
                  <a:schemeClr val="bg1"/>
                </a:solidFill>
              </a:rPr>
              <a:t>Trần</a:t>
            </a:r>
            <a:endParaRPr lang="en-US" sz="45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FFFF00"/>
                </a:solidFill>
              </a:rPr>
              <a:t>Tk</a:t>
            </a:r>
            <a:r>
              <a:rPr lang="vi-VN" sz="4800" u="sng" dirty="0" smtClean="0">
                <a:solidFill>
                  <a:srgbClr val="FFFF00"/>
                </a:solidFill>
              </a:rPr>
              <a:t>1</a:t>
            </a:r>
            <a:r>
              <a:rPr lang="en-US" sz="4800" u="sng" dirty="0" smtClean="0">
                <a:solidFill>
                  <a:srgbClr val="FFFF00"/>
                </a:solidFill>
              </a:rPr>
              <a:t>:</a:t>
            </a:r>
            <a:r>
              <a:rPr lang="vi-VN" sz="4800" dirty="0" smtClean="0">
                <a:solidFill>
                  <a:schemeClr val="bg1"/>
                </a:solidFill>
              </a:rPr>
              <a:t> </a:t>
            </a:r>
            <a:r>
              <a:rPr lang="vi-VN" sz="4800" dirty="0">
                <a:solidFill>
                  <a:schemeClr val="bg1"/>
                </a:solidFill>
              </a:rPr>
              <a:t>Xin dâng lên niềm tin của người dân Việt qua bao thăng trầm niềm tin kiên cường oanh liệt. Đầu rơi máu đổ là lễ dâng trước toà Thiên Chúa nhuộm thắm trên muôn ngàn đồng lúa làm trổ sinh bông hạt đầu mùa</a:t>
            </a:r>
            <a:r>
              <a:rPr lang="vi-VN"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vi-VN" sz="4900" dirty="0" smtClean="0">
                <a:solidFill>
                  <a:schemeClr val="bg1"/>
                </a:solidFill>
              </a:rPr>
              <a:t> </a:t>
            </a:r>
            <a:r>
              <a:rPr lang="vi-VN" sz="49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vi-VN" sz="4800" dirty="0" smtClean="0">
                <a:solidFill>
                  <a:schemeClr val="bg1"/>
                </a:solidFill>
              </a:rPr>
              <a:t> </a:t>
            </a:r>
            <a:r>
              <a:rPr lang="vi-VN" sz="4800" dirty="0">
                <a:solidFill>
                  <a:schemeClr val="bg1"/>
                </a:solidFill>
              </a:rPr>
              <a:t>Nhánh lúa miến nghiền tan trở thành bánh này các Thánh Tử Đạo vượt qua muôn nghìn đắng cay. Niềm tin kiên vững lòng vẫn luôn trung thành với Chúa làm sáng lên Tin Mừng đạo Chúa người khắp nơi ca tụng từ xưa</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vi-VN" sz="4900" dirty="0" smtClean="0">
                <a:solidFill>
                  <a:schemeClr val="bg1"/>
                </a:solidFill>
              </a:rPr>
              <a:t> </a:t>
            </a:r>
            <a:r>
              <a:rPr lang="vi-VN" sz="49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382668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Tk3:</a:t>
            </a:r>
            <a:r>
              <a:rPr lang="vi-VN" sz="4800" dirty="0" smtClean="0">
                <a:solidFill>
                  <a:schemeClr val="bg1"/>
                </a:solidFill>
              </a:rPr>
              <a:t> </a:t>
            </a:r>
            <a:r>
              <a:rPr lang="vi-VN" sz="4800" dirty="0">
                <a:solidFill>
                  <a:schemeClr val="bg1"/>
                </a:solidFill>
              </a:rPr>
              <a:t>Hôm nay đây trần gian vẫn đầy gánh nặng văn minh nhân loại tự do con người bủa giăng. Vượt bao cám dỗ như thoát qua muôn ngàn giông tố lòng tín trung ghi tạc đây đó Nhà Chúa Cha chính nơi hẹn hò</a:t>
            </a:r>
            <a:r>
              <a:rPr lang="vi-VN"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900" u="sng" dirty="0" smtClean="0">
                <a:solidFill>
                  <a:srgbClr val="FFFF00"/>
                </a:solidFill>
              </a:rPr>
              <a:t>Đ</a:t>
            </a:r>
            <a:r>
              <a:rPr lang="en-US" sz="4900" u="sng" dirty="0" smtClean="0">
                <a:solidFill>
                  <a:srgbClr val="FFFF00"/>
                </a:solidFill>
              </a:rPr>
              <a:t>k</a:t>
            </a:r>
            <a:r>
              <a:rPr lang="vi-VN" sz="4900" u="sng" dirty="0" smtClean="0">
                <a:solidFill>
                  <a:srgbClr val="FFFF00"/>
                </a:solidFill>
              </a:rPr>
              <a:t>:</a:t>
            </a:r>
            <a:r>
              <a:rPr lang="vi-VN" sz="4900" dirty="0" smtClean="0">
                <a:solidFill>
                  <a:schemeClr val="bg1"/>
                </a:solidFill>
              </a:rPr>
              <a:t> </a:t>
            </a:r>
            <a:r>
              <a:rPr lang="vi-VN" sz="4900" dirty="0">
                <a:solidFill>
                  <a:schemeClr val="bg1"/>
                </a:solidFill>
              </a:rPr>
              <a:t>Xin dâng lên niềm tin kiên cường của Các Thánh Tử Đạo Việt Nam luôn sáng tươi huy hoàng. Xin dâng lên niềm tin kiên cường của Các Thánh Tử Đạo Việt Nam luôn sáng ngời vinh quang</a:t>
            </a:r>
            <a:r>
              <a:rPr lang="vi-VN"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2784324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37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vi-VN" sz="6000" dirty="0" smtClean="0">
                <a:solidFill>
                  <a:schemeClr val="bg1"/>
                </a:solidFill>
              </a:rPr>
              <a:t>Đây </a:t>
            </a:r>
            <a:r>
              <a:rPr lang="vi-VN" sz="6000" dirty="0">
                <a:solidFill>
                  <a:schemeClr val="bg1"/>
                </a:solidFill>
              </a:rPr>
              <a:t>bài ca ngàn trùng dâng về Thiên Chúa, bài ca thắm nhuộm máu hồng. Từng bao người anh dũng tiến lên hy sinh vì tình yêu.</a:t>
            </a:r>
            <a:endParaRPr lang="vi-VN" sz="6000" dirty="0">
              <a:solidFill>
                <a:schemeClr val="bg1"/>
              </a:solidFill>
              <a:latin typeface="+mj-lt"/>
            </a:endParaRPr>
          </a:p>
        </p:txBody>
      </p:sp>
    </p:spTree>
    <p:extLst>
      <p:ext uri="{BB962C8B-B14F-4D97-AF65-F5344CB8AC3E}">
        <p14:creationId xmlns:p14="http://schemas.microsoft.com/office/powerpoint/2010/main" val="239962926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rPr>
              <a:t>Ca </a:t>
            </a:r>
            <a:r>
              <a:rPr lang="en-US" sz="4000" b="0" dirty="0" err="1">
                <a:solidFill>
                  <a:srgbClr val="FFFF00"/>
                </a:solidFill>
                <a:effectLst/>
              </a:rPr>
              <a:t>Nguyện</a:t>
            </a:r>
            <a:r>
              <a:rPr lang="en-US" sz="4000" b="0" dirty="0">
                <a:solidFill>
                  <a:srgbClr val="FFFF00"/>
                </a:solidFill>
                <a:effectLst/>
              </a:rPr>
              <a:t> </a:t>
            </a:r>
            <a:r>
              <a:rPr lang="en-US" sz="4000" b="0" dirty="0" err="1">
                <a:solidFill>
                  <a:srgbClr val="FFFF00"/>
                </a:solidFill>
                <a:effectLst/>
              </a:rPr>
              <a:t>Hiệp</a:t>
            </a:r>
            <a:r>
              <a:rPr lang="en-US" sz="4000" b="0" dirty="0">
                <a:solidFill>
                  <a:srgbClr val="FFFF00"/>
                </a:solidFill>
                <a:effectLst/>
              </a:rPr>
              <a:t> </a:t>
            </a:r>
            <a:r>
              <a:rPr lang="en-US" sz="4000" b="0" dirty="0" err="1">
                <a:solidFill>
                  <a:srgbClr val="FFFF00"/>
                </a:solidFill>
                <a:effectLst/>
              </a:rPr>
              <a:t>Lễ</a:t>
            </a:r>
            <a:r>
              <a:rPr lang="en-US" sz="4000" b="0" dirty="0">
                <a:solidFill>
                  <a:srgbClr val="FFFF00"/>
                </a:solidFill>
                <a:effectLst/>
              </a:rPr>
              <a:t/>
            </a:r>
            <a:br>
              <a:rPr lang="en-US" sz="4000" b="0" dirty="0">
                <a:solidFill>
                  <a:srgbClr val="FFFF00"/>
                </a:solidFill>
                <a:effectLst/>
              </a:rPr>
            </a:br>
            <a:r>
              <a:rPr lang="en-US" sz="4000" dirty="0" smtClean="0">
                <a:solidFill>
                  <a:srgbClr val="FFFF00"/>
                </a:solidFill>
              </a:rPr>
              <a:t>TẠ ƠN CHÚA </a:t>
            </a:r>
            <a:br>
              <a:rPr lang="en-US" sz="4000" dirty="0" smtClean="0">
                <a:solidFill>
                  <a:srgbClr val="FFFF00"/>
                </a:solidFill>
              </a:rPr>
            </a:br>
            <a:r>
              <a:rPr lang="en-US" sz="4000" dirty="0" smtClean="0">
                <a:solidFill>
                  <a:srgbClr val="FFFF00"/>
                </a:solidFill>
              </a:rPr>
              <a:t>CÙNG </a:t>
            </a:r>
            <a:r>
              <a:rPr lang="en-US" sz="4000" smtClean="0">
                <a:solidFill>
                  <a:srgbClr val="FFFF00"/>
                </a:solidFill>
              </a:rPr>
              <a:t>CÁC </a:t>
            </a:r>
            <a:r>
              <a:rPr lang="en-US" sz="4000" smtClean="0">
                <a:solidFill>
                  <a:srgbClr val="FFFF00"/>
                </a:solidFill>
              </a:rPr>
              <a:t>THÁNH </a:t>
            </a:r>
            <a:r>
              <a:rPr lang="en-US" sz="4000" dirty="0" smtClean="0">
                <a:solidFill>
                  <a:srgbClr val="FFFF00"/>
                </a:solidFill>
              </a:rPr>
              <a:t>TỬ ĐẠO VIỆT NAM</a:t>
            </a:r>
            <a:br>
              <a:rPr lang="en-US" sz="4000" dirty="0" smtClean="0">
                <a:solidFill>
                  <a:srgbClr val="FFFF00"/>
                </a:solidFill>
              </a:rPr>
            </a:br>
            <a:r>
              <a:rPr lang="en-US" sz="4000" b="0" i="1" dirty="0" smtClean="0">
                <a:solidFill>
                  <a:schemeClr val="bg1"/>
                </a:solidFill>
                <a:effectLst/>
              </a:rPr>
              <a:t> </a:t>
            </a:r>
            <a:r>
              <a:rPr lang="en-US" sz="4000" b="0" i="1" dirty="0" err="1" smtClean="0">
                <a:solidFill>
                  <a:schemeClr val="bg1"/>
                </a:solidFill>
                <a:effectLst/>
              </a:rPr>
              <a:t>Giang</a:t>
            </a:r>
            <a:r>
              <a:rPr lang="en-US" sz="4000" b="0" i="1" dirty="0" smtClean="0">
                <a:solidFill>
                  <a:schemeClr val="bg1"/>
                </a:solidFill>
                <a:effectLst/>
              </a:rPr>
              <a:t> </a:t>
            </a:r>
            <a:r>
              <a:rPr lang="en-US" sz="4000" b="0" i="1" dirty="0" err="1" smtClean="0">
                <a:solidFill>
                  <a:schemeClr val="bg1"/>
                </a:solidFill>
                <a:effectLst/>
              </a:rPr>
              <a:t>Tâm</a:t>
            </a:r>
            <a:endParaRPr lang="en-US" sz="4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0000"/>
              </a:lnSpc>
            </a:pPr>
            <a:r>
              <a:rPr lang="en-US" sz="4600" u="sng" dirty="0" smtClean="0">
                <a:solidFill>
                  <a:srgbClr val="FFFF00"/>
                </a:solidFill>
              </a:rPr>
              <a:t>Tk1:</a:t>
            </a:r>
            <a:r>
              <a:rPr lang="vi-VN" sz="4600" dirty="0" smtClean="0">
                <a:solidFill>
                  <a:schemeClr val="bg1"/>
                </a:solidFill>
              </a:rPr>
              <a:t> </a:t>
            </a:r>
            <a:r>
              <a:rPr lang="vi-VN" sz="4600" dirty="0">
                <a:solidFill>
                  <a:schemeClr val="bg1"/>
                </a:solidFill>
              </a:rPr>
              <a:t>Ôi diễm phúc thay đất Việt Nam được tưới gội bằng biết bao máu đào của bao anh hùng tử đạo hiển vinh. Dòng máu thắm tươi vun trồng cho mùa lúa hôm nay. Xin nguyện cầu cho khắp quê hương thơm ngát Tin </a:t>
            </a:r>
            <a:r>
              <a:rPr lang="en-US" sz="4600" dirty="0">
                <a:solidFill>
                  <a:schemeClr val="bg1"/>
                </a:solidFill>
              </a:rPr>
              <a:t>M</a:t>
            </a:r>
            <a:r>
              <a:rPr lang="vi-VN" sz="4600" dirty="0" smtClean="0">
                <a:solidFill>
                  <a:schemeClr val="bg1"/>
                </a:solidFill>
              </a:rPr>
              <a:t>ừng </a:t>
            </a:r>
            <a:r>
              <a:rPr lang="vi-VN" sz="4600" dirty="0">
                <a:solidFill>
                  <a:schemeClr val="bg1"/>
                </a:solidFill>
              </a:rPr>
              <a:t>hương nồng mới truyền lan khắp cõi.</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còn xin dâng lời tạ ơn Thiên Chúa Đấng các ngài ngày đêm mến yêu. 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287500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smtClean="0">
                <a:solidFill>
                  <a:srgbClr val="FFFF00"/>
                </a:solidFill>
              </a:rPr>
              <a:t>…</a:t>
            </a:r>
            <a:r>
              <a:rPr lang="en-US" sz="4800" dirty="0" smtClean="0">
                <a:solidFill>
                  <a:schemeClr val="bg1"/>
                </a:solidFill>
              </a:rPr>
              <a:t> </a:t>
            </a:r>
            <a:r>
              <a:rPr lang="vi-VN" sz="4800" dirty="0" smtClean="0">
                <a:solidFill>
                  <a:schemeClr val="bg1"/>
                </a:solidFill>
              </a:rPr>
              <a:t>Dù </a:t>
            </a:r>
            <a:r>
              <a:rPr lang="vi-VN" sz="4800" dirty="0">
                <a:solidFill>
                  <a:schemeClr val="bg1"/>
                </a:solidFill>
              </a:rPr>
              <a:t>là gian truân dù là nguy nan chẳng có chi ngăn được đức tin mến đá vàng. Chúng con tạ ơn hồng ân Thiên Chúa đã ban cho các ngài triều thiên Nước Trời.</a:t>
            </a:r>
            <a:endParaRPr lang="en-US" sz="4800" b="0" dirty="0">
              <a:solidFill>
                <a:schemeClr val="bg1"/>
              </a:solidFill>
              <a:effectLst/>
            </a:endParaRPr>
          </a:p>
        </p:txBody>
      </p:sp>
    </p:spTree>
    <p:extLst>
      <p:ext uri="{BB962C8B-B14F-4D97-AF65-F5344CB8AC3E}">
        <p14:creationId xmlns:p14="http://schemas.microsoft.com/office/powerpoint/2010/main" val="39764138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Autofit/>
          </a:bodyPr>
          <a:lstStyle/>
          <a:p>
            <a:pPr algn="just" fontAlgn="base">
              <a:lnSpc>
                <a:spcPct val="90000"/>
              </a:lnSpc>
            </a:pPr>
            <a:r>
              <a:rPr lang="en-US" sz="4700" u="sng" dirty="0" smtClean="0">
                <a:solidFill>
                  <a:srgbClr val="FFFF00"/>
                </a:solidFill>
              </a:rPr>
              <a:t>Tk2:</a:t>
            </a:r>
            <a:r>
              <a:rPr lang="en-US" sz="4700" dirty="0" smtClean="0">
                <a:solidFill>
                  <a:schemeClr val="bg1"/>
                </a:solidFill>
              </a:rPr>
              <a:t> </a:t>
            </a:r>
            <a:r>
              <a:rPr lang="vi-VN" sz="4700" dirty="0" smtClean="0">
                <a:solidFill>
                  <a:schemeClr val="bg1"/>
                </a:solidFill>
              </a:rPr>
              <a:t>Ôi </a:t>
            </a:r>
            <a:r>
              <a:rPr lang="vi-VN" sz="4700" dirty="0">
                <a:solidFill>
                  <a:schemeClr val="bg1"/>
                </a:solidFill>
              </a:rPr>
              <a:t>những anh hùng đất Việt Nam khí tiết can trường </a:t>
            </a:r>
            <a:r>
              <a:rPr lang="vi-VN" sz="4700" dirty="0" smtClean="0">
                <a:solidFill>
                  <a:schemeClr val="bg1"/>
                </a:solidFill>
              </a:rPr>
              <a:t>giữ</a:t>
            </a:r>
            <a:r>
              <a:rPr lang="en-US" sz="4700" dirty="0" smtClean="0">
                <a:solidFill>
                  <a:schemeClr val="bg1"/>
                </a:solidFill>
              </a:rPr>
              <a:t>a</a:t>
            </a:r>
            <a:r>
              <a:rPr lang="vi-VN" sz="4700" dirty="0" smtClean="0">
                <a:solidFill>
                  <a:schemeClr val="bg1"/>
                </a:solidFill>
              </a:rPr>
              <a:t> </a:t>
            </a:r>
            <a:r>
              <a:rPr lang="vi-VN" sz="4700" dirty="0">
                <a:solidFill>
                  <a:schemeClr val="bg1"/>
                </a:solidFill>
              </a:rPr>
              <a:t>bao khổ sầu cam chịu nhục hình giữ một lòng </a:t>
            </a:r>
            <a:r>
              <a:rPr lang="vi-VN" sz="4700" dirty="0" smtClean="0">
                <a:solidFill>
                  <a:schemeClr val="bg1"/>
                </a:solidFill>
              </a:rPr>
              <a:t>trung</a:t>
            </a:r>
            <a:r>
              <a:rPr lang="en-US" sz="4700" dirty="0" smtClean="0">
                <a:solidFill>
                  <a:schemeClr val="bg1"/>
                </a:solidFill>
              </a:rPr>
              <a:t>. </a:t>
            </a:r>
            <a:r>
              <a:rPr lang="vi-VN" sz="4700" dirty="0" smtClean="0">
                <a:solidFill>
                  <a:schemeClr val="bg1"/>
                </a:solidFill>
              </a:rPr>
              <a:t>Công </a:t>
            </a:r>
            <a:r>
              <a:rPr lang="vi-VN" sz="4700" dirty="0">
                <a:solidFill>
                  <a:schemeClr val="bg1"/>
                </a:solidFill>
              </a:rPr>
              <a:t>đức rạng ngời vẫn còn đây cho lớp cháu con. Xin độ trì cho chúng con luôn được mãi trung thành sống niềm tin vào nơi Thiên Chúa.</a:t>
            </a:r>
            <a:endParaRPr lang="vi-VN" sz="47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còn xin dâng lời tạ ơn Thiên Chúa Đấng các ngài ngày đêm mến yêu. 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33353911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smtClean="0">
                <a:solidFill>
                  <a:srgbClr val="FFFF00"/>
                </a:solidFill>
              </a:rPr>
              <a:t>…</a:t>
            </a:r>
            <a:r>
              <a:rPr lang="en-US" sz="4800" dirty="0" smtClean="0">
                <a:solidFill>
                  <a:schemeClr val="bg1"/>
                </a:solidFill>
              </a:rPr>
              <a:t> </a:t>
            </a:r>
            <a:r>
              <a:rPr lang="vi-VN" sz="4800" dirty="0" smtClean="0">
                <a:solidFill>
                  <a:schemeClr val="bg1"/>
                </a:solidFill>
              </a:rPr>
              <a:t>Dù </a:t>
            </a:r>
            <a:r>
              <a:rPr lang="vi-VN" sz="4800" dirty="0">
                <a:solidFill>
                  <a:schemeClr val="bg1"/>
                </a:solidFill>
              </a:rPr>
              <a:t>là gian truân dù là nguy nan chẳng có chi ngăn được đức tin mến đá vàng. Chúng con tạ ơn hồng ân Thiên Chúa đã ban cho các ngài triều thiên Nước Trời.</a:t>
            </a:r>
            <a:endParaRPr lang="en-US" sz="4800" b="0" dirty="0">
              <a:solidFill>
                <a:schemeClr val="bg1"/>
              </a:solidFill>
              <a:effectLst/>
            </a:endParaRPr>
          </a:p>
        </p:txBody>
      </p:sp>
    </p:spTree>
    <p:extLst>
      <p:ext uri="{BB962C8B-B14F-4D97-AF65-F5344CB8AC3E}">
        <p14:creationId xmlns:p14="http://schemas.microsoft.com/office/powerpoint/2010/main" val="3354978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smtClean="0">
                <a:solidFill>
                  <a:srgbClr val="FFFF00"/>
                </a:solidFill>
              </a:rPr>
              <a:t>Tk3:</a:t>
            </a:r>
            <a:r>
              <a:rPr lang="vi-VN" sz="4600" dirty="0" smtClean="0">
                <a:solidFill>
                  <a:schemeClr val="bg1"/>
                </a:solidFill>
              </a:rPr>
              <a:t> </a:t>
            </a:r>
            <a:r>
              <a:rPr lang="vi-VN" sz="4600" dirty="0">
                <a:solidFill>
                  <a:schemeClr val="bg1"/>
                </a:solidFill>
              </a:rPr>
              <a:t>Ấp ủ trong tim một tình yêu nung nấu đêm ngày hiến dâng cuộc đời trở nên lễ vật dâng về trời cao. Chẳng thiết tha gì bao lợi danh trần </a:t>
            </a:r>
            <a:r>
              <a:rPr lang="vi-VN" sz="4600" dirty="0" smtClean="0">
                <a:solidFill>
                  <a:schemeClr val="bg1"/>
                </a:solidFill>
              </a:rPr>
              <a:t>th</a:t>
            </a:r>
            <a:r>
              <a:rPr lang="en-US" sz="4600" dirty="0" smtClean="0">
                <a:solidFill>
                  <a:schemeClr val="bg1"/>
                </a:solidFill>
              </a:rPr>
              <a:t>ế</a:t>
            </a:r>
            <a:r>
              <a:rPr lang="vi-VN" sz="4600" dirty="0" smtClean="0">
                <a:solidFill>
                  <a:schemeClr val="bg1"/>
                </a:solidFill>
              </a:rPr>
              <a:t> </a:t>
            </a:r>
            <a:r>
              <a:rPr lang="vi-VN" sz="4600" dirty="0">
                <a:solidFill>
                  <a:schemeClr val="bg1"/>
                </a:solidFill>
              </a:rPr>
              <a:t>mời gọi. Xin nguyện lòng con mãi bước theo gương </a:t>
            </a:r>
            <a:r>
              <a:rPr lang="vi-VN" sz="4600" dirty="0" smtClean="0">
                <a:solidFill>
                  <a:schemeClr val="bg1"/>
                </a:solidFill>
              </a:rPr>
              <a:t>s</a:t>
            </a:r>
            <a:r>
              <a:rPr lang="en-US" sz="4600" dirty="0" err="1" smtClean="0">
                <a:solidFill>
                  <a:schemeClr val="bg1"/>
                </a:solidFill>
              </a:rPr>
              <a:t>ốn</a:t>
            </a:r>
            <a:r>
              <a:rPr lang="vi-VN" sz="4600" dirty="0" smtClean="0">
                <a:solidFill>
                  <a:schemeClr val="bg1"/>
                </a:solidFill>
              </a:rPr>
              <a:t>g </a:t>
            </a:r>
            <a:r>
              <a:rPr lang="vi-VN" sz="4600" dirty="0">
                <a:solidFill>
                  <a:schemeClr val="bg1"/>
                </a:solidFill>
              </a:rPr>
              <a:t>các ngài để đời con thuộc trọn về Chúa.</a:t>
            </a:r>
            <a:endParaRPr lang="en-US" sz="4600" b="0" dirty="0">
              <a:solidFill>
                <a:schemeClr val="bg1"/>
              </a:solidFill>
              <a:effectLst/>
            </a:endParaRPr>
          </a:p>
        </p:txBody>
      </p:sp>
    </p:spTree>
    <p:extLst>
      <p:ext uri="{BB962C8B-B14F-4D97-AF65-F5344CB8AC3E}">
        <p14:creationId xmlns:p14="http://schemas.microsoft.com/office/powerpoint/2010/main" val="78466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smtClean="0">
                <a:solidFill>
                  <a:srgbClr val="FFFF00"/>
                </a:solidFill>
              </a:rPr>
              <a:t>Tk1:</a:t>
            </a:r>
            <a:r>
              <a:rPr lang="en-US" sz="6000" dirty="0" smtClean="0">
                <a:solidFill>
                  <a:schemeClr val="bg1"/>
                </a:solidFill>
              </a:rPr>
              <a:t> </a:t>
            </a:r>
            <a:r>
              <a:rPr lang="vi-VN" sz="6000" dirty="0" smtClean="0">
                <a:solidFill>
                  <a:schemeClr val="bg1"/>
                </a:solidFill>
              </a:rPr>
              <a:t>Không </a:t>
            </a:r>
            <a:r>
              <a:rPr lang="vi-VN" sz="6000" dirty="0">
                <a:solidFill>
                  <a:schemeClr val="bg1"/>
                </a:solidFill>
              </a:rPr>
              <a:t>có tình yêu nào trọng đại cho bằng chết vì yêu. Nhìn Chúa </a:t>
            </a:r>
            <a:r>
              <a:rPr lang="vi-VN" sz="6000" dirty="0" smtClean="0">
                <a:solidFill>
                  <a:schemeClr val="bg1"/>
                </a:solidFill>
              </a:rPr>
              <a:t>đ</a:t>
            </a:r>
            <a:r>
              <a:rPr lang="en-US" sz="6000" dirty="0" smtClean="0">
                <a:solidFill>
                  <a:schemeClr val="bg1"/>
                </a:solidFill>
              </a:rPr>
              <a:t>ẫ</a:t>
            </a:r>
            <a:r>
              <a:rPr lang="vi-VN" sz="6000" dirty="0" smtClean="0">
                <a:solidFill>
                  <a:schemeClr val="bg1"/>
                </a:solidFill>
              </a:rPr>
              <a:t>m </a:t>
            </a:r>
            <a:r>
              <a:rPr lang="vi-VN" sz="6000" dirty="0">
                <a:solidFill>
                  <a:schemeClr val="bg1"/>
                </a:solidFill>
              </a:rPr>
              <a:t>máu trên đồi cao, từng đoàn người anh dũng tiến lên pháp trường.</a:t>
            </a:r>
            <a:endParaRPr lang="vi-VN" sz="6000" dirty="0">
              <a:solidFill>
                <a:schemeClr val="bg1"/>
              </a:solidFill>
              <a:latin typeface="+mj-lt"/>
            </a:endParaRPr>
          </a:p>
        </p:txBody>
      </p:sp>
    </p:spTree>
    <p:extLst>
      <p:ext uri="{BB962C8B-B14F-4D97-AF65-F5344CB8AC3E}">
        <p14:creationId xmlns:p14="http://schemas.microsoft.com/office/powerpoint/2010/main" val="321431057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err="1" smtClean="0">
                <a:solidFill>
                  <a:srgbClr val="FFFF00"/>
                </a:solidFill>
              </a:rPr>
              <a:t>Đk</a:t>
            </a:r>
            <a:r>
              <a:rPr lang="en-US" sz="4800" u="sng" dirty="0" smtClean="0">
                <a:solidFill>
                  <a:srgbClr val="FFFF00"/>
                </a:solidFill>
              </a:rPr>
              <a:t>:</a:t>
            </a:r>
            <a:r>
              <a:rPr lang="en-US" sz="4800" dirty="0" smtClean="0">
                <a:solidFill>
                  <a:schemeClr val="bg1"/>
                </a:solidFill>
              </a:rPr>
              <a:t> (Xin) </a:t>
            </a:r>
            <a:r>
              <a:rPr lang="vi-VN" sz="4800" dirty="0" smtClean="0">
                <a:solidFill>
                  <a:schemeClr val="bg1"/>
                </a:solidFill>
              </a:rPr>
              <a:t>Cùng </a:t>
            </a:r>
            <a:r>
              <a:rPr lang="vi-VN" sz="4800" dirty="0">
                <a:solidFill>
                  <a:schemeClr val="bg1"/>
                </a:solidFill>
              </a:rPr>
              <a:t>các thánh Tử đạo Việt Nam còn xin dâng lời tạ ơn Thiên Chúa Đấng các ngài ngày đêm mến yêu. Dù là đau thương dù là chua cay chẳng có chi sẽ đổi thay tình yêu Chúa </a:t>
            </a:r>
            <a:r>
              <a:rPr lang="vi-VN" sz="4800" dirty="0" smtClean="0">
                <a:solidFill>
                  <a:schemeClr val="bg1"/>
                </a:solidFill>
              </a:rPr>
              <a:t>Ki</a:t>
            </a:r>
            <a:r>
              <a:rPr lang="en-US" sz="4800" dirty="0" smtClean="0">
                <a:solidFill>
                  <a:schemeClr val="bg1"/>
                </a:solidFill>
              </a:rPr>
              <a:t>-</a:t>
            </a:r>
            <a:r>
              <a:rPr lang="vi-VN" sz="4800" dirty="0" smtClean="0">
                <a:solidFill>
                  <a:schemeClr val="bg1"/>
                </a:solidFill>
              </a:rPr>
              <a:t>tô</a:t>
            </a:r>
            <a:r>
              <a:rPr lang="vi-VN"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3595079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dirty="0" smtClean="0">
                <a:solidFill>
                  <a:schemeClr val="bg1"/>
                </a:solidFill>
              </a:rPr>
              <a:t> </a:t>
            </a:r>
            <a:r>
              <a:rPr lang="vi-VN" sz="5400" dirty="0" smtClean="0">
                <a:solidFill>
                  <a:schemeClr val="bg1"/>
                </a:solidFill>
              </a:rPr>
              <a:t>Dù </a:t>
            </a:r>
            <a:r>
              <a:rPr lang="vi-VN" sz="5400" dirty="0">
                <a:solidFill>
                  <a:schemeClr val="bg1"/>
                </a:solidFill>
              </a:rPr>
              <a:t>là gian truân dù là nguy nan chẳng có chi ngăn được đức tin mến đá vàng. Chúng con tạ ơn hồng ân Thiên Chúa đã ban cho các ngài triều thiên Nước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TỪ DÒNG MÁU ANH HÙNG</a:t>
            </a:r>
            <a:br>
              <a:rPr lang="en-US" sz="6000" dirty="0" smtClean="0">
                <a:solidFill>
                  <a:srgbClr val="FFFF00"/>
                </a:solidFill>
              </a:rPr>
            </a:br>
            <a:r>
              <a:rPr lang="en-US" sz="5500" i="1" dirty="0" smtClean="0">
                <a:solidFill>
                  <a:schemeClr val="bg1"/>
                </a:solidFill>
              </a:rPr>
              <a:t>Lm. </a:t>
            </a:r>
            <a:r>
              <a:rPr lang="en-US" sz="5500" i="1" dirty="0" err="1" smtClean="0">
                <a:solidFill>
                  <a:schemeClr val="bg1"/>
                </a:solidFill>
              </a:rPr>
              <a:t>Phương</a:t>
            </a:r>
            <a:r>
              <a:rPr lang="en-US" sz="5500" i="1" dirty="0" smtClean="0">
                <a:solidFill>
                  <a:schemeClr val="bg1"/>
                </a:solidFill>
              </a:rPr>
              <a:t> </a:t>
            </a:r>
            <a:r>
              <a:rPr lang="en-US" sz="5500" i="1" dirty="0" err="1" smtClean="0">
                <a:solidFill>
                  <a:schemeClr val="bg1"/>
                </a:solidFill>
              </a:rPr>
              <a:t>Anh</a:t>
            </a:r>
            <a:endParaRPr lang="en-US" sz="55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Tk1</a:t>
            </a:r>
            <a:r>
              <a:rPr lang="en-US" sz="5500" dirty="0" smtClean="0">
                <a:solidFill>
                  <a:srgbClr val="FFFF00"/>
                </a:solidFill>
              </a:rPr>
              <a:t>:</a:t>
            </a:r>
            <a:r>
              <a:rPr lang="en-US" sz="5500" dirty="0" smtClean="0">
                <a:solidFill>
                  <a:schemeClr val="bg1"/>
                </a:solidFill>
              </a:rPr>
              <a:t> </a:t>
            </a:r>
            <a:r>
              <a:rPr lang="en-US" sz="5500" dirty="0" err="1" smtClean="0">
                <a:solidFill>
                  <a:schemeClr val="bg1"/>
                </a:solidFill>
              </a:rPr>
              <a:t>Từ</a:t>
            </a:r>
            <a:r>
              <a:rPr lang="en-US" sz="5500" dirty="0" smtClean="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a:t>
            </a:r>
            <a:r>
              <a:rPr lang="en-US" sz="5500" dirty="0" err="1">
                <a:solidFill>
                  <a:schemeClr val="bg1"/>
                </a:solidFill>
              </a:rPr>
              <a:t>anh</a:t>
            </a:r>
            <a:r>
              <a:rPr lang="en-US" sz="5500" dirty="0">
                <a:solidFill>
                  <a:schemeClr val="bg1"/>
                </a:solidFill>
              </a:rPr>
              <a:t> </a:t>
            </a:r>
            <a:r>
              <a:rPr lang="en-US" sz="5500" dirty="0" err="1">
                <a:solidFill>
                  <a:schemeClr val="bg1"/>
                </a:solidFill>
              </a:rPr>
              <a:t>hùng</a:t>
            </a:r>
            <a:r>
              <a:rPr lang="en-US" sz="5500" dirty="0">
                <a:solidFill>
                  <a:schemeClr val="bg1"/>
                </a:solidFill>
              </a:rPr>
              <a:t> </a:t>
            </a:r>
            <a:r>
              <a:rPr lang="en-US" sz="5500" dirty="0" err="1">
                <a:solidFill>
                  <a:schemeClr val="bg1"/>
                </a:solidFill>
              </a:rPr>
              <a:t>của</a:t>
            </a:r>
            <a:r>
              <a:rPr lang="en-US" sz="5500" dirty="0">
                <a:solidFill>
                  <a:schemeClr val="bg1"/>
                </a:solidFill>
              </a:rPr>
              <a:t> </a:t>
            </a:r>
            <a:r>
              <a:rPr lang="en-US" sz="5500" dirty="0" err="1">
                <a:solidFill>
                  <a:schemeClr val="bg1"/>
                </a:solidFill>
              </a:rPr>
              <a:t>tổ</a:t>
            </a:r>
            <a:r>
              <a:rPr lang="en-US" sz="5500" dirty="0">
                <a:solidFill>
                  <a:schemeClr val="bg1"/>
                </a:solidFill>
              </a:rPr>
              <a:t> </a:t>
            </a:r>
            <a:r>
              <a:rPr lang="en-US" sz="5500" dirty="0" err="1">
                <a:solidFill>
                  <a:schemeClr val="bg1"/>
                </a:solidFill>
              </a:rPr>
              <a:t>tiên</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a:t>
            </a:r>
            <a:r>
              <a:rPr lang="en-US" sz="5500" dirty="0" err="1">
                <a:solidFill>
                  <a:schemeClr val="bg1"/>
                </a:solidFill>
              </a:rPr>
              <a:t>oai</a:t>
            </a:r>
            <a:r>
              <a:rPr lang="en-US" sz="5500" dirty="0">
                <a:solidFill>
                  <a:schemeClr val="bg1"/>
                </a:solidFill>
              </a:rPr>
              <a:t> </a:t>
            </a:r>
            <a:r>
              <a:rPr lang="en-US" sz="5500" dirty="0" err="1">
                <a:solidFill>
                  <a:schemeClr val="bg1"/>
                </a:solidFill>
              </a:rPr>
              <a:t>phong</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bậc</a:t>
            </a:r>
            <a:r>
              <a:rPr lang="en-US" sz="5500" dirty="0">
                <a:solidFill>
                  <a:schemeClr val="bg1"/>
                </a:solidFill>
              </a:rPr>
              <a:t> </a:t>
            </a:r>
            <a:r>
              <a:rPr lang="en-US" sz="5500" dirty="0" err="1">
                <a:solidFill>
                  <a:schemeClr val="bg1"/>
                </a:solidFill>
              </a:rPr>
              <a:t>tiền</a:t>
            </a:r>
            <a:r>
              <a:rPr lang="en-US" sz="5500" dirty="0">
                <a:solidFill>
                  <a:schemeClr val="bg1"/>
                </a:solidFill>
              </a:rPr>
              <a:t> </a:t>
            </a:r>
            <a:r>
              <a:rPr lang="en-US" sz="5500" dirty="0" err="1">
                <a:solidFill>
                  <a:schemeClr val="bg1"/>
                </a:solidFill>
              </a:rPr>
              <a:t>bối</a:t>
            </a:r>
            <a:r>
              <a:rPr lang="en-US" sz="5500" dirty="0">
                <a:solidFill>
                  <a:schemeClr val="bg1"/>
                </a:solidFill>
              </a:rPr>
              <a:t>.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xuất</a:t>
            </a:r>
            <a:r>
              <a:rPr lang="en-US" sz="5500" dirty="0">
                <a:solidFill>
                  <a:schemeClr val="bg1"/>
                </a:solidFill>
              </a:rPr>
              <a:t> </a:t>
            </a:r>
            <a:r>
              <a:rPr lang="en-US" sz="5500" dirty="0" err="1">
                <a:solidFill>
                  <a:schemeClr val="bg1"/>
                </a:solidFill>
              </a:rPr>
              <a:t>sinh</a:t>
            </a:r>
            <a:r>
              <a:rPr lang="en-US" sz="5500" dirty="0">
                <a:solidFill>
                  <a:schemeClr val="bg1"/>
                </a:solidFill>
              </a:rPr>
              <a:t>,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lớn</a:t>
            </a:r>
            <a:r>
              <a:rPr lang="en-US" sz="5500" dirty="0">
                <a:solidFill>
                  <a:schemeClr val="bg1"/>
                </a:solidFill>
              </a:rPr>
              <a:t> </a:t>
            </a:r>
            <a:r>
              <a:rPr lang="en-US" sz="5500" dirty="0" err="1">
                <a:solidFill>
                  <a:schemeClr val="bg1"/>
                </a:solidFill>
              </a:rPr>
              <a:t>lên</a:t>
            </a:r>
            <a:r>
              <a:rPr lang="en-US" sz="5500" dirty="0">
                <a:solidFill>
                  <a:schemeClr val="bg1"/>
                </a:solidFill>
              </a:rPr>
              <a:t> </a:t>
            </a:r>
            <a:r>
              <a:rPr lang="en-US" sz="5500" dirty="0" err="1">
                <a:solidFill>
                  <a:schemeClr val="bg1"/>
                </a:solidFill>
              </a:rPr>
              <a:t>và</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sống</a:t>
            </a:r>
            <a:r>
              <a:rPr lang="en-US" sz="5500" dirty="0">
                <a:solidFill>
                  <a:schemeClr val="bg1"/>
                </a:solidFill>
              </a:rPr>
              <a:t> </a:t>
            </a:r>
            <a:r>
              <a:rPr lang="en-US" sz="5500" dirty="0" err="1">
                <a:solidFill>
                  <a:schemeClr val="bg1"/>
                </a:solidFill>
              </a:rPr>
              <a:t>trong</a:t>
            </a:r>
            <a:r>
              <a:rPr lang="en-US" sz="5500" dirty="0">
                <a:solidFill>
                  <a:schemeClr val="bg1"/>
                </a:solidFill>
              </a:rPr>
              <a:t> </a:t>
            </a:r>
            <a:r>
              <a:rPr lang="en-US" sz="5500" dirty="0" err="1">
                <a:solidFill>
                  <a:schemeClr val="bg1"/>
                </a:solidFill>
              </a:rPr>
              <a:t>linh</a:t>
            </a:r>
            <a:r>
              <a:rPr lang="en-US" sz="5500" dirty="0">
                <a:solidFill>
                  <a:schemeClr val="bg1"/>
                </a:solidFill>
              </a:rPr>
              <a:t> </a:t>
            </a:r>
            <a:r>
              <a:rPr lang="en-US" sz="5500" dirty="0" err="1">
                <a:solidFill>
                  <a:schemeClr val="bg1"/>
                </a:solidFill>
              </a:rPr>
              <a:t>ân</a:t>
            </a:r>
            <a:r>
              <a:rPr lang="en-US" sz="5500" dirty="0">
                <a:solidFill>
                  <a:schemeClr val="bg1"/>
                </a:solidFill>
              </a:rPr>
              <a:t> </a:t>
            </a:r>
            <a:r>
              <a:rPr lang="en-US" sz="5500" dirty="0" err="1">
                <a:solidFill>
                  <a:schemeClr val="bg1"/>
                </a:solidFill>
              </a:rPr>
              <a:t>của</a:t>
            </a:r>
            <a:r>
              <a:rPr lang="en-US" sz="5500" dirty="0">
                <a:solidFill>
                  <a:schemeClr val="bg1"/>
                </a:solidFill>
              </a:rPr>
              <a:t> </a:t>
            </a:r>
            <a:r>
              <a:rPr lang="en-US" sz="5500" dirty="0" err="1" smtClean="0">
                <a:solidFill>
                  <a:schemeClr val="bg1"/>
                </a:solidFill>
              </a:rPr>
              <a:t>Chúa</a:t>
            </a:r>
            <a:r>
              <a:rPr lang="en-US" sz="5500" dirty="0" smtClean="0">
                <a:solidFill>
                  <a:srgbClr val="FFFF00"/>
                </a:solidFill>
              </a:rPr>
              <a:t>…</a:t>
            </a:r>
            <a:endParaRPr lang="vi-VN" sz="5500" b="0" dirty="0">
              <a:solidFill>
                <a:srgbClr val="FFFF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smtClean="0">
                <a:solidFill>
                  <a:srgbClr val="FFFF00"/>
                </a:solidFill>
              </a:rPr>
              <a:t>… </a:t>
            </a:r>
            <a:r>
              <a:rPr lang="en-US" sz="5500" dirty="0" err="1" smtClean="0">
                <a:solidFill>
                  <a:schemeClr val="bg1"/>
                </a:solidFill>
              </a:rPr>
              <a:t>Từ</a:t>
            </a:r>
            <a:r>
              <a:rPr lang="en-US" sz="5500" dirty="0" smtClean="0">
                <a:solidFill>
                  <a:schemeClr val="bg1"/>
                </a:solidFill>
              </a:rPr>
              <a:t> </a:t>
            </a:r>
            <a:r>
              <a:rPr lang="en-US" sz="5500" dirty="0" err="1">
                <a:solidFill>
                  <a:schemeClr val="bg1"/>
                </a:solidFill>
              </a:rPr>
              <a:t>hạt</a:t>
            </a:r>
            <a:r>
              <a:rPr lang="en-US" sz="5500" dirty="0">
                <a:solidFill>
                  <a:schemeClr val="bg1"/>
                </a:solidFill>
              </a:rPr>
              <a:t> </a:t>
            </a:r>
            <a:r>
              <a:rPr lang="en-US" sz="5500" dirty="0" err="1">
                <a:solidFill>
                  <a:schemeClr val="bg1"/>
                </a:solidFill>
              </a:rPr>
              <a:t>giống</a:t>
            </a:r>
            <a:r>
              <a:rPr lang="en-US" sz="5500" dirty="0">
                <a:solidFill>
                  <a:schemeClr val="bg1"/>
                </a:solidFill>
              </a:rPr>
              <a:t> </a:t>
            </a:r>
            <a:r>
              <a:rPr lang="en-US" sz="5500" dirty="0" err="1">
                <a:solidFill>
                  <a:schemeClr val="bg1"/>
                </a:solidFill>
              </a:rPr>
              <a:t>đức</a:t>
            </a:r>
            <a:r>
              <a:rPr lang="en-US" sz="5500" dirty="0">
                <a:solidFill>
                  <a:schemeClr val="bg1"/>
                </a:solidFill>
              </a:rPr>
              <a:t> tin </a:t>
            </a:r>
            <a:r>
              <a:rPr lang="en-US" sz="5500" dirty="0" err="1">
                <a:solidFill>
                  <a:schemeClr val="bg1"/>
                </a:solidFill>
              </a:rPr>
              <a:t>của</a:t>
            </a:r>
            <a:r>
              <a:rPr lang="en-US" sz="5500" dirty="0">
                <a:solidFill>
                  <a:schemeClr val="bg1"/>
                </a:solidFill>
              </a:rPr>
              <a:t> </a:t>
            </a:r>
            <a:r>
              <a:rPr lang="en-US" sz="5500" dirty="0" err="1">
                <a:solidFill>
                  <a:schemeClr val="bg1"/>
                </a:solidFill>
              </a:rPr>
              <a:t>tổ</a:t>
            </a:r>
            <a:r>
              <a:rPr lang="en-US" sz="5500" dirty="0">
                <a:solidFill>
                  <a:schemeClr val="bg1"/>
                </a:solidFill>
              </a:rPr>
              <a:t> </a:t>
            </a:r>
            <a:r>
              <a:rPr lang="en-US" sz="5500" dirty="0" err="1">
                <a:solidFill>
                  <a:schemeClr val="bg1"/>
                </a:solidFill>
              </a:rPr>
              <a:t>tiên</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giòng</a:t>
            </a:r>
            <a:r>
              <a:rPr lang="en-US" sz="5500" dirty="0">
                <a:solidFill>
                  <a:schemeClr val="bg1"/>
                </a:solidFill>
              </a:rPr>
              <a:t> </a:t>
            </a:r>
            <a:r>
              <a:rPr lang="en-US" sz="5500" dirty="0" err="1">
                <a:solidFill>
                  <a:schemeClr val="bg1"/>
                </a:solidFill>
              </a:rPr>
              <a:t>máu</a:t>
            </a:r>
            <a:r>
              <a:rPr lang="en-US" sz="5500" dirty="0">
                <a:solidFill>
                  <a:schemeClr val="bg1"/>
                </a:solidFill>
              </a:rPr>
              <a:t> cha </a:t>
            </a:r>
            <a:r>
              <a:rPr lang="en-US" sz="5500" dirty="0" err="1">
                <a:solidFill>
                  <a:schemeClr val="bg1"/>
                </a:solidFill>
              </a:rPr>
              <a:t>ông</a:t>
            </a:r>
            <a:r>
              <a:rPr lang="en-US" sz="5500" dirty="0">
                <a:solidFill>
                  <a:schemeClr val="bg1"/>
                </a:solidFill>
              </a:rPr>
              <a:t> </a:t>
            </a:r>
            <a:r>
              <a:rPr lang="en-US" sz="5500" dirty="0" err="1">
                <a:solidFill>
                  <a:schemeClr val="bg1"/>
                </a:solidFill>
              </a:rPr>
              <a:t>dân</a:t>
            </a:r>
            <a:r>
              <a:rPr lang="en-US" sz="5500" dirty="0">
                <a:solidFill>
                  <a:schemeClr val="bg1"/>
                </a:solidFill>
              </a:rPr>
              <a:t> </a:t>
            </a:r>
            <a:r>
              <a:rPr lang="en-US" sz="5500" dirty="0" err="1">
                <a:solidFill>
                  <a:schemeClr val="bg1"/>
                </a:solidFill>
              </a:rPr>
              <a:t>Việt</a:t>
            </a:r>
            <a:r>
              <a:rPr lang="en-US" sz="5500" dirty="0">
                <a:solidFill>
                  <a:schemeClr val="bg1"/>
                </a:solidFill>
              </a:rPr>
              <a:t> </a:t>
            </a:r>
            <a:r>
              <a:rPr lang="en-US" sz="5500" dirty="0" err="1">
                <a:solidFill>
                  <a:schemeClr val="bg1"/>
                </a:solidFill>
              </a:rPr>
              <a:t>anh</a:t>
            </a:r>
            <a:r>
              <a:rPr lang="en-US" sz="5500" dirty="0">
                <a:solidFill>
                  <a:schemeClr val="bg1"/>
                </a:solidFill>
              </a:rPr>
              <a:t> </a:t>
            </a:r>
            <a:r>
              <a:rPr lang="en-US" sz="5500" dirty="0" err="1">
                <a:solidFill>
                  <a:schemeClr val="bg1"/>
                </a:solidFill>
              </a:rPr>
              <a:t>dũng</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khổ</a:t>
            </a:r>
            <a:r>
              <a:rPr lang="en-US" sz="5500" dirty="0">
                <a:solidFill>
                  <a:schemeClr val="bg1"/>
                </a:solidFill>
              </a:rPr>
              <a:t> </a:t>
            </a:r>
            <a:r>
              <a:rPr lang="en-US" sz="5500" dirty="0" err="1">
                <a:solidFill>
                  <a:schemeClr val="bg1"/>
                </a:solidFill>
              </a:rPr>
              <a:t>đau</a:t>
            </a:r>
            <a:r>
              <a:rPr lang="en-US" sz="5500" dirty="0">
                <a:solidFill>
                  <a:schemeClr val="bg1"/>
                </a:solidFill>
              </a:rPr>
              <a:t>, </a:t>
            </a:r>
            <a:r>
              <a:rPr lang="en-US" sz="5500" dirty="0" err="1">
                <a:solidFill>
                  <a:schemeClr val="bg1"/>
                </a:solidFill>
              </a:rPr>
              <a:t>từ</a:t>
            </a:r>
            <a:r>
              <a:rPr lang="en-US" sz="5500" dirty="0">
                <a:solidFill>
                  <a:schemeClr val="bg1"/>
                </a:solidFill>
              </a:rPr>
              <a:t> </a:t>
            </a:r>
            <a:r>
              <a:rPr lang="en-US" sz="5500" dirty="0" err="1">
                <a:solidFill>
                  <a:schemeClr val="bg1"/>
                </a:solidFill>
              </a:rPr>
              <a:t>những</a:t>
            </a:r>
            <a:r>
              <a:rPr lang="en-US" sz="5500" dirty="0">
                <a:solidFill>
                  <a:schemeClr val="bg1"/>
                </a:solidFill>
              </a:rPr>
              <a:t> </a:t>
            </a:r>
            <a:r>
              <a:rPr lang="en-US" sz="5500" dirty="0" err="1">
                <a:solidFill>
                  <a:schemeClr val="bg1"/>
                </a:solidFill>
              </a:rPr>
              <a:t>đắng</a:t>
            </a:r>
            <a:r>
              <a:rPr lang="en-US" sz="5500" dirty="0">
                <a:solidFill>
                  <a:schemeClr val="bg1"/>
                </a:solidFill>
              </a:rPr>
              <a:t> cay, </a:t>
            </a:r>
            <a:r>
              <a:rPr lang="en-US" sz="5500" dirty="0" err="1">
                <a:solidFill>
                  <a:schemeClr val="bg1"/>
                </a:solidFill>
              </a:rPr>
              <a:t>tôi</a:t>
            </a:r>
            <a:r>
              <a:rPr lang="en-US" sz="5500" dirty="0">
                <a:solidFill>
                  <a:schemeClr val="bg1"/>
                </a:solidFill>
              </a:rPr>
              <a:t> </a:t>
            </a:r>
            <a:r>
              <a:rPr lang="en-US" sz="5500" dirty="0" err="1">
                <a:solidFill>
                  <a:schemeClr val="bg1"/>
                </a:solidFill>
              </a:rPr>
              <a:t>đã</a:t>
            </a:r>
            <a:r>
              <a:rPr lang="en-US" sz="5500" dirty="0">
                <a:solidFill>
                  <a:schemeClr val="bg1"/>
                </a:solidFill>
              </a:rPr>
              <a:t> </a:t>
            </a:r>
            <a:r>
              <a:rPr lang="en-US" sz="5500" dirty="0" err="1">
                <a:solidFill>
                  <a:schemeClr val="bg1"/>
                </a:solidFill>
              </a:rPr>
              <a:t>đến</a:t>
            </a:r>
            <a:r>
              <a:rPr lang="en-US" sz="5500" dirty="0">
                <a:solidFill>
                  <a:schemeClr val="bg1"/>
                </a:solidFill>
              </a:rPr>
              <a:t> </a:t>
            </a:r>
            <a:r>
              <a:rPr lang="en-US" sz="5500" dirty="0" err="1">
                <a:solidFill>
                  <a:schemeClr val="bg1"/>
                </a:solidFill>
              </a:rPr>
              <a:t>đây</a:t>
            </a:r>
            <a:r>
              <a:rPr lang="en-US" sz="5500" dirty="0">
                <a:solidFill>
                  <a:schemeClr val="bg1"/>
                </a:solidFill>
              </a:rPr>
              <a:t> </a:t>
            </a:r>
            <a:r>
              <a:rPr lang="en-US" sz="5500" dirty="0" err="1">
                <a:solidFill>
                  <a:schemeClr val="bg1"/>
                </a:solidFill>
              </a:rPr>
              <a:t>để</a:t>
            </a:r>
            <a:r>
              <a:rPr lang="en-US" sz="5500" dirty="0">
                <a:solidFill>
                  <a:schemeClr val="bg1"/>
                </a:solidFill>
              </a:rPr>
              <a:t> </a:t>
            </a:r>
            <a:r>
              <a:rPr lang="en-US" sz="5500" dirty="0" err="1">
                <a:solidFill>
                  <a:schemeClr val="bg1"/>
                </a:solidFill>
              </a:rPr>
              <a:t>dâng</a:t>
            </a:r>
            <a:r>
              <a:rPr lang="en-US" sz="5500" dirty="0">
                <a:solidFill>
                  <a:schemeClr val="bg1"/>
                </a:solidFill>
              </a:rPr>
              <a:t> </a:t>
            </a:r>
            <a:r>
              <a:rPr lang="en-US" sz="5500" dirty="0" err="1">
                <a:solidFill>
                  <a:schemeClr val="bg1"/>
                </a:solidFill>
              </a:rPr>
              <a:t>cuộc</a:t>
            </a:r>
            <a:r>
              <a:rPr lang="en-US" sz="5500" dirty="0">
                <a:solidFill>
                  <a:schemeClr val="bg1"/>
                </a:solidFill>
              </a:rPr>
              <a:t> </a:t>
            </a:r>
            <a:r>
              <a:rPr lang="en-US" sz="5500" dirty="0" err="1">
                <a:solidFill>
                  <a:schemeClr val="bg1"/>
                </a:solidFill>
              </a:rPr>
              <a:t>tình</a:t>
            </a:r>
            <a:r>
              <a:rPr lang="en-US" sz="5500" dirty="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321987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100" u="sng" dirty="0" smtClean="0">
                <a:solidFill>
                  <a:srgbClr val="FFFF00"/>
                </a:solidFill>
              </a:rPr>
              <a:t>Đ</a:t>
            </a:r>
            <a:r>
              <a:rPr lang="en-US" sz="5100" u="sng" dirty="0" smtClean="0">
                <a:solidFill>
                  <a:srgbClr val="FFFF00"/>
                </a:solidFill>
              </a:rPr>
              <a:t>k</a:t>
            </a:r>
            <a:r>
              <a:rPr lang="vi-VN" sz="5100" u="sng" dirty="0" smtClean="0">
                <a:solidFill>
                  <a:srgbClr val="FFFF00"/>
                </a:solidFill>
              </a:rPr>
              <a:t>:</a:t>
            </a:r>
            <a:r>
              <a:rPr lang="vi-VN" sz="5100" dirty="0" smtClean="0">
                <a:solidFill>
                  <a:schemeClr val="bg1"/>
                </a:solidFill>
              </a:rPr>
              <a:t> </a:t>
            </a:r>
            <a:r>
              <a:rPr lang="vi-VN" sz="5100" dirty="0">
                <a:solidFill>
                  <a:schemeClr val="bg1"/>
                </a:solidFill>
              </a:rPr>
              <a:t>Ôi đau thương thập giá Đức Ki-tô! Đây vinh quang ngàn năm vẫn vững bền. Một lời nguyền trung kiên làm rạng ngời Danh Cha. Dù tình đời phôi pha, tình con năm tháng vuông tròn</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2825878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Tk2:</a:t>
            </a:r>
            <a:r>
              <a:rPr lang="vi-VN" sz="5500" dirty="0" smtClean="0">
                <a:solidFill>
                  <a:schemeClr val="bg1"/>
                </a:solidFill>
              </a:rPr>
              <a:t> </a:t>
            </a:r>
            <a:r>
              <a:rPr lang="vi-VN" sz="5500" dirty="0">
                <a:solidFill>
                  <a:schemeClr val="bg1"/>
                </a:solidFill>
              </a:rPr>
              <a:t>Ngàn giòng máu anh linh của tổ tiên. Làm mầu mỡ Quê Hương dân Việt yêu dấu. Tôi được dưỡng nuôi, và tôi lớn lên nhờ giòng sữa thơm của Mẹ Việt </a:t>
            </a:r>
            <a:r>
              <a:rPr lang="vi-VN" sz="5500" dirty="0" smtClean="0">
                <a:solidFill>
                  <a:schemeClr val="bg1"/>
                </a:solidFill>
              </a:rPr>
              <a:t>Nam</a:t>
            </a:r>
            <a:r>
              <a:rPr lang="en-US" sz="5500" dirty="0" smtClean="0">
                <a:solidFill>
                  <a:srgbClr val="FFFF00"/>
                </a:solidFill>
              </a:rPr>
              <a:t>…</a:t>
            </a:r>
            <a:endParaRPr lang="en-US" sz="5500" b="0" dirty="0">
              <a:solidFill>
                <a:srgbClr val="FFFF00"/>
              </a:solidFill>
              <a:effectLst/>
            </a:endParaRPr>
          </a:p>
        </p:txBody>
      </p:sp>
    </p:spTree>
    <p:extLst>
      <p:ext uri="{BB962C8B-B14F-4D97-AF65-F5344CB8AC3E}">
        <p14:creationId xmlns:p14="http://schemas.microsoft.com/office/powerpoint/2010/main" val="20519707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smtClean="0">
                <a:solidFill>
                  <a:srgbClr val="FFFF00"/>
                </a:solidFill>
              </a:rPr>
              <a:t>…</a:t>
            </a:r>
            <a:r>
              <a:rPr lang="en-US" sz="5500" dirty="0" smtClean="0">
                <a:solidFill>
                  <a:schemeClr val="bg1"/>
                </a:solidFill>
              </a:rPr>
              <a:t> </a:t>
            </a:r>
            <a:r>
              <a:rPr lang="vi-VN" sz="5500" dirty="0" smtClean="0">
                <a:solidFill>
                  <a:schemeClr val="bg1"/>
                </a:solidFill>
              </a:rPr>
              <a:t>Từng </a:t>
            </a:r>
            <a:r>
              <a:rPr lang="vi-VN" sz="5500" dirty="0">
                <a:solidFill>
                  <a:schemeClr val="bg1"/>
                </a:solidFill>
              </a:rPr>
              <a:t>nhịp bước tôi đi gieo tình thương. Là nhờ những công ơn những bậc tiền bối: Họ đã tiến lên, liều mình hiến thân và đã chết đi cho một cuộc tình.</a:t>
            </a:r>
            <a:endParaRPr lang="en-US" sz="55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vi-VN" sz="6000" dirty="0" smtClean="0">
                <a:solidFill>
                  <a:schemeClr val="bg1"/>
                </a:solidFill>
              </a:rPr>
              <a:t>Đây </a:t>
            </a:r>
            <a:r>
              <a:rPr lang="vi-VN" sz="6000" dirty="0">
                <a:solidFill>
                  <a:schemeClr val="bg1"/>
                </a:solidFill>
              </a:rPr>
              <a:t>bài ca ngàn trùng dâng về Thiên Chúa, bài ca thắm nhuộm máu hồng. Từng bao người anh dũng tiến lên hy sinh vì tình yêu.</a:t>
            </a:r>
            <a:endParaRPr lang="vi-VN" sz="6000" dirty="0">
              <a:solidFill>
                <a:schemeClr val="bg1"/>
              </a:solidFill>
              <a:latin typeface="+mj-lt"/>
            </a:endParaRPr>
          </a:p>
        </p:txBody>
      </p:sp>
    </p:spTree>
    <p:extLst>
      <p:ext uri="{BB962C8B-B14F-4D97-AF65-F5344CB8AC3E}">
        <p14:creationId xmlns:p14="http://schemas.microsoft.com/office/powerpoint/2010/main" val="277894532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100" u="sng" dirty="0" smtClean="0">
                <a:solidFill>
                  <a:srgbClr val="FFFF00"/>
                </a:solidFill>
              </a:rPr>
              <a:t>Đ</a:t>
            </a:r>
            <a:r>
              <a:rPr lang="en-US" sz="5100" u="sng" dirty="0" smtClean="0">
                <a:solidFill>
                  <a:srgbClr val="FFFF00"/>
                </a:solidFill>
              </a:rPr>
              <a:t>k</a:t>
            </a:r>
            <a:r>
              <a:rPr lang="vi-VN" sz="5100" u="sng" dirty="0" smtClean="0">
                <a:solidFill>
                  <a:srgbClr val="FFFF00"/>
                </a:solidFill>
              </a:rPr>
              <a:t>:</a:t>
            </a:r>
            <a:r>
              <a:rPr lang="vi-VN" sz="5100" dirty="0" smtClean="0">
                <a:solidFill>
                  <a:schemeClr val="bg1"/>
                </a:solidFill>
              </a:rPr>
              <a:t> </a:t>
            </a:r>
            <a:r>
              <a:rPr lang="vi-VN" sz="5100" dirty="0">
                <a:solidFill>
                  <a:schemeClr val="bg1"/>
                </a:solidFill>
              </a:rPr>
              <a:t>Ôi đau thương thập giá Đức Ki-tô! Đây vinh quang ngàn năm vẫn vững bền. Một lời nguyền trung kiên làm rạng ngời Danh Cha. Dù tình đời phôi pha, tình con năm tháng vuông tròn</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14725195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2266</Words>
  <Application>Microsoft Office PowerPoint</Application>
  <PresentationFormat>On-screen Show (16:9)</PresentationFormat>
  <Paragraphs>99</Paragraphs>
  <Slides>91</Slides>
  <Notes>0</Notes>
  <HiddenSlides>0</HiddenSlides>
  <MMClips>0</MMClips>
  <ScaleCrop>false</ScaleCrop>
  <HeadingPairs>
    <vt:vector size="4" baseType="variant">
      <vt:variant>
        <vt:lpstr>Theme</vt:lpstr>
      </vt:variant>
      <vt:variant>
        <vt:i4>16</vt:i4>
      </vt:variant>
      <vt:variant>
        <vt:lpstr>Slide Titles</vt:lpstr>
      </vt:variant>
      <vt:variant>
        <vt:i4>91</vt:i4>
      </vt:variant>
    </vt:vector>
  </HeadingPairs>
  <TitlesOfParts>
    <vt:vector size="107"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13_Office Theme</vt:lpstr>
      <vt:lpstr>15_Office Theme</vt:lpstr>
      <vt:lpstr>16_Office Theme</vt:lpstr>
      <vt:lpstr>19_Office Theme</vt:lpstr>
      <vt:lpstr>9_Office Theme</vt:lpstr>
      <vt:lpstr>PowerPoint Presentation</vt:lpstr>
      <vt:lpstr>TẬP HÁT CỘNG ĐOÀN</vt:lpstr>
      <vt:lpstr>Đk: Ai nghẹn ngào ra đi gieo giống, mùa gặt mai sau khấp khởi mừng.</vt:lpstr>
      <vt:lpstr>Phúc cho ai chịu bách hại vì chính đạo, vì Nước Trời là của họ.</vt:lpstr>
      <vt:lpstr>PowerPoint Presentation</vt:lpstr>
      <vt:lpstr>PHẦN RƯỚC KIỆU 1.BÀI CA NGÀN TRÙNG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RƯỚC KIỆU 2.LÒNG TRUNG NGHĨA Nguyễn Bang Hanh</vt:lpstr>
      <vt:lpstr>PowerPoint Presentation</vt:lpstr>
      <vt:lpstr>PowerPoint Presentation</vt:lpstr>
      <vt:lpstr>PowerPoint Presentation</vt:lpstr>
      <vt:lpstr>PowerPoint Presentation</vt:lpstr>
      <vt:lpstr>Ca Nhập Lễ ANH HÙNG TỬ ĐẠO Hồ Khanh – Minh Hương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đẫy tràn.</vt:lpstr>
      <vt:lpstr>Đk: Ai nghẹn ngào ra đi gieo giống, mùa gặt mai sau khấp khởi mừng.</vt:lpstr>
      <vt:lpstr>Tk3: Nguyện anh em lao tù Chúa đưa về, như suối cạn miền Nam đón mưa. Lúc này buồn bã đi gieo, mùa mai sau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kiên cường oanh liệt. Đầu rơi máu đổ là lễ dâng trước toà Thiên Chúa nhuộm thắm trên muôn ngàn đồng lúa làm trổ sinh bông hạt đầu mùa.</vt:lpstr>
      <vt:lpstr>Đk: Xin dâng lên niềm tin kiên cường của Các Thánh Tử Đạo Việt Nam luôn sáng tươi huy hoàng. Xin dâng lên niềm tin kiên cường của Các Thánh Tử Đạo Việt Nam luôn sáng ngời vinh quang.</vt:lpstr>
      <vt:lpstr>Tk2: Nhánh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kiên cường của Các Thánh Tử Đạo Việt Nam luôn sáng tươi huy hoàng. Xin dâng lên niềm tin kiên cường của Các Thánh Tử Đạo Việt Nam luôn sáng ngời vinh quang.</vt:lpstr>
      <vt:lpstr>Tk3: Hôm nay đây trần gian vẫn đầy gánh nặng văn minh nhân loại tự do con người bủa giăng. Vượt bao cám dỗ như thoát qua muôn ngàn giông tố lòng tín trung ghi tạc đây đó Nhà Chúa Cha chính nơi hẹn hò.</vt:lpstr>
      <vt:lpstr>Đk: Xin dâng lên niềm tin kiên cường của Các Thánh Tử Đạo Việt Nam luôn sáng tươi huy hoàng. Xin dâng lên niềm tin kiên cường của Các Thánh Tử Đạo Việt Nam luôn sáng ngời vinh quang.</vt:lpstr>
      <vt:lpstr>PowerPoint Presentation</vt:lpstr>
      <vt:lpstr>PowerPoint Presentation</vt:lpstr>
      <vt:lpstr>PowerPoint Presentation</vt:lpstr>
      <vt:lpstr>Ca Nguyện Hiệp Lễ TẠ ƠN CHÚA  CÙNG CÁC THÁNH TỬ ĐẠO VIỆT NAM  Giang Tâm</vt:lpstr>
      <vt:lpstr>Tk1: Ôi diễm phúc thay đất Việt Nam được tưới gội bằng biết bao máu đào của bao anh hùng tử đạo hiển vinh. Dòng máu thắm tươi vun trồng cho mùa lúa hôm nay. Xin nguyện cầu cho khắp quê hương thơm ngát Tin Mừng hương nồng mới truyền lan khắp cõi.</vt:lpstr>
      <vt:lpstr>Đk: (Xin) Cùng các thánh Tử đạo Việt Nam còn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Tk2: Ôi những anh hùng đất Việt Nam khí tiết can trường giữa bao khổ sầu cam chịu nhục hình giữ một lòng trung. Công đức rạng ngời vẫn còn đây cho lớp cháu con. Xin độ trì cho chúng con luôn được mãi trung thành sống niềm tin vào nơi Thiên Chúa.</vt:lpstr>
      <vt:lpstr>Đk: (Xin) Cùng các thánh Tử đạo Việt Nam còn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Tk3: Ấp ủ trong tim một tình yêu nung nấu đêm ngày hiến dâng cuộc đời trở nên lễ vật dâng về trời cao. Chẳng thiết tha gì bao lợi danh trần thế mời gọi. Xin nguyện lòng con mãi bước theo gương sống các ngài để đời con thuộc trọn về Chúa.</vt:lpstr>
      <vt:lpstr>Đk: (Xin) Cùng các thánh Tử đạo Việt Nam còn xin dâng lời tạ ơn Thiên Chúa Đấng các ngài ngày đêm mến yêu. Dù là đau thương dù là chua cay chẳng có chi sẽ đổi thay tình yêu Chúa Ki-tô…</vt:lpstr>
      <vt:lpstr>… Dù là gian truân dù là nguy nan chẳng có chi ngăn được đức tin mến đá vàng. Chúng con tạ ơn hồng ân Thiên Chúa đã ban cho các ngài triều thiên Nước Trời.</vt:lpstr>
      <vt:lpstr>PowerPoint Presentation</vt:lpstr>
      <vt:lpstr>PowerPoint Presentation</vt:lpstr>
      <vt:lpstr>Ca Kết Lễ TỪ DÒNG MÁU ANH HÙNG Lm. Phương Anh</vt:lpstr>
      <vt:lpstr>Tk1: Từ giòng máu anh hùng của tổ tiên. Từ giòng máu oai phong những bậc tiền bối. Tôi đã xuất sinh, tôi đã lớn lên và đã sống trong linh ân của Chúa…</vt:lpstr>
      <vt:lpstr>… Từ hạt giống đức tin của tổ tiên. Từ giòng máu cha ông dân Việt anh dũng. Từ những khổ đau, từ những đắng cay, tôi đã đến đây để dâng cuộc tình.</vt:lpstr>
      <vt:lpstr>Đk: Ôi đau thương thập giá Đức Ki-tô! Đây vinh quang ngàn năm vẫn vững bền. Một lời nguyền trung kiên làm rạng ngời Danh Cha. Dù tình đời phôi pha, tình con năm tháng vuông tròn.</vt:lpstr>
      <vt:lpstr>Tk2: Ngàn giòng máu anh linh của tổ tiên. Làm mầu mỡ Quê Hương dân Việt yêu dấu. Tôi được dưỡng nuôi, và tôi lớn lên nhờ giòng sữa thơm của Mẹ Việt Nam…</vt:lpstr>
      <vt:lpstr>… Từng nhịp bước tôi đi gieo tình thương. Là nhờ những công ơn những bậc tiền bối: Họ đã tiến lên, liều mình hiến thân và đã chết đi cho một cuộc tình.</vt:lpstr>
      <vt:lpstr>Đk: Ôi đau thương thập giá Đức Ki-tô! Đây vinh quang ngàn năm vẫn vững bền. Một lời nguyền trung kiên làm rạng ngời Danh Cha. Dù tình đời phôi pha, tình con năm tháng vuông tròn.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278</cp:revision>
  <dcterms:created xsi:type="dcterms:W3CDTF">2023-05-21T07:25:42Z</dcterms:created>
  <dcterms:modified xsi:type="dcterms:W3CDTF">2023-11-16T19:59:34Z</dcterms:modified>
</cp:coreProperties>
</file>