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 id="2147484648" r:id="rId9"/>
    <p:sldMasterId id="2147484660" r:id="rId10"/>
    <p:sldMasterId id="2147484684" r:id="rId11"/>
    <p:sldMasterId id="2147484708" r:id="rId12"/>
    <p:sldMasterId id="2147484720" r:id="rId13"/>
    <p:sldMasterId id="2147484732" r:id="rId14"/>
    <p:sldMasterId id="2147484744" r:id="rId15"/>
    <p:sldMasterId id="2147484756" r:id="rId16"/>
    <p:sldMasterId id="2147484768" r:id="rId17"/>
    <p:sldMasterId id="2147484780" r:id="rId18"/>
    <p:sldMasterId id="2147484792" r:id="rId19"/>
  </p:sldMasterIdLst>
  <p:notesMasterIdLst>
    <p:notesMasterId r:id="rId99"/>
  </p:notesMasterIdLst>
  <p:sldIdLst>
    <p:sldId id="507" r:id="rId20"/>
    <p:sldId id="376" r:id="rId21"/>
    <p:sldId id="882" r:id="rId22"/>
    <p:sldId id="884" r:id="rId23"/>
    <p:sldId id="868" r:id="rId24"/>
    <p:sldId id="553" r:id="rId25"/>
    <p:sldId id="585" r:id="rId26"/>
    <p:sldId id="443" r:id="rId27"/>
    <p:sldId id="879" r:id="rId28"/>
    <p:sldId id="895" r:id="rId29"/>
    <p:sldId id="676" r:id="rId30"/>
    <p:sldId id="896" r:id="rId31"/>
    <p:sldId id="904" r:id="rId32"/>
    <p:sldId id="905" r:id="rId33"/>
    <p:sldId id="906" r:id="rId34"/>
    <p:sldId id="869" r:id="rId35"/>
    <p:sldId id="384" r:id="rId36"/>
    <p:sldId id="386" r:id="rId37"/>
    <p:sldId id="387" r:id="rId38"/>
    <p:sldId id="388" r:id="rId39"/>
    <p:sldId id="389" r:id="rId40"/>
    <p:sldId id="390" r:id="rId41"/>
    <p:sldId id="391" r:id="rId42"/>
    <p:sldId id="870" r:id="rId43"/>
    <p:sldId id="856" r:id="rId44"/>
    <p:sldId id="857" r:id="rId45"/>
    <p:sldId id="858" r:id="rId46"/>
    <p:sldId id="859" r:id="rId47"/>
    <p:sldId id="865" r:id="rId48"/>
    <p:sldId id="860" r:id="rId49"/>
    <p:sldId id="861" r:id="rId50"/>
    <p:sldId id="866" r:id="rId51"/>
    <p:sldId id="862" r:id="rId52"/>
    <p:sldId id="878" r:id="rId53"/>
    <p:sldId id="872" r:id="rId54"/>
    <p:sldId id="867" r:id="rId55"/>
    <p:sldId id="892" r:id="rId56"/>
    <p:sldId id="897"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874" r:id="rId71"/>
    <p:sldId id="550" r:id="rId72"/>
    <p:sldId id="558" r:id="rId73"/>
    <p:sldId id="559" r:id="rId74"/>
    <p:sldId id="561" r:id="rId75"/>
    <p:sldId id="899" r:id="rId76"/>
    <p:sldId id="614" r:id="rId77"/>
    <p:sldId id="900" r:id="rId78"/>
    <p:sldId id="276" r:id="rId79"/>
    <p:sldId id="875" r:id="rId80"/>
    <p:sldId id="277" r:id="rId81"/>
    <p:sldId id="886" r:id="rId82"/>
    <p:sldId id="885" r:id="rId83"/>
    <p:sldId id="278" r:id="rId84"/>
    <p:sldId id="901" r:id="rId85"/>
    <p:sldId id="893" r:id="rId86"/>
    <p:sldId id="902" r:id="rId87"/>
    <p:sldId id="894" r:id="rId88"/>
    <p:sldId id="903" r:id="rId89"/>
    <p:sldId id="898" r:id="rId90"/>
    <p:sldId id="876" r:id="rId91"/>
    <p:sldId id="907" r:id="rId92"/>
    <p:sldId id="909" r:id="rId93"/>
    <p:sldId id="908" r:id="rId94"/>
    <p:sldId id="911" r:id="rId95"/>
    <p:sldId id="910" r:id="rId96"/>
    <p:sldId id="912" r:id="rId97"/>
    <p:sldId id="877"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ybhm8cYQFjpN3N4OHyLBA==" hashData="U8iLV4Ch5pHpFhzK3AbmzZhzqK8="/>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200" d="100"/>
          <a:sy n="200" d="100"/>
        </p:scale>
        <p:origin x="-984" y="-264"/>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45138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9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672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7758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5746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8796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9958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108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3712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2461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62797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511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205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48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874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5533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1284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843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6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8229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415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386950"/>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6404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dirty="0" err="1" smtClean="0">
                <a:solidFill>
                  <a:srgbClr val="002060"/>
                </a:solidFill>
                <a:effectLst/>
                <a:latin typeface="+mj-lt"/>
              </a:rPr>
              <a:t>Đk</a:t>
            </a:r>
            <a:r>
              <a:rPr lang="vi-VN" sz="5100" b="0" u="sng" dirty="0" smtClean="0">
                <a:solidFill>
                  <a:srgbClr val="002060"/>
                </a:solidFill>
                <a:effectLst/>
                <a:latin typeface="+mj-lt"/>
              </a:rPr>
              <a:t>:</a:t>
            </a:r>
            <a:r>
              <a:rPr lang="en-US" sz="5100" dirty="0">
                <a:solidFill>
                  <a:srgbClr val="990000"/>
                </a:solidFill>
                <a:latin typeface="+mj-lt"/>
              </a:rPr>
              <a:t> </a:t>
            </a:r>
            <a:r>
              <a:rPr lang="vi-VN" sz="51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31014792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dirty="0" smtClean="0">
                <a:solidFill>
                  <a:srgbClr val="002060"/>
                </a:solidFill>
                <a:effectLst/>
                <a:latin typeface="+mj-lt"/>
              </a:rPr>
              <a:t>Tk3</a:t>
            </a:r>
            <a:r>
              <a:rPr lang="vi-VN" sz="5500" b="0" u="sng" dirty="0" smtClean="0">
                <a:solidFill>
                  <a:srgbClr val="002060"/>
                </a:solidFill>
                <a:effectLst/>
                <a:latin typeface="+mj-lt"/>
              </a:rPr>
              <a:t>:</a:t>
            </a:r>
            <a:r>
              <a:rPr lang="en-US" sz="5500" dirty="0" smtClean="0">
                <a:solidFill>
                  <a:srgbClr val="990000"/>
                </a:solidFill>
                <a:latin typeface="+mj-lt"/>
              </a:rPr>
              <a:t> </a:t>
            </a:r>
            <a:r>
              <a:rPr lang="vi-VN" sz="5500" dirty="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dirty="0" err="1" smtClean="0">
                <a:solidFill>
                  <a:srgbClr val="002060"/>
                </a:solidFill>
                <a:effectLst/>
                <a:latin typeface="+mj-lt"/>
              </a:rPr>
              <a:t>Đk</a:t>
            </a:r>
            <a:r>
              <a:rPr lang="vi-VN" sz="5100" b="0" u="sng" dirty="0" smtClean="0">
                <a:solidFill>
                  <a:srgbClr val="002060"/>
                </a:solidFill>
                <a:effectLst/>
                <a:latin typeface="+mj-lt"/>
              </a:rPr>
              <a:t>:</a:t>
            </a:r>
            <a:r>
              <a:rPr lang="en-US" sz="5100" dirty="0">
                <a:solidFill>
                  <a:srgbClr val="990000"/>
                </a:solidFill>
                <a:latin typeface="+mj-lt"/>
              </a:rPr>
              <a:t> </a:t>
            </a:r>
            <a:r>
              <a:rPr lang="vi-VN" sz="51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0496257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Autofit/>
          </a:bodyPr>
          <a:lstStyle/>
          <a:p>
            <a:r>
              <a:rPr lang="en-US" sz="6000" b="0" dirty="0">
                <a:solidFill>
                  <a:srgbClr val="990000"/>
                </a:solidFill>
                <a:effectLst/>
              </a:rPr>
              <a:t>Ca </a:t>
            </a:r>
            <a:r>
              <a:rPr lang="en-US" sz="6000" b="0" dirty="0" err="1" smtClean="0">
                <a:solidFill>
                  <a:srgbClr val="990000"/>
                </a:solidFill>
                <a:effectLst/>
              </a:rPr>
              <a:t>Nhập</a:t>
            </a:r>
            <a:r>
              <a:rPr lang="en-US" sz="6000" b="0" dirty="0" smtClean="0">
                <a:solidFill>
                  <a:srgbClr val="990000"/>
                </a:solidFill>
                <a:effectLst/>
              </a:rPr>
              <a:t> </a:t>
            </a:r>
            <a:r>
              <a:rPr lang="en-US" sz="6000" b="0" dirty="0" err="1" smtClean="0">
                <a:solidFill>
                  <a:srgbClr val="990000"/>
                </a:solidFill>
                <a:effectLst/>
              </a:rPr>
              <a:t>Lễ</a:t>
            </a:r>
            <a:r>
              <a:rPr lang="en-US" sz="6000" b="0" dirty="0" smtClean="0">
                <a:solidFill>
                  <a:srgbClr val="990000"/>
                </a:solidFill>
                <a:effectLst/>
              </a:rPr>
              <a:t> 2</a:t>
            </a:r>
            <a:r>
              <a:rPr lang="en-US" sz="6000" b="0" dirty="0">
                <a:solidFill>
                  <a:srgbClr val="990000"/>
                </a:solidFill>
                <a:effectLst/>
              </a:rPr>
              <a:t/>
            </a:r>
            <a:br>
              <a:rPr lang="en-US" sz="6000" b="0" dirty="0">
                <a:solidFill>
                  <a:srgbClr val="990000"/>
                </a:solidFill>
                <a:effectLst/>
              </a:rPr>
            </a:br>
            <a:r>
              <a:rPr lang="en-US" sz="6000" dirty="0" smtClean="0">
                <a:solidFill>
                  <a:srgbClr val="990000"/>
                </a:solidFill>
              </a:rPr>
              <a:t>CHÚA KITÔ VUA VŨ TRỤ</a:t>
            </a:r>
            <a:br>
              <a:rPr lang="en-US" sz="6000" dirty="0" smtClean="0">
                <a:solidFill>
                  <a:srgbClr val="990000"/>
                </a:solidFill>
              </a:rPr>
            </a:br>
            <a:r>
              <a:rPr lang="en-US" sz="6000" i="1" dirty="0" err="1" smtClean="0">
                <a:solidFill>
                  <a:srgbClr val="002060"/>
                </a:solidFill>
              </a:rPr>
              <a:t>Nguyễn</a:t>
            </a:r>
            <a:r>
              <a:rPr lang="en-US" sz="6000" i="1" dirty="0" smtClean="0">
                <a:solidFill>
                  <a:srgbClr val="002060"/>
                </a:solidFill>
              </a:rPr>
              <a:t> </a:t>
            </a:r>
            <a:r>
              <a:rPr lang="en-US" sz="6000" i="1" dirty="0" err="1" smtClean="0">
                <a:solidFill>
                  <a:srgbClr val="002060"/>
                </a:solidFill>
              </a:rPr>
              <a:t>Duy</a:t>
            </a:r>
            <a:endParaRPr lang="en-US" sz="6000" b="0" i="1" dirty="0">
              <a:solidFill>
                <a:srgbClr val="002060"/>
              </a:solidFill>
              <a:effectLst/>
            </a:endParaRPr>
          </a:p>
        </p:txBody>
      </p:sp>
    </p:spTree>
    <p:extLst>
      <p:ext uri="{BB962C8B-B14F-4D97-AF65-F5344CB8AC3E}">
        <p14:creationId xmlns:p14="http://schemas.microsoft.com/office/powerpoint/2010/main" val="6464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smtClean="0">
                <a:solidFill>
                  <a:srgbClr val="002060"/>
                </a:solidFill>
              </a:rPr>
              <a:t>1. </a:t>
            </a:r>
            <a:r>
              <a:rPr lang="en-US" sz="5900" dirty="0" err="1">
                <a:solidFill>
                  <a:srgbClr val="990000"/>
                </a:solidFill>
              </a:rPr>
              <a:t>Giêsu</a:t>
            </a:r>
            <a:r>
              <a:rPr lang="en-US" sz="5900" dirty="0">
                <a:solidFill>
                  <a:srgbClr val="990000"/>
                </a:solidFill>
              </a:rPr>
              <a:t> </a:t>
            </a:r>
            <a:r>
              <a:rPr lang="en-US" sz="5900" dirty="0" err="1">
                <a:solidFill>
                  <a:srgbClr val="990000"/>
                </a:solidFill>
              </a:rPr>
              <a:t>Kitô</a:t>
            </a:r>
            <a:r>
              <a:rPr lang="en-US" sz="5900" dirty="0">
                <a:solidFill>
                  <a:srgbClr val="990000"/>
                </a:solidFill>
              </a:rPr>
              <a:t> </a:t>
            </a:r>
            <a:r>
              <a:rPr lang="en-US" sz="5900" dirty="0" err="1">
                <a:solidFill>
                  <a:srgbClr val="990000"/>
                </a:solidFill>
              </a:rPr>
              <a:t>là</a:t>
            </a:r>
            <a:r>
              <a:rPr lang="en-US" sz="5900" dirty="0">
                <a:solidFill>
                  <a:srgbClr val="990000"/>
                </a:solidFill>
              </a:rPr>
              <a:t> </a:t>
            </a:r>
            <a:r>
              <a:rPr lang="en-US" sz="5900" dirty="0" err="1">
                <a:solidFill>
                  <a:srgbClr val="990000"/>
                </a:solidFill>
              </a:rPr>
              <a:t>Vua</a:t>
            </a:r>
            <a:r>
              <a:rPr lang="en-US" sz="5900" dirty="0">
                <a:solidFill>
                  <a:srgbClr val="990000"/>
                </a:solidFill>
              </a:rPr>
              <a:t> </a:t>
            </a:r>
            <a:r>
              <a:rPr lang="en-US" sz="5900" dirty="0" err="1">
                <a:solidFill>
                  <a:srgbClr val="990000"/>
                </a:solidFill>
              </a:rPr>
              <a:t>vũ</a:t>
            </a:r>
            <a:r>
              <a:rPr lang="en-US" sz="5900" dirty="0">
                <a:solidFill>
                  <a:srgbClr val="990000"/>
                </a:solidFill>
              </a:rPr>
              <a:t> </a:t>
            </a:r>
            <a:r>
              <a:rPr lang="en-US" sz="5900" dirty="0" err="1">
                <a:solidFill>
                  <a:srgbClr val="990000"/>
                </a:solidFill>
              </a:rPr>
              <a:t>trụ</a:t>
            </a:r>
            <a:r>
              <a:rPr lang="en-US" sz="5900" dirty="0">
                <a:solidFill>
                  <a:srgbClr val="990000"/>
                </a:solidFill>
              </a:rPr>
              <a:t>. </a:t>
            </a:r>
            <a:r>
              <a:rPr lang="en-US" sz="5900" dirty="0" err="1">
                <a:solidFill>
                  <a:srgbClr val="990000"/>
                </a:solidFill>
              </a:rPr>
              <a:t>Giêsu</a:t>
            </a:r>
            <a:r>
              <a:rPr lang="en-US" sz="5900" dirty="0">
                <a:solidFill>
                  <a:srgbClr val="990000"/>
                </a:solidFill>
              </a:rPr>
              <a:t> </a:t>
            </a:r>
            <a:r>
              <a:rPr lang="en-US" sz="5900" dirty="0" err="1">
                <a:solidFill>
                  <a:srgbClr val="990000"/>
                </a:solidFill>
              </a:rPr>
              <a:t>Kitô</a:t>
            </a:r>
            <a:r>
              <a:rPr lang="en-US" sz="5900" dirty="0">
                <a:solidFill>
                  <a:srgbClr val="990000"/>
                </a:solidFill>
              </a:rPr>
              <a:t> </a:t>
            </a:r>
            <a:r>
              <a:rPr lang="en-US" sz="5900" dirty="0" err="1">
                <a:solidFill>
                  <a:srgbClr val="990000"/>
                </a:solidFill>
              </a:rPr>
              <a:t>là</a:t>
            </a:r>
            <a:r>
              <a:rPr lang="en-US" sz="5900" dirty="0">
                <a:solidFill>
                  <a:srgbClr val="990000"/>
                </a:solidFill>
              </a:rPr>
              <a:t> </a:t>
            </a:r>
            <a:r>
              <a:rPr lang="en-US" sz="5900" dirty="0" err="1">
                <a:solidFill>
                  <a:srgbClr val="990000"/>
                </a:solidFill>
              </a:rPr>
              <a:t>vị</a:t>
            </a:r>
            <a:r>
              <a:rPr lang="en-US" sz="5900" dirty="0">
                <a:solidFill>
                  <a:srgbClr val="990000"/>
                </a:solidFill>
              </a:rPr>
              <a:t> </a:t>
            </a:r>
            <a:r>
              <a:rPr lang="en-US" sz="5900" dirty="0" err="1">
                <a:solidFill>
                  <a:srgbClr val="990000"/>
                </a:solidFill>
              </a:rPr>
              <a:t>thẩm</a:t>
            </a:r>
            <a:r>
              <a:rPr lang="en-US" sz="5900" dirty="0">
                <a:solidFill>
                  <a:srgbClr val="990000"/>
                </a:solidFill>
              </a:rPr>
              <a:t> </a:t>
            </a:r>
            <a:r>
              <a:rPr lang="en-US" sz="5900" dirty="0" err="1">
                <a:solidFill>
                  <a:srgbClr val="990000"/>
                </a:solidFill>
              </a:rPr>
              <a:t>phán</a:t>
            </a:r>
            <a:r>
              <a:rPr lang="en-US" sz="5900" dirty="0">
                <a:solidFill>
                  <a:srgbClr val="990000"/>
                </a:solidFill>
              </a:rPr>
              <a:t>. </a:t>
            </a:r>
            <a:r>
              <a:rPr lang="en-US" sz="5900" dirty="0" err="1">
                <a:solidFill>
                  <a:srgbClr val="990000"/>
                </a:solidFill>
              </a:rPr>
              <a:t>Giêsu</a:t>
            </a:r>
            <a:r>
              <a:rPr lang="en-US" sz="5900" dirty="0">
                <a:solidFill>
                  <a:srgbClr val="990000"/>
                </a:solidFill>
              </a:rPr>
              <a:t> </a:t>
            </a:r>
            <a:r>
              <a:rPr lang="en-US" sz="5900" dirty="0" err="1">
                <a:solidFill>
                  <a:srgbClr val="990000"/>
                </a:solidFill>
              </a:rPr>
              <a:t>Kitô</a:t>
            </a:r>
            <a:r>
              <a:rPr lang="en-US" sz="5900" dirty="0">
                <a:solidFill>
                  <a:srgbClr val="990000"/>
                </a:solidFill>
              </a:rPr>
              <a:t> </a:t>
            </a:r>
            <a:r>
              <a:rPr lang="en-US" sz="5900" dirty="0" err="1">
                <a:solidFill>
                  <a:srgbClr val="990000"/>
                </a:solidFill>
              </a:rPr>
              <a:t>sẽ</a:t>
            </a:r>
            <a:r>
              <a:rPr lang="en-US" sz="5900" dirty="0">
                <a:solidFill>
                  <a:srgbClr val="990000"/>
                </a:solidFill>
              </a:rPr>
              <a:t> </a:t>
            </a:r>
            <a:r>
              <a:rPr lang="en-US" sz="5900" dirty="0" err="1">
                <a:solidFill>
                  <a:srgbClr val="990000"/>
                </a:solidFill>
              </a:rPr>
              <a:t>ngự</a:t>
            </a:r>
            <a:r>
              <a:rPr lang="en-US" sz="5900" dirty="0">
                <a:solidFill>
                  <a:srgbClr val="990000"/>
                </a:solidFill>
              </a:rPr>
              <a:t> </a:t>
            </a:r>
            <a:r>
              <a:rPr lang="en-US" sz="5900" dirty="0" err="1">
                <a:solidFill>
                  <a:srgbClr val="990000"/>
                </a:solidFill>
              </a:rPr>
              <a:t>đến</a:t>
            </a:r>
            <a:r>
              <a:rPr lang="en-US" sz="5900" dirty="0">
                <a:solidFill>
                  <a:srgbClr val="990000"/>
                </a:solidFill>
              </a:rPr>
              <a:t> </a:t>
            </a:r>
            <a:r>
              <a:rPr lang="en-US" sz="5900" dirty="0" err="1">
                <a:solidFill>
                  <a:srgbClr val="990000"/>
                </a:solidFill>
              </a:rPr>
              <a:t>trong</a:t>
            </a:r>
            <a:r>
              <a:rPr lang="en-US" sz="5900" dirty="0">
                <a:solidFill>
                  <a:srgbClr val="990000"/>
                </a:solidFill>
              </a:rPr>
              <a:t> </a:t>
            </a:r>
            <a:r>
              <a:rPr lang="en-US" sz="5900" dirty="0" err="1">
                <a:solidFill>
                  <a:srgbClr val="990000"/>
                </a:solidFill>
              </a:rPr>
              <a:t>uy</a:t>
            </a:r>
            <a:r>
              <a:rPr lang="en-US" sz="5900" dirty="0">
                <a:solidFill>
                  <a:srgbClr val="990000"/>
                </a:solidFill>
              </a:rPr>
              <a:t> </a:t>
            </a:r>
            <a:r>
              <a:rPr lang="en-US" sz="5900" dirty="0" err="1">
                <a:solidFill>
                  <a:srgbClr val="990000"/>
                </a:solidFill>
              </a:rPr>
              <a:t>quyền</a:t>
            </a:r>
            <a:r>
              <a:rPr lang="en-US" sz="5900" dirty="0">
                <a:solidFill>
                  <a:srgbClr val="990000"/>
                </a:solidFill>
              </a:rPr>
              <a:t>, </a:t>
            </a:r>
            <a:r>
              <a:rPr lang="en-US" sz="5900" dirty="0" err="1">
                <a:solidFill>
                  <a:srgbClr val="990000"/>
                </a:solidFill>
              </a:rPr>
              <a:t>Ngài</a:t>
            </a:r>
            <a:r>
              <a:rPr lang="en-US" sz="5900" dirty="0">
                <a:solidFill>
                  <a:srgbClr val="990000"/>
                </a:solidFill>
              </a:rPr>
              <a:t> </a:t>
            </a:r>
            <a:r>
              <a:rPr lang="en-US" sz="5900" dirty="0" err="1">
                <a:solidFill>
                  <a:srgbClr val="990000"/>
                </a:solidFill>
              </a:rPr>
              <a:t>sẽ</a:t>
            </a:r>
            <a:r>
              <a:rPr lang="en-US" sz="5900" dirty="0">
                <a:solidFill>
                  <a:srgbClr val="990000"/>
                </a:solidFill>
              </a:rPr>
              <a:t> </a:t>
            </a:r>
            <a:r>
              <a:rPr lang="en-US" sz="5900" dirty="0" err="1">
                <a:solidFill>
                  <a:srgbClr val="990000"/>
                </a:solidFill>
              </a:rPr>
              <a:t>xét</a:t>
            </a:r>
            <a:r>
              <a:rPr lang="en-US" sz="5900" dirty="0">
                <a:solidFill>
                  <a:srgbClr val="990000"/>
                </a:solidFill>
              </a:rPr>
              <a:t> </a:t>
            </a:r>
            <a:r>
              <a:rPr lang="en-US" sz="5900" dirty="0" err="1">
                <a:solidFill>
                  <a:srgbClr val="990000"/>
                </a:solidFill>
              </a:rPr>
              <a:t>xử</a:t>
            </a:r>
            <a:r>
              <a:rPr lang="en-US" sz="5900" dirty="0">
                <a:solidFill>
                  <a:srgbClr val="990000"/>
                </a:solidFill>
              </a:rPr>
              <a:t> </a:t>
            </a:r>
            <a:r>
              <a:rPr lang="en-US" sz="5900" dirty="0" err="1">
                <a:solidFill>
                  <a:srgbClr val="990000"/>
                </a:solidFill>
              </a:rPr>
              <a:t>muôn</a:t>
            </a:r>
            <a:r>
              <a:rPr lang="en-US" sz="5900" dirty="0">
                <a:solidFill>
                  <a:srgbClr val="990000"/>
                </a:solidFill>
              </a:rPr>
              <a:t> </a:t>
            </a:r>
            <a:r>
              <a:rPr lang="en-US" sz="5900" dirty="0" err="1">
                <a:solidFill>
                  <a:srgbClr val="990000"/>
                </a:solidFill>
              </a:rPr>
              <a:t>dân</a:t>
            </a:r>
            <a:r>
              <a:rPr lang="en-US" sz="5900" dirty="0">
                <a:solidFill>
                  <a:srgbClr val="990000"/>
                </a:solidFill>
              </a:rPr>
              <a:t> </a:t>
            </a:r>
            <a:r>
              <a:rPr lang="en-US" sz="5900" dirty="0" err="1">
                <a:solidFill>
                  <a:srgbClr val="990000"/>
                </a:solidFill>
              </a:rPr>
              <a:t>trong</a:t>
            </a:r>
            <a:r>
              <a:rPr lang="en-US" sz="5900" dirty="0">
                <a:solidFill>
                  <a:srgbClr val="990000"/>
                </a:solidFill>
              </a:rPr>
              <a:t> </a:t>
            </a:r>
            <a:r>
              <a:rPr lang="en-US" sz="5900" dirty="0" err="1">
                <a:solidFill>
                  <a:srgbClr val="990000"/>
                </a:solidFill>
              </a:rPr>
              <a:t>công</a:t>
            </a:r>
            <a:r>
              <a:rPr lang="en-US" sz="5900" dirty="0">
                <a:solidFill>
                  <a:srgbClr val="990000"/>
                </a:solidFill>
              </a:rPr>
              <a:t> </a:t>
            </a:r>
            <a:r>
              <a:rPr lang="en-US" sz="5900" dirty="0" err="1" smtClean="0">
                <a:solidFill>
                  <a:srgbClr val="990000"/>
                </a:solidFill>
              </a:rPr>
              <a:t>bình</a:t>
            </a:r>
            <a:r>
              <a:rPr lang="en-US" sz="5900" dirty="0" smtClean="0">
                <a:solidFill>
                  <a:srgbClr val="990000"/>
                </a:solidFill>
              </a:rPr>
              <a:t>.</a:t>
            </a:r>
            <a:endParaRPr lang="en-US" sz="5900" b="0" dirty="0">
              <a:solidFill>
                <a:srgbClr val="990000"/>
              </a:solidFill>
              <a:effectLst/>
            </a:endParaRPr>
          </a:p>
        </p:txBody>
      </p:sp>
    </p:spTree>
    <p:extLst>
      <p:ext uri="{BB962C8B-B14F-4D97-AF65-F5344CB8AC3E}">
        <p14:creationId xmlns:p14="http://schemas.microsoft.com/office/powerpoint/2010/main" val="260968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002060"/>
                </a:solidFill>
              </a:rPr>
              <a:t>2.</a:t>
            </a:r>
            <a:r>
              <a:rPr lang="vi-VN" sz="5600" dirty="0"/>
              <a:t> </a:t>
            </a:r>
            <a:r>
              <a:rPr lang="vi-VN" sz="5600" dirty="0">
                <a:solidFill>
                  <a:srgbClr val="990000"/>
                </a:solidFill>
              </a:rPr>
              <a:t>Con tin Giêsu là Vua đất trời. Con tin Giêsu hiển trị thế giới. Con xin đi theo, theo đường lối </a:t>
            </a:r>
            <a:r>
              <a:rPr lang="en-US" sz="5600" dirty="0" err="1" smtClean="0">
                <a:solidFill>
                  <a:srgbClr val="990000"/>
                </a:solidFill>
              </a:rPr>
              <a:t>của</a:t>
            </a:r>
            <a:r>
              <a:rPr lang="en-US" sz="5600" dirty="0" smtClean="0">
                <a:solidFill>
                  <a:srgbClr val="990000"/>
                </a:solidFill>
              </a:rPr>
              <a:t> </a:t>
            </a:r>
            <a:r>
              <a:rPr lang="en-US" sz="5600" dirty="0" err="1" smtClean="0">
                <a:solidFill>
                  <a:srgbClr val="990000"/>
                </a:solidFill>
              </a:rPr>
              <a:t>Ngài</a:t>
            </a:r>
            <a:r>
              <a:rPr lang="vi-VN" sz="5600" dirty="0" smtClean="0">
                <a:solidFill>
                  <a:srgbClr val="990000"/>
                </a:solidFill>
              </a:rPr>
              <a:t>, </a:t>
            </a:r>
            <a:r>
              <a:rPr lang="en-US" sz="5600" dirty="0" err="1" smtClean="0">
                <a:solidFill>
                  <a:srgbClr val="990000"/>
                </a:solidFill>
              </a:rPr>
              <a:t>là</a:t>
            </a:r>
            <a:r>
              <a:rPr lang="en-US" sz="5600" dirty="0" smtClean="0">
                <a:solidFill>
                  <a:srgbClr val="990000"/>
                </a:solidFill>
              </a:rPr>
              <a:t> </a:t>
            </a:r>
            <a:r>
              <a:rPr lang="en-US" sz="5600" dirty="0" err="1" smtClean="0">
                <a:solidFill>
                  <a:srgbClr val="990000"/>
                </a:solidFill>
              </a:rPr>
              <a:t>sống</a:t>
            </a:r>
            <a:r>
              <a:rPr lang="en-US" sz="5600" dirty="0" smtClean="0">
                <a:solidFill>
                  <a:srgbClr val="990000"/>
                </a:solidFill>
              </a:rPr>
              <a:t> </a:t>
            </a:r>
            <a:r>
              <a:rPr lang="en-US" sz="5600" dirty="0" err="1" smtClean="0">
                <a:solidFill>
                  <a:srgbClr val="990000"/>
                </a:solidFill>
              </a:rPr>
              <a:t>mến</a:t>
            </a:r>
            <a:r>
              <a:rPr lang="en-US" sz="5600" dirty="0" smtClean="0">
                <a:solidFill>
                  <a:srgbClr val="990000"/>
                </a:solidFill>
              </a:rPr>
              <a:t> </a:t>
            </a:r>
            <a:r>
              <a:rPr lang="en-US" sz="5600" dirty="0" err="1" smtClean="0">
                <a:solidFill>
                  <a:srgbClr val="990000"/>
                </a:solidFill>
              </a:rPr>
              <a:t>yêu</a:t>
            </a:r>
            <a:r>
              <a:rPr lang="en-US" sz="5600" dirty="0" smtClean="0">
                <a:solidFill>
                  <a:srgbClr val="990000"/>
                </a:solidFill>
              </a:rPr>
              <a:t> </a:t>
            </a:r>
            <a:r>
              <a:rPr lang="en-US" sz="5600" dirty="0" err="1" smtClean="0">
                <a:solidFill>
                  <a:srgbClr val="990000"/>
                </a:solidFill>
              </a:rPr>
              <a:t>xứng</a:t>
            </a:r>
            <a:r>
              <a:rPr lang="en-US" sz="5600" dirty="0" smtClean="0">
                <a:solidFill>
                  <a:srgbClr val="990000"/>
                </a:solidFill>
              </a:rPr>
              <a:t> </a:t>
            </a:r>
            <a:r>
              <a:rPr lang="en-US" sz="5600" dirty="0" err="1" smtClean="0">
                <a:solidFill>
                  <a:srgbClr val="990000"/>
                </a:solidFill>
              </a:rPr>
              <a:t>danh</a:t>
            </a:r>
            <a:r>
              <a:rPr lang="en-US" sz="5600" dirty="0" smtClean="0">
                <a:solidFill>
                  <a:srgbClr val="990000"/>
                </a:solidFill>
              </a:rPr>
              <a:t> </a:t>
            </a:r>
            <a:r>
              <a:rPr lang="en-US" sz="5600" dirty="0" err="1" smtClean="0">
                <a:solidFill>
                  <a:srgbClr val="990000"/>
                </a:solidFill>
              </a:rPr>
              <a:t>công</a:t>
            </a:r>
            <a:r>
              <a:rPr lang="en-US" sz="5600" dirty="0" smtClean="0">
                <a:solidFill>
                  <a:srgbClr val="990000"/>
                </a:solidFill>
              </a:rPr>
              <a:t> </a:t>
            </a:r>
            <a:r>
              <a:rPr lang="en-US" sz="5600" dirty="0" err="1" smtClean="0">
                <a:solidFill>
                  <a:srgbClr val="990000"/>
                </a:solidFill>
              </a:rPr>
              <a:t>dân</a:t>
            </a:r>
            <a:r>
              <a:rPr lang="en-US" sz="5600" dirty="0" smtClean="0">
                <a:solidFill>
                  <a:srgbClr val="990000"/>
                </a:solidFill>
              </a:rPr>
              <a:t> </a:t>
            </a:r>
            <a:r>
              <a:rPr lang="en-US" sz="5600" dirty="0" err="1" smtClean="0">
                <a:solidFill>
                  <a:srgbClr val="990000"/>
                </a:solidFill>
              </a:rPr>
              <a:t>Nước</a:t>
            </a:r>
            <a:r>
              <a:rPr lang="en-US" sz="5600" dirty="0" smtClean="0">
                <a:solidFill>
                  <a:srgbClr val="990000"/>
                </a:solidFill>
              </a:rPr>
              <a:t> </a:t>
            </a:r>
            <a:r>
              <a:rPr lang="en-US" sz="5600" dirty="0" err="1" smtClean="0">
                <a:solidFill>
                  <a:srgbClr val="990000"/>
                </a:solidFill>
              </a:rPr>
              <a:t>Trời</a:t>
            </a:r>
            <a:r>
              <a:rPr lang="en-US" sz="5600" dirty="0" smtClean="0">
                <a:solidFill>
                  <a:srgbClr val="990000"/>
                </a:solidFill>
              </a:rPr>
              <a:t>.</a:t>
            </a:r>
            <a:endParaRPr lang="vi-VN" sz="5600" b="0" dirty="0">
              <a:solidFill>
                <a:srgbClr val="990000"/>
              </a:solidFill>
              <a:effectLst/>
            </a:endParaRPr>
          </a:p>
        </p:txBody>
      </p:sp>
    </p:spTree>
    <p:extLst>
      <p:ext uri="{BB962C8B-B14F-4D97-AF65-F5344CB8AC3E}">
        <p14:creationId xmlns:p14="http://schemas.microsoft.com/office/powerpoint/2010/main" val="331910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0" i="1" u="sng" dirty="0">
                <a:solidFill>
                  <a:srgbClr val="002060"/>
                </a:solidFill>
                <a:effectLst/>
                <a:latin typeface="+mj-lt"/>
                <a:cs typeface="Times New Roman" panose="02020603050405020304" pitchFamily="18" charset="0"/>
              </a:rPr>
              <a:t>Chủ tế: </a:t>
            </a:r>
            <a:r>
              <a:rPr lang="vi-VN" sz="5600" b="0" i="1" dirty="0">
                <a:solidFill>
                  <a:srgbClr val="002060"/>
                </a:solidFill>
                <a:effectLst/>
                <a:latin typeface="+mj-lt"/>
                <a:cs typeface="Times New Roman" panose="02020603050405020304" pitchFamily="18" charset="0"/>
              </a:rPr>
              <a:t>Vinh danh Thiên Chúa trên các tầng trời. </a:t>
            </a:r>
            <a:r>
              <a:rPr lang="vi-VN" sz="5600" b="0" dirty="0">
                <a:solidFill>
                  <a:srgbClr val="9900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5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5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rgbClr val="990000"/>
                </a:solidFill>
                <a:effectLst/>
                <a:latin typeface="+mj-lt"/>
                <a:cs typeface="Times New Roman" panose="02020603050405020304" pitchFamily="18" charset="0"/>
              </a:rPr>
              <a:t>Chúa xoá tội trần gian, </a:t>
            </a:r>
            <a:r>
              <a:rPr lang="en-US" sz="5600" b="0" dirty="0" smtClean="0">
                <a:solidFill>
                  <a:srgbClr val="990000"/>
                </a:solidFill>
                <a:effectLst/>
                <a:latin typeface="+mj-lt"/>
                <a:cs typeface="Times New Roman" panose="02020603050405020304" pitchFamily="18" charset="0"/>
              </a:rPr>
              <a:t>x</a:t>
            </a:r>
            <a:r>
              <a:rPr lang="vi-VN" sz="5600" b="0" dirty="0" smtClean="0">
                <a:solidFill>
                  <a:srgbClr val="990000"/>
                </a:solidFill>
                <a:effectLst/>
                <a:latin typeface="+mj-lt"/>
                <a:cs typeface="Times New Roman" panose="02020603050405020304" pitchFamily="18" charset="0"/>
              </a:rPr>
              <a:t>in </a:t>
            </a:r>
            <a:r>
              <a:rPr lang="vi-VN" sz="5600" b="0" dirty="0">
                <a:solidFill>
                  <a:srgbClr val="99000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a:solidFill>
                  <a:srgbClr val="990000"/>
                </a:solidFill>
                <a:effectLst/>
                <a:latin typeface="+mj-lt"/>
                <a:cs typeface="Times New Roman" panose="02020603050405020304" pitchFamily="18" charset="0"/>
              </a:rPr>
              <a:t>Vì lạy </a:t>
            </a:r>
            <a:r>
              <a:rPr lang="en-US" sz="5100" b="0">
                <a:solidFill>
                  <a:srgbClr val="002060"/>
                </a:solidFill>
                <a:effectLst/>
                <a:latin typeface="+mj-lt"/>
                <a:cs typeface="Times New Roman" panose="02020603050405020304" pitchFamily="18" charset="0"/>
              </a:rPr>
              <a:t>Chúa Giê-su Ki-tô, </a:t>
            </a:r>
            <a:r>
              <a:rPr lang="en-US" sz="51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5100" b="0" u="sng">
                <a:solidFill>
                  <a:srgbClr val="002060"/>
                </a:solidFill>
                <a:effectLst/>
                <a:latin typeface="+mj-lt"/>
                <a:cs typeface="Times New Roman" panose="02020603050405020304" pitchFamily="18" charset="0"/>
              </a:rPr>
              <a:t>A-men. A-men. </a:t>
            </a:r>
            <a:endParaRPr lang="vi-VN" sz="51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002060"/>
                </a:solidFill>
              </a:rPr>
              <a:t>Thánh Vịnh 22</a:t>
            </a:r>
            <a:br>
              <a:rPr lang="en-US" smtClean="0">
                <a:solidFill>
                  <a:srgbClr val="002060"/>
                </a:solidFill>
              </a:rPr>
            </a:br>
            <a:r>
              <a:rPr lang="en-US" smtClean="0">
                <a:solidFill>
                  <a:srgbClr val="002060"/>
                </a:solidFill>
              </a:rPr>
              <a:t>Lễ Chúa Ki-tô Vua Vũ Trụ</a:t>
            </a:r>
            <a:br>
              <a:rPr lang="en-US" smtClean="0">
                <a:solidFill>
                  <a:srgbClr val="002060"/>
                </a:solidFill>
              </a:rPr>
            </a:br>
            <a:r>
              <a:rPr lang="en-US" smtClean="0">
                <a:solidFill>
                  <a:srgbClr val="002060"/>
                </a:solidFill>
              </a:rPr>
              <a:t>Năm A</a:t>
            </a:r>
            <a:endParaRPr lang="en-US">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Tk2:</a:t>
            </a:r>
            <a:r>
              <a:rPr lang="en-US" sz="6000" smtClean="0">
                <a:solidFill>
                  <a:srgbClr val="A50021"/>
                </a:solidFill>
              </a:rPr>
              <a:t> </a:t>
            </a:r>
            <a:r>
              <a:rPr lang="vi-VN" sz="6000" smtClean="0">
                <a:solidFill>
                  <a:srgbClr val="A50021"/>
                </a:solidFill>
              </a:rPr>
              <a:t>Dẫn tới bên suối trong cho tôi đây bồi dưỡng lại. Theo đường nẻo công minh, Ngài dẫn tôi vì Uy Danh.</a:t>
            </a:r>
            <a:endParaRPr lang="en-US" sz="600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000" u="sng" smtClean="0">
                <a:solidFill>
                  <a:srgbClr val="002060"/>
                </a:solidFill>
              </a:rPr>
              <a:t>Đk:</a:t>
            </a:r>
            <a:r>
              <a:rPr lang="en-US" sz="7000" smtClean="0">
                <a:solidFill>
                  <a:srgbClr val="A50021"/>
                </a:solidFill>
              </a:rPr>
              <a:t> </a:t>
            </a:r>
            <a:r>
              <a:rPr lang="vi-VN" sz="700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Tk3:</a:t>
            </a:r>
            <a:r>
              <a:rPr lang="en-US" sz="6000" smtClean="0">
                <a:solidFill>
                  <a:srgbClr val="A50021"/>
                </a:solidFill>
              </a:rPr>
              <a:t> </a:t>
            </a:r>
            <a:r>
              <a:rPr lang="vi-VN" sz="600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Tk4:</a:t>
            </a:r>
            <a:r>
              <a:rPr lang="en-US" sz="6000" smtClean="0">
                <a:solidFill>
                  <a:srgbClr val="A50021"/>
                </a:solidFill>
              </a:rPr>
              <a:t> </a:t>
            </a:r>
            <a:r>
              <a:rPr lang="vi-VN" sz="600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Tk5:</a:t>
            </a:r>
            <a:r>
              <a:rPr lang="en-US" sz="6000" smtClean="0">
                <a:solidFill>
                  <a:srgbClr val="A50021"/>
                </a:solidFill>
              </a:rPr>
              <a:t> </a:t>
            </a:r>
            <a:r>
              <a:rPr lang="vi-VN" sz="600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3619239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600" dirty="0" err="1" smtClean="0">
                <a:solidFill>
                  <a:srgbClr val="A50021"/>
                </a:solidFill>
              </a:rPr>
              <a:t>Chúc</a:t>
            </a:r>
            <a:r>
              <a:rPr lang="en-US" sz="5600" dirty="0" smtClean="0">
                <a:solidFill>
                  <a:srgbClr val="A50021"/>
                </a:solidFill>
              </a:rPr>
              <a:t> </a:t>
            </a:r>
            <a:r>
              <a:rPr lang="en-US" sz="5600" dirty="0" err="1" smtClean="0">
                <a:solidFill>
                  <a:srgbClr val="A50021"/>
                </a:solidFill>
              </a:rPr>
              <a:t>tụng</a:t>
            </a:r>
            <a:r>
              <a:rPr lang="en-US" sz="5600" dirty="0" smtClean="0">
                <a:solidFill>
                  <a:srgbClr val="A50021"/>
                </a:solidFill>
              </a:rPr>
              <a:t> </a:t>
            </a:r>
            <a:r>
              <a:rPr lang="en-US" sz="5600" dirty="0" err="1" smtClean="0">
                <a:solidFill>
                  <a:srgbClr val="A50021"/>
                </a:solidFill>
              </a:rPr>
              <a:t>Đấng</a:t>
            </a:r>
            <a:r>
              <a:rPr lang="en-US" sz="5600" dirty="0" smtClean="0">
                <a:solidFill>
                  <a:srgbClr val="A50021"/>
                </a:solidFill>
              </a:rPr>
              <a:t> </a:t>
            </a:r>
            <a:r>
              <a:rPr lang="en-US" sz="5600" dirty="0" err="1" smtClean="0">
                <a:solidFill>
                  <a:srgbClr val="A50021"/>
                </a:solidFill>
              </a:rPr>
              <a:t>ngự</a:t>
            </a:r>
            <a:r>
              <a:rPr lang="en-US" sz="5600" dirty="0" smtClean="0">
                <a:solidFill>
                  <a:srgbClr val="A50021"/>
                </a:solidFill>
              </a:rPr>
              <a:t> </a:t>
            </a:r>
            <a:r>
              <a:rPr lang="en-US" sz="5600" dirty="0" err="1" smtClean="0">
                <a:solidFill>
                  <a:srgbClr val="A50021"/>
                </a:solidFill>
              </a:rPr>
              <a:t>đến</a:t>
            </a:r>
            <a:r>
              <a:rPr lang="en-US" sz="5600" dirty="0" smtClean="0">
                <a:solidFill>
                  <a:srgbClr val="A50021"/>
                </a:solidFill>
              </a:rPr>
              <a:t> </a:t>
            </a:r>
            <a:r>
              <a:rPr lang="en-US" sz="5600" dirty="0" err="1" smtClean="0">
                <a:solidFill>
                  <a:srgbClr val="A50021"/>
                </a:solidFill>
              </a:rPr>
              <a:t>nhân</a:t>
            </a:r>
            <a:r>
              <a:rPr lang="en-US" sz="5600" dirty="0" smtClean="0">
                <a:solidFill>
                  <a:srgbClr val="A50021"/>
                </a:solidFill>
              </a:rPr>
              <a:t> </a:t>
            </a:r>
            <a:r>
              <a:rPr lang="en-US" sz="5600" dirty="0" err="1" smtClean="0">
                <a:solidFill>
                  <a:srgbClr val="A50021"/>
                </a:solidFill>
              </a:rPr>
              <a:t>danh</a:t>
            </a:r>
            <a:r>
              <a:rPr lang="en-US" sz="5600" dirty="0" smtClean="0">
                <a:solidFill>
                  <a:srgbClr val="A50021"/>
                </a:solidFill>
              </a:rPr>
              <a:t> </a:t>
            </a:r>
            <a:r>
              <a:rPr lang="en-US" sz="5600" dirty="0" err="1" smtClean="0">
                <a:solidFill>
                  <a:srgbClr val="A50021"/>
                </a:solidFill>
              </a:rPr>
              <a:t>Chúa</a:t>
            </a:r>
            <a:r>
              <a:rPr lang="en-US" sz="5600" dirty="0" smtClean="0">
                <a:solidFill>
                  <a:srgbClr val="A50021"/>
                </a:solidFill>
              </a:rPr>
              <a:t>, </a:t>
            </a:r>
            <a:r>
              <a:rPr lang="en-US" sz="5600" dirty="0" err="1" smtClean="0">
                <a:solidFill>
                  <a:srgbClr val="A50021"/>
                </a:solidFill>
              </a:rPr>
              <a:t>chúc</a:t>
            </a:r>
            <a:r>
              <a:rPr lang="en-US" sz="5600" dirty="0" smtClean="0">
                <a:solidFill>
                  <a:srgbClr val="A50021"/>
                </a:solidFill>
              </a:rPr>
              <a:t> </a:t>
            </a:r>
            <a:r>
              <a:rPr lang="en-US" sz="5600" dirty="0" err="1" smtClean="0">
                <a:solidFill>
                  <a:srgbClr val="A50021"/>
                </a:solidFill>
              </a:rPr>
              <a:t>tụng</a:t>
            </a:r>
            <a:r>
              <a:rPr lang="en-US" sz="5600" dirty="0" smtClean="0">
                <a:solidFill>
                  <a:srgbClr val="A50021"/>
                </a:solidFill>
              </a:rPr>
              <a:t> </a:t>
            </a:r>
            <a:r>
              <a:rPr lang="en-US" sz="5600" dirty="0" err="1" smtClean="0">
                <a:solidFill>
                  <a:srgbClr val="A50021"/>
                </a:solidFill>
              </a:rPr>
              <a:t>triều</a:t>
            </a:r>
            <a:r>
              <a:rPr lang="en-US" sz="5600" dirty="0" smtClean="0">
                <a:solidFill>
                  <a:srgbClr val="A50021"/>
                </a:solidFill>
              </a:rPr>
              <a:t> </a:t>
            </a:r>
            <a:r>
              <a:rPr lang="en-US" sz="5600" dirty="0" err="1" smtClean="0">
                <a:solidFill>
                  <a:srgbClr val="A50021"/>
                </a:solidFill>
              </a:rPr>
              <a:t>đại</a:t>
            </a:r>
            <a:r>
              <a:rPr lang="en-US" sz="5600" dirty="0" smtClean="0">
                <a:solidFill>
                  <a:srgbClr val="A50021"/>
                </a:solidFill>
              </a:rPr>
              <a:t> </a:t>
            </a:r>
            <a:r>
              <a:rPr lang="en-US" sz="5600" dirty="0" err="1" smtClean="0">
                <a:solidFill>
                  <a:srgbClr val="A50021"/>
                </a:solidFill>
              </a:rPr>
              <a:t>đang</a:t>
            </a:r>
            <a:r>
              <a:rPr lang="en-US" sz="5600" dirty="0" smtClean="0">
                <a:solidFill>
                  <a:srgbClr val="A50021"/>
                </a:solidFill>
              </a:rPr>
              <a:t> </a:t>
            </a:r>
            <a:r>
              <a:rPr lang="en-US" sz="5600" dirty="0" err="1" smtClean="0">
                <a:solidFill>
                  <a:srgbClr val="A50021"/>
                </a:solidFill>
              </a:rPr>
              <a:t>đến</a:t>
            </a:r>
            <a:r>
              <a:rPr lang="en-US" sz="5600" dirty="0" smtClean="0">
                <a:solidFill>
                  <a:srgbClr val="A50021"/>
                </a:solidFill>
              </a:rPr>
              <a:t>, </a:t>
            </a:r>
            <a:r>
              <a:rPr lang="en-US" sz="5600" dirty="0" err="1" smtClean="0">
                <a:solidFill>
                  <a:srgbClr val="A50021"/>
                </a:solidFill>
              </a:rPr>
              <a:t>triều</a:t>
            </a:r>
            <a:r>
              <a:rPr lang="en-US" sz="5600" dirty="0" smtClean="0">
                <a:solidFill>
                  <a:srgbClr val="A50021"/>
                </a:solidFill>
              </a:rPr>
              <a:t> </a:t>
            </a:r>
            <a:r>
              <a:rPr lang="en-US" sz="5600" dirty="0" err="1" smtClean="0">
                <a:solidFill>
                  <a:srgbClr val="A50021"/>
                </a:solidFill>
              </a:rPr>
              <a:t>đại</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Đa-vít</a:t>
            </a:r>
            <a:r>
              <a:rPr lang="en-US" sz="5600" dirty="0" smtClean="0">
                <a:solidFill>
                  <a:srgbClr val="A50021"/>
                </a:solidFill>
              </a:rPr>
              <a:t> </a:t>
            </a:r>
            <a:r>
              <a:rPr lang="en-US" sz="5600" dirty="0" err="1" smtClean="0">
                <a:solidFill>
                  <a:srgbClr val="A50021"/>
                </a:solidFill>
              </a:rPr>
              <a:t>tổ</a:t>
            </a:r>
            <a:r>
              <a:rPr lang="en-US" sz="5600" dirty="0" smtClean="0">
                <a:solidFill>
                  <a:srgbClr val="A50021"/>
                </a:solidFill>
              </a:rPr>
              <a:t> </a:t>
            </a:r>
            <a:r>
              <a:rPr lang="en-US" sz="5600" dirty="0" err="1" smtClean="0">
                <a:solidFill>
                  <a:srgbClr val="A50021"/>
                </a:solidFill>
              </a:rPr>
              <a:t>phụ</a:t>
            </a:r>
            <a:r>
              <a:rPr lang="en-US" sz="5600" dirty="0" smtClean="0">
                <a:solidFill>
                  <a:srgbClr val="A50021"/>
                </a:solidFill>
              </a:rPr>
              <a:t> </a:t>
            </a:r>
            <a:r>
              <a:rPr lang="en-US" sz="5600" dirty="0" err="1" smtClean="0">
                <a:solidFill>
                  <a:srgbClr val="A50021"/>
                </a:solidFill>
              </a:rPr>
              <a:t>chúng</a:t>
            </a:r>
            <a:r>
              <a:rPr lang="en-US" sz="5600" dirty="0" smtClean="0">
                <a:solidFill>
                  <a:srgbClr val="A50021"/>
                </a:solidFill>
              </a:rPr>
              <a:t> </a:t>
            </a:r>
            <a:r>
              <a:rPr lang="en-US" sz="5600" dirty="0" err="1" smtClean="0">
                <a:solidFill>
                  <a:srgbClr val="A50021"/>
                </a:solidFill>
              </a:rPr>
              <a:t>tôi</a:t>
            </a:r>
            <a:r>
              <a:rPr lang="en-US" sz="5600" dirty="0" smtClean="0">
                <a:solidFill>
                  <a:srgbClr val="A50021"/>
                </a:solidFill>
              </a:rPr>
              <a:t>.</a:t>
            </a:r>
            <a:endParaRPr lang="en-US" sz="5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29490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Đấng</a:t>
            </a:r>
            <a:r>
              <a:rPr lang="en-US" sz="5800" dirty="0" smtClean="0">
                <a:solidFill>
                  <a:srgbClr val="A50021"/>
                </a:solidFill>
              </a:rPr>
              <a:t> </a:t>
            </a:r>
            <a:r>
              <a:rPr lang="en-US" sz="5800" dirty="0" err="1" smtClean="0">
                <a:solidFill>
                  <a:srgbClr val="A50021"/>
                </a:solidFill>
              </a:rPr>
              <a:t>ngự</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nhân</a:t>
            </a:r>
            <a:r>
              <a:rPr lang="en-US" sz="5800" dirty="0" smtClean="0">
                <a:solidFill>
                  <a:srgbClr val="A50021"/>
                </a:solidFill>
              </a:rPr>
              <a:t> </a:t>
            </a:r>
            <a:r>
              <a:rPr lang="en-US" sz="5800" dirty="0" err="1" smtClean="0">
                <a:solidFill>
                  <a:srgbClr val="A50021"/>
                </a:solidFill>
              </a:rPr>
              <a:t>danh</a:t>
            </a:r>
            <a:r>
              <a:rPr lang="en-US" sz="5800" dirty="0" smtClean="0">
                <a:solidFill>
                  <a:srgbClr val="A50021"/>
                </a:solidFill>
              </a:rPr>
              <a:t> </a:t>
            </a:r>
            <a:r>
              <a:rPr lang="en-US" sz="5800" dirty="0" err="1" smtClean="0">
                <a:solidFill>
                  <a:srgbClr val="A50021"/>
                </a:solidFill>
              </a:rPr>
              <a:t>Chúa</a:t>
            </a:r>
            <a:r>
              <a:rPr lang="en-US" sz="5800" dirty="0" smtClean="0">
                <a:solidFill>
                  <a:srgbClr val="A50021"/>
                </a:solidFill>
              </a:rPr>
              <a:t>, </a:t>
            </a:r>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đang</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vua</a:t>
            </a:r>
            <a:r>
              <a:rPr lang="en-US" sz="5800" dirty="0" smtClean="0">
                <a:solidFill>
                  <a:srgbClr val="A50021"/>
                </a:solidFill>
              </a:rPr>
              <a:t> </a:t>
            </a:r>
            <a:r>
              <a:rPr lang="en-US" sz="5800" dirty="0" err="1" smtClean="0">
                <a:solidFill>
                  <a:srgbClr val="A50021"/>
                </a:solidFill>
              </a:rPr>
              <a:t>Đa-vít</a:t>
            </a:r>
            <a:r>
              <a:rPr lang="en-US" sz="5800" dirty="0" smtClean="0">
                <a:solidFill>
                  <a:srgbClr val="A50021"/>
                </a:solidFill>
              </a:rPr>
              <a:t> </a:t>
            </a:r>
            <a:r>
              <a:rPr lang="en-US" sz="5800" dirty="0" err="1" smtClean="0">
                <a:solidFill>
                  <a:srgbClr val="A50021"/>
                </a:solidFill>
              </a:rPr>
              <a:t>tổ</a:t>
            </a:r>
            <a:r>
              <a:rPr lang="en-US" sz="5800" dirty="0" smtClean="0">
                <a:solidFill>
                  <a:srgbClr val="A50021"/>
                </a:solidFill>
              </a:rPr>
              <a:t> </a:t>
            </a:r>
            <a:r>
              <a:rPr lang="en-US" sz="5800" dirty="0" err="1" smtClean="0">
                <a:solidFill>
                  <a:srgbClr val="A50021"/>
                </a:solidFill>
              </a:rPr>
              <a:t>phụ</a:t>
            </a:r>
            <a:r>
              <a:rPr lang="en-US" sz="5800" dirty="0" smtClean="0">
                <a:solidFill>
                  <a:srgbClr val="A50021"/>
                </a:solidFill>
              </a:rPr>
              <a:t> </a:t>
            </a:r>
            <a:r>
              <a:rPr lang="en-US" sz="5800" dirty="0" err="1" smtClean="0">
                <a:solidFill>
                  <a:srgbClr val="A50021"/>
                </a:solidFill>
              </a:rPr>
              <a:t>chúng</a:t>
            </a:r>
            <a:r>
              <a:rPr lang="en-US" sz="5800" dirty="0" smtClean="0">
                <a:solidFill>
                  <a:srgbClr val="A50021"/>
                </a:solidFill>
              </a:rPr>
              <a:t> </a:t>
            </a:r>
            <a:r>
              <a:rPr lang="en-US" sz="5800" dirty="0" err="1" smtClean="0">
                <a:solidFill>
                  <a:srgbClr val="A50021"/>
                </a:solidFill>
              </a:rPr>
              <a:t>tôi</a:t>
            </a:r>
            <a:r>
              <a:rPr lang="en-US" sz="5800" dirty="0" smtClean="0">
                <a:solidFill>
                  <a:srgbClr val="A50021"/>
                </a:solidFill>
              </a:rPr>
              <a:t>.</a:t>
            </a:r>
            <a:endParaRPr lang="en-US" sz="58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002060"/>
                </a:solidFill>
                <a:effectLst/>
                <a:latin typeface="+mj-lt"/>
                <a:cs typeface="Times New Roman" pitchFamily="18" charset="0"/>
              </a:rPr>
              <a:t>Tôi tin kính một Thiên Chúa là Cha toàn năng, </a:t>
            </a:r>
            <a:r>
              <a:rPr lang="vi-VN" sz="6900" b="0" dirty="0">
                <a:solidFill>
                  <a:srgbClr val="990000"/>
                </a:solidFill>
                <a:effectLst/>
                <a:latin typeface="+mj-lt"/>
                <a:cs typeface="Times New Roman" pitchFamily="18" charset="0"/>
              </a:rPr>
              <a:t>Đấng tạo thành trời đất, muôn vật hữu hình và vô hình. </a:t>
            </a:r>
            <a:endParaRPr lang="en-US" sz="69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rgbClr val="990000"/>
                </a:solidFill>
                <a:effectLst/>
                <a:latin typeface="+mj-lt"/>
                <a:cs typeface="Times New Roman" pitchFamily="18" charset="0"/>
              </a:rPr>
              <a:t>Tôi</a:t>
            </a:r>
            <a:r>
              <a:rPr lang="en-US" sz="6900" b="0" dirty="0">
                <a:solidFill>
                  <a:srgbClr val="990000"/>
                </a:solidFill>
                <a:effectLst/>
                <a:latin typeface="+mj-lt"/>
                <a:cs typeface="Times New Roman" pitchFamily="18" charset="0"/>
              </a:rPr>
              <a:t> tin </a:t>
            </a:r>
            <a:r>
              <a:rPr lang="en-US" sz="6900" b="0" dirty="0" err="1">
                <a:solidFill>
                  <a:srgbClr val="990000"/>
                </a:solidFill>
                <a:effectLst/>
                <a:latin typeface="+mj-lt"/>
                <a:cs typeface="Times New Roman" pitchFamily="18" charset="0"/>
              </a:rPr>
              <a:t>kính</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một</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Chúa</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Giêsu</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Kitô</a:t>
            </a:r>
            <a:r>
              <a:rPr lang="en-US" sz="6900" b="0" dirty="0">
                <a:solidFill>
                  <a:srgbClr val="990000"/>
                </a:solidFill>
                <a:effectLst/>
                <a:latin typeface="+mj-lt"/>
                <a:cs typeface="Times New Roman" pitchFamily="18" charset="0"/>
              </a:rPr>
              <a:t>, Con </a:t>
            </a:r>
            <a:r>
              <a:rPr lang="en-US" sz="6900" b="0" dirty="0" err="1">
                <a:solidFill>
                  <a:srgbClr val="990000"/>
                </a:solidFill>
                <a:effectLst/>
                <a:latin typeface="+mj-lt"/>
                <a:cs typeface="Times New Roman" pitchFamily="18" charset="0"/>
              </a:rPr>
              <a:t>Một</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Thiên</a:t>
            </a:r>
            <a:r>
              <a:rPr lang="en-US" sz="6900" b="0" dirty="0">
                <a:solidFill>
                  <a:srgbClr val="990000"/>
                </a:solidFill>
                <a:effectLst/>
                <a:latin typeface="+mj-lt"/>
                <a:cs typeface="Times New Roman" pitchFamily="18" charset="0"/>
              </a:rPr>
              <a:t> </a:t>
            </a:r>
            <a:r>
              <a:rPr lang="en-US" sz="6900" b="0" dirty="0" err="1">
                <a:solidFill>
                  <a:srgbClr val="990000"/>
                </a:solidFill>
                <a:effectLst/>
                <a:latin typeface="+mj-lt"/>
                <a:cs typeface="Times New Roman" pitchFamily="18" charset="0"/>
              </a:rPr>
              <a:t>Chúa</a:t>
            </a:r>
            <a:r>
              <a:rPr lang="en-US" sz="6900" b="0" dirty="0">
                <a:solidFill>
                  <a:srgbClr val="990000"/>
                </a:solidFill>
                <a:effectLst/>
                <a:latin typeface="+mj-lt"/>
                <a:cs typeface="Times New Roman" pitchFamily="18" charset="0"/>
              </a:rPr>
              <a:t>, </a:t>
            </a:r>
            <a:r>
              <a:rPr lang="en-US" sz="6900" b="0" dirty="0" smtClean="0">
                <a:solidFill>
                  <a:srgbClr val="990000"/>
                </a:solidFill>
                <a:effectLst/>
                <a:latin typeface="+mj-lt"/>
                <a:cs typeface="Times New Roman" pitchFamily="18" charset="0"/>
              </a:rPr>
              <a:t>s</a:t>
            </a:r>
            <a:r>
              <a:rPr lang="vi-VN" sz="6900" b="0" dirty="0" smtClean="0">
                <a:solidFill>
                  <a:srgbClr val="990000"/>
                </a:solidFill>
                <a:effectLst/>
                <a:latin typeface="+mj-lt"/>
                <a:cs typeface="Times New Roman" pitchFamily="18" charset="0"/>
              </a:rPr>
              <a:t>inh </a:t>
            </a:r>
            <a:r>
              <a:rPr lang="vi-VN" sz="6900" b="0" dirty="0">
                <a:solidFill>
                  <a:srgbClr val="990000"/>
                </a:solidFill>
                <a:effectLst/>
                <a:latin typeface="+mj-lt"/>
                <a:cs typeface="Times New Roman" pitchFamily="18" charset="0"/>
              </a:rPr>
              <a:t>bởi Đức Chúa Cha từ trước muôn đời. </a:t>
            </a:r>
            <a:endParaRPr lang="en-US" sz="69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0" dirty="0">
                <a:solidFill>
                  <a:srgbClr val="990000"/>
                </a:solidFill>
                <a:effectLst/>
                <a:latin typeface="+mj-lt"/>
                <a:cs typeface="Times New Roman" pitchFamily="18" charset="0"/>
              </a:rPr>
              <a:t>Người là Thiên Chúa bởi Thiên Chúa, Ánh Sáng bởi Ánh Sáng,</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Thiên</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Chúa</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thật</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bởi</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Thiên</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Chúa</a:t>
            </a:r>
            <a:r>
              <a:rPr lang="en-US" sz="6700" b="0" dirty="0">
                <a:solidFill>
                  <a:srgbClr val="990000"/>
                </a:solidFill>
                <a:effectLst/>
                <a:latin typeface="+mj-lt"/>
                <a:cs typeface="Times New Roman" pitchFamily="18" charset="0"/>
              </a:rPr>
              <a:t> </a:t>
            </a:r>
            <a:r>
              <a:rPr lang="en-US" sz="6700" b="0" dirty="0" err="1">
                <a:solidFill>
                  <a:srgbClr val="990000"/>
                </a:solidFill>
                <a:effectLst/>
                <a:latin typeface="+mj-lt"/>
                <a:cs typeface="Times New Roman" pitchFamily="18" charset="0"/>
              </a:rPr>
              <a:t>thật</a:t>
            </a:r>
            <a:r>
              <a:rPr lang="en-US" sz="67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990000"/>
                </a:solidFill>
                <a:effectLst/>
                <a:latin typeface="+mj-lt"/>
              </a:rPr>
              <a:t>được sinh ra mà không phải được tạo thành, đồng bản thể với Đức Chúa </a:t>
            </a:r>
            <a:r>
              <a:rPr lang="vi-VN" sz="6400" b="0" dirty="0" smtClean="0">
                <a:solidFill>
                  <a:srgbClr val="990000"/>
                </a:solidFill>
                <a:effectLst/>
                <a:latin typeface="+mj-lt"/>
              </a:rPr>
              <a:t>Cha</a:t>
            </a:r>
            <a:r>
              <a:rPr lang="en-US" sz="6400" b="0" dirty="0" smtClean="0">
                <a:solidFill>
                  <a:srgbClr val="990000"/>
                </a:solidFill>
                <a:effectLst/>
                <a:latin typeface="+mj-lt"/>
              </a:rPr>
              <a:t>, </a:t>
            </a:r>
            <a:r>
              <a:rPr lang="vi-VN" sz="6400" b="0" dirty="0" smtClean="0">
                <a:solidFill>
                  <a:srgbClr val="990000"/>
                </a:solidFill>
                <a:effectLst/>
                <a:latin typeface="+mj-lt"/>
              </a:rPr>
              <a:t>nhờ </a:t>
            </a:r>
            <a:r>
              <a:rPr lang="vi-VN" sz="6400" b="0" dirty="0">
                <a:solidFill>
                  <a:srgbClr val="990000"/>
                </a:solidFill>
                <a:effectLst/>
                <a:latin typeface="+mj-lt"/>
              </a:rPr>
              <a:t>Người mà muôn vật được tạo thành. </a:t>
            </a:r>
            <a:endParaRPr lang="en-US" sz="6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rgbClr val="990000"/>
                </a:solidFill>
                <a:effectLst/>
                <a:latin typeface="+mj-lt"/>
                <a:cs typeface="Times New Roman" pitchFamily="18" charset="0"/>
              </a:rPr>
              <a:t>Người chịu đóng đinh vào thập giá vì chúng ta, thời quan Phongxiô </a:t>
            </a:r>
            <a:r>
              <a:rPr lang="vi-VN" sz="5600" b="0" dirty="0" smtClean="0">
                <a:solidFill>
                  <a:srgbClr val="990000"/>
                </a:solidFill>
                <a:effectLst/>
                <a:latin typeface="+mj-lt"/>
                <a:cs typeface="Times New Roman" pitchFamily="18" charset="0"/>
              </a:rPr>
              <a:t>Philatô</a:t>
            </a:r>
            <a:r>
              <a:rPr lang="en-US" sz="5600" b="0" dirty="0" smtClean="0">
                <a:solidFill>
                  <a:srgbClr val="990000"/>
                </a:solidFill>
                <a:effectLst/>
                <a:latin typeface="+mj-lt"/>
                <a:cs typeface="Times New Roman" pitchFamily="18" charset="0"/>
              </a:rPr>
              <a:t>.</a:t>
            </a:r>
            <a:r>
              <a:rPr lang="vi-VN" sz="5600" b="0" dirty="0" smtClean="0">
                <a:solidFill>
                  <a:srgbClr val="990000"/>
                </a:solidFill>
                <a:effectLst/>
                <a:latin typeface="+mj-lt"/>
                <a:cs typeface="Times New Roman" pitchFamily="18" charset="0"/>
              </a:rPr>
              <a:t> </a:t>
            </a:r>
            <a:r>
              <a:rPr lang="vi-VN" sz="5600" b="0" dirty="0">
                <a:solidFill>
                  <a:srgbClr val="990000"/>
                </a:solidFill>
                <a:effectLst/>
                <a:latin typeface="+mj-lt"/>
                <a:cs typeface="Times New Roman" pitchFamily="18" charset="0"/>
              </a:rPr>
              <a:t>Người chịu khổ hình và mai táng, ngày thứ ba Người sống lại như lời Thánh Kinh.</a:t>
            </a:r>
            <a:endParaRPr lang="en-US" sz="5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90000"/>
              </a:lnSpc>
            </a:pPr>
            <a:r>
              <a:rPr lang="vi-VN" sz="60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990000"/>
                </a:solidFill>
                <a:effectLst/>
                <a:latin typeface="+mj-lt"/>
              </a:rPr>
              <a:t>Người được phụng thờ và tôn vinh cùng với Đức Chúa Cha và Đức Chúa </a:t>
            </a:r>
            <a:r>
              <a:rPr lang="vi-VN" sz="6600" b="0" dirty="0" smtClean="0">
                <a:solidFill>
                  <a:srgbClr val="990000"/>
                </a:solidFill>
                <a:effectLst/>
                <a:latin typeface="+mj-lt"/>
              </a:rPr>
              <a:t>Con</a:t>
            </a:r>
            <a:r>
              <a:rPr lang="en-US" sz="6600" b="0" dirty="0" smtClean="0">
                <a:solidFill>
                  <a:srgbClr val="990000"/>
                </a:solidFill>
                <a:effectLst/>
                <a:latin typeface="+mj-lt"/>
              </a:rPr>
              <a:t>.</a:t>
            </a:r>
            <a:r>
              <a:rPr lang="vi-VN" sz="6600" b="0" dirty="0" smtClean="0">
                <a:solidFill>
                  <a:srgbClr val="990000"/>
                </a:solidFill>
                <a:effectLst/>
                <a:latin typeface="+mj-lt"/>
              </a:rPr>
              <a:t> </a:t>
            </a:r>
            <a:r>
              <a:rPr lang="vi-VN" sz="6600" b="0" dirty="0">
                <a:solidFill>
                  <a:srgbClr val="990000"/>
                </a:solidFill>
                <a:effectLst/>
                <a:latin typeface="+mj-lt"/>
              </a:rPr>
              <a:t>Người đã dùng các tiên tri mà phán dạy.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rgbClr val="990000"/>
                </a:solidFill>
                <a:effectLst/>
                <a:latin typeface="+mj-lt"/>
              </a:rPr>
              <a:t>Tôi tin Hội Thánh duy nhất thánh thiện công giáo và tông truyền.</a:t>
            </a:r>
            <a:endParaRPr lang="en-US" sz="8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990000"/>
                </a:solidFill>
                <a:effectLst/>
                <a:latin typeface="+mj-lt"/>
                <a:cs typeface="Times New Roman" pitchFamily="18" charset="0"/>
              </a:rPr>
              <a:t>Tôi tuyên xưng có một Phép Rửa để tha tội. Tôi trông đợi kẻ chết sống lại và sự</a:t>
            </a:r>
            <a:r>
              <a:rPr lang="en-US" sz="6800" b="0" dirty="0">
                <a:solidFill>
                  <a:srgbClr val="990000"/>
                </a:solidFill>
                <a:effectLst/>
                <a:latin typeface="+mj-lt"/>
                <a:cs typeface="Times New Roman" pitchFamily="18" charset="0"/>
              </a:rPr>
              <a:t> </a:t>
            </a:r>
            <a:r>
              <a:rPr lang="vi-VN" sz="6800" b="0" dirty="0">
                <a:solidFill>
                  <a:srgbClr val="990000"/>
                </a:solidFill>
                <a:effectLst/>
                <a:latin typeface="+mj-lt"/>
                <a:cs typeface="Times New Roman" pitchFamily="18" charset="0"/>
              </a:rPr>
              <a:t>sống đời sau. </a:t>
            </a:r>
            <a:r>
              <a:rPr lang="vi-VN" sz="6800" b="0" dirty="0">
                <a:solidFill>
                  <a:srgbClr val="002060"/>
                </a:solidFill>
                <a:effectLst/>
                <a:latin typeface="+mj-lt"/>
                <a:cs typeface="Times New Roman" pitchFamily="18" charset="0"/>
              </a:rPr>
              <a:t>Amen.</a:t>
            </a:r>
            <a:endParaRPr lang="en-US" sz="6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dirty="0" smtClean="0">
                <a:solidFill>
                  <a:schemeClr val="accent6">
                    <a:lumMod val="50000"/>
                  </a:schemeClr>
                </a:solidFill>
              </a:rPr>
              <a:t>CHÚA NHẬT 34 THƯỜNG NIÊN NĂM A</a:t>
            </a:r>
          </a:p>
          <a:p>
            <a:pPr algn="ctr"/>
            <a:r>
              <a:rPr lang="en-US" sz="4000" dirty="0" smtClean="0">
                <a:solidFill>
                  <a:schemeClr val="accent6">
                    <a:lumMod val="50000"/>
                  </a:schemeClr>
                </a:solidFill>
              </a:rPr>
              <a:t>CHÚA KITÔ VUA VŨ TRỤ</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dirty="0" smtClean="0">
                <a:solidFill>
                  <a:srgbClr val="FF0000"/>
                </a:solidFill>
              </a:rPr>
              <a:t>CON DÂNG CỦA LỄ</a:t>
            </a:r>
          </a:p>
          <a:p>
            <a:pPr algn="ctr"/>
            <a:r>
              <a:rPr lang="en-US" sz="4000" b="1" i="1" dirty="0" err="1" smtClean="0">
                <a:solidFill>
                  <a:srgbClr val="002060"/>
                </a:solidFill>
              </a:rPr>
              <a:t>Giang</a:t>
            </a:r>
            <a:r>
              <a:rPr lang="en-US" sz="4000" b="1" i="1" dirty="0" smtClean="0">
                <a:solidFill>
                  <a:srgbClr val="002060"/>
                </a:solidFill>
              </a:rPr>
              <a:t> </a:t>
            </a:r>
            <a:r>
              <a:rPr lang="en-US" sz="4000" b="1" i="1" dirty="0" err="1" smtClean="0">
                <a:solidFill>
                  <a:srgbClr val="002060"/>
                </a:solidFill>
              </a:rPr>
              <a:t>Ân</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002060"/>
                </a:solidFill>
                <a:effectLst/>
              </a:rPr>
              <a:t>Đk</a:t>
            </a:r>
            <a:r>
              <a:rPr lang="en-US" sz="4700" b="0" u="sng" dirty="0" smtClean="0">
                <a:solidFill>
                  <a:srgbClr val="002060"/>
                </a:solidFill>
                <a:effectLst/>
              </a:rPr>
              <a:t>:</a:t>
            </a:r>
            <a:r>
              <a:rPr lang="en-US" sz="4700" dirty="0">
                <a:solidFill>
                  <a:srgbClr val="990000"/>
                </a:solidFill>
              </a:rPr>
              <a:t> </a:t>
            </a:r>
            <a:r>
              <a:rPr lang="vi-VN" sz="4800" dirty="0" smtClean="0">
                <a:solidFill>
                  <a:srgbClr val="990000"/>
                </a:solidFill>
              </a:rPr>
              <a:t>Dâng </a:t>
            </a:r>
            <a:r>
              <a:rPr lang="vi-VN" sz="4800" dirty="0">
                <a:solidFill>
                  <a:srgbClr val="990000"/>
                </a:solidFill>
              </a:rPr>
              <a:t>con dâng của lễ, dâng con dâng tình yêu. Của lễ là tình yêu chân thành con tiến dâng Ngài. Dâng con dâng rượu bánh, dâng con dâng đời con. Rượu bánh là đời con </a:t>
            </a:r>
            <a:r>
              <a:rPr lang="en-US" sz="4800" dirty="0" err="1" smtClean="0">
                <a:solidFill>
                  <a:srgbClr val="990000"/>
                </a:solidFill>
              </a:rPr>
              <a:t>đây</a:t>
            </a:r>
            <a:r>
              <a:rPr lang="en-US" sz="4800" dirty="0" smtClean="0">
                <a:solidFill>
                  <a:srgbClr val="990000"/>
                </a:solidFill>
              </a:rPr>
              <a:t> </a:t>
            </a:r>
            <a:r>
              <a:rPr lang="vi-VN" sz="4800" dirty="0" smtClean="0">
                <a:solidFill>
                  <a:srgbClr val="990000"/>
                </a:solidFill>
              </a:rPr>
              <a:t>hiệp </a:t>
            </a:r>
            <a:r>
              <a:rPr lang="vi-VN" sz="4800" dirty="0">
                <a:solidFill>
                  <a:srgbClr val="990000"/>
                </a:solidFill>
              </a:rPr>
              <a:t>lòng xin dâng về Chúa.</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002060"/>
                </a:solidFill>
                <a:effectLst/>
              </a:rPr>
              <a:t>Tk1:</a:t>
            </a:r>
            <a:r>
              <a:rPr lang="en-US" sz="4800" dirty="0">
                <a:solidFill>
                  <a:srgbClr val="990000"/>
                </a:solidFill>
              </a:rPr>
              <a:t> </a:t>
            </a:r>
            <a:r>
              <a:rPr lang="vi-VN" sz="4800" dirty="0" smtClean="0">
                <a:solidFill>
                  <a:srgbClr val="990000"/>
                </a:solidFill>
              </a:rPr>
              <a:t>Đường </a:t>
            </a:r>
            <a:r>
              <a:rPr lang="vi-VN" sz="4800" dirty="0">
                <a:solidFill>
                  <a:srgbClr val="990000"/>
                </a:solidFill>
              </a:rPr>
              <a:t>đời con bôn ba bao vất vả xuôi ngược, thuyền đời con lênh đênh năm tháng dài với gió mưa. Ngài dìu đưa con qua bao là sóng gió trên đời, ôi phút giây tuyệt vời hát dâng Ngài lời ca.</a:t>
            </a:r>
            <a:endParaRPr lang="en-US" sz="48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002060"/>
                </a:solidFill>
                <a:effectLst/>
              </a:rPr>
              <a:t>Đk</a:t>
            </a:r>
            <a:r>
              <a:rPr lang="en-US" sz="4700" b="0" u="sng" dirty="0" smtClean="0">
                <a:solidFill>
                  <a:srgbClr val="002060"/>
                </a:solidFill>
                <a:effectLst/>
              </a:rPr>
              <a:t>:</a:t>
            </a:r>
            <a:r>
              <a:rPr lang="en-US" sz="4700" dirty="0">
                <a:solidFill>
                  <a:srgbClr val="990000"/>
                </a:solidFill>
              </a:rPr>
              <a:t> </a:t>
            </a:r>
            <a:r>
              <a:rPr lang="vi-VN" sz="4800" dirty="0" smtClean="0">
                <a:solidFill>
                  <a:srgbClr val="990000"/>
                </a:solidFill>
              </a:rPr>
              <a:t>Dâng </a:t>
            </a:r>
            <a:r>
              <a:rPr lang="vi-VN" sz="4800" dirty="0">
                <a:solidFill>
                  <a:srgbClr val="990000"/>
                </a:solidFill>
              </a:rPr>
              <a:t>con dâng của lễ, dâng con dâng tình yêu. Của lễ là tình yêu chân thành con tiến dâng Ngài. Dâng con dâng rượu bánh, dâng con dâng đời con. Rượu bánh là đời con </a:t>
            </a:r>
            <a:r>
              <a:rPr lang="en-US" sz="4800" dirty="0" err="1" smtClean="0">
                <a:solidFill>
                  <a:srgbClr val="990000"/>
                </a:solidFill>
              </a:rPr>
              <a:t>đây</a:t>
            </a:r>
            <a:r>
              <a:rPr lang="en-US" sz="4800" dirty="0" smtClean="0">
                <a:solidFill>
                  <a:srgbClr val="990000"/>
                </a:solidFill>
              </a:rPr>
              <a:t> </a:t>
            </a:r>
            <a:r>
              <a:rPr lang="vi-VN" sz="4800" dirty="0" smtClean="0">
                <a:solidFill>
                  <a:srgbClr val="990000"/>
                </a:solidFill>
              </a:rPr>
              <a:t>hiệp </a:t>
            </a:r>
            <a:r>
              <a:rPr lang="vi-VN" sz="4800" dirty="0">
                <a:solidFill>
                  <a:srgbClr val="990000"/>
                </a:solidFill>
              </a:rPr>
              <a:t>lòng xin dâng về Chúa.</a:t>
            </a:r>
            <a:endParaRPr lang="en-US" sz="4700" b="0" dirty="0">
              <a:solidFill>
                <a:srgbClr val="990000"/>
              </a:solidFill>
              <a:effectLst/>
            </a:endParaRPr>
          </a:p>
        </p:txBody>
      </p:sp>
    </p:spTree>
    <p:extLst>
      <p:ext uri="{BB962C8B-B14F-4D97-AF65-F5344CB8AC3E}">
        <p14:creationId xmlns:p14="http://schemas.microsoft.com/office/powerpoint/2010/main" val="3359214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002060"/>
                </a:solidFill>
                <a:effectLst/>
              </a:rPr>
              <a:t>Tk2:</a:t>
            </a:r>
            <a:r>
              <a:rPr lang="en-US" sz="4800" b="0" dirty="0">
                <a:solidFill>
                  <a:srgbClr val="990000"/>
                </a:solidFill>
                <a:effectLst/>
              </a:rPr>
              <a:t> </a:t>
            </a:r>
            <a:r>
              <a:rPr lang="vi-VN" sz="4800" dirty="0" smtClean="0">
                <a:solidFill>
                  <a:srgbClr val="990000"/>
                </a:solidFill>
              </a:rPr>
              <a:t>Cuộc </a:t>
            </a:r>
            <a:r>
              <a:rPr lang="vi-VN" sz="4800" dirty="0">
                <a:solidFill>
                  <a:srgbClr val="990000"/>
                </a:solidFill>
              </a:rPr>
              <a:t>đời con an vui hay khốn khổ bao lần, một lòng con xin vâng, vâng ý Ngài con bước đi. Dù gặp bao gian nguy hay buồn vui lúc đêm trường, con vẫn luôn hy vọng, vẫn hy vọng ngày mai.</a:t>
            </a: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002060"/>
                </a:solidFill>
                <a:effectLst/>
              </a:rPr>
              <a:t>Đk</a:t>
            </a:r>
            <a:r>
              <a:rPr lang="en-US" sz="4700" b="0" u="sng" dirty="0" smtClean="0">
                <a:solidFill>
                  <a:srgbClr val="002060"/>
                </a:solidFill>
                <a:effectLst/>
              </a:rPr>
              <a:t>:</a:t>
            </a:r>
            <a:r>
              <a:rPr lang="en-US" sz="4700" dirty="0">
                <a:solidFill>
                  <a:srgbClr val="990000"/>
                </a:solidFill>
              </a:rPr>
              <a:t> </a:t>
            </a:r>
            <a:r>
              <a:rPr lang="vi-VN" sz="4800" dirty="0" smtClean="0">
                <a:solidFill>
                  <a:srgbClr val="990000"/>
                </a:solidFill>
              </a:rPr>
              <a:t>Dâng </a:t>
            </a:r>
            <a:r>
              <a:rPr lang="vi-VN" sz="4800" dirty="0">
                <a:solidFill>
                  <a:srgbClr val="990000"/>
                </a:solidFill>
              </a:rPr>
              <a:t>con dâng của lễ, dâng con dâng tình yêu. Của lễ là tình yêu chân thành con tiến dâng Ngài. Dâng con dâng rượu bánh, dâng con dâng đời con. Rượu bánh là đời con </a:t>
            </a:r>
            <a:r>
              <a:rPr lang="en-US" sz="4800" dirty="0" err="1" smtClean="0">
                <a:solidFill>
                  <a:srgbClr val="990000"/>
                </a:solidFill>
              </a:rPr>
              <a:t>đây</a:t>
            </a:r>
            <a:r>
              <a:rPr lang="en-US" sz="4800" dirty="0" smtClean="0">
                <a:solidFill>
                  <a:srgbClr val="990000"/>
                </a:solidFill>
              </a:rPr>
              <a:t> </a:t>
            </a:r>
            <a:r>
              <a:rPr lang="vi-VN" sz="4800" dirty="0" smtClean="0">
                <a:solidFill>
                  <a:srgbClr val="990000"/>
                </a:solidFill>
              </a:rPr>
              <a:t>hiệp </a:t>
            </a:r>
            <a:r>
              <a:rPr lang="vi-VN" sz="4800" dirty="0">
                <a:solidFill>
                  <a:srgbClr val="990000"/>
                </a:solidFill>
              </a:rPr>
              <a:t>lòng xin dâng về Chúa.</a:t>
            </a:r>
            <a:endParaRPr lang="en-US" sz="4700" b="0" dirty="0">
              <a:solidFill>
                <a:srgbClr val="990000"/>
              </a:solidFill>
              <a:effectLst/>
            </a:endParaRPr>
          </a:p>
        </p:txBody>
      </p:sp>
    </p:spTree>
    <p:extLst>
      <p:ext uri="{BB962C8B-B14F-4D97-AF65-F5344CB8AC3E}">
        <p14:creationId xmlns:p14="http://schemas.microsoft.com/office/powerpoint/2010/main" val="82759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smtClean="0">
                <a:solidFill>
                  <a:srgbClr val="990000"/>
                </a:solidFill>
                <a:effectLst/>
                <a:latin typeface="+mj-lt"/>
              </a:rPr>
              <a:t>Lễ</a:t>
            </a:r>
            <a:r>
              <a:rPr lang="en-US" sz="8000" b="0" dirty="0" smtClean="0">
                <a:solidFill>
                  <a:srgbClr val="990000"/>
                </a:solidFill>
                <a:effectLst/>
                <a:latin typeface="+mj-lt"/>
              </a:rPr>
              <a:t> 1</a:t>
            </a:r>
            <a:r>
              <a:rPr lang="en-US" sz="8000" b="0" dirty="0">
                <a:solidFill>
                  <a:srgbClr val="990000"/>
                </a:solidFill>
                <a:effectLst/>
                <a:latin typeface="+mj-lt"/>
              </a:rPr>
              <a:t/>
            </a:r>
            <a:br>
              <a:rPr lang="en-US" sz="8000" b="0" dirty="0">
                <a:solidFill>
                  <a:srgbClr val="990000"/>
                </a:solidFill>
                <a:effectLst/>
                <a:latin typeface="+mj-lt"/>
              </a:rPr>
            </a:br>
            <a:r>
              <a:rPr lang="en-US" sz="6600" dirty="0" smtClean="0">
                <a:solidFill>
                  <a:srgbClr val="990000"/>
                </a:solidFill>
              </a:rPr>
              <a:t>HOAN HÔ VUA GIÊSU</a:t>
            </a:r>
            <a:br>
              <a:rPr lang="en-US" sz="6600" dirty="0" smtClean="0">
                <a:solidFill>
                  <a:srgbClr val="990000"/>
                </a:solidFill>
              </a:rPr>
            </a:br>
            <a:r>
              <a:rPr lang="en-US" sz="5400" i="1" dirty="0" err="1" smtClean="0">
                <a:solidFill>
                  <a:srgbClr val="002060"/>
                </a:solidFill>
              </a:rPr>
              <a:t>Phạm</a:t>
            </a:r>
            <a:r>
              <a:rPr lang="en-US" sz="5400" i="1" dirty="0" smtClean="0">
                <a:solidFill>
                  <a:srgbClr val="002060"/>
                </a:solidFill>
              </a:rPr>
              <a:t> </a:t>
            </a:r>
            <a:r>
              <a:rPr lang="en-US" sz="5400" i="1" dirty="0" err="1" smtClean="0">
                <a:solidFill>
                  <a:srgbClr val="002060"/>
                </a:solidFill>
              </a:rPr>
              <a:t>Liên</a:t>
            </a:r>
            <a:r>
              <a:rPr lang="en-US" sz="5400" i="1" dirty="0" smtClean="0">
                <a:solidFill>
                  <a:srgbClr val="002060"/>
                </a:solidFill>
              </a:rPr>
              <a:t> </a:t>
            </a:r>
            <a:r>
              <a:rPr lang="en-US" sz="5400" i="1" dirty="0" err="1" smtClean="0">
                <a:solidFill>
                  <a:srgbClr val="002060"/>
                </a:solidFill>
              </a:rPr>
              <a:t>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smtClean="0">
                <a:solidFill>
                  <a:srgbClr val="990000"/>
                </a:solidFill>
              </a:rPr>
              <a:t>CHO CON TRÁI TIM NGÀI</a:t>
            </a:r>
            <a:r>
              <a:rPr lang="en-US" sz="4800" dirty="0">
                <a:solidFill>
                  <a:srgbClr val="990000"/>
                </a:solidFill>
              </a:rPr>
              <a:t/>
            </a:r>
            <a:br>
              <a:rPr lang="en-US" sz="4800" dirty="0">
                <a:solidFill>
                  <a:srgbClr val="990000"/>
                </a:solidFill>
              </a:rPr>
            </a:br>
            <a:r>
              <a:rPr lang="en-US" sz="4800" i="1" dirty="0" err="1" smtClean="0">
                <a:solidFill>
                  <a:srgbClr val="002060"/>
                </a:solidFill>
              </a:rPr>
              <a:t>Giang</a:t>
            </a:r>
            <a:r>
              <a:rPr lang="en-US" sz="4800" i="1" dirty="0" smtClean="0">
                <a:solidFill>
                  <a:srgbClr val="002060"/>
                </a:solidFill>
              </a:rPr>
              <a:t> </a:t>
            </a:r>
            <a:r>
              <a:rPr lang="en-US" sz="4800" i="1" dirty="0" err="1" smtClean="0">
                <a:solidFill>
                  <a:srgbClr val="002060"/>
                </a:solidFill>
              </a:rPr>
              <a:t>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002060"/>
                </a:solidFill>
              </a:rPr>
              <a:t>Tk1:</a:t>
            </a:r>
            <a:r>
              <a:rPr lang="en-US" sz="4600" dirty="0" smtClean="0"/>
              <a:t> </a:t>
            </a:r>
            <a:r>
              <a:rPr lang="vi-VN" sz="4600" dirty="0" smtClean="0">
                <a:solidFill>
                  <a:srgbClr val="990000"/>
                </a:solidFill>
              </a:rPr>
              <a:t>Xin </a:t>
            </a:r>
            <a:r>
              <a:rPr lang="vi-VN" sz="4600" dirty="0">
                <a:solidFill>
                  <a:srgbClr val="990000"/>
                </a:solidFill>
              </a:rPr>
              <a:t>cho con một tình mến, theo gương yêu thương của Chúa, Luôn yêu thương hết mọi người như Chúa đã dạy chúng con. Cho tim con thôi lạnh giá, xua tan đi bao hờ hững, </a:t>
            </a:r>
            <a:r>
              <a:rPr lang="en-US" sz="4600" dirty="0">
                <a:solidFill>
                  <a:srgbClr val="990000"/>
                </a:solidFill>
              </a:rPr>
              <a:t>đ</a:t>
            </a:r>
            <a:r>
              <a:rPr lang="vi-VN" sz="4600" dirty="0" smtClean="0">
                <a:solidFill>
                  <a:srgbClr val="990000"/>
                </a:solidFill>
              </a:rPr>
              <a:t>em </a:t>
            </a:r>
            <a:r>
              <a:rPr lang="vi-VN" sz="4600" dirty="0">
                <a:solidFill>
                  <a:srgbClr val="990000"/>
                </a:solidFill>
              </a:rPr>
              <a:t>yêu thương Chúa trao tặng để muôn nơi rực sáng Thiên Đàng.</a:t>
            </a:r>
            <a:endParaRPr lang="en-US" sz="46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a:solidFill>
                  <a:srgbClr val="002060"/>
                </a:solidFill>
              </a:rPr>
              <a:t>Đk</a:t>
            </a:r>
            <a:r>
              <a:rPr lang="en-US" sz="4800" u="sng" dirty="0">
                <a:solidFill>
                  <a:srgbClr val="002060"/>
                </a:solidFill>
              </a:rPr>
              <a:t>:</a:t>
            </a:r>
            <a:r>
              <a:rPr lang="en-US" sz="4800" b="0" dirty="0" smtClean="0">
                <a:solidFill>
                  <a:srgbClr val="990000"/>
                </a:solidFill>
                <a:effectLst/>
              </a:rPr>
              <a:t> </a:t>
            </a:r>
            <a:r>
              <a:rPr lang="vi-VN" sz="4800" dirty="0">
                <a:solidFill>
                  <a:srgbClr val="990000"/>
                </a:solidFill>
              </a:rPr>
              <a:t>Xin cho con Trái Tim Ngài, cho tim con mến yêu </a:t>
            </a:r>
            <a:r>
              <a:rPr lang="vi-VN" sz="4800" dirty="0" smtClean="0">
                <a:solidFill>
                  <a:srgbClr val="990000"/>
                </a:solidFill>
              </a:rPr>
              <a:t>hoài.</a:t>
            </a:r>
            <a:r>
              <a:rPr lang="en-US" sz="4800" dirty="0" smtClean="0">
                <a:solidFill>
                  <a:srgbClr val="990000"/>
                </a:solidFill>
              </a:rPr>
              <a:t> </a:t>
            </a:r>
            <a:r>
              <a:rPr lang="vi-VN" sz="4800" dirty="0" smtClean="0">
                <a:solidFill>
                  <a:srgbClr val="990000"/>
                </a:solidFill>
              </a:rPr>
              <a:t>Yêu </a:t>
            </a:r>
            <a:r>
              <a:rPr lang="vi-VN" sz="4800" dirty="0">
                <a:solidFill>
                  <a:srgbClr val="990000"/>
                </a:solidFill>
              </a:rPr>
              <a:t>thương như Chúa đã dạy vượt bao cách xa hờn ghen. Xin cho con thấy được Ngài trong anh em giữa cuộc đời. Chỉ có Tình Yêu là tất cả, vì Chúa là Tình Yêu.</a:t>
            </a:r>
            <a:endParaRPr lang="vi-VN" sz="48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smtClean="0">
                <a:solidFill>
                  <a:srgbClr val="002060"/>
                </a:solidFill>
                <a:effectLst/>
              </a:rPr>
              <a:t>Tk2:</a:t>
            </a:r>
            <a:r>
              <a:rPr lang="en-US" sz="4600" b="0" dirty="0" smtClean="0">
                <a:solidFill>
                  <a:srgbClr val="990000"/>
                </a:solidFill>
                <a:effectLst/>
              </a:rPr>
              <a:t> </a:t>
            </a:r>
            <a:r>
              <a:rPr lang="vi-VN" sz="4600" dirty="0">
                <a:solidFill>
                  <a:srgbClr val="990000"/>
                </a:solidFill>
              </a:rPr>
              <a:t>Xin cho con một tình mến, không so đo bao thiệt hơn, </a:t>
            </a:r>
            <a:r>
              <a:rPr lang="en-US" sz="4600" dirty="0" smtClean="0">
                <a:solidFill>
                  <a:srgbClr val="990000"/>
                </a:solidFill>
              </a:rPr>
              <a:t>l</a:t>
            </a:r>
            <a:r>
              <a:rPr lang="vi-VN" sz="4600" dirty="0" smtClean="0">
                <a:solidFill>
                  <a:srgbClr val="990000"/>
                </a:solidFill>
              </a:rPr>
              <a:t>uôn </a:t>
            </a:r>
            <a:r>
              <a:rPr lang="vi-VN" sz="4600" dirty="0">
                <a:solidFill>
                  <a:srgbClr val="990000"/>
                </a:solidFill>
              </a:rPr>
              <a:t>bao dung để phục vụ niềm vui chan hòa sẻ chia. Cho tim con thôi thù oán, vươn lên bao nhiêu nhỏ nhen, Cho con nên giống như Ngài vì Ngài luôn tha thứ nhân từ.</a:t>
            </a:r>
            <a:endParaRPr lang="vi-VN" sz="46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
            <a:ext cx="9144000" cy="5143499"/>
          </a:xfrm>
        </p:spPr>
        <p:txBody>
          <a:bodyPr>
            <a:noAutofit/>
          </a:bodyPr>
          <a:lstStyle/>
          <a:p>
            <a:pPr algn="just" fontAlgn="base"/>
            <a:r>
              <a:rPr lang="en-US" sz="4800" u="sng" dirty="0" err="1" smtClean="0">
                <a:solidFill>
                  <a:srgbClr val="002060"/>
                </a:solidFill>
              </a:rPr>
              <a:t>Đk</a:t>
            </a:r>
            <a:r>
              <a:rPr lang="en-US" sz="4800" u="sng" dirty="0" smtClean="0">
                <a:solidFill>
                  <a:srgbClr val="002060"/>
                </a:solidFill>
              </a:rPr>
              <a:t>:</a:t>
            </a:r>
            <a:r>
              <a:rPr lang="en-US" sz="4800" b="0" dirty="0" smtClean="0">
                <a:solidFill>
                  <a:srgbClr val="990000"/>
                </a:solidFill>
                <a:effectLst/>
              </a:rPr>
              <a:t> </a:t>
            </a:r>
            <a:r>
              <a:rPr lang="vi-VN" sz="4800" dirty="0">
                <a:solidFill>
                  <a:srgbClr val="990000"/>
                </a:solidFill>
              </a:rPr>
              <a:t>Xin cho con Trái Tim Ngài, cho tim con mến yêu </a:t>
            </a:r>
            <a:r>
              <a:rPr lang="vi-VN" sz="4800" dirty="0" smtClean="0">
                <a:solidFill>
                  <a:srgbClr val="990000"/>
                </a:solidFill>
              </a:rPr>
              <a:t>hoài.</a:t>
            </a:r>
            <a:r>
              <a:rPr lang="en-US" sz="4800" dirty="0" smtClean="0">
                <a:solidFill>
                  <a:srgbClr val="990000"/>
                </a:solidFill>
              </a:rPr>
              <a:t> </a:t>
            </a:r>
            <a:r>
              <a:rPr lang="vi-VN" sz="4800" dirty="0" smtClean="0">
                <a:solidFill>
                  <a:srgbClr val="990000"/>
                </a:solidFill>
              </a:rPr>
              <a:t>Yêu </a:t>
            </a:r>
            <a:r>
              <a:rPr lang="vi-VN" sz="4800" dirty="0">
                <a:solidFill>
                  <a:srgbClr val="990000"/>
                </a:solidFill>
              </a:rPr>
              <a:t>thương như Chúa đã dạy vượt bao cách xa hờn ghen. Xin cho con thấy được Ngài trong anh em giữa cuộc đời. Chỉ có Tình Yêu là tất cả, vì Chúa là Tình Yêu.</a:t>
            </a:r>
            <a:endParaRPr lang="vi-VN" sz="4800" b="0" dirty="0">
              <a:solidFill>
                <a:srgbClr val="990000"/>
              </a:solidFill>
              <a:effectLst/>
            </a:endParaRPr>
          </a:p>
        </p:txBody>
      </p:sp>
    </p:spTree>
    <p:extLst>
      <p:ext uri="{BB962C8B-B14F-4D97-AF65-F5344CB8AC3E}">
        <p14:creationId xmlns:p14="http://schemas.microsoft.com/office/powerpoint/2010/main" val="311520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u="sng" dirty="0">
                <a:solidFill>
                  <a:srgbClr val="002060"/>
                </a:solidFill>
              </a:rPr>
              <a:t>Tk3:</a:t>
            </a:r>
            <a:r>
              <a:rPr lang="en-US" sz="4500" dirty="0" smtClean="0"/>
              <a:t> </a:t>
            </a:r>
            <a:r>
              <a:rPr lang="vi-VN" sz="4500" dirty="0">
                <a:solidFill>
                  <a:srgbClr val="990000"/>
                </a:solidFill>
              </a:rPr>
              <a:t>Xin cho con một tình mến, luôn đơn sơ nhưng mạnh mẽ, </a:t>
            </a:r>
            <a:r>
              <a:rPr lang="en-US" sz="4500" dirty="0" smtClean="0">
                <a:solidFill>
                  <a:srgbClr val="990000"/>
                </a:solidFill>
              </a:rPr>
              <a:t>l</a:t>
            </a:r>
            <a:r>
              <a:rPr lang="vi-VN" sz="4500" dirty="0" smtClean="0">
                <a:solidFill>
                  <a:srgbClr val="990000"/>
                </a:solidFill>
              </a:rPr>
              <a:t>uôn </a:t>
            </a:r>
            <a:r>
              <a:rPr lang="vi-VN" sz="4500" dirty="0">
                <a:solidFill>
                  <a:srgbClr val="990000"/>
                </a:solidFill>
              </a:rPr>
              <a:t>trung kiên với chân thật dù bao phen đời đắng cay. Cho tim con đừng đổi thay, sau bao xoay vần cuộc sống </a:t>
            </a:r>
            <a:r>
              <a:rPr lang="en-US" sz="4500" dirty="0" smtClean="0">
                <a:solidFill>
                  <a:srgbClr val="990000"/>
                </a:solidFill>
              </a:rPr>
              <a:t>c</a:t>
            </a:r>
            <a:r>
              <a:rPr lang="vi-VN" sz="4500" dirty="0" smtClean="0">
                <a:solidFill>
                  <a:srgbClr val="990000"/>
                </a:solidFill>
              </a:rPr>
              <a:t>ho </a:t>
            </a:r>
            <a:r>
              <a:rPr lang="vi-VN" sz="4500" dirty="0">
                <a:solidFill>
                  <a:srgbClr val="990000"/>
                </a:solidFill>
              </a:rPr>
              <a:t>con thêm đức nhẫn nại để yêu thương như Chúa đến cùng.</a:t>
            </a:r>
            <a:endParaRPr lang="en-US" sz="4500" b="0" dirty="0">
              <a:solidFill>
                <a:srgbClr val="990000"/>
              </a:solidFill>
              <a:effectLst/>
            </a:endParaRPr>
          </a:p>
        </p:txBody>
      </p:sp>
    </p:spTree>
    <p:extLst>
      <p:ext uri="{BB962C8B-B14F-4D97-AF65-F5344CB8AC3E}">
        <p14:creationId xmlns:p14="http://schemas.microsoft.com/office/powerpoint/2010/main" val="421251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a:solidFill>
                  <a:srgbClr val="002060"/>
                </a:solidFill>
              </a:rPr>
              <a:t>Đk</a:t>
            </a:r>
            <a:r>
              <a:rPr lang="en-US" sz="4800" u="sng" dirty="0">
                <a:solidFill>
                  <a:srgbClr val="002060"/>
                </a:solidFill>
              </a:rPr>
              <a:t>:</a:t>
            </a:r>
            <a:r>
              <a:rPr lang="en-US" sz="4800" b="0" dirty="0" smtClean="0">
                <a:solidFill>
                  <a:srgbClr val="990000"/>
                </a:solidFill>
                <a:effectLst/>
              </a:rPr>
              <a:t> </a:t>
            </a:r>
            <a:r>
              <a:rPr lang="vi-VN" sz="4800" dirty="0">
                <a:solidFill>
                  <a:srgbClr val="990000"/>
                </a:solidFill>
              </a:rPr>
              <a:t>Xin cho con Trái Tim Ngài, cho tim con mến yêu </a:t>
            </a:r>
            <a:r>
              <a:rPr lang="vi-VN" sz="4800" dirty="0" smtClean="0">
                <a:solidFill>
                  <a:srgbClr val="990000"/>
                </a:solidFill>
              </a:rPr>
              <a:t>hoài.</a:t>
            </a:r>
            <a:r>
              <a:rPr lang="en-US" sz="4800" dirty="0" smtClean="0">
                <a:solidFill>
                  <a:srgbClr val="990000"/>
                </a:solidFill>
              </a:rPr>
              <a:t> </a:t>
            </a:r>
            <a:r>
              <a:rPr lang="vi-VN" sz="4800" dirty="0" smtClean="0">
                <a:solidFill>
                  <a:srgbClr val="990000"/>
                </a:solidFill>
              </a:rPr>
              <a:t>Yêu </a:t>
            </a:r>
            <a:r>
              <a:rPr lang="vi-VN" sz="4800" dirty="0">
                <a:solidFill>
                  <a:srgbClr val="990000"/>
                </a:solidFill>
              </a:rPr>
              <a:t>thương như Chúa đã dạy vượt bao cách xa hờn ghen. Xin cho con thấy được Ngài trong anh em giữa cuộc đời. Chỉ có Tình Yêu là tất cả, vì Chúa là Tình Yêu.</a:t>
            </a:r>
            <a:endParaRPr lang="vi-VN" sz="4800" b="0" dirty="0">
              <a:solidFill>
                <a:srgbClr val="990000"/>
              </a:solidFill>
              <a:effectLst/>
            </a:endParaRPr>
          </a:p>
        </p:txBody>
      </p:sp>
    </p:spTree>
    <p:extLst>
      <p:ext uri="{BB962C8B-B14F-4D97-AF65-F5344CB8AC3E}">
        <p14:creationId xmlns:p14="http://schemas.microsoft.com/office/powerpoint/2010/main" val="16871164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u="sng" dirty="0">
                <a:solidFill>
                  <a:srgbClr val="002060"/>
                </a:solidFill>
              </a:rPr>
              <a:t>Tk4:</a:t>
            </a:r>
            <a:r>
              <a:rPr lang="en-US" sz="4300" dirty="0" smtClean="0"/>
              <a:t> </a:t>
            </a:r>
            <a:r>
              <a:rPr lang="vi-VN" sz="4300" dirty="0">
                <a:solidFill>
                  <a:srgbClr val="990000"/>
                </a:solidFill>
              </a:rPr>
              <a:t>Xin cho con nhiệt thành mới, mang yêu thương đến mọi nơi, </a:t>
            </a:r>
            <a:r>
              <a:rPr lang="en-US" sz="4300" dirty="0" smtClean="0">
                <a:solidFill>
                  <a:srgbClr val="990000"/>
                </a:solidFill>
              </a:rPr>
              <a:t>l</a:t>
            </a:r>
            <a:r>
              <a:rPr lang="vi-VN" sz="4300" dirty="0" smtClean="0">
                <a:solidFill>
                  <a:srgbClr val="990000"/>
                </a:solidFill>
              </a:rPr>
              <a:t>uôn </a:t>
            </a:r>
            <a:r>
              <a:rPr lang="vi-VN" sz="4300" dirty="0">
                <a:solidFill>
                  <a:srgbClr val="990000"/>
                </a:solidFill>
              </a:rPr>
              <a:t>quan tâm tới mọi người, người cô đơn, người khổ đau. Cho tim con thêm nồng ấm, mang trong tim ân tình Chúa, </a:t>
            </a:r>
            <a:r>
              <a:rPr lang="en-US" sz="4300" dirty="0">
                <a:solidFill>
                  <a:srgbClr val="990000"/>
                </a:solidFill>
              </a:rPr>
              <a:t>đ</a:t>
            </a:r>
            <a:r>
              <a:rPr lang="vi-VN" sz="4300" dirty="0" smtClean="0">
                <a:solidFill>
                  <a:srgbClr val="990000"/>
                </a:solidFill>
              </a:rPr>
              <a:t>em </a:t>
            </a:r>
            <a:r>
              <a:rPr lang="vi-VN" sz="4300" dirty="0">
                <a:solidFill>
                  <a:srgbClr val="990000"/>
                </a:solidFill>
              </a:rPr>
              <a:t>yêu thương đến cuộc đời người muôn nơi nhận biết Tin Mừng.</a:t>
            </a:r>
            <a:endParaRPr lang="en-US" sz="4300" b="0" dirty="0">
              <a:solidFill>
                <a:srgbClr val="990000"/>
              </a:solidFill>
              <a:effectLst/>
            </a:endParaRPr>
          </a:p>
        </p:txBody>
      </p:sp>
    </p:spTree>
    <p:extLst>
      <p:ext uri="{BB962C8B-B14F-4D97-AF65-F5344CB8AC3E}">
        <p14:creationId xmlns:p14="http://schemas.microsoft.com/office/powerpoint/2010/main" val="3153886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b="0" u="sng" smtClean="0">
                <a:solidFill>
                  <a:srgbClr val="002060"/>
                </a:solidFill>
                <a:effectLst/>
                <a:latin typeface="+mj-lt"/>
              </a:rPr>
              <a:t>Tk1</a:t>
            </a:r>
            <a:r>
              <a:rPr lang="vi-VN" sz="5600" b="0" u="sng">
                <a:solidFill>
                  <a:srgbClr val="002060"/>
                </a:solidFill>
                <a:effectLst/>
                <a:latin typeface="+mj-lt"/>
              </a:rPr>
              <a:t>:</a:t>
            </a:r>
            <a:r>
              <a:rPr lang="vi-VN" sz="5600" b="0">
                <a:solidFill>
                  <a:srgbClr val="990000"/>
                </a:solidFill>
                <a:effectLst/>
                <a:latin typeface="+mj-lt"/>
              </a:rPr>
              <a:t> </a:t>
            </a:r>
            <a:r>
              <a:rPr lang="vi-VN" sz="560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a:solidFill>
                  <a:srgbClr val="002060"/>
                </a:solidFill>
              </a:rPr>
              <a:t>Đk</a:t>
            </a:r>
            <a:r>
              <a:rPr lang="en-US" sz="4800" u="sng" dirty="0">
                <a:solidFill>
                  <a:srgbClr val="002060"/>
                </a:solidFill>
              </a:rPr>
              <a:t>:</a:t>
            </a:r>
            <a:r>
              <a:rPr lang="en-US" sz="4800" b="0" dirty="0" smtClean="0">
                <a:solidFill>
                  <a:srgbClr val="990000"/>
                </a:solidFill>
                <a:effectLst/>
              </a:rPr>
              <a:t> </a:t>
            </a:r>
            <a:r>
              <a:rPr lang="vi-VN" sz="4800" dirty="0">
                <a:solidFill>
                  <a:srgbClr val="990000"/>
                </a:solidFill>
              </a:rPr>
              <a:t>Xin cho con Trái Tim Ngài, cho tim con mến yêu </a:t>
            </a:r>
            <a:r>
              <a:rPr lang="vi-VN" sz="4800" dirty="0" smtClean="0">
                <a:solidFill>
                  <a:srgbClr val="990000"/>
                </a:solidFill>
              </a:rPr>
              <a:t>hoài.</a:t>
            </a:r>
            <a:r>
              <a:rPr lang="en-US" sz="4800" dirty="0" smtClean="0">
                <a:solidFill>
                  <a:srgbClr val="990000"/>
                </a:solidFill>
              </a:rPr>
              <a:t> </a:t>
            </a:r>
            <a:r>
              <a:rPr lang="vi-VN" sz="4800" dirty="0" smtClean="0">
                <a:solidFill>
                  <a:srgbClr val="990000"/>
                </a:solidFill>
              </a:rPr>
              <a:t>Yêu </a:t>
            </a:r>
            <a:r>
              <a:rPr lang="vi-VN" sz="4800" dirty="0">
                <a:solidFill>
                  <a:srgbClr val="990000"/>
                </a:solidFill>
              </a:rPr>
              <a:t>thương như Chúa đã dạy vượt bao cách xa hờn ghen. Xin cho con thấy được Ngài trong anh em giữa cuộc đời. Chỉ có Tình Yêu là tất cả, vì Chúa là Tình Yêu.</a:t>
            </a:r>
            <a:endParaRPr lang="vi-VN" sz="4800" b="0" dirty="0">
              <a:solidFill>
                <a:srgbClr val="990000"/>
              </a:solidFill>
              <a:effectLst/>
            </a:endParaRPr>
          </a:p>
        </p:txBody>
      </p:sp>
    </p:spTree>
    <p:extLst>
      <p:ext uri="{BB962C8B-B14F-4D97-AF65-F5344CB8AC3E}">
        <p14:creationId xmlns:p14="http://schemas.microsoft.com/office/powerpoint/2010/main" val="812561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1845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Autofit/>
          </a:bodyPr>
          <a:lstStyle/>
          <a:p>
            <a:r>
              <a:rPr lang="en-US" sz="6000" b="0" dirty="0">
                <a:solidFill>
                  <a:srgbClr val="990000"/>
                </a:solidFill>
                <a:effectLst/>
              </a:rPr>
              <a:t>Ca </a:t>
            </a:r>
            <a:r>
              <a:rPr lang="en-US" sz="6000" b="0" dirty="0" err="1" smtClean="0">
                <a:solidFill>
                  <a:srgbClr val="990000"/>
                </a:solidFill>
                <a:effectLst/>
              </a:rPr>
              <a:t>Kết</a:t>
            </a:r>
            <a:r>
              <a:rPr lang="en-US" sz="6000" b="0" dirty="0" smtClean="0">
                <a:solidFill>
                  <a:srgbClr val="990000"/>
                </a:solidFill>
                <a:effectLst/>
              </a:rPr>
              <a:t> </a:t>
            </a:r>
            <a:r>
              <a:rPr lang="en-US" sz="6000" b="0" dirty="0" err="1" smtClean="0">
                <a:solidFill>
                  <a:srgbClr val="990000"/>
                </a:solidFill>
                <a:effectLst/>
              </a:rPr>
              <a:t>Lễ</a:t>
            </a:r>
            <a:r>
              <a:rPr lang="en-US" sz="6000" b="0" dirty="0" smtClean="0">
                <a:solidFill>
                  <a:srgbClr val="990000"/>
                </a:solidFill>
                <a:effectLst/>
              </a:rPr>
              <a:t/>
            </a:r>
            <a:br>
              <a:rPr lang="en-US" sz="6000" b="0" dirty="0" smtClean="0">
                <a:solidFill>
                  <a:srgbClr val="990000"/>
                </a:solidFill>
                <a:effectLst/>
              </a:rPr>
            </a:br>
            <a:r>
              <a:rPr lang="en-US" sz="8000" dirty="0" smtClean="0">
                <a:solidFill>
                  <a:srgbClr val="990000"/>
                </a:solidFill>
              </a:rPr>
              <a:t>CẢM TẠ ƠN CHÚA</a:t>
            </a:r>
            <a:br>
              <a:rPr lang="en-US" sz="8000" dirty="0" smtClean="0">
                <a:solidFill>
                  <a:srgbClr val="990000"/>
                </a:solidFill>
              </a:rPr>
            </a:br>
            <a:r>
              <a:rPr lang="en-US" sz="6000" i="1" dirty="0" err="1" smtClean="0">
                <a:solidFill>
                  <a:srgbClr val="002060"/>
                </a:solidFill>
              </a:rPr>
              <a:t>Đàm</a:t>
            </a:r>
            <a:r>
              <a:rPr lang="en-US" sz="6000" i="1" dirty="0" smtClean="0">
                <a:solidFill>
                  <a:srgbClr val="002060"/>
                </a:solidFill>
              </a:rPr>
              <a:t> </a:t>
            </a:r>
            <a:r>
              <a:rPr lang="en-US" sz="6000" i="1" dirty="0" err="1" smtClean="0">
                <a:solidFill>
                  <a:srgbClr val="002060"/>
                </a:solidFill>
              </a:rPr>
              <a:t>Ninh</a:t>
            </a:r>
            <a:r>
              <a:rPr lang="en-US" sz="6000" i="1" dirty="0" smtClean="0">
                <a:solidFill>
                  <a:srgbClr val="002060"/>
                </a:solidFill>
              </a:rPr>
              <a:t> </a:t>
            </a:r>
            <a:r>
              <a:rPr lang="en-US" sz="6000" i="1" dirty="0" err="1" smtClean="0">
                <a:solidFill>
                  <a:srgbClr val="002060"/>
                </a:solidFill>
              </a:rPr>
              <a:t>Hoa</a:t>
            </a:r>
            <a:endParaRPr lang="en-US" sz="6000" b="0" i="1" dirty="0">
              <a:solidFill>
                <a:srgbClr val="002060"/>
              </a:solidFill>
              <a:effectLst/>
            </a:endParaRPr>
          </a:p>
        </p:txBody>
      </p:sp>
    </p:spTree>
    <p:extLst>
      <p:ext uri="{BB962C8B-B14F-4D97-AF65-F5344CB8AC3E}">
        <p14:creationId xmlns:p14="http://schemas.microsoft.com/office/powerpoint/2010/main" val="3877330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u="sng" dirty="0" err="1" smtClean="0">
                <a:solidFill>
                  <a:srgbClr val="002060"/>
                </a:solidFill>
              </a:rPr>
              <a:t>Đk</a:t>
            </a:r>
            <a:r>
              <a:rPr lang="en-US" sz="5200" u="sng" dirty="0" smtClean="0">
                <a:solidFill>
                  <a:srgbClr val="002060"/>
                </a:solidFill>
              </a:rPr>
              <a:t>:</a:t>
            </a:r>
            <a:r>
              <a:rPr lang="en-US" sz="5200" b="0" dirty="0" smtClean="0">
                <a:solidFill>
                  <a:srgbClr val="990000"/>
                </a:solidFill>
                <a:effectLst/>
              </a:rPr>
              <a:t> </a:t>
            </a:r>
            <a:r>
              <a:rPr lang="vi-VN" sz="5200" dirty="0">
                <a:solidFill>
                  <a:srgbClr val="990000"/>
                </a:solidFill>
              </a:rPr>
              <a:t>Đến muôn đời con cảm tạ ơn Chúa. Đến muôn đời con ngợi khen Danh Chúa (đến muôn đời) muôn muôn đời con ca vang tình </a:t>
            </a:r>
            <a:r>
              <a:rPr lang="en-US" sz="5200" dirty="0" err="1" smtClean="0">
                <a:solidFill>
                  <a:srgbClr val="990000"/>
                </a:solidFill>
              </a:rPr>
              <a:t>thương</a:t>
            </a:r>
            <a:r>
              <a:rPr lang="vi-VN" sz="5200" dirty="0" smtClean="0">
                <a:solidFill>
                  <a:srgbClr val="990000"/>
                </a:solidFill>
              </a:rPr>
              <a:t> </a:t>
            </a:r>
            <a:r>
              <a:rPr lang="vi-VN" sz="5200" dirty="0">
                <a:solidFill>
                  <a:srgbClr val="990000"/>
                </a:solidFill>
              </a:rPr>
              <a:t>Chúa, và mãi mãi con nhớ công ơn Ngài</a:t>
            </a:r>
            <a:r>
              <a:rPr lang="vi-VN" sz="5200" dirty="0" smtClean="0">
                <a:solidFill>
                  <a:srgbClr val="990000"/>
                </a:solidFill>
              </a:rPr>
              <a:t>.</a:t>
            </a:r>
            <a:endParaRPr lang="vi-VN" sz="5200" b="0" dirty="0">
              <a:solidFill>
                <a:srgbClr val="990000"/>
              </a:solidFill>
              <a:effectLst/>
            </a:endParaRPr>
          </a:p>
        </p:txBody>
      </p:sp>
    </p:spTree>
    <p:extLst>
      <p:ext uri="{BB962C8B-B14F-4D97-AF65-F5344CB8AC3E}">
        <p14:creationId xmlns:p14="http://schemas.microsoft.com/office/powerpoint/2010/main" val="3333645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002060"/>
                </a:solidFill>
              </a:rPr>
              <a:t>Tk1:</a:t>
            </a:r>
            <a:r>
              <a:rPr lang="en-US" sz="5600" dirty="0" smtClean="0"/>
              <a:t> </a:t>
            </a:r>
            <a:r>
              <a:rPr lang="vi-VN" sz="5600" dirty="0">
                <a:solidFill>
                  <a:srgbClr val="990000"/>
                </a:solidFill>
              </a:rPr>
              <a:t>Vì tình yêu bao la Chúa nâng đỡ con như phượng hoàng tung đôi cánh. Chúa dắt dìu con đi trong ánh sáng Ngài hạnh phúc nào hơn</a:t>
            </a:r>
            <a:r>
              <a:rPr lang="vi-VN" sz="5600" dirty="0" smtClean="0">
                <a:solidFill>
                  <a:srgbClr val="990000"/>
                </a:solidFill>
              </a:rPr>
              <a:t>.</a:t>
            </a:r>
            <a:endParaRPr lang="en-US" sz="5600" b="0" dirty="0">
              <a:solidFill>
                <a:srgbClr val="990000"/>
              </a:solidFill>
              <a:effectLst/>
            </a:endParaRPr>
          </a:p>
        </p:txBody>
      </p:sp>
    </p:spTree>
    <p:extLst>
      <p:ext uri="{BB962C8B-B14F-4D97-AF65-F5344CB8AC3E}">
        <p14:creationId xmlns:p14="http://schemas.microsoft.com/office/powerpoint/2010/main" val="22383622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u="sng" dirty="0" err="1" smtClean="0">
                <a:solidFill>
                  <a:srgbClr val="002060"/>
                </a:solidFill>
              </a:rPr>
              <a:t>Đk</a:t>
            </a:r>
            <a:r>
              <a:rPr lang="en-US" sz="5200" u="sng" dirty="0" smtClean="0">
                <a:solidFill>
                  <a:srgbClr val="002060"/>
                </a:solidFill>
              </a:rPr>
              <a:t>:</a:t>
            </a:r>
            <a:r>
              <a:rPr lang="en-US" sz="5200" b="0" dirty="0" smtClean="0">
                <a:solidFill>
                  <a:srgbClr val="990000"/>
                </a:solidFill>
                <a:effectLst/>
              </a:rPr>
              <a:t> </a:t>
            </a:r>
            <a:r>
              <a:rPr lang="vi-VN" sz="5200" dirty="0">
                <a:solidFill>
                  <a:srgbClr val="990000"/>
                </a:solidFill>
              </a:rPr>
              <a:t>Đến muôn đời con cảm tạ ơn Chúa. Đến muôn đời con ngợi khen Danh Chúa (đến muôn đời) muôn muôn đời con ca vang tình </a:t>
            </a:r>
            <a:r>
              <a:rPr lang="en-US" sz="5200" dirty="0" err="1" smtClean="0">
                <a:solidFill>
                  <a:srgbClr val="990000"/>
                </a:solidFill>
              </a:rPr>
              <a:t>thương</a:t>
            </a:r>
            <a:r>
              <a:rPr lang="vi-VN" sz="5200" dirty="0" smtClean="0">
                <a:solidFill>
                  <a:srgbClr val="990000"/>
                </a:solidFill>
              </a:rPr>
              <a:t> </a:t>
            </a:r>
            <a:r>
              <a:rPr lang="vi-VN" sz="5200" dirty="0">
                <a:solidFill>
                  <a:srgbClr val="990000"/>
                </a:solidFill>
              </a:rPr>
              <a:t>Chúa, và mãi mãi con nhớ công ơn Ngài</a:t>
            </a:r>
            <a:r>
              <a:rPr lang="vi-VN" sz="5200" dirty="0" smtClean="0">
                <a:solidFill>
                  <a:srgbClr val="990000"/>
                </a:solidFill>
              </a:rPr>
              <a:t>.</a:t>
            </a:r>
            <a:endParaRPr lang="vi-VN" sz="5200" b="0" dirty="0">
              <a:solidFill>
                <a:srgbClr val="990000"/>
              </a:solidFill>
              <a:effectLst/>
            </a:endParaRPr>
          </a:p>
        </p:txBody>
      </p:sp>
    </p:spTree>
    <p:extLst>
      <p:ext uri="{BB962C8B-B14F-4D97-AF65-F5344CB8AC3E}">
        <p14:creationId xmlns:p14="http://schemas.microsoft.com/office/powerpoint/2010/main" val="2232291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002060"/>
                </a:solidFill>
              </a:rPr>
              <a:t>Tk2:</a:t>
            </a:r>
            <a:r>
              <a:rPr lang="en-US" sz="5600" dirty="0" smtClean="0"/>
              <a:t> </a:t>
            </a:r>
            <a:r>
              <a:rPr lang="vi-VN" sz="5600" dirty="0">
                <a:solidFill>
                  <a:srgbClr val="990000"/>
                </a:solidFill>
              </a:rPr>
              <a:t>Vì </a:t>
            </a:r>
            <a:r>
              <a:rPr lang="en-US" sz="5600" dirty="0" err="1" smtClean="0">
                <a:solidFill>
                  <a:srgbClr val="990000"/>
                </a:solidFill>
              </a:rPr>
              <a:t>tình</a:t>
            </a:r>
            <a:r>
              <a:rPr lang="en-US" sz="5600" dirty="0" smtClean="0">
                <a:solidFill>
                  <a:srgbClr val="990000"/>
                </a:solidFill>
              </a:rPr>
              <a:t> </a:t>
            </a:r>
            <a:r>
              <a:rPr lang="en-US" sz="5600" dirty="0" err="1" smtClean="0">
                <a:solidFill>
                  <a:srgbClr val="990000"/>
                </a:solidFill>
              </a:rPr>
              <a:t>yêu</a:t>
            </a:r>
            <a:r>
              <a:rPr lang="en-US" sz="5600" dirty="0" smtClean="0">
                <a:solidFill>
                  <a:srgbClr val="990000"/>
                </a:solidFill>
              </a:rPr>
              <a:t> </a:t>
            </a:r>
            <a:r>
              <a:rPr lang="en-US" sz="5600" dirty="0" err="1" smtClean="0">
                <a:solidFill>
                  <a:srgbClr val="990000"/>
                </a:solidFill>
              </a:rPr>
              <a:t>bao</a:t>
            </a:r>
            <a:r>
              <a:rPr lang="en-US" sz="5600" dirty="0" smtClean="0">
                <a:solidFill>
                  <a:srgbClr val="990000"/>
                </a:solidFill>
              </a:rPr>
              <a:t> la </a:t>
            </a:r>
            <a:r>
              <a:rPr lang="en-US" sz="5600" dirty="0" err="1" smtClean="0">
                <a:solidFill>
                  <a:srgbClr val="990000"/>
                </a:solidFill>
              </a:rPr>
              <a:t>Chúa</a:t>
            </a:r>
            <a:r>
              <a:rPr lang="en-US" sz="5600" dirty="0" smtClean="0">
                <a:solidFill>
                  <a:srgbClr val="990000"/>
                </a:solidFill>
              </a:rPr>
              <a:t> </a:t>
            </a:r>
            <a:r>
              <a:rPr lang="en-US" sz="5600" dirty="0" err="1" smtClean="0">
                <a:solidFill>
                  <a:srgbClr val="990000"/>
                </a:solidFill>
              </a:rPr>
              <a:t>gìn</a:t>
            </a:r>
            <a:r>
              <a:rPr lang="en-US" sz="5600" dirty="0" smtClean="0">
                <a:solidFill>
                  <a:srgbClr val="990000"/>
                </a:solidFill>
              </a:rPr>
              <a:t> </a:t>
            </a:r>
            <a:r>
              <a:rPr lang="en-US" sz="5600" dirty="0" err="1" smtClean="0">
                <a:solidFill>
                  <a:srgbClr val="990000"/>
                </a:solidFill>
              </a:rPr>
              <a:t>giữ</a:t>
            </a:r>
            <a:r>
              <a:rPr lang="en-US" sz="5600" dirty="0" smtClean="0">
                <a:solidFill>
                  <a:srgbClr val="990000"/>
                </a:solidFill>
              </a:rPr>
              <a:t> con qua </a:t>
            </a:r>
            <a:r>
              <a:rPr lang="en-US" sz="5600" dirty="0" err="1" smtClean="0">
                <a:solidFill>
                  <a:srgbClr val="990000"/>
                </a:solidFill>
              </a:rPr>
              <a:t>bao</a:t>
            </a:r>
            <a:r>
              <a:rPr lang="en-US" sz="5600" dirty="0" smtClean="0">
                <a:solidFill>
                  <a:srgbClr val="990000"/>
                </a:solidFill>
              </a:rPr>
              <a:t> </a:t>
            </a:r>
            <a:r>
              <a:rPr lang="en-US" sz="5600" dirty="0" err="1" smtClean="0">
                <a:solidFill>
                  <a:srgbClr val="990000"/>
                </a:solidFill>
              </a:rPr>
              <a:t>hiểm</a:t>
            </a:r>
            <a:r>
              <a:rPr lang="en-US" sz="5600" dirty="0" smtClean="0">
                <a:solidFill>
                  <a:srgbClr val="990000"/>
                </a:solidFill>
              </a:rPr>
              <a:t> </a:t>
            </a:r>
            <a:r>
              <a:rPr lang="en-US" sz="5600" dirty="0" err="1" smtClean="0">
                <a:solidFill>
                  <a:srgbClr val="990000"/>
                </a:solidFill>
              </a:rPr>
              <a:t>nguy</a:t>
            </a:r>
            <a:r>
              <a:rPr lang="en-US" sz="5600" dirty="0" smtClean="0">
                <a:solidFill>
                  <a:srgbClr val="990000"/>
                </a:solidFill>
              </a:rPr>
              <a:t> con </a:t>
            </a:r>
            <a:r>
              <a:rPr lang="en-US" sz="5600" dirty="0" err="1" smtClean="0">
                <a:solidFill>
                  <a:srgbClr val="990000"/>
                </a:solidFill>
              </a:rPr>
              <a:t>vui</a:t>
            </a:r>
            <a:r>
              <a:rPr lang="en-US" sz="5600" dirty="0" smtClean="0">
                <a:solidFill>
                  <a:srgbClr val="990000"/>
                </a:solidFill>
              </a:rPr>
              <a:t> </a:t>
            </a:r>
            <a:r>
              <a:rPr lang="en-US" sz="5600" dirty="0" err="1" smtClean="0">
                <a:solidFill>
                  <a:srgbClr val="990000"/>
                </a:solidFill>
              </a:rPr>
              <a:t>sướng</a:t>
            </a:r>
            <a:r>
              <a:rPr lang="en-US" sz="5600" dirty="0" smtClean="0">
                <a:solidFill>
                  <a:srgbClr val="990000"/>
                </a:solidFill>
              </a:rPr>
              <a:t>. </a:t>
            </a:r>
            <a:r>
              <a:rPr lang="en-US" sz="5600" dirty="0" err="1" smtClean="0">
                <a:solidFill>
                  <a:srgbClr val="990000"/>
                </a:solidFill>
              </a:rPr>
              <a:t>Đôi</a:t>
            </a:r>
            <a:r>
              <a:rPr lang="en-US" sz="5600" dirty="0" smtClean="0">
                <a:solidFill>
                  <a:srgbClr val="990000"/>
                </a:solidFill>
              </a:rPr>
              <a:t> </a:t>
            </a:r>
            <a:r>
              <a:rPr lang="en-US" sz="5600" dirty="0" err="1" smtClean="0">
                <a:solidFill>
                  <a:srgbClr val="990000"/>
                </a:solidFill>
              </a:rPr>
              <a:t>mắt</a:t>
            </a:r>
            <a:r>
              <a:rPr lang="en-US" sz="5600" dirty="0" smtClean="0">
                <a:solidFill>
                  <a:srgbClr val="990000"/>
                </a:solidFill>
              </a:rPr>
              <a:t> </a:t>
            </a:r>
            <a:r>
              <a:rPr lang="en-US" sz="5600" dirty="0" err="1" smtClean="0">
                <a:solidFill>
                  <a:srgbClr val="990000"/>
                </a:solidFill>
              </a:rPr>
              <a:t>lệ</a:t>
            </a:r>
            <a:r>
              <a:rPr lang="en-US" sz="5600" dirty="0" smtClean="0">
                <a:solidFill>
                  <a:srgbClr val="990000"/>
                </a:solidFill>
              </a:rPr>
              <a:t> </a:t>
            </a:r>
            <a:r>
              <a:rPr lang="en-US" sz="5600" dirty="0" err="1" smtClean="0">
                <a:solidFill>
                  <a:srgbClr val="990000"/>
                </a:solidFill>
              </a:rPr>
              <a:t>yêu</a:t>
            </a:r>
            <a:r>
              <a:rPr lang="en-US" sz="5600" dirty="0" smtClean="0">
                <a:solidFill>
                  <a:srgbClr val="990000"/>
                </a:solidFill>
              </a:rPr>
              <a:t> </a:t>
            </a:r>
            <a:r>
              <a:rPr lang="en-US" sz="5600" dirty="0" err="1" smtClean="0">
                <a:solidFill>
                  <a:srgbClr val="990000"/>
                </a:solidFill>
              </a:rPr>
              <a:t>thương</a:t>
            </a:r>
            <a:r>
              <a:rPr lang="en-US" sz="5600" dirty="0" smtClean="0">
                <a:solidFill>
                  <a:srgbClr val="990000"/>
                </a:solidFill>
              </a:rPr>
              <a:t> con </a:t>
            </a:r>
            <a:r>
              <a:rPr lang="en-US" sz="5600" dirty="0" err="1" smtClean="0">
                <a:solidFill>
                  <a:srgbClr val="990000"/>
                </a:solidFill>
              </a:rPr>
              <a:t>hiến</a:t>
            </a:r>
            <a:r>
              <a:rPr lang="en-US" sz="5600" dirty="0" smtClean="0">
                <a:solidFill>
                  <a:srgbClr val="990000"/>
                </a:solidFill>
              </a:rPr>
              <a:t> </a:t>
            </a:r>
            <a:r>
              <a:rPr lang="en-US" sz="5600" dirty="0" err="1" smtClean="0">
                <a:solidFill>
                  <a:srgbClr val="990000"/>
                </a:solidFill>
              </a:rPr>
              <a:t>dâng</a:t>
            </a:r>
            <a:r>
              <a:rPr lang="en-US" sz="5600" dirty="0" smtClean="0">
                <a:solidFill>
                  <a:srgbClr val="990000"/>
                </a:solidFill>
              </a:rPr>
              <a:t> </a:t>
            </a:r>
            <a:r>
              <a:rPr lang="en-US" sz="5600" dirty="0" err="1" smtClean="0">
                <a:solidFill>
                  <a:srgbClr val="990000"/>
                </a:solidFill>
              </a:rPr>
              <a:t>Ngài</a:t>
            </a:r>
            <a:r>
              <a:rPr lang="en-US" sz="5600" dirty="0" smtClean="0">
                <a:solidFill>
                  <a:srgbClr val="990000"/>
                </a:solidFill>
              </a:rPr>
              <a:t> </a:t>
            </a:r>
            <a:r>
              <a:rPr lang="en-US" sz="5600" dirty="0" err="1" smtClean="0">
                <a:solidFill>
                  <a:srgbClr val="990000"/>
                </a:solidFill>
              </a:rPr>
              <a:t>êm</a:t>
            </a:r>
            <a:r>
              <a:rPr lang="en-US" sz="5600" dirty="0" smtClean="0">
                <a:solidFill>
                  <a:srgbClr val="990000"/>
                </a:solidFill>
              </a:rPr>
              <a:t> </a:t>
            </a:r>
            <a:r>
              <a:rPr lang="en-US" sz="5600" dirty="0" err="1" smtClean="0">
                <a:solidFill>
                  <a:srgbClr val="990000"/>
                </a:solidFill>
              </a:rPr>
              <a:t>ái</a:t>
            </a:r>
            <a:r>
              <a:rPr lang="en-US" sz="5600" dirty="0" smtClean="0">
                <a:solidFill>
                  <a:srgbClr val="990000"/>
                </a:solidFill>
              </a:rPr>
              <a:t> </a:t>
            </a:r>
            <a:r>
              <a:rPr lang="en-US" sz="5600" dirty="0" err="1" smtClean="0">
                <a:solidFill>
                  <a:srgbClr val="990000"/>
                </a:solidFill>
              </a:rPr>
              <a:t>nào</a:t>
            </a:r>
            <a:r>
              <a:rPr lang="en-US" sz="5600" dirty="0" smtClean="0">
                <a:solidFill>
                  <a:srgbClr val="990000"/>
                </a:solidFill>
              </a:rPr>
              <a:t> </a:t>
            </a:r>
            <a:r>
              <a:rPr lang="en-US" sz="5600" dirty="0" err="1" smtClean="0">
                <a:solidFill>
                  <a:srgbClr val="990000"/>
                </a:solidFill>
              </a:rPr>
              <a:t>hơn</a:t>
            </a:r>
            <a:r>
              <a:rPr lang="en-US" sz="5600" dirty="0" smtClean="0">
                <a:solidFill>
                  <a:srgbClr val="990000"/>
                </a:solidFill>
              </a:rPr>
              <a:t>.</a:t>
            </a:r>
            <a:endParaRPr lang="en-US" sz="5600" b="0" dirty="0">
              <a:solidFill>
                <a:srgbClr val="990000"/>
              </a:solidFill>
              <a:effectLst/>
            </a:endParaRPr>
          </a:p>
        </p:txBody>
      </p:sp>
    </p:spTree>
    <p:extLst>
      <p:ext uri="{BB962C8B-B14F-4D97-AF65-F5344CB8AC3E}">
        <p14:creationId xmlns:p14="http://schemas.microsoft.com/office/powerpoint/2010/main" val="19390359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u="sng" dirty="0" err="1" smtClean="0">
                <a:solidFill>
                  <a:srgbClr val="002060"/>
                </a:solidFill>
              </a:rPr>
              <a:t>Đk</a:t>
            </a:r>
            <a:r>
              <a:rPr lang="en-US" sz="5200" u="sng" dirty="0" smtClean="0">
                <a:solidFill>
                  <a:srgbClr val="002060"/>
                </a:solidFill>
              </a:rPr>
              <a:t>:</a:t>
            </a:r>
            <a:r>
              <a:rPr lang="en-US" sz="5200" b="0" dirty="0" smtClean="0">
                <a:solidFill>
                  <a:srgbClr val="990000"/>
                </a:solidFill>
                <a:effectLst/>
              </a:rPr>
              <a:t> </a:t>
            </a:r>
            <a:r>
              <a:rPr lang="vi-VN" sz="5200" dirty="0">
                <a:solidFill>
                  <a:srgbClr val="990000"/>
                </a:solidFill>
              </a:rPr>
              <a:t>Đến muôn đời con cảm tạ ơn Chúa. Đến muôn đời con ngợi khen Danh Chúa (đến muôn đời) muôn muôn đời con ca vang tình </a:t>
            </a:r>
            <a:r>
              <a:rPr lang="en-US" sz="5200" dirty="0" err="1" smtClean="0">
                <a:solidFill>
                  <a:srgbClr val="990000"/>
                </a:solidFill>
              </a:rPr>
              <a:t>thương</a:t>
            </a:r>
            <a:r>
              <a:rPr lang="vi-VN" sz="5200" dirty="0" smtClean="0">
                <a:solidFill>
                  <a:srgbClr val="990000"/>
                </a:solidFill>
              </a:rPr>
              <a:t> </a:t>
            </a:r>
            <a:r>
              <a:rPr lang="vi-VN" sz="5200" dirty="0">
                <a:solidFill>
                  <a:srgbClr val="990000"/>
                </a:solidFill>
              </a:rPr>
              <a:t>Chúa, và mãi mãi con nhớ công ơn Ngài</a:t>
            </a:r>
            <a:r>
              <a:rPr lang="vi-VN" sz="5200" dirty="0" smtClean="0">
                <a:solidFill>
                  <a:srgbClr val="990000"/>
                </a:solidFill>
              </a:rPr>
              <a:t>.</a:t>
            </a:r>
            <a:endParaRPr lang="vi-VN" sz="5200" b="0" dirty="0">
              <a:solidFill>
                <a:srgbClr val="990000"/>
              </a:solidFill>
              <a:effectLst/>
            </a:endParaRPr>
          </a:p>
        </p:txBody>
      </p:sp>
    </p:spTree>
    <p:extLst>
      <p:ext uri="{BB962C8B-B14F-4D97-AF65-F5344CB8AC3E}">
        <p14:creationId xmlns:p14="http://schemas.microsoft.com/office/powerpoint/2010/main" val="6567982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dirty="0" err="1" smtClean="0">
                <a:solidFill>
                  <a:srgbClr val="002060"/>
                </a:solidFill>
                <a:effectLst/>
                <a:latin typeface="+mj-lt"/>
              </a:rPr>
              <a:t>Đk</a:t>
            </a:r>
            <a:r>
              <a:rPr lang="vi-VN" sz="5100" b="0" u="sng" dirty="0" smtClean="0">
                <a:solidFill>
                  <a:srgbClr val="002060"/>
                </a:solidFill>
                <a:effectLst/>
                <a:latin typeface="+mj-lt"/>
              </a:rPr>
              <a:t>:</a:t>
            </a:r>
            <a:r>
              <a:rPr lang="en-US" sz="5100" dirty="0">
                <a:solidFill>
                  <a:srgbClr val="990000"/>
                </a:solidFill>
                <a:latin typeface="+mj-lt"/>
              </a:rPr>
              <a:t> </a:t>
            </a:r>
            <a:r>
              <a:rPr lang="vi-VN" sz="5100"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b="0" u="sng" dirty="0" smtClean="0">
                <a:solidFill>
                  <a:srgbClr val="002060"/>
                </a:solidFill>
                <a:effectLst/>
                <a:latin typeface="+mj-lt"/>
              </a:rPr>
              <a:t>Tk2</a:t>
            </a:r>
            <a:r>
              <a:rPr lang="vi-VN" sz="5600" b="0" u="sng" dirty="0" smtClean="0">
                <a:solidFill>
                  <a:srgbClr val="002060"/>
                </a:solidFill>
                <a:effectLst/>
                <a:latin typeface="+mj-lt"/>
              </a:rPr>
              <a:t>:</a:t>
            </a:r>
            <a:r>
              <a:rPr lang="en-US" sz="5600" dirty="0" smtClean="0">
                <a:solidFill>
                  <a:srgbClr val="990000"/>
                </a:solidFill>
                <a:latin typeface="+mj-lt"/>
              </a:rPr>
              <a:t> </a:t>
            </a:r>
            <a:r>
              <a:rPr lang="vi-VN" sz="5600" dirty="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2043</Words>
  <Application>Microsoft Office PowerPoint</Application>
  <PresentationFormat>On-screen Show (16:9)</PresentationFormat>
  <Paragraphs>84</Paragraphs>
  <Slides>79</Slides>
  <Notes>0</Notes>
  <HiddenSlides>0</HiddenSlides>
  <MMClips>0</MMClips>
  <ScaleCrop>false</ScaleCrop>
  <HeadingPairs>
    <vt:vector size="4" baseType="variant">
      <vt:variant>
        <vt:lpstr>Theme</vt:lpstr>
      </vt:variant>
      <vt:variant>
        <vt:i4>19</vt:i4>
      </vt:variant>
      <vt:variant>
        <vt:lpstr>Slide Titles</vt:lpstr>
      </vt:variant>
      <vt:variant>
        <vt:i4>79</vt:i4>
      </vt:variant>
    </vt:vector>
  </HeadingPairs>
  <TitlesOfParts>
    <vt:vector size="98" baseType="lpstr">
      <vt:lpstr>Office Theme</vt:lpstr>
      <vt:lpstr>12_Office Theme</vt:lpstr>
      <vt:lpstr>36_Default Design</vt:lpstr>
      <vt:lpstr>10_Office Theme</vt:lpstr>
      <vt:lpstr>37_Default Design</vt:lpstr>
      <vt:lpstr>6_Office Theme</vt:lpstr>
      <vt:lpstr>28_Office Theme</vt:lpstr>
      <vt:lpstr>1_Office Theme</vt:lpstr>
      <vt:lpstr>2_Office Theme</vt:lpstr>
      <vt:lpstr>4_Office Theme</vt:lpstr>
      <vt:lpstr>7_Office Theme</vt:lpstr>
      <vt:lpstr>30_Office Theme</vt:lpstr>
      <vt:lpstr>31_Office Theme</vt:lpstr>
      <vt:lpstr>3_Office Theme</vt:lpstr>
      <vt:lpstr>8_Office Theme</vt:lpstr>
      <vt:lpstr>9_Office Theme</vt:lpstr>
      <vt:lpstr>11_Office Theme</vt:lpstr>
      <vt:lpstr>5_Office Theme</vt:lpstr>
      <vt:lpstr>13_Office Theme</vt:lpstr>
      <vt:lpstr>PowerPoint Presentation</vt:lpstr>
      <vt:lpstr>TẬP HÁT CỘNG ĐOÀN</vt:lpstr>
      <vt:lpstr>Đk: Có Chúa chăn dắt tôi, nên tôi không còn thiếu gì.</vt:lpstr>
      <vt:lpstr>Chúc tụng Đấng ngự đến nhân danh Chúa, chúc tụng triều đại đang đến, triều đại vua Đa-vít tổ phụ chúng tôi.</vt:lpstr>
      <vt:lpstr>PowerPoint Presentation</vt:lpstr>
      <vt:lpstr>Ca Nhập Lễ 1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Ca Nhập Lễ 2 CHÚA KITÔ VUA VŨ TRỤ Nguyễn Duy</vt:lpstr>
      <vt:lpstr>1. Giêsu Kitô là Vua vũ trụ. Giêsu Kitô là vị thẩm phán. Giêsu Kitô sẽ ngự đến trong uy quyền, Ngài sẽ xét xử muôn dân trong công bình.</vt:lpstr>
      <vt:lpstr>2. Con tin Giêsu là Vua đất trời. Con tin Giêsu hiển trị thế giới. Con xin đi theo, theo đường lối của Ngài, là sống mến yêu xứng danh công dân Nước Trời.</vt:lpstr>
      <vt:lpstr>PowerPoint Presentation</vt:lpstr>
      <vt:lpstr> </vt:lpstr>
      <vt:lpstr> </vt:lpstr>
      <vt:lpstr> </vt:lpstr>
      <vt:lpstr> </vt:lpstr>
      <vt:lpstr> </vt:lpstr>
      <vt:lpstr> </vt:lpstr>
      <vt:lpstr> </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Dâng con dâng của lễ, dâng con dâng tình yêu. Của lễ là tình yêu chân thành con tiến dâng Ngài. Dâng con dâng rượu bánh, dâng con dâng đời con. Rượu bánh là đời con đây hiệp lòng xin dâng về Chúa.</vt:lpstr>
      <vt:lpstr>Tk1: Đường đời con bôn ba bao vất vả xuôi ngược, thuyền đời con lênh đênh năm tháng dài với gió mưa. Ngài dìu đưa con qua bao là sóng gió trên đời, ôi phút giây tuyệt vời hát dâng Ngài lời ca.</vt:lpstr>
      <vt:lpstr>Đk: Dâng con dâng của lễ, dâng con dâng tình yêu. Của lễ là tình yêu chân thành con tiến dâng Ngài. Dâng con dâng rượu bánh, dâng con dâng đời con. Rượu bánh là đời con đây hiệp lòng xin dâng về Chúa.</vt:lpstr>
      <vt:lpstr>Tk2: Cuộc đời con an vui hay khốn khổ bao lần, một lòng con xin vâng, vâng ý Ngài con bước đi. Dù gặp bao gian nguy hay buồn vui lúc đêm trường, con vẫn luôn hy vọng, vẫn hy vọng ngày mai.</vt:lpstr>
      <vt:lpstr>Đk: Dâng con dâng của lễ, dâng con dâng tình yêu. Của lễ là tình yêu chân thành con tiến dâng Ngài. Dâng con dâng rượu bánh, dâng con dâng đời con. Rượu bánh là đời con đây hiệp lòng xin dâng về Chúa.</vt:lpstr>
      <vt:lpstr>PowerPoint Presentation</vt:lpstr>
      <vt:lpstr>PowerPoint Presentation</vt:lpstr>
      <vt:lpstr>Ca Nguyện Hiệp Lễ CHO CON TRÁI TIM NGÀI Giang Tâm</vt:lpstr>
      <vt:lpstr>Tk1: Xin cho con một tình mến, theo gương yêu thương của Chúa, Luôn yêu thương hết mọi người như Chúa đã dạy chúng con. Cho tim con thôi lạnh giá, xua tan đi bao hờ hững, đem yêu thương Chúa trao tặng để muôn nơi rực sáng Thiên Đàng.</vt:lpstr>
      <vt:lpstr>Đk: Xin cho con Trái Tim Ngài, cho tim con mến yêu hoài. Yêu thương như Chúa đã dạy vượt bao cách xa hờn ghen. Xin cho con thấy được Ngài trong anh em giữa cuộc đời. Chỉ có Tình Yêu là tất cả, vì Chúa là Tình Yêu.</vt:lpstr>
      <vt:lpstr>Tk2: Xin cho con một tình mến, không so đo bao thiệt hơn, luôn bao dung để phục vụ niềm vui chan hòa sẻ chia. Cho tim con thôi thù oán, vươn lên bao nhiêu nhỏ nhen, Cho con nên giống như Ngài vì Ngài luôn tha thứ nhân từ.</vt:lpstr>
      <vt:lpstr>Đk: Xin cho con Trái Tim Ngài, cho tim con mến yêu hoài. Yêu thương như Chúa đã dạy vượt bao cách xa hờn ghen. Xin cho con thấy được Ngài trong anh em giữa cuộc đời. Chỉ có Tình Yêu là tất cả, vì Chúa là Tình Yêu.</vt:lpstr>
      <vt:lpstr>Tk3: Xin cho con một tình mến, luôn đơn sơ nhưng mạnh mẽ, luôn trung kiên với chân thật dù bao phen đời đắng cay. Cho tim con đừng đổi thay, sau bao xoay vần cuộc sống cho con thêm đức nhẫn nại để yêu thương như Chúa đến cùng.</vt:lpstr>
      <vt:lpstr>Đk: Xin cho con Trái Tim Ngài, cho tim con mến yêu hoài. Yêu thương như Chúa đã dạy vượt bao cách xa hờn ghen. Xin cho con thấy được Ngài trong anh em giữa cuộc đời. Chỉ có Tình Yêu là tất cả, vì Chúa là Tình Yêu.</vt:lpstr>
      <vt:lpstr>Tk4: Xin cho con nhiệt thành mới, mang yêu thương đến mọi nơi, luôn quan tâm tới mọi người, người cô đơn, người khổ đau. Cho tim con thêm nồng ấm, mang trong tim ân tình Chúa, đem yêu thương đến cuộc đời người muôn nơi nhận biết Tin Mừng.</vt:lpstr>
      <vt:lpstr>Đk: Xin cho con Trái Tim Ngài, cho tim con mến yêu hoài. Yêu thương như Chúa đã dạy vượt bao cách xa hờn ghen. Xin cho con thấy được Ngài trong anh em giữa cuộc đời. Chỉ có Tình Yêu là tất cả, vì Chúa là Tình Yêu.</vt:lpstr>
      <vt:lpstr>PowerPoint Presentation</vt:lpstr>
      <vt:lpstr>PowerPoint Presentation</vt:lpstr>
      <vt:lpstr>Ca Kết Lễ CẢM TẠ ƠN CHÚA Đàm Ninh Hoa</vt:lpstr>
      <vt:lpstr>Đk: Đến muôn đời con cảm tạ ơn Chúa. Đến muôn đời con ngợi khen Danh Chúa (đến muôn đời) muôn muôn đời con ca vang tình thương Chúa, và mãi mãi con nhớ công ơn Ngài.</vt:lpstr>
      <vt:lpstr>Tk1: Vì tình yêu bao la Chúa nâng đỡ con như phượng hoàng tung đôi cánh. Chúa dắt dìu con đi trong ánh sáng Ngài hạnh phúc nào hơn.</vt:lpstr>
      <vt:lpstr>Đk: Đến muôn đời con cảm tạ ơn Chúa. Đến muôn đời con ngợi khen Danh Chúa (đến muôn đời) muôn muôn đời con ca vang tình thương Chúa, và mãi mãi con nhớ công ơn Ngài.</vt:lpstr>
      <vt:lpstr>Tk2: Vì tình yêu bao la Chúa gìn giữ con qua bao hiểm nguy con vui sướng. Đôi mắt lệ yêu thương con hiến dâng Ngài êm ái nào hơn.</vt:lpstr>
      <vt:lpstr>Đk: Đến muôn đời con cảm tạ ơn Chúa. Đến muôn đời con ngợi khen Danh Chúa (đến muôn đời) muôn muôn đời con ca vang tình thương Chúa, và mãi mãi con nhớ công ơn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225</cp:revision>
  <dcterms:created xsi:type="dcterms:W3CDTF">2023-05-21T07:25:42Z</dcterms:created>
  <dcterms:modified xsi:type="dcterms:W3CDTF">2023-11-23T11:51:20Z</dcterms:modified>
</cp:coreProperties>
</file>