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4624" r:id="rId6"/>
    <p:sldMasterId id="2147484684" r:id="rId7"/>
    <p:sldMasterId id="2147484708" r:id="rId8"/>
    <p:sldMasterId id="2147484972" r:id="rId9"/>
    <p:sldMasterId id="2147484984" r:id="rId10"/>
    <p:sldMasterId id="2147484996" r:id="rId11"/>
    <p:sldMasterId id="2147485008" r:id="rId12"/>
    <p:sldMasterId id="2147485020" r:id="rId13"/>
  </p:sldMasterIdLst>
  <p:notesMasterIdLst>
    <p:notesMasterId r:id="rId104"/>
  </p:notesMasterIdLst>
  <p:sldIdLst>
    <p:sldId id="925" r:id="rId14"/>
    <p:sldId id="929" r:id="rId15"/>
    <p:sldId id="977" r:id="rId16"/>
    <p:sldId id="978" r:id="rId17"/>
    <p:sldId id="979" r:id="rId18"/>
    <p:sldId id="980" r:id="rId19"/>
    <p:sldId id="981" r:id="rId20"/>
    <p:sldId id="982" r:id="rId21"/>
    <p:sldId id="983" r:id="rId22"/>
    <p:sldId id="984" r:id="rId23"/>
    <p:sldId id="945" r:id="rId24"/>
    <p:sldId id="939" r:id="rId25"/>
    <p:sldId id="995" r:id="rId26"/>
    <p:sldId id="940" r:id="rId27"/>
    <p:sldId id="937" r:id="rId28"/>
    <p:sldId id="997" r:id="rId29"/>
    <p:sldId id="996" r:id="rId30"/>
    <p:sldId id="987" r:id="rId31"/>
    <p:sldId id="988" r:id="rId32"/>
    <p:sldId id="989" r:id="rId33"/>
    <p:sldId id="990" r:id="rId34"/>
    <p:sldId id="991" r:id="rId35"/>
    <p:sldId id="992" r:id="rId36"/>
    <p:sldId id="993" r:id="rId37"/>
    <p:sldId id="994" r:id="rId38"/>
    <p:sldId id="926" r:id="rId39"/>
    <p:sldId id="384" r:id="rId40"/>
    <p:sldId id="386" r:id="rId41"/>
    <p:sldId id="387" r:id="rId42"/>
    <p:sldId id="388" r:id="rId43"/>
    <p:sldId id="389" r:id="rId44"/>
    <p:sldId id="390" r:id="rId45"/>
    <p:sldId id="391" r:id="rId46"/>
    <p:sldId id="927" r:id="rId47"/>
    <p:sldId id="856" r:id="rId48"/>
    <p:sldId id="857" r:id="rId49"/>
    <p:sldId id="858" r:id="rId50"/>
    <p:sldId id="910" r:id="rId51"/>
    <p:sldId id="859" r:id="rId52"/>
    <p:sldId id="865" r:id="rId53"/>
    <p:sldId id="860" r:id="rId54"/>
    <p:sldId id="866" r:id="rId55"/>
    <p:sldId id="872" r:id="rId56"/>
    <p:sldId id="867" r:id="rId57"/>
    <p:sldId id="901" r:id="rId58"/>
    <p:sldId id="976" r:id="rId59"/>
    <p:sldId id="400" r:id="rId60"/>
    <p:sldId id="401" r:id="rId61"/>
    <p:sldId id="402" r:id="rId62"/>
    <p:sldId id="403" r:id="rId63"/>
    <p:sldId id="404" r:id="rId64"/>
    <p:sldId id="405" r:id="rId65"/>
    <p:sldId id="406" r:id="rId66"/>
    <p:sldId id="407" r:id="rId67"/>
    <p:sldId id="408" r:id="rId68"/>
    <p:sldId id="409" r:id="rId69"/>
    <p:sldId id="410" r:id="rId70"/>
    <p:sldId id="411" r:id="rId71"/>
    <p:sldId id="412" r:id="rId72"/>
    <p:sldId id="902" r:id="rId73"/>
    <p:sldId id="874" r:id="rId74"/>
    <p:sldId id="967" r:id="rId75"/>
    <p:sldId id="946" r:id="rId76"/>
    <p:sldId id="947" r:id="rId77"/>
    <p:sldId id="998" r:id="rId78"/>
    <p:sldId id="948" r:id="rId79"/>
    <p:sldId id="999" r:id="rId80"/>
    <p:sldId id="1000" r:id="rId81"/>
    <p:sldId id="949" r:id="rId82"/>
    <p:sldId id="1001" r:id="rId83"/>
    <p:sldId id="1002" r:id="rId84"/>
    <p:sldId id="276" r:id="rId85"/>
    <p:sldId id="905" r:id="rId86"/>
    <p:sldId id="968" r:id="rId87"/>
    <p:sldId id="950" r:id="rId88"/>
    <p:sldId id="951" r:id="rId89"/>
    <p:sldId id="952" r:id="rId90"/>
    <p:sldId id="972" r:id="rId91"/>
    <p:sldId id="969" r:id="rId92"/>
    <p:sldId id="973" r:id="rId93"/>
    <p:sldId id="975" r:id="rId94"/>
    <p:sldId id="928" r:id="rId95"/>
    <p:sldId id="985" r:id="rId96"/>
    <p:sldId id="970" r:id="rId97"/>
    <p:sldId id="971" r:id="rId98"/>
    <p:sldId id="1003" r:id="rId99"/>
    <p:sldId id="956" r:id="rId100"/>
    <p:sldId id="1004" r:id="rId101"/>
    <p:sldId id="1005" r:id="rId102"/>
    <p:sldId id="986" r:id="rId10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YchuKfzC6lYctnvfLHuL4Q==" hashData="MFyvNFQlOEPlk/RMhfBWD81Kcy0="/>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0000FF"/>
    <a:srgbClr val="000066"/>
    <a:srgbClr val="003366"/>
    <a:srgbClr val="FFFFFF"/>
    <a:srgbClr val="CCECFF"/>
    <a:srgbClr val="CCCCFF"/>
    <a:srgbClr val="00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733" autoAdjust="0"/>
  </p:normalViewPr>
  <p:slideViewPr>
    <p:cSldViewPr>
      <p:cViewPr>
        <p:scale>
          <a:sx n="150" d="100"/>
          <a:sy n="150" d="100"/>
        </p:scale>
        <p:origin x="-898" y="-269"/>
      </p:cViewPr>
      <p:guideLst>
        <p:guide orient="horz" pos="1620"/>
        <p:guide pos="2880"/>
      </p:guideLst>
    </p:cSldViewPr>
  </p:slideViewPr>
  <p:outlineViewPr>
    <p:cViewPr>
      <p:scale>
        <a:sx n="33" d="100"/>
        <a:sy n="33" d="100"/>
      </p:scale>
      <p:origin x="0" y="14664"/>
    </p:cViewPr>
  </p:outlineViewPr>
  <p:notesTextViewPr>
    <p:cViewPr>
      <p:scale>
        <a:sx n="1" d="1"/>
        <a:sy n="1" d="1"/>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07" Type="http://schemas.openxmlformats.org/officeDocument/2006/relationships/theme" Target="theme/theme1.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slide" Target="slides/slide89.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C0324E-2BF0-4F5E-8572-1634D72B40AD}" type="datetimeFigureOut">
              <a:rPr lang="en-US" smtClean="0"/>
              <a:t>12/8/2023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EB0A7-AB1D-4D04-B523-39A6F4B83193}" type="slidenum">
              <a:rPr lang="en-US" smtClean="0"/>
              <a:t>‹#›</a:t>
            </a:fld>
            <a:endParaRPr lang="en-US"/>
          </a:p>
        </p:txBody>
      </p:sp>
    </p:spTree>
    <p:extLst>
      <p:ext uri="{BB962C8B-B14F-4D97-AF65-F5344CB8AC3E}">
        <p14:creationId xmlns:p14="http://schemas.microsoft.com/office/powerpoint/2010/main" val="550365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625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2391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0226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9036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3084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8073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6442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297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9527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890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0876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625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2391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0226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9036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3084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8073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6442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2971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952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8904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0876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625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2391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0226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946543"/>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6420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4165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8526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92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2719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9416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7829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3448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6669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3600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12/8/2023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12/8/2023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12/8/2023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12/8/2023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12/8/2023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12/8/2023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597321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629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9072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0177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12/8/2023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1849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12/8/2023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5994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12/8/2023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9700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743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269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0779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192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3140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3848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4591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7504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185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0542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9774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7869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4223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373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1925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3140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3848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4591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7504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185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0542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9774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7869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422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3736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9036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3084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8073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6442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2971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9527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890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0876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62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2391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0226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9036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3084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8073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6442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2971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9527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8904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08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12/8/2023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280002"/>
      </p:ext>
    </p:extLst>
  </p:cSld>
  <p:clrMap bg1="lt1" tx1="dk1" bg2="lt2" tx2="dk2" accent1="accent1" accent2="accent2" accent3="accent3" accent4="accent4" accent5="accent5" accent6="accent6" hlink="hlink" folHlink="folHlink"/>
  <p:sldLayoutIdLst>
    <p:sldLayoutId id="2147484985" r:id="rId1"/>
    <p:sldLayoutId id="2147484986" r:id="rId2"/>
    <p:sldLayoutId id="2147484987" r:id="rId3"/>
    <p:sldLayoutId id="2147484988" r:id="rId4"/>
    <p:sldLayoutId id="2147484989" r:id="rId5"/>
    <p:sldLayoutId id="2147484990" r:id="rId6"/>
    <p:sldLayoutId id="2147484991" r:id="rId7"/>
    <p:sldLayoutId id="2147484992" r:id="rId8"/>
    <p:sldLayoutId id="2147484993" r:id="rId9"/>
    <p:sldLayoutId id="2147484994" r:id="rId10"/>
    <p:sldLayoutId id="2147484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280002"/>
      </p:ext>
    </p:extLst>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280002"/>
      </p:ext>
    </p:extLst>
  </p:cSld>
  <p:clrMap bg1="lt1" tx1="dk1" bg2="lt2" tx2="dk2" accent1="accent1" accent2="accent2" accent3="accent3" accent4="accent4" accent5="accent5" accent6="accent6" hlink="hlink" folHlink="folHlink"/>
  <p:sldLayoutIdLst>
    <p:sldLayoutId id="2147485009" r:id="rId1"/>
    <p:sldLayoutId id="2147485010" r:id="rId2"/>
    <p:sldLayoutId id="2147485011" r:id="rId3"/>
    <p:sldLayoutId id="2147485012" r:id="rId4"/>
    <p:sldLayoutId id="2147485013" r:id="rId5"/>
    <p:sldLayoutId id="2147485014" r:id="rId6"/>
    <p:sldLayoutId id="2147485015" r:id="rId7"/>
    <p:sldLayoutId id="2147485016" r:id="rId8"/>
    <p:sldLayoutId id="2147485017" r:id="rId9"/>
    <p:sldLayoutId id="2147485018" r:id="rId10"/>
    <p:sldLayoutId id="2147485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791495"/>
      </p:ext>
    </p:extLst>
  </p:cSld>
  <p:clrMap bg1="lt1" tx1="dk1" bg2="lt2" tx2="dk2" accent1="accent1" accent2="accent2" accent3="accent3" accent4="accent4" accent5="accent5" accent6="accent6" hlink="hlink" folHlink="folHlink"/>
  <p:sldLayoutIdLst>
    <p:sldLayoutId id="2147485021" r:id="rId1"/>
    <p:sldLayoutId id="2147485022" r:id="rId2"/>
    <p:sldLayoutId id="2147485023" r:id="rId3"/>
    <p:sldLayoutId id="2147485024" r:id="rId4"/>
    <p:sldLayoutId id="2147485025" r:id="rId5"/>
    <p:sldLayoutId id="2147485026" r:id="rId6"/>
    <p:sldLayoutId id="2147485027" r:id="rId7"/>
    <p:sldLayoutId id="2147485028" r:id="rId8"/>
    <p:sldLayoutId id="2147485029" r:id="rId9"/>
    <p:sldLayoutId id="2147485030" r:id="rId10"/>
    <p:sldLayoutId id="21474850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314154"/>
      </p:ext>
    </p:extLst>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176968"/>
      </p:ext>
    </p:extLst>
  </p:cSld>
  <p:clrMap bg1="lt1" tx1="dk1" bg2="lt2" tx2="dk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176968"/>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280002"/>
      </p:ext>
    </p:extLst>
  </p:cSld>
  <p:clrMap bg1="lt1" tx1="dk1" bg2="lt2" tx2="dk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0.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5.xml"/></Relationships>
</file>

<file path=ppt/slides/_rels/slide8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469515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000" b="0" u="sng" dirty="0" err="1">
                <a:solidFill>
                  <a:srgbClr val="FFFF00"/>
                </a:solidFill>
                <a:effectLst/>
              </a:rPr>
              <a:t>Đk</a:t>
            </a:r>
            <a:r>
              <a:rPr lang="en-US" sz="5000" b="0" u="sng">
                <a:solidFill>
                  <a:srgbClr val="FFFF00"/>
                </a:solidFill>
                <a:effectLst/>
              </a:rPr>
              <a:t>:</a:t>
            </a:r>
            <a:r>
              <a:rPr lang="en-US" sz="5000" b="0">
                <a:solidFill>
                  <a:srgbClr val="FFFFCC"/>
                </a:solidFill>
                <a:effectLst/>
              </a:rPr>
              <a:t> </a:t>
            </a:r>
            <a:r>
              <a:rPr lang="vi-VN" sz="5000">
                <a:solidFill>
                  <a:srgbClr val="FFFFCC"/>
                </a:solidFill>
              </a:rPr>
              <a:t>Mẹ Maria! Ai là không được Mẹ thương đến, khốn thay nhân loại mê đắm nên lãng quên. Mẹ Fatima! Con nguyện xin đền tạ yêu mến, muốn hy sinh nhiều, yên ủi Mẹ khỏi ưu phiền.</a:t>
            </a:r>
            <a:endParaRPr lang="vi-VN" sz="5000" b="0" dirty="0">
              <a:solidFill>
                <a:srgbClr val="FFFFCC"/>
              </a:solidFill>
              <a:effectLst/>
            </a:endParaRPr>
          </a:p>
        </p:txBody>
      </p:sp>
    </p:spTree>
    <p:extLst>
      <p:ext uri="{BB962C8B-B14F-4D97-AF65-F5344CB8AC3E}">
        <p14:creationId xmlns:p14="http://schemas.microsoft.com/office/powerpoint/2010/main" val="1563528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smtClean="0">
                <a:solidFill>
                  <a:srgbClr val="FFFF00"/>
                </a:solidFill>
                <a:effectLst/>
              </a:rPr>
              <a:t>Ca </a:t>
            </a:r>
            <a:r>
              <a:rPr lang="en-US" sz="6000" b="0" dirty="0" err="1" smtClean="0">
                <a:solidFill>
                  <a:srgbClr val="FFFF00"/>
                </a:solidFill>
                <a:effectLst/>
              </a:rPr>
              <a:t>Rước</a:t>
            </a:r>
            <a:r>
              <a:rPr lang="en-US" sz="6000" b="0" dirty="0" smtClean="0">
                <a:solidFill>
                  <a:srgbClr val="FFFF00"/>
                </a:solidFill>
                <a:effectLst/>
              </a:rPr>
              <a:t> </a:t>
            </a:r>
            <a:r>
              <a:rPr lang="en-US" sz="6000" b="0" dirty="0" err="1" smtClean="0">
                <a:solidFill>
                  <a:srgbClr val="FFFF00"/>
                </a:solidFill>
                <a:effectLst/>
              </a:rPr>
              <a:t>Kiệu</a:t>
            </a:r>
            <a:r>
              <a:rPr lang="en-US" sz="6000" b="0" dirty="0" smtClean="0">
                <a:solidFill>
                  <a:srgbClr val="FFFF00"/>
                </a:solidFill>
                <a:effectLst/>
              </a:rPr>
              <a:t> 2</a:t>
            </a:r>
            <a:r>
              <a:rPr lang="en-US" sz="6000" b="0" dirty="0">
                <a:solidFill>
                  <a:srgbClr val="FFFF00"/>
                </a:solidFill>
                <a:effectLst/>
              </a:rPr>
              <a:t/>
            </a:r>
            <a:br>
              <a:rPr lang="en-US" sz="6000" b="0" dirty="0">
                <a:solidFill>
                  <a:srgbClr val="FFFF00"/>
                </a:solidFill>
                <a:effectLst/>
              </a:rPr>
            </a:br>
            <a:r>
              <a:rPr lang="en-US" sz="6000" dirty="0" smtClean="0">
                <a:solidFill>
                  <a:srgbClr val="FFFF00"/>
                </a:solidFill>
              </a:rPr>
              <a:t>MẸ LÀ KHÚC THÁNH NHẠC</a:t>
            </a:r>
            <a:br>
              <a:rPr lang="en-US" sz="6000" dirty="0" smtClean="0">
                <a:solidFill>
                  <a:srgbClr val="FFFF00"/>
                </a:solidFill>
              </a:rPr>
            </a:br>
            <a:r>
              <a:rPr lang="en-US" sz="5500" i="1" dirty="0" smtClean="0">
                <a:solidFill>
                  <a:srgbClr val="FFFFCC"/>
                </a:solidFill>
              </a:rPr>
              <a:t>Ý </a:t>
            </a:r>
            <a:r>
              <a:rPr lang="en-US" sz="5500" i="1" dirty="0" err="1" smtClean="0">
                <a:solidFill>
                  <a:srgbClr val="FFFFCC"/>
                </a:solidFill>
              </a:rPr>
              <a:t>Vũ</a:t>
            </a:r>
            <a:endParaRPr lang="en-US" sz="5500" b="0" i="1" dirty="0">
              <a:solidFill>
                <a:srgbClr val="FFFFCC"/>
              </a:solidFill>
              <a:effectLst/>
            </a:endParaRPr>
          </a:p>
        </p:txBody>
      </p:sp>
    </p:spTree>
    <p:extLst>
      <p:ext uri="{BB962C8B-B14F-4D97-AF65-F5344CB8AC3E}">
        <p14:creationId xmlns:p14="http://schemas.microsoft.com/office/powerpoint/2010/main" val="407385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15"/>
            <a:ext cx="9144000" cy="5170646"/>
          </a:xfrm>
          <a:prstGeom prst="rect">
            <a:avLst/>
          </a:prstGeom>
        </p:spPr>
        <p:txBody>
          <a:bodyPr wrap="square">
            <a:spAutoFit/>
          </a:bodyPr>
          <a:lstStyle/>
          <a:p>
            <a:pPr algn="just"/>
            <a:r>
              <a:rPr lang="en-US" sz="5500" u="sng" dirty="0">
                <a:solidFill>
                  <a:srgbClr val="FFFF00"/>
                </a:solidFill>
                <a:latin typeface="+mj-lt"/>
                <a:ea typeface="+mj-ea"/>
                <a:cs typeface="+mj-cs"/>
              </a:rPr>
              <a:t>Tk1:</a:t>
            </a:r>
            <a:r>
              <a:rPr lang="en-US" sz="5500" dirty="0" smtClean="0">
                <a:solidFill>
                  <a:srgbClr val="FFFFCC"/>
                </a:solidFill>
                <a:latin typeface="+mj-lt"/>
              </a:rPr>
              <a:t> </a:t>
            </a:r>
            <a:r>
              <a:rPr lang="vi-VN" sz="5500" dirty="0" smtClean="0">
                <a:solidFill>
                  <a:srgbClr val="FFFFCC"/>
                </a:solidFill>
                <a:latin typeface="+mj-lt"/>
              </a:rPr>
              <a:t>Mẹ </a:t>
            </a:r>
            <a:r>
              <a:rPr lang="vi-VN" sz="5500" dirty="0">
                <a:solidFill>
                  <a:srgbClr val="FFFFCC"/>
                </a:solidFill>
                <a:latin typeface="+mj-lt"/>
              </a:rPr>
              <a:t>như là sen cho bùn lầy thơm ngát. Mẹ như là trăng cho đêm hết âm u. Mẹ như bóng mát. Mẹ như suối mát giữa trưa hè, giữa sa mạc cằn </a:t>
            </a:r>
            <a:r>
              <a:rPr lang="vi-VN" sz="5500" dirty="0" smtClean="0">
                <a:solidFill>
                  <a:srgbClr val="FFFFCC"/>
                </a:solidFill>
                <a:latin typeface="+mj-lt"/>
              </a:rPr>
              <a:t>khô</a:t>
            </a:r>
            <a:r>
              <a:rPr lang="en-US" sz="5500" dirty="0" smtClean="0">
                <a:solidFill>
                  <a:srgbClr val="FFFF00"/>
                </a:solidFill>
                <a:latin typeface="+mj-lt"/>
              </a:rPr>
              <a:t>…</a:t>
            </a:r>
            <a:endParaRPr lang="en-US" sz="5500" dirty="0">
              <a:solidFill>
                <a:srgbClr val="FFFF00"/>
              </a:solidFill>
              <a:latin typeface="+mj-lt"/>
            </a:endParaRPr>
          </a:p>
        </p:txBody>
      </p:sp>
    </p:spTree>
    <p:extLst>
      <p:ext uri="{BB962C8B-B14F-4D97-AF65-F5344CB8AC3E}">
        <p14:creationId xmlns:p14="http://schemas.microsoft.com/office/powerpoint/2010/main" val="161618064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89"/>
            <a:ext cx="9144000" cy="4324261"/>
          </a:xfrm>
          <a:prstGeom prst="rect">
            <a:avLst/>
          </a:prstGeom>
        </p:spPr>
        <p:txBody>
          <a:bodyPr wrap="square">
            <a:spAutoFit/>
          </a:bodyPr>
          <a:lstStyle/>
          <a:p>
            <a:pPr algn="just"/>
            <a:r>
              <a:rPr lang="en-US" sz="5500" dirty="0" smtClean="0">
                <a:solidFill>
                  <a:srgbClr val="FFFF00"/>
                </a:solidFill>
              </a:rPr>
              <a:t>…</a:t>
            </a:r>
            <a:r>
              <a:rPr lang="en-US" sz="5500" dirty="0" smtClean="0">
                <a:solidFill>
                  <a:srgbClr val="FFFFCC"/>
                </a:solidFill>
              </a:rPr>
              <a:t> </a:t>
            </a:r>
            <a:r>
              <a:rPr lang="vi-VN" sz="5500" dirty="0" smtClean="0">
                <a:solidFill>
                  <a:srgbClr val="FFFFCC"/>
                </a:solidFill>
                <a:latin typeface="+mj-lt"/>
              </a:rPr>
              <a:t>Mẹ </a:t>
            </a:r>
            <a:r>
              <a:rPr lang="vi-VN" sz="5500" dirty="0">
                <a:solidFill>
                  <a:srgbClr val="FFFFCC"/>
                </a:solidFill>
                <a:latin typeface="+mj-lt"/>
              </a:rPr>
              <a:t>cho lời ru đưa đời vào êm ái. Mẹ cho vòng tay khơi yêu dấu nơi này. Mẹ tìm hạnh phúc. Mẹ gọi tha thiết. Những nụ cười tiệc Cana thắm ngời.</a:t>
            </a:r>
            <a:endParaRPr lang="en-US" sz="5500" dirty="0">
              <a:solidFill>
                <a:srgbClr val="FFFFCC"/>
              </a:solidFill>
            </a:endParaRPr>
          </a:p>
        </p:txBody>
      </p:sp>
    </p:spTree>
    <p:extLst>
      <p:ext uri="{BB962C8B-B14F-4D97-AF65-F5344CB8AC3E}">
        <p14:creationId xmlns:p14="http://schemas.microsoft.com/office/powerpoint/2010/main" val="293650306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89"/>
            <a:ext cx="9144000" cy="4324261"/>
          </a:xfrm>
          <a:prstGeom prst="rect">
            <a:avLst/>
          </a:prstGeom>
        </p:spPr>
        <p:txBody>
          <a:bodyPr wrap="square">
            <a:spAutoFit/>
          </a:bodyPr>
          <a:lstStyle/>
          <a:p>
            <a:pPr algn="just"/>
            <a:r>
              <a:rPr lang="vi-VN" sz="5500" u="sng" dirty="0" smtClean="0">
                <a:solidFill>
                  <a:srgbClr val="FFFF00"/>
                </a:solidFill>
                <a:latin typeface="+mj-lt"/>
              </a:rPr>
              <a:t>Đ</a:t>
            </a:r>
            <a:r>
              <a:rPr lang="en-US" sz="5500" u="sng" dirty="0" smtClean="0">
                <a:solidFill>
                  <a:srgbClr val="FFFF00"/>
                </a:solidFill>
                <a:latin typeface="+mj-lt"/>
              </a:rPr>
              <a:t>k</a:t>
            </a:r>
            <a:r>
              <a:rPr lang="vi-VN" sz="5500" u="sng" dirty="0" smtClean="0">
                <a:solidFill>
                  <a:srgbClr val="FFFF00"/>
                </a:solidFill>
                <a:latin typeface="+mj-lt"/>
              </a:rPr>
              <a:t>:</a:t>
            </a:r>
            <a:r>
              <a:rPr lang="vi-VN" sz="5500" dirty="0" smtClean="0">
                <a:solidFill>
                  <a:srgbClr val="FFFFCC"/>
                </a:solidFill>
                <a:latin typeface="+mj-lt"/>
              </a:rPr>
              <a:t> </a:t>
            </a:r>
            <a:r>
              <a:rPr lang="vi-VN" sz="5500" dirty="0">
                <a:solidFill>
                  <a:srgbClr val="FFFFCC"/>
                </a:solidFill>
                <a:latin typeface="+mj-lt"/>
              </a:rPr>
              <a:t>Mẹ là mãi thúc giục dìu đưa mỗi người dựng cao Thánh giá. Mẹ là khúc thánh nhạc ủ ấp mỗi người hạnh phúc sống tin yêu.</a:t>
            </a:r>
            <a:endParaRPr lang="en-US" sz="5500" dirty="0">
              <a:solidFill>
                <a:srgbClr val="FFFFCC"/>
              </a:solidFill>
              <a:latin typeface="+mj-lt"/>
            </a:endParaRPr>
          </a:p>
        </p:txBody>
      </p:sp>
    </p:spTree>
    <p:extLst>
      <p:ext uri="{BB962C8B-B14F-4D97-AF65-F5344CB8AC3E}">
        <p14:creationId xmlns:p14="http://schemas.microsoft.com/office/powerpoint/2010/main" val="122716212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12" y="0"/>
            <a:ext cx="9135687" cy="5170646"/>
          </a:xfrm>
          <a:prstGeom prst="rect">
            <a:avLst/>
          </a:prstGeom>
        </p:spPr>
        <p:txBody>
          <a:bodyPr wrap="square">
            <a:spAutoFit/>
          </a:bodyPr>
          <a:lstStyle/>
          <a:p>
            <a:pPr algn="just"/>
            <a:r>
              <a:rPr lang="en-US" sz="5500" u="sng" dirty="0" smtClean="0">
                <a:solidFill>
                  <a:srgbClr val="FFFF00"/>
                </a:solidFill>
                <a:latin typeface="+mj-lt"/>
              </a:rPr>
              <a:t>Tk2:</a:t>
            </a:r>
            <a:r>
              <a:rPr lang="vi-VN" sz="5500" dirty="0" smtClean="0">
                <a:solidFill>
                  <a:srgbClr val="FFFFCC"/>
                </a:solidFill>
                <a:latin typeface="+mj-lt"/>
              </a:rPr>
              <a:t> </a:t>
            </a:r>
            <a:r>
              <a:rPr lang="vi-VN" sz="5500" dirty="0">
                <a:solidFill>
                  <a:srgbClr val="FFFFCC"/>
                </a:solidFill>
                <a:latin typeface="+mj-lt"/>
              </a:rPr>
              <a:t>Mẹ tin Mẹ yêu âm thầm mà tha thiết. Mẹ tin Mẹ yêu qua bao lối đi về. Mẹ cùng theo Chúa nhẹ nâng Thánh giá tiếng xin vâng đã vang xa ngàn </a:t>
            </a:r>
            <a:r>
              <a:rPr lang="vi-VN" sz="5500" dirty="0" smtClean="0">
                <a:solidFill>
                  <a:srgbClr val="FFFFCC"/>
                </a:solidFill>
                <a:latin typeface="+mj-lt"/>
              </a:rPr>
              <a:t>thu</a:t>
            </a:r>
            <a:r>
              <a:rPr lang="en-US" sz="5500" dirty="0" smtClean="0">
                <a:solidFill>
                  <a:srgbClr val="FFFF00"/>
                </a:solidFill>
                <a:latin typeface="+mj-lt"/>
              </a:rPr>
              <a:t>…</a:t>
            </a:r>
            <a:endParaRPr lang="en-US" sz="5500" dirty="0">
              <a:solidFill>
                <a:srgbClr val="FFFF00"/>
              </a:solidFill>
              <a:latin typeface="+mj-lt"/>
            </a:endParaRPr>
          </a:p>
        </p:txBody>
      </p:sp>
    </p:spTree>
    <p:extLst>
      <p:ext uri="{BB962C8B-B14F-4D97-AF65-F5344CB8AC3E}">
        <p14:creationId xmlns:p14="http://schemas.microsoft.com/office/powerpoint/2010/main" val="27500820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12" y="0"/>
            <a:ext cx="9135687" cy="5170646"/>
          </a:xfrm>
          <a:prstGeom prst="rect">
            <a:avLst/>
          </a:prstGeom>
        </p:spPr>
        <p:txBody>
          <a:bodyPr wrap="square">
            <a:spAutoFit/>
          </a:bodyPr>
          <a:lstStyle/>
          <a:p>
            <a:pPr algn="just"/>
            <a:r>
              <a:rPr lang="en-US" sz="5500" dirty="0" smtClean="0">
                <a:solidFill>
                  <a:srgbClr val="FFFF00"/>
                </a:solidFill>
                <a:latin typeface="+mj-lt"/>
              </a:rPr>
              <a:t>….</a:t>
            </a:r>
            <a:r>
              <a:rPr lang="en-US" sz="5500" dirty="0" smtClean="0">
                <a:solidFill>
                  <a:srgbClr val="FFFFCC"/>
                </a:solidFill>
                <a:latin typeface="+mj-lt"/>
              </a:rPr>
              <a:t> </a:t>
            </a:r>
            <a:r>
              <a:rPr lang="vi-VN" sz="5500" dirty="0" smtClean="0">
                <a:solidFill>
                  <a:srgbClr val="FFFFCC"/>
                </a:solidFill>
                <a:latin typeface="+mj-lt"/>
              </a:rPr>
              <a:t>Mẹ </a:t>
            </a:r>
            <a:r>
              <a:rPr lang="vi-VN" sz="5500" dirty="0">
                <a:solidFill>
                  <a:srgbClr val="FFFFCC"/>
                </a:solidFill>
                <a:latin typeface="+mj-lt"/>
              </a:rPr>
              <a:t>mang tình yêu chan hòa vào biển lớn. Mẹ mang niềm tin vươn cao </a:t>
            </a:r>
            <a:r>
              <a:rPr lang="en-US" sz="5500" dirty="0" smtClean="0">
                <a:solidFill>
                  <a:srgbClr val="FFFFCC"/>
                </a:solidFill>
                <a:latin typeface="+mj-lt"/>
              </a:rPr>
              <a:t>v</a:t>
            </a:r>
            <a:r>
              <a:rPr lang="vi-VN" sz="5500" dirty="0" smtClean="0">
                <a:solidFill>
                  <a:srgbClr val="FFFFCC"/>
                </a:solidFill>
                <a:latin typeface="+mj-lt"/>
              </a:rPr>
              <a:t>ới </a:t>
            </a:r>
            <a:r>
              <a:rPr lang="vi-VN" sz="5500" dirty="0">
                <a:solidFill>
                  <a:srgbClr val="FFFFCC"/>
                </a:solidFill>
                <a:latin typeface="+mj-lt"/>
              </a:rPr>
              <a:t>non xanh. Mẹ mang tinh </a:t>
            </a:r>
            <a:r>
              <a:rPr lang="vi-VN" sz="5500" dirty="0" smtClean="0">
                <a:solidFill>
                  <a:srgbClr val="FFFFCC"/>
                </a:solidFill>
                <a:latin typeface="+mj-lt"/>
              </a:rPr>
              <a:t>khiết</a:t>
            </a:r>
            <a:r>
              <a:rPr lang="en-US" sz="5500" dirty="0" smtClean="0">
                <a:solidFill>
                  <a:srgbClr val="FFFFCC"/>
                </a:solidFill>
                <a:latin typeface="+mj-lt"/>
              </a:rPr>
              <a:t> đ</a:t>
            </a:r>
            <a:r>
              <a:rPr lang="vi-VN" sz="5500" dirty="0" smtClean="0">
                <a:solidFill>
                  <a:srgbClr val="FFFFCC"/>
                </a:solidFill>
                <a:latin typeface="+mj-lt"/>
              </a:rPr>
              <a:t>ổi </a:t>
            </a:r>
            <a:r>
              <a:rPr lang="vi-VN" sz="5500" dirty="0">
                <a:solidFill>
                  <a:srgbClr val="FFFFCC"/>
                </a:solidFill>
                <a:latin typeface="+mj-lt"/>
              </a:rPr>
              <a:t>thay nhân </a:t>
            </a:r>
            <a:r>
              <a:rPr lang="vi-VN" sz="5500" dirty="0" smtClean="0">
                <a:solidFill>
                  <a:srgbClr val="FFFFCC"/>
                </a:solidFill>
                <a:latin typeface="+mj-lt"/>
              </a:rPr>
              <a:t>thế</a:t>
            </a:r>
            <a:r>
              <a:rPr lang="en-US" sz="5500" dirty="0" smtClean="0">
                <a:solidFill>
                  <a:srgbClr val="FFFFCC"/>
                </a:solidFill>
                <a:latin typeface="+mj-lt"/>
              </a:rPr>
              <a:t> g</a:t>
            </a:r>
            <a:r>
              <a:rPr lang="vi-VN" sz="5500" dirty="0" smtClean="0">
                <a:solidFill>
                  <a:srgbClr val="FFFFCC"/>
                </a:solidFill>
                <a:latin typeface="+mj-lt"/>
              </a:rPr>
              <a:t>iữa </a:t>
            </a:r>
            <a:r>
              <a:rPr lang="vi-VN" sz="5500" dirty="0">
                <a:solidFill>
                  <a:srgbClr val="FFFFCC"/>
                </a:solidFill>
                <a:latin typeface="+mj-lt"/>
              </a:rPr>
              <a:t>âm thần Mẹ nâng cao cõi trần</a:t>
            </a:r>
            <a:r>
              <a:rPr lang="vi-VN" sz="5500" dirty="0" smtClean="0">
                <a:solidFill>
                  <a:srgbClr val="FFFFCC"/>
                </a:solidFill>
                <a:latin typeface="+mj-lt"/>
              </a:rPr>
              <a:t>.</a:t>
            </a:r>
            <a:endParaRPr lang="en-US" sz="5500" dirty="0">
              <a:solidFill>
                <a:srgbClr val="FFFFCC"/>
              </a:solidFill>
              <a:latin typeface="+mj-lt"/>
            </a:endParaRPr>
          </a:p>
        </p:txBody>
      </p:sp>
    </p:spTree>
    <p:extLst>
      <p:ext uri="{BB962C8B-B14F-4D97-AF65-F5344CB8AC3E}">
        <p14:creationId xmlns:p14="http://schemas.microsoft.com/office/powerpoint/2010/main" val="191153346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89"/>
            <a:ext cx="9144000" cy="4324261"/>
          </a:xfrm>
          <a:prstGeom prst="rect">
            <a:avLst/>
          </a:prstGeom>
        </p:spPr>
        <p:txBody>
          <a:bodyPr wrap="square">
            <a:spAutoFit/>
          </a:bodyPr>
          <a:lstStyle/>
          <a:p>
            <a:pPr algn="just"/>
            <a:r>
              <a:rPr lang="vi-VN" sz="5500" u="sng" dirty="0" smtClean="0">
                <a:solidFill>
                  <a:srgbClr val="FFFF00"/>
                </a:solidFill>
                <a:latin typeface="+mj-lt"/>
              </a:rPr>
              <a:t>Đ</a:t>
            </a:r>
            <a:r>
              <a:rPr lang="en-US" sz="5500" u="sng" dirty="0" smtClean="0">
                <a:solidFill>
                  <a:srgbClr val="FFFF00"/>
                </a:solidFill>
              </a:rPr>
              <a:t>k</a:t>
            </a:r>
            <a:r>
              <a:rPr lang="vi-VN" sz="5500" u="sng" dirty="0" smtClean="0">
                <a:solidFill>
                  <a:srgbClr val="FFFF00"/>
                </a:solidFill>
                <a:latin typeface="+mj-lt"/>
              </a:rPr>
              <a:t>:</a:t>
            </a:r>
            <a:r>
              <a:rPr lang="vi-VN" sz="5500" dirty="0" smtClean="0">
                <a:solidFill>
                  <a:srgbClr val="FFFFCC"/>
                </a:solidFill>
                <a:latin typeface="+mj-lt"/>
              </a:rPr>
              <a:t> </a:t>
            </a:r>
            <a:r>
              <a:rPr lang="vi-VN" sz="5500" dirty="0">
                <a:solidFill>
                  <a:srgbClr val="FFFFCC"/>
                </a:solidFill>
                <a:latin typeface="+mj-lt"/>
              </a:rPr>
              <a:t>Mẹ là mãi thúc giục dìu đưa mỗi người dựng cao Thánh giá. Mẹ là khúc thánh nhạc ủ ấp mỗi người hạnh phúc sống tin yêu.</a:t>
            </a:r>
            <a:endParaRPr lang="en-US" sz="5500" dirty="0">
              <a:solidFill>
                <a:srgbClr val="FFFFCC"/>
              </a:solidFill>
            </a:endParaRPr>
          </a:p>
        </p:txBody>
      </p:sp>
    </p:spTree>
    <p:extLst>
      <p:ext uri="{BB962C8B-B14F-4D97-AF65-F5344CB8AC3E}">
        <p14:creationId xmlns:p14="http://schemas.microsoft.com/office/powerpoint/2010/main" val="403905650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8000" b="0" smtClean="0">
                <a:solidFill>
                  <a:srgbClr val="FFFF00"/>
                </a:solidFill>
                <a:effectLst/>
                <a:latin typeface="+mj-lt"/>
              </a:rPr>
              <a:t>Ca </a:t>
            </a:r>
            <a:r>
              <a:rPr lang="en-US" sz="8000" b="0" dirty="0" err="1">
                <a:solidFill>
                  <a:srgbClr val="FFFF00"/>
                </a:solidFill>
                <a:effectLst/>
                <a:latin typeface="+mj-lt"/>
              </a:rPr>
              <a:t>Nhập</a:t>
            </a:r>
            <a:r>
              <a:rPr lang="en-US" sz="8000" b="0" dirty="0">
                <a:solidFill>
                  <a:srgbClr val="FFFF00"/>
                </a:solidFill>
                <a:effectLst/>
                <a:latin typeface="+mj-lt"/>
              </a:rPr>
              <a:t> </a:t>
            </a:r>
            <a:r>
              <a:rPr lang="en-US" sz="8000" b="0" dirty="0" err="1">
                <a:solidFill>
                  <a:srgbClr val="FFFF00"/>
                </a:solidFill>
                <a:effectLst/>
                <a:latin typeface="+mj-lt"/>
              </a:rPr>
              <a:t>Lễ</a:t>
            </a:r>
            <a:r>
              <a:rPr lang="en-US" sz="8000" b="0">
                <a:solidFill>
                  <a:srgbClr val="FFFF00"/>
                </a:solidFill>
                <a:effectLst/>
                <a:latin typeface="+mj-lt"/>
              </a:rPr>
              <a:t/>
            </a:r>
            <a:br>
              <a:rPr lang="en-US" sz="8000" b="0">
                <a:solidFill>
                  <a:srgbClr val="FFFF00"/>
                </a:solidFill>
                <a:effectLst/>
                <a:latin typeface="+mj-lt"/>
              </a:rPr>
            </a:br>
            <a:r>
              <a:rPr lang="en-US" sz="6600">
                <a:solidFill>
                  <a:srgbClr val="FFFF00"/>
                </a:solidFill>
              </a:rPr>
              <a:t>Lạy Mẹ Vô Nhiễm Nguyên Tội</a:t>
            </a:r>
            <a:r>
              <a:rPr lang="en-US" sz="6600" smtClean="0">
                <a:solidFill>
                  <a:srgbClr val="FFFFCC"/>
                </a:solidFill>
              </a:rPr>
              <a:t/>
            </a:r>
            <a:br>
              <a:rPr lang="en-US" sz="6600" smtClean="0">
                <a:solidFill>
                  <a:srgbClr val="FFFFCC"/>
                </a:solidFill>
              </a:rPr>
            </a:br>
            <a:r>
              <a:rPr lang="en-US" sz="5400" i="1" smtClean="0">
                <a:solidFill>
                  <a:srgbClr val="FFFFCC"/>
                </a:solidFill>
              </a:rPr>
              <a:t>Ngọc Kôn</a:t>
            </a:r>
            <a:endParaRPr lang="en-US" sz="6000" b="0" i="1" dirty="0">
              <a:solidFill>
                <a:srgbClr val="FFFFCC"/>
              </a:solidFill>
              <a:effectLst/>
            </a:endParaRPr>
          </a:p>
        </p:txBody>
      </p:sp>
    </p:spTree>
    <p:extLst>
      <p:ext uri="{BB962C8B-B14F-4D97-AF65-F5344CB8AC3E}">
        <p14:creationId xmlns:p14="http://schemas.microsoft.com/office/powerpoint/2010/main" val="14292382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5000" b="0" u="sng" dirty="0" err="1" smtClean="0">
                <a:solidFill>
                  <a:srgbClr val="FFFF00"/>
                </a:solidFill>
                <a:effectLst/>
                <a:latin typeface="+mj-lt"/>
              </a:rPr>
              <a:t>Đk</a:t>
            </a:r>
            <a:r>
              <a:rPr lang="vi-VN" sz="5000" b="0" u="sng" dirty="0" smtClean="0">
                <a:solidFill>
                  <a:srgbClr val="FFFF00"/>
                </a:solidFill>
                <a:effectLst/>
                <a:latin typeface="+mj-lt"/>
              </a:rPr>
              <a:t>:</a:t>
            </a:r>
            <a:r>
              <a:rPr lang="en-US" sz="5000" dirty="0">
                <a:solidFill>
                  <a:srgbClr val="FFFFCC"/>
                </a:solidFill>
                <a:latin typeface="+mj-lt"/>
              </a:rPr>
              <a:t> </a:t>
            </a:r>
            <a:r>
              <a:rPr lang="vi-VN" sz="5000" dirty="0">
                <a:solidFill>
                  <a:srgbClr val="FFFFCC"/>
                </a:solidFill>
                <a:latin typeface="+mj-lt"/>
              </a:rPr>
              <a:t>Lạy Mẹ Vô Nhiễm Nguyên Tội đẹp như cánh hoa huệ giữa đời, chẳng vương tì vết hay bợn nhơ. Đẹp như câu kết muôn bài thơ, hồn con chiêm ngưỡng nhan đẹp xinh, hiến dâng trái tim yêu hết tình.</a:t>
            </a:r>
          </a:p>
        </p:txBody>
      </p:sp>
    </p:spTree>
    <p:extLst>
      <p:ext uri="{BB962C8B-B14F-4D97-AF65-F5344CB8AC3E}">
        <p14:creationId xmlns:p14="http://schemas.microsoft.com/office/powerpoint/2010/main" val="301810058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smtClean="0">
                <a:solidFill>
                  <a:srgbClr val="FFFF00"/>
                </a:solidFill>
                <a:effectLst/>
              </a:rPr>
              <a:t>Ca </a:t>
            </a:r>
            <a:r>
              <a:rPr lang="en-US" sz="6000" dirty="0" err="1" smtClean="0">
                <a:solidFill>
                  <a:srgbClr val="FFFF00"/>
                </a:solidFill>
              </a:rPr>
              <a:t>Rước</a:t>
            </a:r>
            <a:r>
              <a:rPr lang="en-US" sz="6000" dirty="0" smtClean="0">
                <a:solidFill>
                  <a:srgbClr val="FFFF00"/>
                </a:solidFill>
              </a:rPr>
              <a:t> </a:t>
            </a:r>
            <a:r>
              <a:rPr lang="en-US" sz="6000" dirty="0" err="1" smtClean="0">
                <a:solidFill>
                  <a:srgbClr val="FFFF00"/>
                </a:solidFill>
              </a:rPr>
              <a:t>Kiệu</a:t>
            </a:r>
            <a:r>
              <a:rPr lang="en-US" sz="6000" dirty="0" smtClean="0">
                <a:solidFill>
                  <a:srgbClr val="FFFF00"/>
                </a:solidFill>
              </a:rPr>
              <a:t> </a:t>
            </a:r>
            <a:r>
              <a:rPr lang="en-US" sz="6000" b="0" dirty="0" smtClean="0">
                <a:solidFill>
                  <a:srgbClr val="FFFF00"/>
                </a:solidFill>
                <a:effectLst/>
              </a:rPr>
              <a:t>1</a:t>
            </a:r>
            <a:r>
              <a:rPr lang="en-US" sz="6000" b="0" dirty="0">
                <a:solidFill>
                  <a:srgbClr val="FFFF00"/>
                </a:solidFill>
                <a:effectLst/>
              </a:rPr>
              <a:t/>
            </a:r>
            <a:br>
              <a:rPr lang="en-US" sz="6000" b="0" dirty="0">
                <a:solidFill>
                  <a:srgbClr val="FFFF00"/>
                </a:solidFill>
                <a:effectLst/>
              </a:rPr>
            </a:br>
            <a:r>
              <a:rPr lang="en-US" sz="6000" dirty="0" smtClean="0">
                <a:solidFill>
                  <a:srgbClr val="FFFF00"/>
                </a:solidFill>
              </a:rPr>
              <a:t>CUNG CHÚC TRINH VƯƠNG</a:t>
            </a:r>
            <a:br>
              <a:rPr lang="en-US" sz="6000" dirty="0" smtClean="0">
                <a:solidFill>
                  <a:srgbClr val="FFFF00"/>
                </a:solidFill>
              </a:rPr>
            </a:br>
            <a:r>
              <a:rPr lang="en-US" sz="5500" i="1" dirty="0" err="1" smtClean="0">
                <a:solidFill>
                  <a:srgbClr val="FFFFCC"/>
                </a:solidFill>
              </a:rPr>
              <a:t>Hoài</a:t>
            </a:r>
            <a:r>
              <a:rPr lang="en-US" sz="5500" i="1" dirty="0" smtClean="0">
                <a:solidFill>
                  <a:srgbClr val="FFFFCC"/>
                </a:solidFill>
              </a:rPr>
              <a:t> </a:t>
            </a:r>
            <a:r>
              <a:rPr lang="en-US" sz="5500" i="1" dirty="0" err="1" smtClean="0">
                <a:solidFill>
                  <a:srgbClr val="FFFFCC"/>
                </a:solidFill>
              </a:rPr>
              <a:t>Đức</a:t>
            </a:r>
            <a:endParaRPr lang="en-US" sz="5500" b="0" i="1" dirty="0">
              <a:solidFill>
                <a:srgbClr val="FFFFCC"/>
              </a:solidFill>
              <a:effectLst/>
            </a:endParaRPr>
          </a:p>
        </p:txBody>
      </p:sp>
    </p:spTree>
    <p:extLst>
      <p:ext uri="{BB962C8B-B14F-4D97-AF65-F5344CB8AC3E}">
        <p14:creationId xmlns:p14="http://schemas.microsoft.com/office/powerpoint/2010/main" val="19952074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5200" b="0" u="sng" smtClean="0">
                <a:solidFill>
                  <a:srgbClr val="FFFF00"/>
                </a:solidFill>
                <a:effectLst/>
                <a:latin typeface="+mj-lt"/>
              </a:rPr>
              <a:t>Tk1</a:t>
            </a:r>
            <a:r>
              <a:rPr lang="vi-VN" sz="5200" b="0" u="sng">
                <a:solidFill>
                  <a:srgbClr val="FFFF00"/>
                </a:solidFill>
                <a:effectLst/>
                <a:latin typeface="+mj-lt"/>
              </a:rPr>
              <a:t>:</a:t>
            </a:r>
            <a:r>
              <a:rPr lang="vi-VN" sz="5200" b="0">
                <a:solidFill>
                  <a:srgbClr val="FFFFCC"/>
                </a:solidFill>
                <a:effectLst/>
                <a:latin typeface="+mj-lt"/>
              </a:rPr>
              <a:t> </a:t>
            </a:r>
            <a:r>
              <a:rPr lang="vi-VN" sz="5200">
                <a:solidFill>
                  <a:srgbClr val="FFFFCC"/>
                </a:solidFill>
                <a:latin typeface="+mj-lt"/>
              </a:rPr>
              <a:t>Xin cho con mỗi ngày thêm mến Mẹ, xin cho con mỗi ngày xa lánh tội. Để sống thánh ân, để sống xứng danh với Con Mẹ chí nhân. Để xứng đáng hơn được Chúa đoái thương, suốt đời luôn tín trung.</a:t>
            </a:r>
          </a:p>
        </p:txBody>
      </p:sp>
    </p:spTree>
    <p:extLst>
      <p:ext uri="{BB962C8B-B14F-4D97-AF65-F5344CB8AC3E}">
        <p14:creationId xmlns:p14="http://schemas.microsoft.com/office/powerpoint/2010/main" val="100744315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5000" b="0" u="sng" smtClean="0">
                <a:solidFill>
                  <a:srgbClr val="FFFF00"/>
                </a:solidFill>
                <a:effectLst/>
                <a:latin typeface="+mj-lt"/>
              </a:rPr>
              <a:t>Đk</a:t>
            </a:r>
            <a:r>
              <a:rPr lang="vi-VN" sz="5000" b="0" u="sng" smtClean="0">
                <a:solidFill>
                  <a:srgbClr val="FFFF00"/>
                </a:solidFill>
                <a:effectLst/>
                <a:latin typeface="+mj-lt"/>
              </a:rPr>
              <a:t>:</a:t>
            </a:r>
            <a:r>
              <a:rPr lang="en-US" sz="5000">
                <a:solidFill>
                  <a:srgbClr val="FFFFCC"/>
                </a:solidFill>
                <a:latin typeface="+mj-lt"/>
              </a:rPr>
              <a:t> </a:t>
            </a:r>
            <a:r>
              <a:rPr lang="vi-VN" sz="5000">
                <a:solidFill>
                  <a:srgbClr val="FFFFCC"/>
                </a:solidFill>
                <a:latin typeface="+mj-lt"/>
              </a:rPr>
              <a:t>Lạy Mẹ Vô Nhiễm Nguyên Tội đẹp như cánh hoa huệ giữa đời, chẳng vương tì vết hay bợn nhơ. Đẹp như câu kết muôn bài thơ, hồn con chiêm ngưỡng nhan đẹp xinh, hiến dâng trái tim yêu hết tình.</a:t>
            </a:r>
          </a:p>
        </p:txBody>
      </p:sp>
    </p:spTree>
    <p:extLst>
      <p:ext uri="{BB962C8B-B14F-4D97-AF65-F5344CB8AC3E}">
        <p14:creationId xmlns:p14="http://schemas.microsoft.com/office/powerpoint/2010/main" val="115881516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5000" b="0" u="sng" dirty="0" smtClean="0">
                <a:solidFill>
                  <a:srgbClr val="FFFF00"/>
                </a:solidFill>
                <a:effectLst/>
                <a:latin typeface="+mj-lt"/>
              </a:rPr>
              <a:t>Tk2</a:t>
            </a:r>
            <a:r>
              <a:rPr lang="vi-VN" sz="5000" b="0" u="sng" dirty="0" smtClean="0">
                <a:solidFill>
                  <a:srgbClr val="FFFF00"/>
                </a:solidFill>
                <a:effectLst/>
                <a:latin typeface="+mj-lt"/>
              </a:rPr>
              <a:t>:</a:t>
            </a:r>
            <a:r>
              <a:rPr lang="en-US" sz="5000" dirty="0">
                <a:solidFill>
                  <a:srgbClr val="FFFFCC"/>
                </a:solidFill>
                <a:latin typeface="+mj-lt"/>
              </a:rPr>
              <a:t> </a:t>
            </a:r>
            <a:r>
              <a:rPr lang="vi-VN" sz="5000" dirty="0">
                <a:solidFill>
                  <a:srgbClr val="FFFFCC"/>
                </a:solidFill>
                <a:latin typeface="+mj-lt"/>
              </a:rPr>
              <a:t>Xin cho con trung thành yêu mến Mẹ, xin cho con trung thành với thánh ân. Để suốt tháng năm toả chiếu ánh đăng, sống cuộc đời chứng nhân. Đời sống trở nên bài hát mến thương, cuộc đời sẽ ngát hương.</a:t>
            </a:r>
          </a:p>
        </p:txBody>
      </p:sp>
    </p:spTree>
    <p:extLst>
      <p:ext uri="{BB962C8B-B14F-4D97-AF65-F5344CB8AC3E}">
        <p14:creationId xmlns:p14="http://schemas.microsoft.com/office/powerpoint/2010/main" val="288658755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5000" b="0" u="sng" dirty="0" err="1" smtClean="0">
                <a:solidFill>
                  <a:srgbClr val="FFFF00"/>
                </a:solidFill>
                <a:effectLst/>
                <a:latin typeface="+mj-lt"/>
              </a:rPr>
              <a:t>Đk</a:t>
            </a:r>
            <a:r>
              <a:rPr lang="vi-VN" sz="5000" b="0" u="sng" dirty="0" smtClean="0">
                <a:solidFill>
                  <a:srgbClr val="FFFF00"/>
                </a:solidFill>
                <a:effectLst/>
                <a:latin typeface="+mj-lt"/>
              </a:rPr>
              <a:t>:</a:t>
            </a:r>
            <a:r>
              <a:rPr lang="en-US" sz="5000" dirty="0">
                <a:solidFill>
                  <a:srgbClr val="FFFFCC"/>
                </a:solidFill>
                <a:latin typeface="+mj-lt"/>
              </a:rPr>
              <a:t> </a:t>
            </a:r>
            <a:r>
              <a:rPr lang="vi-VN" sz="5000" dirty="0">
                <a:solidFill>
                  <a:srgbClr val="FFFFCC"/>
                </a:solidFill>
                <a:latin typeface="+mj-lt"/>
              </a:rPr>
              <a:t>Lạy Mẹ Vô Nhiễm Nguyên Tội đẹp như cánh hoa huệ giữa đời, chẳng vương tì vết hay bợn nhơ. Đẹp như câu kết muôn bài thơ, hồn con chiêm ngưỡng nhan đẹp xinh, hiến dâng trái tim yêu hết tình.</a:t>
            </a:r>
          </a:p>
        </p:txBody>
      </p:sp>
    </p:spTree>
    <p:extLst>
      <p:ext uri="{BB962C8B-B14F-4D97-AF65-F5344CB8AC3E}">
        <p14:creationId xmlns:p14="http://schemas.microsoft.com/office/powerpoint/2010/main" val="318006865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5100" b="0" u="sng" smtClean="0">
                <a:solidFill>
                  <a:srgbClr val="FFFF00"/>
                </a:solidFill>
                <a:effectLst/>
                <a:latin typeface="+mj-lt"/>
              </a:rPr>
              <a:t>Tk3</a:t>
            </a:r>
            <a:r>
              <a:rPr lang="vi-VN" sz="5100" b="0" u="sng" smtClean="0">
                <a:solidFill>
                  <a:srgbClr val="FFFF00"/>
                </a:solidFill>
                <a:effectLst/>
                <a:latin typeface="+mj-lt"/>
              </a:rPr>
              <a:t>:</a:t>
            </a:r>
            <a:r>
              <a:rPr lang="en-US" sz="5100" smtClean="0">
                <a:solidFill>
                  <a:srgbClr val="FFFFCC"/>
                </a:solidFill>
                <a:latin typeface="+mj-lt"/>
              </a:rPr>
              <a:t> </a:t>
            </a:r>
            <a:r>
              <a:rPr lang="vi-VN" sz="5100">
                <a:solidFill>
                  <a:srgbClr val="FFFFCC"/>
                </a:solidFill>
                <a:latin typeface="+mj-lt"/>
              </a:rPr>
              <a:t>Xin thương xem giữ gìn khỏi vết tội, luôn trung trinh một bài ca suốt đời. Từ Mẫu của con, tình mến sắt son dẫu cuộc đời héo tàn. Nhận lấy trái tim, lòng mến cháy luôn: Chân tình Mẹ với con.</a:t>
            </a:r>
          </a:p>
        </p:txBody>
      </p:sp>
    </p:spTree>
    <p:extLst>
      <p:ext uri="{BB962C8B-B14F-4D97-AF65-F5344CB8AC3E}">
        <p14:creationId xmlns:p14="http://schemas.microsoft.com/office/powerpoint/2010/main" val="428112257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5000" b="0" u="sng" dirty="0" err="1" smtClean="0">
                <a:solidFill>
                  <a:srgbClr val="FFFF00"/>
                </a:solidFill>
                <a:effectLst/>
                <a:latin typeface="+mj-lt"/>
              </a:rPr>
              <a:t>Đk</a:t>
            </a:r>
            <a:r>
              <a:rPr lang="vi-VN" sz="5000" b="0" u="sng" dirty="0" smtClean="0">
                <a:solidFill>
                  <a:srgbClr val="FFFF00"/>
                </a:solidFill>
                <a:effectLst/>
                <a:latin typeface="+mj-lt"/>
              </a:rPr>
              <a:t>:</a:t>
            </a:r>
            <a:r>
              <a:rPr lang="en-US" sz="5000" dirty="0">
                <a:solidFill>
                  <a:srgbClr val="FFFFCC"/>
                </a:solidFill>
                <a:latin typeface="+mj-lt"/>
              </a:rPr>
              <a:t> </a:t>
            </a:r>
            <a:r>
              <a:rPr lang="vi-VN" sz="5000" dirty="0">
                <a:solidFill>
                  <a:srgbClr val="FFFFCC"/>
                </a:solidFill>
                <a:latin typeface="+mj-lt"/>
              </a:rPr>
              <a:t>Lạy Mẹ Vô Nhiễm Nguyên Tội đẹp như cánh hoa huệ giữa đời, chẳng vương tì vết hay bợn nhơ. Đẹp như câu kết muôn bài thơ, hồn con chiêm ngưỡng nhan đẹp xinh, hiến dâng trái tim yêu hết tình.</a:t>
            </a:r>
          </a:p>
        </p:txBody>
      </p:sp>
    </p:spTree>
    <p:extLst>
      <p:ext uri="{BB962C8B-B14F-4D97-AF65-F5344CB8AC3E}">
        <p14:creationId xmlns:p14="http://schemas.microsoft.com/office/powerpoint/2010/main" val="214228415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469515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rgbClr val="FFFFCC"/>
                </a:solidFill>
                <a:effectLst/>
                <a:latin typeface="+mj-lt"/>
              </a:rPr>
              <a:t/>
            </a:r>
            <a:br>
              <a:rPr lang="en-US" b="0">
                <a:solidFill>
                  <a:srgbClr val="FFFFCC"/>
                </a:solidFill>
                <a:effectLst/>
                <a:latin typeface="+mj-lt"/>
              </a:rPr>
            </a:br>
            <a:endParaRPr lang="en-US" b="0">
              <a:solidFill>
                <a:srgbClr val="FFFFCC"/>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i="1">
                <a:solidFill>
                  <a:srgbClr val="FFFF00"/>
                </a:solidFill>
                <a:effectLst/>
                <a:latin typeface="+mj-lt"/>
                <a:cs typeface="Times New Roman" panose="02020603050405020304" pitchFamily="18" charset="0"/>
              </a:rPr>
              <a:t>KINH VINH DANH</a:t>
            </a:r>
          </a:p>
          <a:p>
            <a:pPr eaLnBrk="1" hangingPunct="1">
              <a:lnSpc>
                <a:spcPct val="150000"/>
              </a:lnSpc>
            </a:pPr>
            <a:r>
              <a:rPr lang="en-US" sz="7200" b="0" i="1">
                <a:solidFill>
                  <a:srgbClr val="FFFF00"/>
                </a:solidFill>
                <a:effectLst/>
                <a:latin typeface="+mj-lt"/>
                <a:cs typeface="Times New Roman" panose="02020603050405020304" pitchFamily="18" charset="0"/>
              </a:rPr>
              <a:t>Ca Lên Đi 2</a:t>
            </a:r>
            <a:endParaRPr lang="vi-VN" sz="7200" b="0" i="1">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rgbClr val="FFFFCC"/>
                </a:solidFill>
                <a:effectLst/>
                <a:latin typeface="+mj-lt"/>
              </a:rPr>
              <a:t/>
            </a:r>
            <a:br>
              <a:rPr lang="en-US" b="0">
                <a:solidFill>
                  <a:srgbClr val="FFFFCC"/>
                </a:solidFill>
                <a:effectLst/>
                <a:latin typeface="+mj-lt"/>
              </a:rPr>
            </a:br>
            <a:endParaRPr lang="en-US" b="0">
              <a:solidFill>
                <a:srgbClr val="FFFFCC"/>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vi-VN" sz="5600" b="0" i="1" u="sng" dirty="0">
                <a:solidFill>
                  <a:srgbClr val="FFFF00"/>
                </a:solidFill>
                <a:effectLst/>
                <a:latin typeface="+mj-lt"/>
                <a:cs typeface="Times New Roman" panose="02020603050405020304" pitchFamily="18" charset="0"/>
              </a:rPr>
              <a:t>Chủ tế: </a:t>
            </a:r>
            <a:r>
              <a:rPr lang="vi-VN" sz="5600" b="0" i="1" dirty="0">
                <a:solidFill>
                  <a:srgbClr val="FFFF00"/>
                </a:solidFill>
                <a:effectLst/>
                <a:latin typeface="+mj-lt"/>
                <a:cs typeface="Times New Roman" panose="02020603050405020304" pitchFamily="18" charset="0"/>
              </a:rPr>
              <a:t>Vinh danh Thiên Chúa trên các tầng trời. </a:t>
            </a:r>
            <a:r>
              <a:rPr lang="vi-VN" sz="5600" b="0" dirty="0">
                <a:solidFill>
                  <a:srgbClr val="FFFFCC"/>
                </a:solidFill>
                <a:effectLst/>
                <a:latin typeface="+mj-lt"/>
                <a:cs typeface="Times New Roman" panose="02020603050405020304" pitchFamily="18" charset="0"/>
              </a:rPr>
              <a:t>Và bình an dưới thế, bình an dưới thế cho người thiện tâm. </a:t>
            </a:r>
          </a:p>
        </p:txBody>
      </p:sp>
    </p:spTree>
    <p:extLst>
      <p:ext uri="{BB962C8B-B14F-4D97-AF65-F5344CB8AC3E}">
        <p14:creationId xmlns:p14="http://schemas.microsoft.com/office/powerpoint/2010/main" val="93278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rgbClr val="FFFFCC"/>
                </a:solidFill>
                <a:effectLst/>
                <a:latin typeface="+mj-lt"/>
              </a:rPr>
              <a:t/>
            </a:r>
            <a:br>
              <a:rPr lang="en-US" b="0">
                <a:solidFill>
                  <a:srgbClr val="FFFFCC"/>
                </a:solidFill>
                <a:effectLst/>
                <a:latin typeface="+mj-lt"/>
              </a:rPr>
            </a:br>
            <a:endParaRPr lang="en-US" b="0">
              <a:solidFill>
                <a:srgbClr val="FFFFCC"/>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r>
              <a:rPr lang="en-US" sz="5500" b="0" dirty="0" err="1">
                <a:solidFill>
                  <a:srgbClr val="FFFFCC"/>
                </a:solidFill>
                <a:effectLst/>
                <a:latin typeface="+mj-lt"/>
                <a:cs typeface="Times New Roman" panose="02020603050405020304" pitchFamily="18" charset="0"/>
              </a:rPr>
              <a:t>Chúng</a:t>
            </a:r>
            <a:r>
              <a:rPr lang="en-US" sz="5500" b="0" dirty="0">
                <a:solidFill>
                  <a:srgbClr val="FFFFCC"/>
                </a:solidFill>
                <a:effectLst/>
                <a:latin typeface="+mj-lt"/>
                <a:cs typeface="Times New Roman" panose="02020603050405020304" pitchFamily="18" charset="0"/>
              </a:rPr>
              <a:t> con ca </a:t>
            </a:r>
            <a:r>
              <a:rPr lang="en-US" sz="5500" b="0" dirty="0" err="1">
                <a:solidFill>
                  <a:srgbClr val="FFFFCC"/>
                </a:solidFill>
                <a:effectLst/>
                <a:latin typeface="+mj-lt"/>
                <a:cs typeface="Times New Roman" panose="02020603050405020304" pitchFamily="18" charset="0"/>
              </a:rPr>
              <a:t>ngợi</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Chúa</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Chúng</a:t>
            </a:r>
            <a:r>
              <a:rPr lang="en-US" sz="5500" b="0" dirty="0">
                <a:solidFill>
                  <a:srgbClr val="FFFFCC"/>
                </a:solidFill>
                <a:effectLst/>
                <a:latin typeface="+mj-lt"/>
                <a:cs typeface="Times New Roman" panose="02020603050405020304" pitchFamily="18" charset="0"/>
              </a:rPr>
              <a:t> con </a:t>
            </a:r>
            <a:r>
              <a:rPr lang="en-US" sz="5500" b="0" dirty="0" err="1">
                <a:solidFill>
                  <a:srgbClr val="FFFFCC"/>
                </a:solidFill>
                <a:effectLst/>
                <a:latin typeface="+mj-lt"/>
                <a:cs typeface="Times New Roman" panose="02020603050405020304" pitchFamily="18" charset="0"/>
              </a:rPr>
              <a:t>chúc</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tụng</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Chúa</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Chúng</a:t>
            </a:r>
            <a:r>
              <a:rPr lang="en-US" sz="5500" b="0" dirty="0">
                <a:solidFill>
                  <a:srgbClr val="FFFFCC"/>
                </a:solidFill>
                <a:effectLst/>
                <a:latin typeface="+mj-lt"/>
                <a:cs typeface="Times New Roman" panose="02020603050405020304" pitchFamily="18" charset="0"/>
              </a:rPr>
              <a:t> con </a:t>
            </a:r>
            <a:r>
              <a:rPr lang="en-US" sz="5500" b="0" dirty="0" err="1">
                <a:solidFill>
                  <a:srgbClr val="FFFFCC"/>
                </a:solidFill>
                <a:effectLst/>
                <a:latin typeface="+mj-lt"/>
                <a:cs typeface="Times New Roman" panose="02020603050405020304" pitchFamily="18" charset="0"/>
              </a:rPr>
              <a:t>thờ</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lạy</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Chúa</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Chúng</a:t>
            </a:r>
            <a:r>
              <a:rPr lang="en-US" sz="5500" b="0" dirty="0">
                <a:solidFill>
                  <a:srgbClr val="FFFFCC"/>
                </a:solidFill>
                <a:effectLst/>
                <a:latin typeface="+mj-lt"/>
                <a:cs typeface="Times New Roman" panose="02020603050405020304" pitchFamily="18" charset="0"/>
              </a:rPr>
              <a:t> con </a:t>
            </a:r>
            <a:r>
              <a:rPr lang="en-US" sz="5500" b="0" dirty="0" err="1">
                <a:solidFill>
                  <a:srgbClr val="FFFFCC"/>
                </a:solidFill>
                <a:effectLst/>
                <a:latin typeface="+mj-lt"/>
                <a:cs typeface="Times New Roman" panose="02020603050405020304" pitchFamily="18" charset="0"/>
              </a:rPr>
              <a:t>tôn</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vinh</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Chúa</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Chúng</a:t>
            </a:r>
            <a:r>
              <a:rPr lang="en-US" sz="5500" b="0" dirty="0">
                <a:solidFill>
                  <a:srgbClr val="FFFFCC"/>
                </a:solidFill>
                <a:effectLst/>
                <a:latin typeface="+mj-lt"/>
                <a:cs typeface="Times New Roman" panose="02020603050405020304" pitchFamily="18" charset="0"/>
              </a:rPr>
              <a:t> con </a:t>
            </a:r>
            <a:r>
              <a:rPr lang="en-US" sz="5500" b="0" dirty="0" err="1">
                <a:solidFill>
                  <a:srgbClr val="FFFFCC"/>
                </a:solidFill>
                <a:effectLst/>
                <a:latin typeface="+mj-lt"/>
                <a:cs typeface="Times New Roman" panose="02020603050405020304" pitchFamily="18" charset="0"/>
              </a:rPr>
              <a:t>cảm</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tạ</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Chúa</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vì</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vinh</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quang</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cao</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cả</a:t>
            </a:r>
            <a:r>
              <a:rPr lang="en-US" sz="5500" b="0" dirty="0">
                <a:solidFill>
                  <a:srgbClr val="FFFFCC"/>
                </a:solidFill>
                <a:effectLst/>
                <a:latin typeface="+mj-lt"/>
                <a:cs typeface="Times New Roman" panose="02020603050405020304" pitchFamily="18" charset="0"/>
              </a:rPr>
              <a:t> </a:t>
            </a:r>
            <a:r>
              <a:rPr lang="en-US" sz="5500" b="0" dirty="0" err="1">
                <a:solidFill>
                  <a:srgbClr val="FFFFCC"/>
                </a:solidFill>
                <a:effectLst/>
                <a:latin typeface="+mj-lt"/>
                <a:cs typeface="Times New Roman" panose="02020603050405020304" pitchFamily="18" charset="0"/>
              </a:rPr>
              <a:t>Chúa</a:t>
            </a:r>
            <a:r>
              <a:rPr lang="en-US" sz="5500" b="0" dirty="0">
                <a:solidFill>
                  <a:srgbClr val="FFFFCC"/>
                </a:solidFill>
                <a:effectLst/>
                <a:latin typeface="+mj-lt"/>
                <a:cs typeface="Times New Roman" panose="02020603050405020304" pitchFamily="18" charset="0"/>
              </a:rPr>
              <a:t>. </a:t>
            </a:r>
          </a:p>
        </p:txBody>
      </p:sp>
    </p:spTree>
    <p:extLst>
      <p:ext uri="{BB962C8B-B14F-4D97-AF65-F5344CB8AC3E}">
        <p14:creationId xmlns:p14="http://schemas.microsoft.com/office/powerpoint/2010/main" val="3453094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smtClean="0">
                <a:solidFill>
                  <a:srgbClr val="FFFF00"/>
                </a:solidFill>
              </a:rPr>
              <a:t>Tk</a:t>
            </a:r>
            <a:r>
              <a:rPr lang="en-US" sz="4800" b="0" u="sng" dirty="0" smtClean="0">
                <a:solidFill>
                  <a:srgbClr val="FFFF00"/>
                </a:solidFill>
                <a:effectLst/>
              </a:rPr>
              <a:t>1:</a:t>
            </a:r>
            <a:r>
              <a:rPr lang="en-US" sz="4800" dirty="0">
                <a:solidFill>
                  <a:srgbClr val="FFFFCC"/>
                </a:solidFill>
              </a:rPr>
              <a:t> </a:t>
            </a:r>
            <a:r>
              <a:rPr lang="vi-VN" sz="4800" dirty="0" smtClean="0">
                <a:solidFill>
                  <a:srgbClr val="FFFFCC"/>
                </a:solidFill>
              </a:rPr>
              <a:t>Cung </a:t>
            </a:r>
            <a:r>
              <a:rPr lang="vi-VN" sz="4800" dirty="0">
                <a:solidFill>
                  <a:srgbClr val="FFFFCC"/>
                </a:solidFill>
              </a:rPr>
              <a:t>chúc Trinh Vương không hề nhiễm tội truyền, thật Mẹ là Mẹ Thiên Chúa, Mẹ khiết trinh trọn đời. Cung chúc Trinh Vương là kho tích ơn thiêng, Mẹ đã hy sinh hiệp thông để cứu chuộc nhân loài.</a:t>
            </a:r>
            <a:endParaRPr lang="en-US" sz="4800" b="0" dirty="0">
              <a:solidFill>
                <a:srgbClr val="FFFFCC"/>
              </a:solidFill>
              <a:effectLst/>
            </a:endParaRPr>
          </a:p>
        </p:txBody>
      </p:sp>
    </p:spTree>
    <p:extLst>
      <p:ext uri="{BB962C8B-B14F-4D97-AF65-F5344CB8AC3E}">
        <p14:creationId xmlns:p14="http://schemas.microsoft.com/office/powerpoint/2010/main" val="39554171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rgbClr val="FFFFCC"/>
                </a:solidFill>
                <a:effectLst/>
                <a:latin typeface="+mj-lt"/>
              </a:rPr>
              <a:t/>
            </a:r>
            <a:br>
              <a:rPr lang="en-US" sz="4000" b="0">
                <a:solidFill>
                  <a:srgbClr val="FFFFCC"/>
                </a:solidFill>
                <a:effectLst/>
                <a:latin typeface="+mj-lt"/>
              </a:rPr>
            </a:br>
            <a:endParaRPr lang="en-US" sz="4000" b="0">
              <a:solidFill>
                <a:srgbClr val="FFFFCC"/>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500" b="0">
                <a:solidFill>
                  <a:srgbClr val="FFFFCC"/>
                </a:solidFill>
                <a:effectLst/>
                <a:latin typeface="+mj-lt"/>
                <a:cs typeface="Times New Roman" panose="02020603050405020304" pitchFamily="18" charset="0"/>
              </a:rPr>
              <a:t>Lạy Chúa là Thiên Chúa, là Vua trên trời, là Chúa Cha toàn năng. Lạy Con Một Thiên Chúa, </a:t>
            </a:r>
            <a:r>
              <a:rPr lang="vi-VN" sz="5500" b="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361267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rgbClr val="FFFFCC"/>
                </a:solidFill>
                <a:effectLst/>
                <a:latin typeface="+mj-lt"/>
              </a:rPr>
              <a:t/>
            </a:r>
            <a:br>
              <a:rPr lang="en-US" sz="4000" b="0">
                <a:solidFill>
                  <a:srgbClr val="FFFFCC"/>
                </a:solidFill>
                <a:effectLst/>
                <a:latin typeface="+mj-lt"/>
              </a:rPr>
            </a:br>
            <a:endParaRPr lang="en-US" sz="4000" b="0">
              <a:solidFill>
                <a:srgbClr val="FFFFCC"/>
              </a:solidFill>
              <a:effectLst/>
              <a:latin typeface="+mj-lt"/>
            </a:endParaRPr>
          </a:p>
        </p:txBody>
      </p:sp>
      <p:sp>
        <p:nvSpPr>
          <p:cNvPr id="84995" name="Rectangle 3"/>
          <p:cNvSpPr>
            <a:spLocks noGrp="1" noChangeArrowheads="1"/>
          </p:cNvSpPr>
          <p:nvPr>
            <p:ph type="body" idx="1"/>
          </p:nvPr>
        </p:nvSpPr>
        <p:spPr>
          <a:xfrm>
            <a:off x="0" y="-19050"/>
            <a:ext cx="9144000" cy="5162550"/>
          </a:xfrm>
        </p:spPr>
        <p:txBody>
          <a:bodyPr/>
          <a:lstStyle/>
          <a:p>
            <a:pPr marL="0" indent="0" algn="just" eaLnBrk="1" hangingPunct="1">
              <a:lnSpc>
                <a:spcPct val="120000"/>
              </a:lnSpc>
              <a:buFontTx/>
              <a:buNone/>
            </a:pPr>
            <a:r>
              <a:rPr lang="vi-VN" sz="5600" b="0" dirty="0">
                <a:solidFill>
                  <a:srgbClr val="FFFFCC"/>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3044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rgbClr val="FFFFCC"/>
                </a:solidFill>
                <a:effectLst/>
                <a:latin typeface="+mj-lt"/>
              </a:rPr>
              <a:t/>
            </a:r>
            <a:br>
              <a:rPr lang="en-US" sz="4000" b="0">
                <a:solidFill>
                  <a:srgbClr val="FFFFCC"/>
                </a:solidFill>
                <a:effectLst/>
                <a:latin typeface="+mj-lt"/>
              </a:rPr>
            </a:br>
            <a:endParaRPr lang="en-US" sz="4000" b="0">
              <a:solidFill>
                <a:srgbClr val="FFFFCC"/>
              </a:solidFill>
              <a:effectLst/>
              <a:latin typeface="+mj-lt"/>
            </a:endParaRPr>
          </a:p>
        </p:txBody>
      </p:sp>
      <p:sp>
        <p:nvSpPr>
          <p:cNvPr id="87043" name="Rectangle 3"/>
          <p:cNvSpPr>
            <a:spLocks noGrp="1" noChangeArrowheads="1"/>
          </p:cNvSpPr>
          <p:nvPr>
            <p:ph type="body" idx="1"/>
          </p:nvPr>
        </p:nvSpPr>
        <p:spPr>
          <a:xfrm>
            <a:off x="0" y="0"/>
            <a:ext cx="9144000" cy="5143500"/>
          </a:xfrm>
        </p:spPr>
        <p:txBody>
          <a:bodyPr/>
          <a:lstStyle/>
          <a:p>
            <a:pPr marL="0" indent="0" algn="just" eaLnBrk="1" hangingPunct="1">
              <a:lnSpc>
                <a:spcPct val="120000"/>
              </a:lnSpc>
              <a:buFontTx/>
              <a:buNone/>
            </a:pPr>
            <a:r>
              <a:rPr lang="vi-VN" sz="5500" b="0" dirty="0">
                <a:solidFill>
                  <a:srgbClr val="FFFFCC"/>
                </a:solidFill>
                <a:effectLst/>
                <a:latin typeface="+mj-lt"/>
                <a:cs typeface="Times New Roman" panose="02020603050405020304" pitchFamily="18" charset="0"/>
              </a:rPr>
              <a:t>Chúa xoá tội trần gian, </a:t>
            </a:r>
            <a:r>
              <a:rPr lang="en-US" sz="5500" b="0" dirty="0" smtClean="0">
                <a:solidFill>
                  <a:srgbClr val="FFFFCC"/>
                </a:solidFill>
                <a:effectLst/>
                <a:latin typeface="+mj-lt"/>
                <a:cs typeface="Times New Roman" panose="02020603050405020304" pitchFamily="18" charset="0"/>
              </a:rPr>
              <a:t>x</a:t>
            </a:r>
            <a:r>
              <a:rPr lang="vi-VN" sz="5500" b="0" dirty="0" smtClean="0">
                <a:solidFill>
                  <a:srgbClr val="FFFFCC"/>
                </a:solidFill>
                <a:effectLst/>
                <a:latin typeface="+mj-lt"/>
                <a:cs typeface="Times New Roman" panose="02020603050405020304" pitchFamily="18" charset="0"/>
              </a:rPr>
              <a:t>in </a:t>
            </a:r>
            <a:r>
              <a:rPr lang="vi-VN" sz="5500" b="0" dirty="0">
                <a:solidFill>
                  <a:srgbClr val="FFFFCC"/>
                </a:solidFill>
                <a:effectLst/>
                <a:latin typeface="+mj-lt"/>
                <a:cs typeface="Times New Roman" panose="02020603050405020304" pitchFamily="18" charset="0"/>
              </a:rPr>
              <a:t>nhận lời chúng con cầu khẩn. Chúa ngự bên hữu Đức Chúa Cha, xin thương, xin thương, xin thương xót chúng con.</a:t>
            </a:r>
            <a:endParaRPr lang="en-US" sz="5500" b="0" dirty="0">
              <a:solidFill>
                <a:srgbClr val="FFFFCC"/>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55505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rgbClr val="FFFFCC"/>
                </a:solidFill>
                <a:effectLst/>
                <a:latin typeface="+mj-lt"/>
              </a:rPr>
              <a:t/>
            </a:r>
            <a:br>
              <a:rPr lang="en-US" sz="4000" b="0">
                <a:solidFill>
                  <a:srgbClr val="FFFFCC"/>
                </a:solidFill>
                <a:effectLst/>
                <a:latin typeface="+mj-lt"/>
              </a:rPr>
            </a:br>
            <a:endParaRPr lang="en-US" sz="4000" b="0">
              <a:solidFill>
                <a:srgbClr val="FFFFCC"/>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buFontTx/>
              <a:buNone/>
            </a:pPr>
            <a:r>
              <a:rPr lang="en-US" sz="5300" b="0" dirty="0" err="1">
                <a:solidFill>
                  <a:srgbClr val="FFFFCC"/>
                </a:solidFill>
                <a:effectLst/>
                <a:latin typeface="+mj-lt"/>
                <a:cs typeface="Times New Roman" panose="02020603050405020304" pitchFamily="18" charset="0"/>
              </a:rPr>
              <a:t>Vì</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lạy</a:t>
            </a:r>
            <a:r>
              <a:rPr lang="en-US" sz="5300" b="0" dirty="0">
                <a:solidFill>
                  <a:srgbClr val="FFFFCC"/>
                </a:solidFill>
                <a:effectLst/>
                <a:latin typeface="+mj-lt"/>
                <a:cs typeface="Times New Roman" panose="02020603050405020304" pitchFamily="18" charset="0"/>
              </a:rPr>
              <a:t> </a:t>
            </a:r>
            <a:r>
              <a:rPr lang="en-US" sz="5300" b="0" dirty="0" err="1">
                <a:solidFill>
                  <a:srgbClr val="FFFF00"/>
                </a:solidFill>
                <a:effectLst/>
                <a:latin typeface="+mj-lt"/>
                <a:cs typeface="Times New Roman" panose="02020603050405020304" pitchFamily="18" charset="0"/>
              </a:rPr>
              <a:t>Chúa</a:t>
            </a:r>
            <a:r>
              <a:rPr lang="en-US" sz="5300" b="0" dirty="0">
                <a:solidFill>
                  <a:srgbClr val="FFFF00"/>
                </a:solidFill>
                <a:effectLst/>
                <a:latin typeface="+mj-lt"/>
                <a:cs typeface="Times New Roman" panose="02020603050405020304" pitchFamily="18" charset="0"/>
              </a:rPr>
              <a:t> </a:t>
            </a:r>
            <a:r>
              <a:rPr lang="en-US" sz="5300" b="0" dirty="0" err="1">
                <a:solidFill>
                  <a:srgbClr val="FFFF00"/>
                </a:solidFill>
                <a:effectLst/>
                <a:latin typeface="+mj-lt"/>
                <a:cs typeface="Times New Roman" panose="02020603050405020304" pitchFamily="18" charset="0"/>
              </a:rPr>
              <a:t>Giê-su</a:t>
            </a:r>
            <a:r>
              <a:rPr lang="en-US" sz="5300" b="0" dirty="0">
                <a:solidFill>
                  <a:srgbClr val="FFFF00"/>
                </a:solidFill>
                <a:effectLst/>
                <a:latin typeface="+mj-lt"/>
                <a:cs typeface="Times New Roman" panose="02020603050405020304" pitchFamily="18" charset="0"/>
              </a:rPr>
              <a:t> Ki-</a:t>
            </a:r>
            <a:r>
              <a:rPr lang="en-US" sz="5300" b="0" dirty="0" err="1">
                <a:solidFill>
                  <a:srgbClr val="FFFF00"/>
                </a:solidFill>
                <a:effectLst/>
                <a:latin typeface="+mj-lt"/>
                <a:cs typeface="Times New Roman" panose="02020603050405020304" pitchFamily="18" charset="0"/>
              </a:rPr>
              <a:t>tô</a:t>
            </a:r>
            <a:r>
              <a:rPr lang="en-US" sz="5300" b="0" dirty="0">
                <a:solidFill>
                  <a:srgbClr val="FFFF00"/>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chỉ</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có</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Chúa</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là</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Đấng</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Thánh</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chỉ</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có</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Chúa</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là</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Chúa</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chỉ</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có</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Chúa</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là</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Đấng</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Tối</a:t>
            </a:r>
            <a:r>
              <a:rPr lang="en-US" sz="5300" b="0" dirty="0">
                <a:solidFill>
                  <a:srgbClr val="FFFFCC"/>
                </a:solidFill>
                <a:effectLst/>
                <a:latin typeface="+mj-lt"/>
                <a:cs typeface="Times New Roman" panose="02020603050405020304" pitchFamily="18" charset="0"/>
              </a:rPr>
              <a:t> Cao, </a:t>
            </a:r>
            <a:r>
              <a:rPr lang="en-US" sz="5300" b="0" dirty="0" err="1">
                <a:solidFill>
                  <a:srgbClr val="FFFFCC"/>
                </a:solidFill>
                <a:effectLst/>
                <a:latin typeface="+mj-lt"/>
                <a:cs typeface="Times New Roman" panose="02020603050405020304" pitchFamily="18" charset="0"/>
              </a:rPr>
              <a:t>cùng</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Đức</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Chúa</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Thánh</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Thần</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trong</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vinh</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quang</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Đức</a:t>
            </a:r>
            <a:r>
              <a:rPr lang="en-US" sz="5300" b="0" dirty="0">
                <a:solidFill>
                  <a:srgbClr val="FFFFCC"/>
                </a:solidFill>
                <a:effectLst/>
                <a:latin typeface="+mj-lt"/>
                <a:cs typeface="Times New Roman" panose="02020603050405020304" pitchFamily="18" charset="0"/>
              </a:rPr>
              <a:t> </a:t>
            </a:r>
            <a:r>
              <a:rPr lang="en-US" sz="5300" b="0" dirty="0" err="1">
                <a:solidFill>
                  <a:srgbClr val="FFFFCC"/>
                </a:solidFill>
                <a:effectLst/>
                <a:latin typeface="+mj-lt"/>
                <a:cs typeface="Times New Roman" panose="02020603050405020304" pitchFamily="18" charset="0"/>
              </a:rPr>
              <a:t>Chúa</a:t>
            </a:r>
            <a:r>
              <a:rPr lang="en-US" sz="5300" b="0" dirty="0">
                <a:solidFill>
                  <a:srgbClr val="FFFFCC"/>
                </a:solidFill>
                <a:effectLst/>
                <a:latin typeface="+mj-lt"/>
                <a:cs typeface="Times New Roman" panose="02020603050405020304" pitchFamily="18" charset="0"/>
              </a:rPr>
              <a:t> Cha.</a:t>
            </a:r>
            <a:r>
              <a:rPr lang="en-US" sz="5300" b="0" dirty="0">
                <a:solidFill>
                  <a:srgbClr val="FFFF00"/>
                </a:solidFill>
                <a:effectLst/>
                <a:latin typeface="+mj-lt"/>
                <a:cs typeface="Times New Roman" panose="02020603050405020304" pitchFamily="18" charset="0"/>
              </a:rPr>
              <a:t> </a:t>
            </a:r>
            <a:r>
              <a:rPr lang="en-US" sz="5300" b="0" u="sng" dirty="0">
                <a:solidFill>
                  <a:srgbClr val="FFFF00"/>
                </a:solidFill>
                <a:effectLst/>
                <a:latin typeface="+mj-lt"/>
                <a:cs typeface="Times New Roman" panose="02020603050405020304" pitchFamily="18" charset="0"/>
              </a:rPr>
              <a:t>A-men. A-men. </a:t>
            </a:r>
            <a:endParaRPr lang="vi-VN" sz="5300" b="0" u="sng"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559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469515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lstStyle/>
          <a:p>
            <a:r>
              <a:rPr lang="en-US" smtClean="0">
                <a:solidFill>
                  <a:srgbClr val="FFFF00"/>
                </a:solidFill>
              </a:rPr>
              <a:t>Thánh Vịnh 97</a:t>
            </a:r>
            <a:br>
              <a:rPr lang="en-US" smtClean="0">
                <a:solidFill>
                  <a:srgbClr val="FFFF00"/>
                </a:solidFill>
              </a:rPr>
            </a:br>
            <a:r>
              <a:rPr lang="en-US" smtClean="0">
                <a:solidFill>
                  <a:srgbClr val="FFFF00"/>
                </a:solidFill>
              </a:rPr>
              <a:t>Lễ Đức Maria Vô Nhiễm Nguyên Tội</a:t>
            </a:r>
            <a:br>
              <a:rPr lang="en-US" smtClean="0">
                <a:solidFill>
                  <a:srgbClr val="FFFF00"/>
                </a:solidFill>
              </a:rPr>
            </a:br>
            <a:r>
              <a:rPr lang="en-US" smtClean="0">
                <a:solidFill>
                  <a:srgbClr val="FFFF00"/>
                </a:solidFill>
              </a:rPr>
              <a:t>Lm. Kim Long</a:t>
            </a:r>
            <a:endParaRPr lang="en-US">
              <a:solidFill>
                <a:srgbClr val="FFFF00"/>
              </a:solidFill>
            </a:endParaRPr>
          </a:p>
        </p:txBody>
      </p:sp>
    </p:spTree>
    <p:extLst>
      <p:ext uri="{BB962C8B-B14F-4D97-AF65-F5344CB8AC3E}">
        <p14:creationId xmlns:p14="http://schemas.microsoft.com/office/powerpoint/2010/main" val="4447117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900" u="sng" dirty="0" err="1" smtClean="0">
                <a:solidFill>
                  <a:srgbClr val="FFFF00"/>
                </a:solidFill>
              </a:rPr>
              <a:t>Đk</a:t>
            </a:r>
            <a:r>
              <a:rPr lang="en-US" sz="6900" u="sng" dirty="0" smtClean="0">
                <a:solidFill>
                  <a:srgbClr val="FFFF00"/>
                </a:solidFill>
              </a:rPr>
              <a:t>:</a:t>
            </a:r>
            <a:r>
              <a:rPr lang="en-US" sz="6900" dirty="0" smtClean="0">
                <a:solidFill>
                  <a:srgbClr val="FFFFCC"/>
                </a:solidFill>
              </a:rPr>
              <a:t> </a:t>
            </a:r>
            <a:r>
              <a:rPr lang="vi-VN" sz="6900" dirty="0">
                <a:solidFill>
                  <a:srgbClr val="FFFFCC"/>
                </a:solidFill>
              </a:rPr>
              <a:t>Hát lên khúc tân ca mừng Thiên Chúa vì Ngài đã thực hiện biết bao kỳ công.</a:t>
            </a:r>
            <a:endParaRPr lang="vi-VN" sz="6900" dirty="0" smtClean="0">
              <a:solidFill>
                <a:srgbClr val="FFFFCC"/>
              </a:solidFill>
            </a:endParaRPr>
          </a:p>
        </p:txBody>
      </p:sp>
    </p:spTree>
    <p:extLst>
      <p:ext uri="{BB962C8B-B14F-4D97-AF65-F5344CB8AC3E}">
        <p14:creationId xmlns:p14="http://schemas.microsoft.com/office/powerpoint/2010/main" val="42666981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500" u="sng" smtClean="0">
                <a:solidFill>
                  <a:srgbClr val="FFFF00"/>
                </a:solidFill>
              </a:rPr>
              <a:t>Tk1:</a:t>
            </a:r>
            <a:r>
              <a:rPr lang="en-US" sz="5500">
                <a:solidFill>
                  <a:srgbClr val="FFFFCC"/>
                </a:solidFill>
              </a:rPr>
              <a:t> </a:t>
            </a:r>
            <a:r>
              <a:rPr lang="vi-VN" sz="5500">
                <a:solidFill>
                  <a:srgbClr val="FFFFCC"/>
                </a:solidFill>
              </a:rPr>
              <a:t>Hát lên một khúc tân ca ngợi khen Chúa Trời, vì Chúa đã tạo tác biết bao kỳ công. Nhờ tay thực uy dũng Ngài đã vinh thắng, vinh thắng nhờ cánh tay thánh thiện của Ngài.</a:t>
            </a:r>
            <a:endParaRPr lang="en-US" sz="5500">
              <a:solidFill>
                <a:srgbClr val="FFFFCC"/>
              </a:solidFill>
            </a:endParaRPr>
          </a:p>
        </p:txBody>
      </p:sp>
    </p:spTree>
    <p:extLst>
      <p:ext uri="{BB962C8B-B14F-4D97-AF65-F5344CB8AC3E}">
        <p14:creationId xmlns:p14="http://schemas.microsoft.com/office/powerpoint/2010/main" val="40091221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900" u="sng" dirty="0" err="1" smtClean="0">
                <a:solidFill>
                  <a:srgbClr val="FFFF00"/>
                </a:solidFill>
              </a:rPr>
              <a:t>Đk</a:t>
            </a:r>
            <a:r>
              <a:rPr lang="en-US" sz="6900" u="sng" dirty="0" smtClean="0">
                <a:solidFill>
                  <a:srgbClr val="FFFF00"/>
                </a:solidFill>
              </a:rPr>
              <a:t>:</a:t>
            </a:r>
            <a:r>
              <a:rPr lang="en-US" sz="6900" dirty="0" smtClean="0">
                <a:solidFill>
                  <a:srgbClr val="FFFFCC"/>
                </a:solidFill>
              </a:rPr>
              <a:t> </a:t>
            </a:r>
            <a:r>
              <a:rPr lang="vi-VN" sz="6900" dirty="0">
                <a:solidFill>
                  <a:srgbClr val="FFFFCC"/>
                </a:solidFill>
              </a:rPr>
              <a:t>Hát lên khúc tân ca mừng Thiên Chúa vì Ngài đã thực hiện biết bao kỳ công.</a:t>
            </a:r>
            <a:endParaRPr lang="vi-VN" sz="6900" dirty="0" smtClean="0">
              <a:solidFill>
                <a:srgbClr val="FFFFCC"/>
              </a:solidFill>
            </a:endParaRPr>
          </a:p>
        </p:txBody>
      </p:sp>
    </p:spTree>
    <p:extLst>
      <p:ext uri="{BB962C8B-B14F-4D97-AF65-F5344CB8AC3E}">
        <p14:creationId xmlns:p14="http://schemas.microsoft.com/office/powerpoint/2010/main" val="33509878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62550"/>
          </a:xfrm>
        </p:spPr>
        <p:txBody>
          <a:bodyPr>
            <a:noAutofit/>
          </a:bodyPr>
          <a:lstStyle/>
          <a:p>
            <a:pPr algn="just"/>
            <a:r>
              <a:rPr lang="en-US" sz="5200" u="sng" smtClean="0">
                <a:solidFill>
                  <a:srgbClr val="FFFF00"/>
                </a:solidFill>
              </a:rPr>
              <a:t>Tk2:</a:t>
            </a:r>
            <a:r>
              <a:rPr lang="en-US" sz="5200" smtClean="0">
                <a:solidFill>
                  <a:srgbClr val="FFFFCC"/>
                </a:solidFill>
              </a:rPr>
              <a:t> </a:t>
            </a:r>
            <a:r>
              <a:rPr lang="vi-VN" sz="5200">
                <a:solidFill>
                  <a:srgbClr val="FFFFCC"/>
                </a:solidFill>
              </a:rPr>
              <a:t>Chúa nay dọi chiếu trên ta hồng ân cứu độ. Mạc khải cùng vạn quốc đức công bình đây. Tình thương, lòng trung tín rầy Ngài đã nhớ, ban xuống nhà Ích-diên, chính dân riêng Ngài.</a:t>
            </a:r>
            <a:endParaRPr lang="en-US" sz="5200">
              <a:solidFill>
                <a:srgbClr val="FFFFCC"/>
              </a:solidFill>
            </a:endParaRPr>
          </a:p>
        </p:txBody>
      </p:sp>
    </p:spTree>
    <p:extLst>
      <p:ext uri="{BB962C8B-B14F-4D97-AF65-F5344CB8AC3E}">
        <p14:creationId xmlns:p14="http://schemas.microsoft.com/office/powerpoint/2010/main" val="172343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000" b="0" u="sng" dirty="0" err="1">
                <a:solidFill>
                  <a:srgbClr val="FFFF00"/>
                </a:solidFill>
                <a:effectLst/>
              </a:rPr>
              <a:t>Đk</a:t>
            </a:r>
            <a:r>
              <a:rPr lang="en-US" sz="5000" b="0" u="sng" dirty="0">
                <a:solidFill>
                  <a:srgbClr val="FFFF00"/>
                </a:solidFill>
                <a:effectLst/>
              </a:rPr>
              <a:t>:</a:t>
            </a:r>
            <a:r>
              <a:rPr lang="en-US" sz="5000" b="0" dirty="0">
                <a:solidFill>
                  <a:srgbClr val="FFFFCC"/>
                </a:solidFill>
                <a:effectLst/>
              </a:rPr>
              <a:t> </a:t>
            </a:r>
            <a:r>
              <a:rPr lang="vi-VN" sz="5000" dirty="0">
                <a:solidFill>
                  <a:srgbClr val="FFFFCC"/>
                </a:solidFill>
              </a:rPr>
              <a:t>Mẹ Maria! Ai là không được Mẹ thương đến, khốn thay nhân loại mê đắm nên lãng quên. Mẹ Fatima! Con nguyện xin đền tạ yêu mến, muốn hy sinh nhiều, yên ủi Mẹ khỏi ưu phiền.</a:t>
            </a:r>
            <a:endParaRPr lang="vi-VN" sz="5000" b="0" dirty="0">
              <a:solidFill>
                <a:srgbClr val="FFFFCC"/>
              </a:solidFill>
              <a:effectLst/>
            </a:endParaRPr>
          </a:p>
        </p:txBody>
      </p:sp>
    </p:spTree>
    <p:extLst>
      <p:ext uri="{BB962C8B-B14F-4D97-AF65-F5344CB8AC3E}">
        <p14:creationId xmlns:p14="http://schemas.microsoft.com/office/powerpoint/2010/main" val="255600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900" u="sng" smtClean="0">
                <a:solidFill>
                  <a:srgbClr val="FFFF00"/>
                </a:solidFill>
              </a:rPr>
              <a:t>Đk:</a:t>
            </a:r>
            <a:r>
              <a:rPr lang="en-US" sz="6900" smtClean="0">
                <a:solidFill>
                  <a:srgbClr val="FFFFCC"/>
                </a:solidFill>
              </a:rPr>
              <a:t> </a:t>
            </a:r>
            <a:r>
              <a:rPr lang="vi-VN" sz="6900">
                <a:solidFill>
                  <a:srgbClr val="FFFFCC"/>
                </a:solidFill>
              </a:rPr>
              <a:t>Hát lên khúc tân ca mừng Thiên Chúa vì Ngài đã thực hiện biết bao kỳ công.</a:t>
            </a:r>
            <a:endParaRPr lang="vi-VN" sz="6900" smtClean="0">
              <a:solidFill>
                <a:srgbClr val="FFFFCC"/>
              </a:solidFill>
            </a:endParaRPr>
          </a:p>
        </p:txBody>
      </p:sp>
    </p:spTree>
    <p:extLst>
      <p:ext uri="{BB962C8B-B14F-4D97-AF65-F5344CB8AC3E}">
        <p14:creationId xmlns:p14="http://schemas.microsoft.com/office/powerpoint/2010/main" val="2548210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4950" u="sng" smtClean="0">
                <a:solidFill>
                  <a:srgbClr val="FFFF00"/>
                </a:solidFill>
              </a:rPr>
              <a:t>Tk3:</a:t>
            </a:r>
            <a:r>
              <a:rPr lang="en-US" sz="4950" smtClean="0">
                <a:solidFill>
                  <a:srgbClr val="FFFFCC"/>
                </a:solidFill>
              </a:rPr>
              <a:t> </a:t>
            </a:r>
            <a:r>
              <a:rPr lang="vi-VN" sz="4950">
                <a:solidFill>
                  <a:srgbClr val="FFFFCC"/>
                </a:solidFill>
              </a:rPr>
              <a:t>Khắp nơi toàn cõi dương gian rầy đã ngắm nhìn. Nhìn Chúa dùng quyền phép cứu độ trần gian. Nào mau ngợi khen Chúa, địa cầu muôn nơi, vui sướng đàn hát lên, hỉ hoan reo hò.</a:t>
            </a:r>
            <a:endParaRPr lang="vi-VN" sz="4950" smtClean="0">
              <a:solidFill>
                <a:srgbClr val="FFFFCC"/>
              </a:solidFill>
            </a:endParaRPr>
          </a:p>
        </p:txBody>
      </p:sp>
    </p:spTree>
    <p:extLst>
      <p:ext uri="{BB962C8B-B14F-4D97-AF65-F5344CB8AC3E}">
        <p14:creationId xmlns:p14="http://schemas.microsoft.com/office/powerpoint/2010/main" val="3461940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900" u="sng" smtClean="0">
                <a:solidFill>
                  <a:srgbClr val="FFFF00"/>
                </a:solidFill>
              </a:rPr>
              <a:t>Đk:</a:t>
            </a:r>
            <a:r>
              <a:rPr lang="en-US" sz="6900" smtClean="0">
                <a:solidFill>
                  <a:srgbClr val="FFFFCC"/>
                </a:solidFill>
              </a:rPr>
              <a:t> </a:t>
            </a:r>
            <a:r>
              <a:rPr lang="vi-VN" sz="6900">
                <a:solidFill>
                  <a:srgbClr val="FFFFCC"/>
                </a:solidFill>
              </a:rPr>
              <a:t>Hát lên khúc tân ca mừng Thiên Chúa vì Ngài đã thực hiện biết bao kỳ công.</a:t>
            </a:r>
            <a:endParaRPr lang="vi-VN" sz="6900" smtClean="0">
              <a:solidFill>
                <a:srgbClr val="FFFFCC"/>
              </a:solidFill>
            </a:endParaRPr>
          </a:p>
        </p:txBody>
      </p:sp>
    </p:spTree>
    <p:extLst>
      <p:ext uri="{BB962C8B-B14F-4D97-AF65-F5344CB8AC3E}">
        <p14:creationId xmlns:p14="http://schemas.microsoft.com/office/powerpoint/2010/main" val="2548210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1285890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19150"/>
            <a:ext cx="9144000" cy="3733800"/>
          </a:xfrm>
        </p:spPr>
        <p:txBody>
          <a:bodyPr>
            <a:noAutofit/>
          </a:bodyPr>
          <a:lstStyle/>
          <a:p>
            <a:pPr algn="just"/>
            <a:r>
              <a:rPr lang="vi-VN" sz="6900" dirty="0">
                <a:solidFill>
                  <a:srgbClr val="FFFFCC"/>
                </a:solidFill>
              </a:rPr>
              <a:t>Kính mừng Ma-ri-a đầy ơn phúc, Chúa ở cùng Mẹ, Mẹ diễm phúc hơn các phụ nữ.</a:t>
            </a:r>
            <a:endParaRPr lang="en-US" sz="6900" dirty="0">
              <a:solidFill>
                <a:srgbClr val="FFFFCC"/>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8738916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798288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112964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rgbClr val="FFFFCC"/>
                </a:solidFill>
                <a:effectLst/>
                <a:latin typeface="+mj-lt"/>
                <a:cs typeface="Times New Roman" pitchFamily="18" charset="0"/>
              </a:rPr>
              <a:t>Đấng tạo thành trời đất, muôn vật hữu hình và vô hình. </a:t>
            </a:r>
            <a:endParaRPr lang="en-US" sz="6600" b="0" dirty="0">
              <a:solidFill>
                <a:srgbClr val="FFFFCC"/>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rgbClr val="FFFFCC"/>
                </a:solidFill>
                <a:effectLst/>
                <a:latin typeface="+mj-lt"/>
                <a:cs typeface="Times New Roman" pitchFamily="18" charset="0"/>
              </a:rPr>
              <a:t>Tôi</a:t>
            </a:r>
            <a:r>
              <a:rPr lang="en-US" sz="6600" b="0" dirty="0">
                <a:solidFill>
                  <a:srgbClr val="FFFFCC"/>
                </a:solidFill>
                <a:effectLst/>
                <a:latin typeface="+mj-lt"/>
                <a:cs typeface="Times New Roman" pitchFamily="18" charset="0"/>
              </a:rPr>
              <a:t> tin </a:t>
            </a:r>
            <a:r>
              <a:rPr lang="en-US" sz="6600" b="0" dirty="0" err="1">
                <a:solidFill>
                  <a:srgbClr val="FFFFCC"/>
                </a:solidFill>
                <a:effectLst/>
                <a:latin typeface="+mj-lt"/>
                <a:cs typeface="Times New Roman" pitchFamily="18" charset="0"/>
              </a:rPr>
              <a:t>kính</a:t>
            </a:r>
            <a:r>
              <a:rPr lang="en-US" sz="6600" b="0" dirty="0">
                <a:solidFill>
                  <a:srgbClr val="FFFFCC"/>
                </a:solidFill>
                <a:effectLst/>
                <a:latin typeface="+mj-lt"/>
                <a:cs typeface="Times New Roman" pitchFamily="18" charset="0"/>
              </a:rPr>
              <a:t> </a:t>
            </a:r>
            <a:r>
              <a:rPr lang="en-US" sz="6600" b="0" dirty="0" err="1">
                <a:solidFill>
                  <a:srgbClr val="FFFFCC"/>
                </a:solidFill>
                <a:effectLst/>
                <a:latin typeface="+mj-lt"/>
                <a:cs typeface="Times New Roman" pitchFamily="18" charset="0"/>
              </a:rPr>
              <a:t>một</a:t>
            </a:r>
            <a:r>
              <a:rPr lang="en-US" sz="6600" b="0" dirty="0">
                <a:solidFill>
                  <a:srgbClr val="FFFFCC"/>
                </a:solidFill>
                <a:effectLst/>
                <a:latin typeface="+mj-lt"/>
                <a:cs typeface="Times New Roman" pitchFamily="18" charset="0"/>
              </a:rPr>
              <a:t> </a:t>
            </a:r>
            <a:r>
              <a:rPr lang="en-US" sz="6600" b="0" dirty="0" err="1">
                <a:solidFill>
                  <a:srgbClr val="FFFFCC"/>
                </a:solidFill>
                <a:effectLst/>
                <a:latin typeface="+mj-lt"/>
                <a:cs typeface="Times New Roman" pitchFamily="18" charset="0"/>
              </a:rPr>
              <a:t>Chúa</a:t>
            </a:r>
            <a:r>
              <a:rPr lang="en-US" sz="6600" b="0" dirty="0">
                <a:solidFill>
                  <a:srgbClr val="FFFFCC"/>
                </a:solidFill>
                <a:effectLst/>
                <a:latin typeface="+mj-lt"/>
                <a:cs typeface="Times New Roman" pitchFamily="18" charset="0"/>
              </a:rPr>
              <a:t> </a:t>
            </a:r>
            <a:r>
              <a:rPr lang="en-US" sz="6600" b="0" dirty="0" err="1">
                <a:solidFill>
                  <a:srgbClr val="FFFFCC"/>
                </a:solidFill>
                <a:effectLst/>
                <a:latin typeface="+mj-lt"/>
                <a:cs typeface="Times New Roman" pitchFamily="18" charset="0"/>
              </a:rPr>
              <a:t>Giêsu</a:t>
            </a:r>
            <a:r>
              <a:rPr lang="en-US" sz="6600" b="0" dirty="0">
                <a:solidFill>
                  <a:srgbClr val="FFFFCC"/>
                </a:solidFill>
                <a:effectLst/>
                <a:latin typeface="+mj-lt"/>
                <a:cs typeface="Times New Roman" pitchFamily="18" charset="0"/>
              </a:rPr>
              <a:t> </a:t>
            </a:r>
            <a:r>
              <a:rPr lang="en-US" sz="6600" b="0" dirty="0" err="1">
                <a:solidFill>
                  <a:srgbClr val="FFFFCC"/>
                </a:solidFill>
                <a:effectLst/>
                <a:latin typeface="+mj-lt"/>
                <a:cs typeface="Times New Roman" pitchFamily="18" charset="0"/>
              </a:rPr>
              <a:t>Kitô</a:t>
            </a:r>
            <a:r>
              <a:rPr lang="en-US" sz="6600" b="0" dirty="0">
                <a:solidFill>
                  <a:srgbClr val="FFFFCC"/>
                </a:solidFill>
                <a:effectLst/>
                <a:latin typeface="+mj-lt"/>
                <a:cs typeface="Times New Roman" pitchFamily="18" charset="0"/>
              </a:rPr>
              <a:t>, Con </a:t>
            </a:r>
            <a:r>
              <a:rPr lang="en-US" sz="6600" b="0" dirty="0" err="1">
                <a:solidFill>
                  <a:srgbClr val="FFFFCC"/>
                </a:solidFill>
                <a:effectLst/>
                <a:latin typeface="+mj-lt"/>
                <a:cs typeface="Times New Roman" pitchFamily="18" charset="0"/>
              </a:rPr>
              <a:t>Một</a:t>
            </a:r>
            <a:r>
              <a:rPr lang="en-US" sz="6600" b="0" dirty="0">
                <a:solidFill>
                  <a:srgbClr val="FFFFCC"/>
                </a:solidFill>
                <a:effectLst/>
                <a:latin typeface="+mj-lt"/>
                <a:cs typeface="Times New Roman" pitchFamily="18" charset="0"/>
              </a:rPr>
              <a:t> </a:t>
            </a:r>
            <a:r>
              <a:rPr lang="en-US" sz="6600" b="0" dirty="0" err="1">
                <a:solidFill>
                  <a:srgbClr val="FFFFCC"/>
                </a:solidFill>
                <a:effectLst/>
                <a:latin typeface="+mj-lt"/>
                <a:cs typeface="Times New Roman" pitchFamily="18" charset="0"/>
              </a:rPr>
              <a:t>Thiên</a:t>
            </a:r>
            <a:r>
              <a:rPr lang="en-US" sz="6600" b="0" dirty="0">
                <a:solidFill>
                  <a:srgbClr val="FFFFCC"/>
                </a:solidFill>
                <a:effectLst/>
                <a:latin typeface="+mj-lt"/>
                <a:cs typeface="Times New Roman" pitchFamily="18" charset="0"/>
              </a:rPr>
              <a:t> </a:t>
            </a:r>
            <a:r>
              <a:rPr lang="en-US" sz="6600" b="0" dirty="0" err="1">
                <a:solidFill>
                  <a:srgbClr val="FFFFCC"/>
                </a:solidFill>
                <a:effectLst/>
                <a:latin typeface="+mj-lt"/>
                <a:cs typeface="Times New Roman" pitchFamily="18" charset="0"/>
              </a:rPr>
              <a:t>Chúa</a:t>
            </a:r>
            <a:r>
              <a:rPr lang="en-US" sz="6600" b="0" dirty="0">
                <a:solidFill>
                  <a:srgbClr val="FFFFCC"/>
                </a:solidFill>
                <a:effectLst/>
                <a:latin typeface="+mj-lt"/>
                <a:cs typeface="Times New Roman" pitchFamily="18" charset="0"/>
              </a:rPr>
              <a:t>, </a:t>
            </a:r>
            <a:r>
              <a:rPr lang="en-US" sz="6600" dirty="0">
                <a:solidFill>
                  <a:srgbClr val="FFFFCC"/>
                </a:solidFill>
                <a:cs typeface="Times New Roman" pitchFamily="18" charset="0"/>
              </a:rPr>
              <a:t>s</a:t>
            </a:r>
            <a:r>
              <a:rPr lang="vi-VN" sz="6600" b="0" dirty="0" smtClean="0">
                <a:solidFill>
                  <a:srgbClr val="FFFFCC"/>
                </a:solidFill>
                <a:effectLst/>
                <a:latin typeface="+mj-lt"/>
                <a:cs typeface="Times New Roman" pitchFamily="18" charset="0"/>
              </a:rPr>
              <a:t>inh </a:t>
            </a:r>
            <a:r>
              <a:rPr lang="vi-VN" sz="6600" b="0" dirty="0">
                <a:solidFill>
                  <a:srgbClr val="FFFFCC"/>
                </a:solidFill>
                <a:effectLst/>
                <a:latin typeface="+mj-lt"/>
                <a:cs typeface="Times New Roman" pitchFamily="18" charset="0"/>
              </a:rPr>
              <a:t>bởi Đức Chúa Cha từ trước muôn đời. </a:t>
            </a:r>
            <a:endParaRPr lang="en-US" sz="6600" b="0" dirty="0">
              <a:solidFill>
                <a:srgbClr val="FFFFCC"/>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000" u="sng" smtClean="0">
                <a:solidFill>
                  <a:srgbClr val="FFFF00"/>
                </a:solidFill>
              </a:rPr>
              <a:t>Tk2</a:t>
            </a:r>
            <a:r>
              <a:rPr lang="en-US" sz="5000" b="0" u="sng" smtClean="0">
                <a:solidFill>
                  <a:srgbClr val="FFFF00"/>
                </a:solidFill>
                <a:effectLst/>
              </a:rPr>
              <a:t>:</a:t>
            </a:r>
            <a:r>
              <a:rPr lang="en-US" sz="5000" b="0" smtClean="0">
                <a:solidFill>
                  <a:srgbClr val="FFFFCC"/>
                </a:solidFill>
                <a:effectLst/>
              </a:rPr>
              <a:t> </a:t>
            </a:r>
            <a:r>
              <a:rPr lang="vi-VN" sz="5000">
                <a:solidFill>
                  <a:srgbClr val="FFFFCC"/>
                </a:solidFill>
              </a:rPr>
              <a:t>Cung chúc Trinh Vương Mẹ từ ái khôn lường, vì Mẹ đầy ơn Thiên Chúa, Mẹ Nữ Vương muôn loài. Cung chúc Trinh Vương Mẹ nhân ái yêu thương, Mẹ cứu giúp ai lạc bước, ai khốn khổ trên đời.</a:t>
            </a:r>
            <a:endParaRPr lang="en-US" sz="5000" b="0" dirty="0">
              <a:solidFill>
                <a:srgbClr val="FFFFCC"/>
              </a:solidFill>
              <a:effectLst/>
            </a:endParaRPr>
          </a:p>
        </p:txBody>
      </p:sp>
    </p:spTree>
    <p:extLst>
      <p:ext uri="{BB962C8B-B14F-4D97-AF65-F5344CB8AC3E}">
        <p14:creationId xmlns:p14="http://schemas.microsoft.com/office/powerpoint/2010/main" val="254951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CC"/>
                </a:solidFill>
                <a:effectLst/>
                <a:latin typeface="+mj-lt"/>
                <a:cs typeface="Times New Roman" pitchFamily="18" charset="0"/>
              </a:rPr>
              <a:t>Người là Thiên Chúa bởi Thiên Chúa, Ánh Sáng bởi Ánh Sáng,</a:t>
            </a:r>
            <a:r>
              <a:rPr lang="en-US" sz="6600" b="0" dirty="0">
                <a:solidFill>
                  <a:srgbClr val="FFFFCC"/>
                </a:solidFill>
                <a:effectLst/>
                <a:latin typeface="+mj-lt"/>
                <a:cs typeface="Times New Roman" pitchFamily="18" charset="0"/>
              </a:rPr>
              <a:t> </a:t>
            </a:r>
            <a:r>
              <a:rPr lang="en-US" sz="6600" b="0" dirty="0" err="1">
                <a:solidFill>
                  <a:srgbClr val="FFFFCC"/>
                </a:solidFill>
                <a:effectLst/>
                <a:latin typeface="+mj-lt"/>
                <a:cs typeface="Times New Roman" pitchFamily="18" charset="0"/>
              </a:rPr>
              <a:t>Thiên</a:t>
            </a:r>
            <a:r>
              <a:rPr lang="en-US" sz="6600" b="0" dirty="0">
                <a:solidFill>
                  <a:srgbClr val="FFFFCC"/>
                </a:solidFill>
                <a:effectLst/>
                <a:latin typeface="+mj-lt"/>
                <a:cs typeface="Times New Roman" pitchFamily="18" charset="0"/>
              </a:rPr>
              <a:t> </a:t>
            </a:r>
            <a:r>
              <a:rPr lang="en-US" sz="6600" b="0" dirty="0" err="1">
                <a:solidFill>
                  <a:srgbClr val="FFFFCC"/>
                </a:solidFill>
                <a:effectLst/>
                <a:latin typeface="+mj-lt"/>
                <a:cs typeface="Times New Roman" pitchFamily="18" charset="0"/>
              </a:rPr>
              <a:t>Chúa</a:t>
            </a:r>
            <a:r>
              <a:rPr lang="en-US" sz="6600" b="0" dirty="0">
                <a:solidFill>
                  <a:srgbClr val="FFFFCC"/>
                </a:solidFill>
                <a:effectLst/>
                <a:latin typeface="+mj-lt"/>
                <a:cs typeface="Times New Roman" pitchFamily="18" charset="0"/>
              </a:rPr>
              <a:t> </a:t>
            </a:r>
            <a:r>
              <a:rPr lang="en-US" sz="6600" b="0" dirty="0" err="1">
                <a:solidFill>
                  <a:srgbClr val="FFFFCC"/>
                </a:solidFill>
                <a:effectLst/>
                <a:latin typeface="+mj-lt"/>
                <a:cs typeface="Times New Roman" pitchFamily="18" charset="0"/>
              </a:rPr>
              <a:t>thật</a:t>
            </a:r>
            <a:r>
              <a:rPr lang="en-US" sz="6600" b="0" dirty="0">
                <a:solidFill>
                  <a:srgbClr val="FFFFCC"/>
                </a:solidFill>
                <a:effectLst/>
                <a:latin typeface="+mj-lt"/>
                <a:cs typeface="Times New Roman" pitchFamily="18" charset="0"/>
              </a:rPr>
              <a:t> </a:t>
            </a:r>
            <a:r>
              <a:rPr lang="en-US" sz="6600" b="0" dirty="0" err="1">
                <a:solidFill>
                  <a:srgbClr val="FFFFCC"/>
                </a:solidFill>
                <a:effectLst/>
                <a:latin typeface="+mj-lt"/>
                <a:cs typeface="Times New Roman" pitchFamily="18" charset="0"/>
              </a:rPr>
              <a:t>bởi</a:t>
            </a:r>
            <a:r>
              <a:rPr lang="en-US" sz="6600" b="0" dirty="0">
                <a:solidFill>
                  <a:srgbClr val="FFFFCC"/>
                </a:solidFill>
                <a:effectLst/>
                <a:latin typeface="+mj-lt"/>
                <a:cs typeface="Times New Roman" pitchFamily="18" charset="0"/>
              </a:rPr>
              <a:t> </a:t>
            </a:r>
            <a:r>
              <a:rPr lang="en-US" sz="6600" b="0" dirty="0" err="1">
                <a:solidFill>
                  <a:srgbClr val="FFFFCC"/>
                </a:solidFill>
                <a:effectLst/>
                <a:latin typeface="+mj-lt"/>
                <a:cs typeface="Times New Roman" pitchFamily="18" charset="0"/>
              </a:rPr>
              <a:t>Thiên</a:t>
            </a:r>
            <a:r>
              <a:rPr lang="en-US" sz="6600" b="0" dirty="0">
                <a:solidFill>
                  <a:srgbClr val="FFFFCC"/>
                </a:solidFill>
                <a:effectLst/>
                <a:latin typeface="+mj-lt"/>
                <a:cs typeface="Times New Roman" pitchFamily="18" charset="0"/>
              </a:rPr>
              <a:t> </a:t>
            </a:r>
            <a:r>
              <a:rPr lang="en-US" sz="6600" b="0" dirty="0" err="1">
                <a:solidFill>
                  <a:srgbClr val="FFFFCC"/>
                </a:solidFill>
                <a:effectLst/>
                <a:latin typeface="+mj-lt"/>
                <a:cs typeface="Times New Roman" pitchFamily="18" charset="0"/>
              </a:rPr>
              <a:t>Chúa</a:t>
            </a:r>
            <a:r>
              <a:rPr lang="en-US" sz="6600" b="0" dirty="0">
                <a:solidFill>
                  <a:srgbClr val="FFFFCC"/>
                </a:solidFill>
                <a:effectLst/>
                <a:latin typeface="+mj-lt"/>
                <a:cs typeface="Times New Roman" pitchFamily="18" charset="0"/>
              </a:rPr>
              <a:t> </a:t>
            </a:r>
            <a:r>
              <a:rPr lang="en-US" sz="6600" b="0" dirty="0" err="1">
                <a:solidFill>
                  <a:srgbClr val="FFFFCC"/>
                </a:solidFill>
                <a:effectLst/>
                <a:latin typeface="+mj-lt"/>
                <a:cs typeface="Times New Roman" pitchFamily="18" charset="0"/>
              </a:rPr>
              <a:t>thật</a:t>
            </a:r>
            <a:r>
              <a:rPr lang="en-US" sz="6600" b="0" dirty="0">
                <a:solidFill>
                  <a:srgbClr val="FFFFCC"/>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rgbClr val="FFFFCC"/>
                </a:solidFill>
                <a:effectLst/>
                <a:latin typeface="+mj-lt"/>
              </a:rPr>
              <a:t>được sinh ra mà không phải được tạo thành, đồng bản thể với Đức Chúa </a:t>
            </a:r>
            <a:r>
              <a:rPr lang="vi-VN" sz="6000" b="0" dirty="0" smtClean="0">
                <a:solidFill>
                  <a:srgbClr val="FFFFCC"/>
                </a:solidFill>
                <a:effectLst/>
                <a:latin typeface="+mj-lt"/>
              </a:rPr>
              <a:t>Cha</a:t>
            </a:r>
            <a:r>
              <a:rPr lang="en-US" sz="6000" b="0" dirty="0" smtClean="0">
                <a:solidFill>
                  <a:srgbClr val="FFFFCC"/>
                </a:solidFill>
                <a:effectLst/>
                <a:latin typeface="+mj-lt"/>
              </a:rPr>
              <a:t>,</a:t>
            </a:r>
            <a:r>
              <a:rPr lang="vi-VN" sz="6000" b="0" dirty="0" smtClean="0">
                <a:solidFill>
                  <a:srgbClr val="FFFFCC"/>
                </a:solidFill>
                <a:effectLst/>
                <a:latin typeface="+mj-lt"/>
              </a:rPr>
              <a:t> </a:t>
            </a:r>
            <a:r>
              <a:rPr lang="vi-VN" sz="6000" b="0" dirty="0">
                <a:solidFill>
                  <a:srgbClr val="FFFFCC"/>
                </a:solidFill>
                <a:effectLst/>
                <a:latin typeface="+mj-lt"/>
              </a:rPr>
              <a:t>nhờ Người mà muôn vật được tạo thành. </a:t>
            </a:r>
            <a:endParaRPr lang="en-US" sz="6000" b="0" dirty="0">
              <a:solidFill>
                <a:srgbClr val="FFFFCC"/>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rgbClr val="FFFFCC"/>
                </a:solidFill>
                <a:effectLst/>
                <a:latin typeface="+mj-lt"/>
              </a:rPr>
              <a:t>Vì loài người chúng ta và để cứu độ chúng ta,</a:t>
            </a:r>
            <a:r>
              <a:rPr lang="en-US" sz="7200" b="0" dirty="0">
                <a:solidFill>
                  <a:srgbClr val="FFFFCC"/>
                </a:solidFill>
                <a:effectLst/>
                <a:latin typeface="+mj-lt"/>
              </a:rPr>
              <a:t> </a:t>
            </a:r>
            <a:r>
              <a:rPr lang="vi-VN" sz="7200" b="0" dirty="0">
                <a:solidFill>
                  <a:srgbClr val="FFFFCC"/>
                </a:solidFill>
                <a:effectLst/>
                <a:latin typeface="+mj-lt"/>
                <a:cs typeface="Times New Roman" pitchFamily="18" charset="0"/>
              </a:rPr>
              <a:t>Người đã từ trời xuống thế. </a:t>
            </a:r>
            <a:endParaRPr lang="en-US" sz="7200" b="0" dirty="0">
              <a:solidFill>
                <a:srgbClr val="FFFFCC"/>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rgbClr val="FFFFCC"/>
                </a:solidFill>
                <a:effectLst/>
                <a:latin typeface="+mj-lt"/>
                <a:cs typeface="Times New Roman" pitchFamily="18" charset="0"/>
              </a:rPr>
              <a:t>Người chịu đóng đinh vào thập giá vì chúng ta, thời quan Phongxiô </a:t>
            </a:r>
            <a:r>
              <a:rPr lang="vi-VN" sz="6000" b="0" dirty="0" smtClean="0">
                <a:solidFill>
                  <a:srgbClr val="FFFFCC"/>
                </a:solidFill>
                <a:effectLst/>
                <a:latin typeface="+mj-lt"/>
                <a:cs typeface="Times New Roman" pitchFamily="18" charset="0"/>
              </a:rPr>
              <a:t>Philatô</a:t>
            </a:r>
            <a:r>
              <a:rPr lang="en-US" sz="6000" b="0" dirty="0" smtClean="0">
                <a:solidFill>
                  <a:srgbClr val="FFFFCC"/>
                </a:solidFill>
                <a:effectLst/>
                <a:latin typeface="+mj-lt"/>
                <a:cs typeface="Times New Roman" pitchFamily="18" charset="0"/>
              </a:rPr>
              <a:t>.</a:t>
            </a:r>
            <a:r>
              <a:rPr lang="vi-VN" sz="6000" b="0" dirty="0" smtClean="0">
                <a:solidFill>
                  <a:srgbClr val="FFFFCC"/>
                </a:solidFill>
                <a:effectLst/>
                <a:latin typeface="+mj-lt"/>
                <a:cs typeface="Times New Roman" pitchFamily="18" charset="0"/>
              </a:rPr>
              <a:t> </a:t>
            </a:r>
            <a:r>
              <a:rPr lang="vi-VN" sz="6000" b="0" dirty="0">
                <a:solidFill>
                  <a:srgbClr val="FFFFCC"/>
                </a:solidFill>
                <a:effectLst/>
                <a:latin typeface="+mj-lt"/>
                <a:cs typeface="Times New Roman" pitchFamily="18" charset="0"/>
              </a:rPr>
              <a:t>Người chịu khổ hình và mai táng, ngày thứ ba Người sống lại như lời Thánh Kinh.</a:t>
            </a:r>
            <a:endParaRPr lang="en-US" sz="6000" b="0" dirty="0">
              <a:solidFill>
                <a:srgbClr val="FFFFCC"/>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rgbClr val="FFFFCC"/>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rgbClr val="FFFFCC"/>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rgbClr val="FFFFCC"/>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rgbClr val="FFFFCC"/>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rgbClr val="FFFFCC"/>
                </a:solidFill>
                <a:effectLst/>
                <a:latin typeface="+mj-lt"/>
              </a:rPr>
              <a:t>Người được phụng thờ và tôn vinh cùng với Đức Chúa Cha và Đức Chúa </a:t>
            </a:r>
            <a:r>
              <a:rPr lang="vi-VN" sz="6000" b="0" dirty="0" smtClean="0">
                <a:solidFill>
                  <a:srgbClr val="FFFFCC"/>
                </a:solidFill>
                <a:effectLst/>
                <a:latin typeface="+mj-lt"/>
              </a:rPr>
              <a:t>Con</a:t>
            </a:r>
            <a:r>
              <a:rPr lang="en-US" sz="6000" b="0" dirty="0" smtClean="0">
                <a:solidFill>
                  <a:srgbClr val="FFFFCC"/>
                </a:solidFill>
                <a:effectLst/>
                <a:latin typeface="+mj-lt"/>
              </a:rPr>
              <a:t>.</a:t>
            </a:r>
            <a:r>
              <a:rPr lang="vi-VN" sz="6000" b="0" dirty="0" smtClean="0">
                <a:solidFill>
                  <a:srgbClr val="FFFFCC"/>
                </a:solidFill>
                <a:effectLst/>
                <a:latin typeface="+mj-lt"/>
              </a:rPr>
              <a:t> </a:t>
            </a:r>
            <a:r>
              <a:rPr lang="vi-VN" sz="6000" b="0" dirty="0">
                <a:solidFill>
                  <a:srgbClr val="FFFFCC"/>
                </a:solidFill>
                <a:effectLst/>
                <a:latin typeface="+mj-lt"/>
              </a:rPr>
              <a:t>Người đã dùng các tiên tri mà phán dạy. </a:t>
            </a:r>
            <a:endParaRPr lang="en-US" sz="6000" b="0" dirty="0">
              <a:solidFill>
                <a:srgbClr val="FFFFCC"/>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rgbClr val="FFFFCC"/>
                </a:solidFill>
                <a:effectLst/>
                <a:latin typeface="+mj-lt"/>
              </a:rPr>
              <a:t>Tôi tin Hội Thánh duy nhất thánh thiện công giáo và tông truyền.</a:t>
            </a:r>
            <a:endParaRPr lang="en-US" sz="8000" b="0" dirty="0">
              <a:solidFill>
                <a:srgbClr val="FFFFCC"/>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CC"/>
                </a:solidFill>
                <a:effectLst/>
                <a:latin typeface="+mj-lt"/>
                <a:cs typeface="Times New Roman" pitchFamily="18" charset="0"/>
              </a:rPr>
              <a:t>Tôi tuyên xưng có một Phép Rửa để tha tội. Tôi trông đợi kẻ chết sống lại và sự</a:t>
            </a:r>
            <a:r>
              <a:rPr lang="en-US" sz="6600" b="0" dirty="0">
                <a:solidFill>
                  <a:srgbClr val="FFFFCC"/>
                </a:solidFill>
                <a:effectLst/>
                <a:latin typeface="+mj-lt"/>
                <a:cs typeface="Times New Roman" pitchFamily="18" charset="0"/>
              </a:rPr>
              <a:t> </a:t>
            </a:r>
            <a:r>
              <a:rPr lang="vi-VN" sz="6600" b="0" dirty="0">
                <a:solidFill>
                  <a:srgbClr val="FFFFCC"/>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000" b="0" u="sng" dirty="0" err="1">
                <a:solidFill>
                  <a:srgbClr val="FFFF00"/>
                </a:solidFill>
                <a:effectLst/>
              </a:rPr>
              <a:t>Đk</a:t>
            </a:r>
            <a:r>
              <a:rPr lang="en-US" sz="5000" b="0" u="sng">
                <a:solidFill>
                  <a:srgbClr val="FFFF00"/>
                </a:solidFill>
                <a:effectLst/>
              </a:rPr>
              <a:t>:</a:t>
            </a:r>
            <a:r>
              <a:rPr lang="en-US" sz="5000" b="0">
                <a:solidFill>
                  <a:srgbClr val="FFFFCC"/>
                </a:solidFill>
                <a:effectLst/>
              </a:rPr>
              <a:t> </a:t>
            </a:r>
            <a:r>
              <a:rPr lang="vi-VN" sz="5000">
                <a:solidFill>
                  <a:srgbClr val="FFFFCC"/>
                </a:solidFill>
              </a:rPr>
              <a:t>Mẹ Maria! Ai là không được Mẹ thương đến, khốn thay nhân loại mê đắm nên lãng quên. Mẹ Fatima! Con nguyện xin đền tạ yêu mến, muốn hy sinh nhiều, yên ủi Mẹ khỏi ưu phiền.</a:t>
            </a:r>
            <a:endParaRPr lang="vi-VN" sz="5000" b="0" dirty="0">
              <a:solidFill>
                <a:srgbClr val="FFFFCC"/>
              </a:solidFill>
              <a:effectLst/>
            </a:endParaRPr>
          </a:p>
        </p:txBody>
      </p:sp>
    </p:spTree>
    <p:extLst>
      <p:ext uri="{BB962C8B-B14F-4D97-AF65-F5344CB8AC3E}">
        <p14:creationId xmlns:p14="http://schemas.microsoft.com/office/powerpoint/2010/main" val="17721432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616133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57150"/>
            <a:ext cx="3537483" cy="5143500"/>
          </a:xfrm>
          <a:prstGeom prst="rect">
            <a:avLst/>
          </a:prstGeom>
        </p:spPr>
      </p:pic>
      <p:sp>
        <p:nvSpPr>
          <p:cNvPr id="4" name="TextBox 3"/>
          <p:cNvSpPr txBox="1"/>
          <p:nvPr/>
        </p:nvSpPr>
        <p:spPr>
          <a:xfrm>
            <a:off x="3733800" y="666750"/>
            <a:ext cx="5334000" cy="2862322"/>
          </a:xfrm>
          <a:prstGeom prst="rect">
            <a:avLst/>
          </a:prstGeom>
          <a:noFill/>
        </p:spPr>
        <p:txBody>
          <a:bodyPr wrap="square" rtlCol="0">
            <a:spAutoFit/>
          </a:bodyPr>
          <a:lstStyle/>
          <a:p>
            <a:pPr algn="ctr"/>
            <a:r>
              <a:rPr lang="en-US" sz="4000" dirty="0" smtClean="0">
                <a:solidFill>
                  <a:srgbClr val="FFFF00"/>
                </a:solidFill>
              </a:rPr>
              <a:t>LỜI NGUYỆN TÍN HỮU</a:t>
            </a:r>
          </a:p>
          <a:p>
            <a:pPr algn="just"/>
            <a:r>
              <a:rPr lang="vi-VN" sz="2800" dirty="0">
                <a:solidFill>
                  <a:srgbClr val="FFFF00"/>
                </a:solidFill>
              </a:rPr>
              <a:t>Đức Maria đã luôn lắng nghe và thực hành Lời Chúa, vì thế Mẹ được Thiên Chúa ban phần thưởng quý báu nhất chính là Nước thiên </a:t>
            </a:r>
            <a:r>
              <a:rPr lang="vi-VN" sz="2800" dirty="0" smtClean="0">
                <a:solidFill>
                  <a:srgbClr val="FFFF00"/>
                </a:solidFill>
              </a:rPr>
              <a:t>đàng</a:t>
            </a:r>
            <a:r>
              <a:rPr lang="en-US" sz="2800" dirty="0" smtClean="0">
                <a:solidFill>
                  <a:srgbClr val="FFFF00"/>
                </a:solidFill>
              </a:rPr>
              <a:t>.</a:t>
            </a:r>
            <a:endParaRPr lang="en-US" sz="2800" dirty="0">
              <a:solidFill>
                <a:srgbClr val="FFFF00"/>
              </a:solidFill>
            </a:endParaRPr>
          </a:p>
        </p:txBody>
      </p:sp>
    </p:spTree>
    <p:extLst>
      <p:ext uri="{BB962C8B-B14F-4D97-AF65-F5344CB8AC3E}">
        <p14:creationId xmlns:p14="http://schemas.microsoft.com/office/powerpoint/2010/main" val="12858903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67200" y="2038350"/>
            <a:ext cx="4751832" cy="1631216"/>
          </a:xfrm>
          <a:prstGeom prst="rect">
            <a:avLst/>
          </a:prstGeom>
        </p:spPr>
        <p:txBody>
          <a:bodyPr wrap="square">
            <a:spAutoFit/>
          </a:bodyPr>
          <a:lstStyle/>
          <a:p>
            <a:pPr algn="ctr"/>
            <a:r>
              <a:rPr lang="en-US" sz="6000" dirty="0" smtClean="0">
                <a:solidFill>
                  <a:srgbClr val="FFFFCC"/>
                </a:solidFill>
              </a:rPr>
              <a:t>BÀI CA DÂNG</a:t>
            </a:r>
          </a:p>
          <a:p>
            <a:pPr algn="ctr"/>
            <a:r>
              <a:rPr lang="en-US" sz="4000" b="1" i="1" dirty="0" err="1" smtClean="0">
                <a:solidFill>
                  <a:srgbClr val="002060"/>
                </a:solidFill>
              </a:rPr>
              <a:t>Hải</a:t>
            </a:r>
            <a:r>
              <a:rPr lang="en-US" sz="4000" b="1" i="1" dirty="0" smtClean="0">
                <a:solidFill>
                  <a:srgbClr val="002060"/>
                </a:solidFill>
              </a:rPr>
              <a:t> </a:t>
            </a:r>
            <a:r>
              <a:rPr lang="en-US" sz="4000" b="1" i="1" dirty="0" err="1" smtClean="0">
                <a:solidFill>
                  <a:srgbClr val="002060"/>
                </a:solidFill>
              </a:rPr>
              <a:t>Triều</a:t>
            </a:r>
            <a:endParaRPr lang="en-US" sz="4000" b="1" i="1" dirty="0">
              <a:solidFill>
                <a:srgbClr val="00206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688" y="285750"/>
            <a:ext cx="4243637" cy="4705350"/>
          </a:xfrm>
          <a:prstGeom prst="rect">
            <a:avLst/>
          </a:prstGeom>
        </p:spPr>
      </p:pic>
      <p:sp>
        <p:nvSpPr>
          <p:cNvPr id="7" name="Rectangle 6"/>
          <p:cNvSpPr/>
          <p:nvPr/>
        </p:nvSpPr>
        <p:spPr>
          <a:xfrm>
            <a:off x="4191000" y="895350"/>
            <a:ext cx="4572000" cy="1015663"/>
          </a:xfrm>
          <a:prstGeom prst="rect">
            <a:avLst/>
          </a:prstGeom>
        </p:spPr>
        <p:txBody>
          <a:bodyPr>
            <a:spAutoFit/>
          </a:bodyPr>
          <a:lstStyle/>
          <a:p>
            <a:pPr algn="ctr"/>
            <a:r>
              <a:rPr lang="en-US" sz="6000" smtClean="0">
                <a:solidFill>
                  <a:srgbClr val="FFFF00"/>
                </a:solidFill>
              </a:rPr>
              <a:t>Ca Dâng Lễ</a:t>
            </a:r>
            <a:endParaRPr lang="en-US" sz="6000">
              <a:solidFill>
                <a:srgbClr val="FFFF00"/>
              </a:solidFill>
            </a:endParaRPr>
          </a:p>
        </p:txBody>
      </p:sp>
    </p:spTree>
    <p:extLst>
      <p:ext uri="{BB962C8B-B14F-4D97-AF65-F5344CB8AC3E}">
        <p14:creationId xmlns:p14="http://schemas.microsoft.com/office/powerpoint/2010/main" val="2236684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
            <a:ext cx="9143999" cy="5299912"/>
          </a:xfrm>
          <a:prstGeom prst="rect">
            <a:avLst/>
          </a:prstGeom>
        </p:spPr>
        <p:txBody>
          <a:bodyPr wrap="square">
            <a:spAutoFit/>
          </a:bodyPr>
          <a:lstStyle/>
          <a:p>
            <a:pPr algn="just">
              <a:lnSpc>
                <a:spcPct val="90000"/>
              </a:lnSpc>
            </a:pPr>
            <a:r>
              <a:rPr lang="en-US" sz="4600" u="sng" dirty="0" smtClean="0">
                <a:solidFill>
                  <a:srgbClr val="FFFF00"/>
                </a:solidFill>
                <a:latin typeface="+mj-lt"/>
              </a:rPr>
              <a:t>Tk1:</a:t>
            </a:r>
            <a:r>
              <a:rPr lang="en-US" sz="4600" dirty="0" smtClean="0">
                <a:solidFill>
                  <a:srgbClr val="FFFFCC"/>
                </a:solidFill>
                <a:latin typeface="+mj-lt"/>
              </a:rPr>
              <a:t> </a:t>
            </a:r>
            <a:r>
              <a:rPr lang="vi-VN" sz="4600" dirty="0" smtClean="0">
                <a:solidFill>
                  <a:srgbClr val="FFFFCC"/>
                </a:solidFill>
                <a:latin typeface="+mj-lt"/>
              </a:rPr>
              <a:t>Những </a:t>
            </a:r>
            <a:r>
              <a:rPr lang="vi-VN" sz="4600" dirty="0">
                <a:solidFill>
                  <a:srgbClr val="FFFFCC"/>
                </a:solidFill>
                <a:latin typeface="+mj-lt"/>
              </a:rPr>
              <a:t>cánh hoa xinh tươi đẹp màu, và những trái trăng thơm lành ngọt ngào. Chút tình đoàn con cái, dâng về Cha nhân ái. Nến cháy sáng ấm một tình yêu, đoàn con hân hoan sum họp cùng nhau dâng lời kinh tiếng hát, như trầm hương thơm ngát</a:t>
            </a:r>
            <a:r>
              <a:rPr lang="vi-VN" sz="4600" dirty="0" smtClean="0">
                <a:solidFill>
                  <a:srgbClr val="FFFFCC"/>
                </a:solidFill>
                <a:latin typeface="+mj-lt"/>
              </a:rPr>
              <a:t>.</a:t>
            </a:r>
            <a:endParaRPr lang="en-US" sz="4600" dirty="0">
              <a:solidFill>
                <a:srgbClr val="FFFFCC"/>
              </a:solidFill>
              <a:latin typeface="+mj-lt"/>
            </a:endParaRPr>
          </a:p>
        </p:txBody>
      </p:sp>
    </p:spTree>
    <p:extLst>
      <p:ext uri="{BB962C8B-B14F-4D97-AF65-F5344CB8AC3E}">
        <p14:creationId xmlns:p14="http://schemas.microsoft.com/office/powerpoint/2010/main" val="123649110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8769"/>
            <a:ext cx="9144000" cy="4801314"/>
          </a:xfrm>
          <a:prstGeom prst="rect">
            <a:avLst/>
          </a:prstGeom>
        </p:spPr>
        <p:txBody>
          <a:bodyPr wrap="square" numCol="1">
            <a:spAutoFit/>
          </a:bodyPr>
          <a:lstStyle/>
          <a:p>
            <a:pPr algn="just"/>
            <a:r>
              <a:rPr lang="vi-VN" sz="5100" u="sng" dirty="0" smtClean="0">
                <a:solidFill>
                  <a:srgbClr val="FFFF00"/>
                </a:solidFill>
                <a:latin typeface="+mj-lt"/>
              </a:rPr>
              <a:t>Đ</a:t>
            </a:r>
            <a:r>
              <a:rPr lang="en-US" sz="5100" u="sng" dirty="0" smtClean="0">
                <a:solidFill>
                  <a:srgbClr val="FFFF00"/>
                </a:solidFill>
                <a:latin typeface="+mj-lt"/>
              </a:rPr>
              <a:t>k:</a:t>
            </a:r>
            <a:r>
              <a:rPr lang="vi-VN" sz="5100" dirty="0" smtClean="0">
                <a:solidFill>
                  <a:srgbClr val="FFFFCC"/>
                </a:solidFill>
                <a:latin typeface="+mj-lt"/>
              </a:rPr>
              <a:t> </a:t>
            </a:r>
            <a:r>
              <a:rPr lang="vi-VN" sz="5100" dirty="0">
                <a:solidFill>
                  <a:srgbClr val="FFFFCC"/>
                </a:solidFill>
                <a:latin typeface="+mj-lt"/>
              </a:rPr>
              <a:t>Xin chúc tụng Cha, Chúa Tể đất trời vinh hiển, Chúa muôn trùng ngàn đời vinh hiển. Xin Cha dủ thương, chúc phúc cho đoàn con, xin Cha nhận của lễ chân </a:t>
            </a:r>
            <a:r>
              <a:rPr lang="vi-VN" sz="5100" dirty="0" smtClean="0">
                <a:solidFill>
                  <a:srgbClr val="FFFFCC"/>
                </a:solidFill>
                <a:latin typeface="+mj-lt"/>
              </a:rPr>
              <a:t>thành</a:t>
            </a:r>
            <a:r>
              <a:rPr lang="en-US" sz="5100" dirty="0" smtClean="0">
                <a:solidFill>
                  <a:srgbClr val="FFFF00"/>
                </a:solidFill>
                <a:latin typeface="+mj-lt"/>
              </a:rPr>
              <a:t>…</a:t>
            </a:r>
            <a:endParaRPr lang="en-US" sz="5100" dirty="0">
              <a:solidFill>
                <a:srgbClr val="FFFF00"/>
              </a:solidFill>
              <a:latin typeface="+mj-lt"/>
            </a:endParaRPr>
          </a:p>
        </p:txBody>
      </p:sp>
    </p:spTree>
    <p:extLst>
      <p:ext uri="{BB962C8B-B14F-4D97-AF65-F5344CB8AC3E}">
        <p14:creationId xmlns:p14="http://schemas.microsoft.com/office/powerpoint/2010/main" val="228686317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8769"/>
            <a:ext cx="9144000" cy="4801314"/>
          </a:xfrm>
          <a:prstGeom prst="rect">
            <a:avLst/>
          </a:prstGeom>
        </p:spPr>
        <p:txBody>
          <a:bodyPr wrap="square" numCol="1">
            <a:spAutoFit/>
          </a:bodyPr>
          <a:lstStyle/>
          <a:p>
            <a:pPr algn="just"/>
            <a:r>
              <a:rPr lang="en-US" sz="5100" dirty="0" smtClean="0">
                <a:solidFill>
                  <a:srgbClr val="FFFF00"/>
                </a:solidFill>
                <a:latin typeface="+mj-lt"/>
              </a:rPr>
              <a:t>…</a:t>
            </a:r>
            <a:r>
              <a:rPr lang="vi-VN" sz="5100" dirty="0" smtClean="0">
                <a:solidFill>
                  <a:srgbClr val="FFFFCC"/>
                </a:solidFill>
                <a:latin typeface="+mj-lt"/>
              </a:rPr>
              <a:t> Xin </a:t>
            </a:r>
            <a:r>
              <a:rPr lang="vi-VN" sz="5100" dirty="0">
                <a:solidFill>
                  <a:srgbClr val="FFFFCC"/>
                </a:solidFill>
                <a:latin typeface="+mj-lt"/>
              </a:rPr>
              <a:t>chúc tụng Cha, Chúa Tể đất trời vinh hiển, Chúa muôn trùng ngàn đời vinh hiển. Xin Cha dủ thương, chúc phúc cho đoàn con, xin Cha nhận của lễ tình yêu.</a:t>
            </a:r>
            <a:endParaRPr lang="en-US" sz="5100" dirty="0">
              <a:solidFill>
                <a:srgbClr val="FFFFCC"/>
              </a:solidFill>
            </a:endParaRPr>
          </a:p>
        </p:txBody>
      </p:sp>
    </p:spTree>
    <p:extLst>
      <p:ext uri="{BB962C8B-B14F-4D97-AF65-F5344CB8AC3E}">
        <p14:creationId xmlns:p14="http://schemas.microsoft.com/office/powerpoint/2010/main" val="410219459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34" y="-655"/>
            <a:ext cx="9136166" cy="5189113"/>
          </a:xfrm>
          <a:prstGeom prst="rect">
            <a:avLst/>
          </a:prstGeom>
        </p:spPr>
        <p:txBody>
          <a:bodyPr wrap="square">
            <a:spAutoFit/>
          </a:bodyPr>
          <a:lstStyle/>
          <a:p>
            <a:pPr algn="just">
              <a:lnSpc>
                <a:spcPct val="90000"/>
              </a:lnSpc>
            </a:pPr>
            <a:r>
              <a:rPr lang="en-US" sz="4600" u="sng" dirty="0" smtClean="0">
                <a:solidFill>
                  <a:srgbClr val="FFFF00"/>
                </a:solidFill>
                <a:latin typeface="+mj-lt"/>
              </a:rPr>
              <a:t>Tk2:</a:t>
            </a:r>
            <a:r>
              <a:rPr lang="en-US" sz="4600" dirty="0">
                <a:solidFill>
                  <a:srgbClr val="FFFFCC"/>
                </a:solidFill>
                <a:latin typeface="+mj-lt"/>
              </a:rPr>
              <a:t> </a:t>
            </a:r>
            <a:r>
              <a:rPr lang="vi-VN" sz="4600" dirty="0" smtClean="0">
                <a:solidFill>
                  <a:srgbClr val="FFFFCC"/>
                </a:solidFill>
                <a:latin typeface="+mj-lt"/>
              </a:rPr>
              <a:t>Bánh </a:t>
            </a:r>
            <a:r>
              <a:rPr lang="vi-VN" sz="4600" dirty="0">
                <a:solidFill>
                  <a:srgbClr val="FFFFCC"/>
                </a:solidFill>
                <a:latin typeface="+mj-lt"/>
              </a:rPr>
              <a:t>trắng tinh thơm mùi ruộng đồng, và những trái nho ép thành rượu nồng. Thấm từng giọt mồ hôi, công nhọc nhằn vun xới. Xin Cha thương biến thành của </a:t>
            </a:r>
            <a:r>
              <a:rPr lang="en-US" sz="4600" dirty="0">
                <a:solidFill>
                  <a:srgbClr val="FFFFCC"/>
                </a:solidFill>
                <a:latin typeface="+mj-lt"/>
              </a:rPr>
              <a:t>ă</a:t>
            </a:r>
            <a:r>
              <a:rPr lang="vi-VN" sz="4600" dirty="0" smtClean="0">
                <a:solidFill>
                  <a:srgbClr val="FFFFCC"/>
                </a:solidFill>
                <a:latin typeface="+mj-lt"/>
              </a:rPr>
              <a:t>n</a:t>
            </a:r>
            <a:r>
              <a:rPr lang="vi-VN" sz="4600" dirty="0">
                <a:solidFill>
                  <a:srgbClr val="FFFFCC"/>
                </a:solidFill>
                <a:latin typeface="+mj-lt"/>
              </a:rPr>
              <a:t>, của uống thiêng liêng dưỡng nuôi đoàn con, nên thần lương cao quí, trong cuộc đời nhân thế.</a:t>
            </a:r>
            <a:endParaRPr lang="en-US" sz="4600" dirty="0">
              <a:solidFill>
                <a:srgbClr val="FFFFCC"/>
              </a:solidFill>
              <a:latin typeface="+mj-lt"/>
            </a:endParaRPr>
          </a:p>
        </p:txBody>
      </p:sp>
    </p:spTree>
    <p:extLst>
      <p:ext uri="{BB962C8B-B14F-4D97-AF65-F5344CB8AC3E}">
        <p14:creationId xmlns:p14="http://schemas.microsoft.com/office/powerpoint/2010/main" val="280418459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8769"/>
            <a:ext cx="9144000" cy="4801314"/>
          </a:xfrm>
          <a:prstGeom prst="rect">
            <a:avLst/>
          </a:prstGeom>
        </p:spPr>
        <p:txBody>
          <a:bodyPr wrap="square" numCol="1">
            <a:spAutoFit/>
          </a:bodyPr>
          <a:lstStyle/>
          <a:p>
            <a:pPr algn="just"/>
            <a:r>
              <a:rPr lang="vi-VN" sz="5100" u="sng" dirty="0" smtClean="0">
                <a:solidFill>
                  <a:srgbClr val="FFFF00"/>
                </a:solidFill>
                <a:latin typeface="+mj-lt"/>
              </a:rPr>
              <a:t>Đ</a:t>
            </a:r>
            <a:r>
              <a:rPr lang="en-US" sz="5100" u="sng" dirty="0" smtClean="0">
                <a:solidFill>
                  <a:srgbClr val="FFFF00"/>
                </a:solidFill>
              </a:rPr>
              <a:t>k:</a:t>
            </a:r>
            <a:r>
              <a:rPr lang="vi-VN" sz="5100" dirty="0" smtClean="0">
                <a:solidFill>
                  <a:srgbClr val="FFFFCC"/>
                </a:solidFill>
                <a:latin typeface="+mj-lt"/>
              </a:rPr>
              <a:t> </a:t>
            </a:r>
            <a:r>
              <a:rPr lang="vi-VN" sz="5100" dirty="0">
                <a:solidFill>
                  <a:srgbClr val="FFFFCC"/>
                </a:solidFill>
                <a:latin typeface="+mj-lt"/>
              </a:rPr>
              <a:t>Xin chúc tụng Cha, Chúa Tể đất trời vinh hiển, Chúa muôn trùng ngàn đời vinh hiển. Xin Cha dủ thương, chúc phúc cho đoàn con, xin Cha nhận của lễ chân </a:t>
            </a:r>
            <a:r>
              <a:rPr lang="vi-VN" sz="5100" dirty="0" smtClean="0">
                <a:solidFill>
                  <a:srgbClr val="FFFFCC"/>
                </a:solidFill>
                <a:latin typeface="+mj-lt"/>
              </a:rPr>
              <a:t>thành</a:t>
            </a:r>
            <a:r>
              <a:rPr lang="en-US" sz="5100" dirty="0" smtClean="0">
                <a:solidFill>
                  <a:srgbClr val="FFFF00"/>
                </a:solidFill>
              </a:rPr>
              <a:t>…</a:t>
            </a:r>
            <a:endParaRPr lang="en-US" sz="5100" dirty="0">
              <a:solidFill>
                <a:srgbClr val="FFFF00"/>
              </a:solidFill>
            </a:endParaRPr>
          </a:p>
        </p:txBody>
      </p:sp>
    </p:spTree>
    <p:extLst>
      <p:ext uri="{BB962C8B-B14F-4D97-AF65-F5344CB8AC3E}">
        <p14:creationId xmlns:p14="http://schemas.microsoft.com/office/powerpoint/2010/main" val="376376945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8769"/>
            <a:ext cx="9144000" cy="4801314"/>
          </a:xfrm>
          <a:prstGeom prst="rect">
            <a:avLst/>
          </a:prstGeom>
        </p:spPr>
        <p:txBody>
          <a:bodyPr wrap="square" numCol="1">
            <a:spAutoFit/>
          </a:bodyPr>
          <a:lstStyle/>
          <a:p>
            <a:pPr algn="just"/>
            <a:r>
              <a:rPr lang="en-US" sz="5100" dirty="0" smtClean="0">
                <a:solidFill>
                  <a:srgbClr val="FFFF00"/>
                </a:solidFill>
              </a:rPr>
              <a:t>…</a:t>
            </a:r>
            <a:r>
              <a:rPr lang="vi-VN" sz="5100" dirty="0" smtClean="0">
                <a:solidFill>
                  <a:srgbClr val="FFFFCC"/>
                </a:solidFill>
                <a:latin typeface="+mj-lt"/>
              </a:rPr>
              <a:t> Xin </a:t>
            </a:r>
            <a:r>
              <a:rPr lang="vi-VN" sz="5100" dirty="0">
                <a:solidFill>
                  <a:srgbClr val="FFFFCC"/>
                </a:solidFill>
                <a:latin typeface="+mj-lt"/>
              </a:rPr>
              <a:t>chúc tụng Cha, Chúa Tể đất trời vinh hiển, Chúa muôn trùng ngàn đời vinh hiển. Xin Cha dủ thương, chúc phúc cho đoàn con, xin Cha nhận của lễ tình yêu.</a:t>
            </a:r>
            <a:endParaRPr lang="en-US" sz="5100" dirty="0">
              <a:solidFill>
                <a:srgbClr val="FFFFCC"/>
              </a:solidFill>
            </a:endParaRPr>
          </a:p>
        </p:txBody>
      </p:sp>
    </p:spTree>
    <p:extLst>
      <p:ext uri="{BB962C8B-B14F-4D97-AF65-F5344CB8AC3E}">
        <p14:creationId xmlns:p14="http://schemas.microsoft.com/office/powerpoint/2010/main" val="71643327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025"/>
            <a:ext cx="9144000" cy="5244513"/>
          </a:xfrm>
          <a:prstGeom prst="rect">
            <a:avLst/>
          </a:prstGeom>
        </p:spPr>
        <p:txBody>
          <a:bodyPr wrap="square">
            <a:spAutoFit/>
          </a:bodyPr>
          <a:lstStyle/>
          <a:p>
            <a:pPr algn="just">
              <a:lnSpc>
                <a:spcPct val="90000"/>
              </a:lnSpc>
            </a:pPr>
            <a:r>
              <a:rPr lang="en-US" sz="4650" u="sng" dirty="0" smtClean="0">
                <a:solidFill>
                  <a:srgbClr val="FFFF00"/>
                </a:solidFill>
                <a:latin typeface="+mj-lt"/>
              </a:rPr>
              <a:t>Tk3:</a:t>
            </a:r>
            <a:r>
              <a:rPr lang="vi-VN" sz="4650" dirty="0" smtClean="0">
                <a:solidFill>
                  <a:srgbClr val="FFFFCC"/>
                </a:solidFill>
                <a:latin typeface="+mj-lt"/>
              </a:rPr>
              <a:t> </a:t>
            </a:r>
            <a:r>
              <a:rPr lang="vi-VN" sz="4650" dirty="0">
                <a:solidFill>
                  <a:srgbClr val="FFFFCC"/>
                </a:solidFill>
                <a:latin typeface="+mj-lt"/>
              </a:rPr>
              <a:t>Những nỗi vui nỗi buồn trần gian, cùng những lắng lo vất vả nhọc nhằn. Ai đời còn tăm tối, gánh nặng nề chới với. Xin dâng Cha ước vọng đẹp tươi, đời sống thánh hiến chứa chan niềm vui, trong Thần Linh thánh khiết, dâng trọn tình tha thiết..</a:t>
            </a:r>
            <a:endParaRPr lang="en-US" sz="4650" dirty="0">
              <a:solidFill>
                <a:srgbClr val="FFFFCC"/>
              </a:solidFill>
              <a:latin typeface="+mj-lt"/>
            </a:endParaRPr>
          </a:p>
        </p:txBody>
      </p:sp>
    </p:spTree>
    <p:extLst>
      <p:ext uri="{BB962C8B-B14F-4D97-AF65-F5344CB8AC3E}">
        <p14:creationId xmlns:p14="http://schemas.microsoft.com/office/powerpoint/2010/main" val="211189831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smtClean="0">
                <a:solidFill>
                  <a:srgbClr val="FFFF00"/>
                </a:solidFill>
              </a:rPr>
              <a:t>Tk3</a:t>
            </a:r>
            <a:r>
              <a:rPr lang="en-US" sz="4800" b="0" u="sng" dirty="0" smtClean="0">
                <a:solidFill>
                  <a:srgbClr val="FFFF00"/>
                </a:solidFill>
                <a:effectLst/>
              </a:rPr>
              <a:t>:</a:t>
            </a:r>
            <a:r>
              <a:rPr lang="en-US" sz="4800" b="0" dirty="0" smtClean="0">
                <a:solidFill>
                  <a:srgbClr val="FFFFCC"/>
                </a:solidFill>
                <a:effectLst/>
              </a:rPr>
              <a:t> </a:t>
            </a:r>
            <a:r>
              <a:rPr lang="vi-VN" sz="4800" dirty="0">
                <a:solidFill>
                  <a:srgbClr val="FFFFCC"/>
                </a:solidFill>
              </a:rPr>
              <a:t>Nhưng đáng thương thay nhân loại đã trở lòng, làm nên mạo gai nhọn sắc rạch nát tim Mẹ lành. Mong ước Trinh Vương lượng tha thứ bao dung cho thế nhân bao tội lỗi, xin Đức Mẹ thương tình.</a:t>
            </a:r>
            <a:endParaRPr lang="en-US" sz="4800" b="0" dirty="0">
              <a:solidFill>
                <a:srgbClr val="FFFFCC"/>
              </a:solidFill>
              <a:effectLst/>
            </a:endParaRPr>
          </a:p>
        </p:txBody>
      </p:sp>
    </p:spTree>
    <p:extLst>
      <p:ext uri="{BB962C8B-B14F-4D97-AF65-F5344CB8AC3E}">
        <p14:creationId xmlns:p14="http://schemas.microsoft.com/office/powerpoint/2010/main" val="26518350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8769"/>
            <a:ext cx="9144000" cy="4801314"/>
          </a:xfrm>
          <a:prstGeom prst="rect">
            <a:avLst/>
          </a:prstGeom>
        </p:spPr>
        <p:txBody>
          <a:bodyPr wrap="square" numCol="1">
            <a:spAutoFit/>
          </a:bodyPr>
          <a:lstStyle/>
          <a:p>
            <a:pPr algn="just"/>
            <a:r>
              <a:rPr lang="vi-VN" sz="5100" u="sng" dirty="0" smtClean="0">
                <a:solidFill>
                  <a:srgbClr val="FFFF00"/>
                </a:solidFill>
                <a:latin typeface="+mj-lt"/>
              </a:rPr>
              <a:t>Đ</a:t>
            </a:r>
            <a:r>
              <a:rPr lang="en-US" sz="5100" u="sng" dirty="0" smtClean="0">
                <a:solidFill>
                  <a:srgbClr val="FFFF00"/>
                </a:solidFill>
              </a:rPr>
              <a:t>k:</a:t>
            </a:r>
            <a:r>
              <a:rPr lang="vi-VN" sz="5100" dirty="0" smtClean="0">
                <a:solidFill>
                  <a:srgbClr val="FFFFCC"/>
                </a:solidFill>
                <a:latin typeface="+mj-lt"/>
              </a:rPr>
              <a:t> </a:t>
            </a:r>
            <a:r>
              <a:rPr lang="vi-VN" sz="5100" dirty="0">
                <a:solidFill>
                  <a:srgbClr val="FFFFCC"/>
                </a:solidFill>
                <a:latin typeface="+mj-lt"/>
              </a:rPr>
              <a:t>Xin chúc tụng Cha, Chúa Tể đất trời vinh hiển, Chúa muôn trùng ngàn đời vinh hiển. Xin Cha dủ thương, chúc phúc cho đoàn con, xin Cha nhận của lễ chân </a:t>
            </a:r>
            <a:r>
              <a:rPr lang="vi-VN" sz="5100" dirty="0" smtClean="0">
                <a:solidFill>
                  <a:srgbClr val="FFFFCC"/>
                </a:solidFill>
                <a:latin typeface="+mj-lt"/>
              </a:rPr>
              <a:t>thành</a:t>
            </a:r>
            <a:r>
              <a:rPr lang="en-US" sz="5100" dirty="0" smtClean="0">
                <a:solidFill>
                  <a:srgbClr val="FFFF00"/>
                </a:solidFill>
              </a:rPr>
              <a:t>…</a:t>
            </a:r>
            <a:endParaRPr lang="en-US" sz="5100" dirty="0">
              <a:solidFill>
                <a:srgbClr val="FFFF00"/>
              </a:solidFill>
            </a:endParaRPr>
          </a:p>
        </p:txBody>
      </p:sp>
    </p:spTree>
    <p:extLst>
      <p:ext uri="{BB962C8B-B14F-4D97-AF65-F5344CB8AC3E}">
        <p14:creationId xmlns:p14="http://schemas.microsoft.com/office/powerpoint/2010/main" val="216247727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8769"/>
            <a:ext cx="9144000" cy="4801314"/>
          </a:xfrm>
          <a:prstGeom prst="rect">
            <a:avLst/>
          </a:prstGeom>
        </p:spPr>
        <p:txBody>
          <a:bodyPr wrap="square" numCol="1">
            <a:spAutoFit/>
          </a:bodyPr>
          <a:lstStyle/>
          <a:p>
            <a:pPr algn="just"/>
            <a:r>
              <a:rPr lang="en-US" sz="5100" dirty="0" smtClean="0">
                <a:solidFill>
                  <a:srgbClr val="FFFF00"/>
                </a:solidFill>
              </a:rPr>
              <a:t>…</a:t>
            </a:r>
            <a:r>
              <a:rPr lang="vi-VN" sz="5100" dirty="0" smtClean="0">
                <a:solidFill>
                  <a:srgbClr val="FFFFCC"/>
                </a:solidFill>
                <a:latin typeface="+mj-lt"/>
              </a:rPr>
              <a:t> Xin </a:t>
            </a:r>
            <a:r>
              <a:rPr lang="vi-VN" sz="5100" dirty="0">
                <a:solidFill>
                  <a:srgbClr val="FFFFCC"/>
                </a:solidFill>
                <a:latin typeface="+mj-lt"/>
              </a:rPr>
              <a:t>chúc tụng Cha, Chúa Tể đất trời vinh hiển, Chúa muôn trùng ngàn đời vinh hiển. Xin Cha dủ thương, chúc phúc cho đoàn con, xin Cha nhận của lễ tình yêu.</a:t>
            </a:r>
            <a:endParaRPr lang="en-US" sz="5100" dirty="0">
              <a:solidFill>
                <a:srgbClr val="FFFFCC"/>
              </a:solidFill>
            </a:endParaRPr>
          </a:p>
        </p:txBody>
      </p:sp>
    </p:spTree>
    <p:extLst>
      <p:ext uri="{BB962C8B-B14F-4D97-AF65-F5344CB8AC3E}">
        <p14:creationId xmlns:p14="http://schemas.microsoft.com/office/powerpoint/2010/main" val="157511133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33400" y="-38417"/>
            <a:ext cx="3276600" cy="5200967"/>
          </a:xfrm>
          <a:prstGeom prst="rect">
            <a:avLst/>
          </a:prstGeom>
        </p:spPr>
      </p:pic>
    </p:spTree>
    <p:extLst>
      <p:ext uri="{BB962C8B-B14F-4D97-AF65-F5344CB8AC3E}">
        <p14:creationId xmlns:p14="http://schemas.microsoft.com/office/powerpoint/2010/main" val="22814820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056233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smtClean="0">
                <a:solidFill>
                  <a:srgbClr val="FFFF00"/>
                </a:solidFill>
                <a:effectLst/>
              </a:rPr>
              <a:t>Ca </a:t>
            </a:r>
            <a:r>
              <a:rPr lang="en-US" sz="6000" b="0" dirty="0" err="1" smtClean="0">
                <a:solidFill>
                  <a:srgbClr val="FFFF00"/>
                </a:solidFill>
                <a:effectLst/>
              </a:rPr>
              <a:t>Hiệp</a:t>
            </a:r>
            <a:r>
              <a:rPr lang="en-US" sz="6000" b="0" dirty="0" smtClean="0">
                <a:solidFill>
                  <a:srgbClr val="FFFF00"/>
                </a:solidFill>
                <a:effectLst/>
              </a:rPr>
              <a:t> </a:t>
            </a:r>
            <a:r>
              <a:rPr lang="en-US" sz="6000" b="0" dirty="0" err="1">
                <a:solidFill>
                  <a:srgbClr val="FFFF00"/>
                </a:solidFill>
                <a:effectLst/>
              </a:rPr>
              <a:t>Lễ</a:t>
            </a:r>
            <a:r>
              <a:rPr lang="en-US" sz="6000" b="0" dirty="0">
                <a:solidFill>
                  <a:srgbClr val="FFFF00"/>
                </a:solidFill>
                <a:effectLst/>
              </a:rPr>
              <a:t/>
            </a:r>
            <a:br>
              <a:rPr lang="en-US" sz="6000" b="0" dirty="0">
                <a:solidFill>
                  <a:srgbClr val="FFFF00"/>
                </a:solidFill>
                <a:effectLst/>
              </a:rPr>
            </a:br>
            <a:r>
              <a:rPr lang="en-US" sz="6000" dirty="0" smtClean="0">
                <a:solidFill>
                  <a:srgbClr val="FFFF00"/>
                </a:solidFill>
              </a:rPr>
              <a:t>VÌ NGOÀI CHÚA RA</a:t>
            </a:r>
            <a:br>
              <a:rPr lang="en-US" sz="6000" dirty="0" smtClean="0">
                <a:solidFill>
                  <a:srgbClr val="FFFF00"/>
                </a:solidFill>
              </a:rPr>
            </a:br>
            <a:r>
              <a:rPr lang="en-US" sz="5500" i="1" dirty="0" err="1" smtClean="0">
                <a:solidFill>
                  <a:srgbClr val="FFFFCC"/>
                </a:solidFill>
              </a:rPr>
              <a:t>Phùng</a:t>
            </a:r>
            <a:r>
              <a:rPr lang="en-US" sz="5500" i="1" dirty="0" smtClean="0">
                <a:solidFill>
                  <a:srgbClr val="FFFFCC"/>
                </a:solidFill>
              </a:rPr>
              <a:t> Minh </a:t>
            </a:r>
            <a:r>
              <a:rPr lang="en-US" sz="5500" i="1" dirty="0" err="1" smtClean="0">
                <a:solidFill>
                  <a:srgbClr val="FFFFCC"/>
                </a:solidFill>
              </a:rPr>
              <a:t>Mẫn</a:t>
            </a:r>
            <a:endParaRPr lang="en-US" sz="5500" b="0" i="1" dirty="0">
              <a:solidFill>
                <a:srgbClr val="FFFFCC"/>
              </a:solidFill>
              <a:effectLst/>
            </a:endParaRPr>
          </a:p>
        </p:txBody>
      </p:sp>
    </p:spTree>
    <p:extLst>
      <p:ext uri="{BB962C8B-B14F-4D97-AF65-F5344CB8AC3E}">
        <p14:creationId xmlns:p14="http://schemas.microsoft.com/office/powerpoint/2010/main" val="26215905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u="sng" dirty="0" smtClean="0">
                <a:solidFill>
                  <a:srgbClr val="FFFF00"/>
                </a:solidFill>
              </a:rPr>
              <a:t>Tk1</a:t>
            </a:r>
            <a:r>
              <a:rPr lang="en-US" sz="5000" b="0" u="sng" dirty="0" smtClean="0">
                <a:solidFill>
                  <a:srgbClr val="FFFF00"/>
                </a:solidFill>
                <a:effectLst/>
              </a:rPr>
              <a:t>:</a:t>
            </a:r>
            <a:r>
              <a:rPr lang="en-US" sz="5000" b="0" dirty="0" smtClean="0">
                <a:solidFill>
                  <a:schemeClr val="bg1"/>
                </a:solidFill>
                <a:effectLst/>
              </a:rPr>
              <a:t> </a:t>
            </a:r>
            <a:r>
              <a:rPr lang="vi-VN" sz="5000" dirty="0">
                <a:solidFill>
                  <a:srgbClr val="FFFFCC"/>
                </a:solidFill>
              </a:rPr>
              <a:t>Chỉ có mình Chúa là chốn con tựa nương, là thành lũy vững bền chở che con yên hàn. Dù có cuồng phong dù bão giông giăng đầy, con vẫn không lo gì khi đời có </a:t>
            </a:r>
            <a:r>
              <a:rPr lang="vi-VN" sz="5000" dirty="0" smtClean="0">
                <a:solidFill>
                  <a:srgbClr val="FFFFCC"/>
                </a:solidFill>
              </a:rPr>
              <a:t>Ngài</a:t>
            </a:r>
            <a:r>
              <a:rPr lang="en-US" sz="5000" dirty="0" smtClean="0">
                <a:solidFill>
                  <a:srgbClr val="FFFFCC"/>
                </a:solidFill>
              </a:rPr>
              <a:t>.</a:t>
            </a:r>
            <a:endParaRPr lang="en-US" sz="5000" b="0" dirty="0">
              <a:solidFill>
                <a:srgbClr val="FFFFCC"/>
              </a:solidFill>
              <a:effectLst/>
            </a:endParaRPr>
          </a:p>
        </p:txBody>
      </p:sp>
    </p:spTree>
    <p:extLst>
      <p:ext uri="{BB962C8B-B14F-4D97-AF65-F5344CB8AC3E}">
        <p14:creationId xmlns:p14="http://schemas.microsoft.com/office/powerpoint/2010/main" val="415642763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err="1" smtClean="0">
                <a:solidFill>
                  <a:srgbClr val="FFFF00"/>
                </a:solidFill>
                <a:effectLst/>
              </a:rPr>
              <a:t>Đk</a:t>
            </a:r>
            <a:r>
              <a:rPr lang="en-US" sz="5000" b="0" u="sng" dirty="0" smtClean="0">
                <a:solidFill>
                  <a:srgbClr val="FFFF00"/>
                </a:solidFill>
                <a:effectLst/>
              </a:rPr>
              <a:t>:</a:t>
            </a:r>
            <a:r>
              <a:rPr lang="en-US" sz="5000" b="0" dirty="0" smtClean="0">
                <a:solidFill>
                  <a:schemeClr val="bg1"/>
                </a:solidFill>
                <a:effectLst/>
              </a:rPr>
              <a:t> </a:t>
            </a:r>
            <a:r>
              <a:rPr lang="vi-VN" sz="5000" dirty="0"/>
              <a:t> </a:t>
            </a:r>
            <a:r>
              <a:rPr lang="vi-VN" sz="5000" dirty="0">
                <a:solidFill>
                  <a:srgbClr val="FFFFCC"/>
                </a:solidFill>
              </a:rPr>
              <a:t>Vì ngoài Ngài ra con tìm đâu thấy bình </a:t>
            </a:r>
            <a:r>
              <a:rPr lang="vi-VN" sz="5000" dirty="0" smtClean="0">
                <a:solidFill>
                  <a:srgbClr val="FFFFCC"/>
                </a:solidFill>
              </a:rPr>
              <a:t>an</a:t>
            </a:r>
            <a:r>
              <a:rPr lang="en-US" sz="5000" dirty="0" smtClean="0">
                <a:solidFill>
                  <a:srgbClr val="FFFFCC"/>
                </a:solidFill>
              </a:rPr>
              <a:t>. N</a:t>
            </a:r>
            <a:r>
              <a:rPr lang="vi-VN" sz="5000" dirty="0" smtClean="0">
                <a:solidFill>
                  <a:srgbClr val="FFFFCC"/>
                </a:solidFill>
              </a:rPr>
              <a:t>ào </a:t>
            </a:r>
            <a:r>
              <a:rPr lang="vi-VN" sz="5000" dirty="0">
                <a:solidFill>
                  <a:srgbClr val="FFFFCC"/>
                </a:solidFill>
              </a:rPr>
              <a:t>có chi lâu bền ở nơi dương trần. Vì ngoài Ngài ra ai là chốn con nương nhờ, từ nay đến muôn đời xin Ngài bảo toàn thân </a:t>
            </a:r>
            <a:r>
              <a:rPr lang="vi-VN" sz="5000" dirty="0" smtClean="0">
                <a:solidFill>
                  <a:srgbClr val="FFFFCC"/>
                </a:solidFill>
              </a:rPr>
              <a:t>con</a:t>
            </a:r>
            <a:r>
              <a:rPr lang="en-US" sz="5000" dirty="0" smtClean="0">
                <a:solidFill>
                  <a:srgbClr val="FFFFCC"/>
                </a:solidFill>
              </a:rPr>
              <a:t>.</a:t>
            </a:r>
            <a:endParaRPr lang="en-US" sz="5000" b="0" dirty="0">
              <a:solidFill>
                <a:srgbClr val="FFFFCC"/>
              </a:solidFill>
              <a:effectLst/>
            </a:endParaRPr>
          </a:p>
        </p:txBody>
      </p:sp>
    </p:spTree>
    <p:extLst>
      <p:ext uri="{BB962C8B-B14F-4D97-AF65-F5344CB8AC3E}">
        <p14:creationId xmlns:p14="http://schemas.microsoft.com/office/powerpoint/2010/main" val="133261320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smtClean="0">
                <a:solidFill>
                  <a:srgbClr val="FFFF00"/>
                </a:solidFill>
                <a:effectLst/>
              </a:rPr>
              <a:t>Tk2:</a:t>
            </a:r>
            <a:r>
              <a:rPr lang="en-US" sz="5000" b="0" dirty="0" smtClean="0">
                <a:solidFill>
                  <a:schemeClr val="bg1"/>
                </a:solidFill>
                <a:effectLst/>
              </a:rPr>
              <a:t> </a:t>
            </a:r>
            <a:r>
              <a:rPr lang="vi-VN" sz="5000" dirty="0">
                <a:solidFill>
                  <a:srgbClr val="FFFFCC"/>
                </a:solidFill>
              </a:rPr>
              <a:t>Tựa nép vào bên lòng Chúa con thảnh thơi, như em bé thơ dại ngủ ngon trong tay mẹ. Nguyện ước đời con được Chúa yêu thương hoài, thao thức suốt canh dài con tưởng nhớ </a:t>
            </a:r>
            <a:r>
              <a:rPr lang="vi-VN" sz="5000" dirty="0" smtClean="0">
                <a:solidFill>
                  <a:srgbClr val="FFFFCC"/>
                </a:solidFill>
              </a:rPr>
              <a:t>Ngài</a:t>
            </a:r>
            <a:r>
              <a:rPr lang="en-US" sz="5000" dirty="0" smtClean="0">
                <a:solidFill>
                  <a:srgbClr val="FFFFCC"/>
                </a:solidFill>
              </a:rPr>
              <a:t>.</a:t>
            </a:r>
            <a:endParaRPr lang="en-US" sz="5000" b="0" dirty="0">
              <a:solidFill>
                <a:srgbClr val="FFFFCC"/>
              </a:solidFill>
              <a:effectLst/>
            </a:endParaRPr>
          </a:p>
        </p:txBody>
      </p:sp>
    </p:spTree>
    <p:extLst>
      <p:ext uri="{BB962C8B-B14F-4D97-AF65-F5344CB8AC3E}">
        <p14:creationId xmlns:p14="http://schemas.microsoft.com/office/powerpoint/2010/main" val="346815181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err="1" smtClean="0">
                <a:solidFill>
                  <a:srgbClr val="FFFF00"/>
                </a:solidFill>
                <a:effectLst/>
              </a:rPr>
              <a:t>Đk</a:t>
            </a:r>
            <a:r>
              <a:rPr lang="en-US" sz="5000" b="0" u="sng" dirty="0" smtClean="0">
                <a:solidFill>
                  <a:srgbClr val="FFFF00"/>
                </a:solidFill>
                <a:effectLst/>
              </a:rPr>
              <a:t>:</a:t>
            </a:r>
            <a:r>
              <a:rPr lang="en-US" sz="5000" b="0" dirty="0" smtClean="0">
                <a:solidFill>
                  <a:schemeClr val="bg1"/>
                </a:solidFill>
                <a:effectLst/>
              </a:rPr>
              <a:t> </a:t>
            </a:r>
            <a:r>
              <a:rPr lang="vi-VN" sz="5000" dirty="0"/>
              <a:t> </a:t>
            </a:r>
            <a:r>
              <a:rPr lang="vi-VN" sz="5000" dirty="0">
                <a:solidFill>
                  <a:srgbClr val="FFFFCC"/>
                </a:solidFill>
              </a:rPr>
              <a:t>Vì ngoài Ngài ra con tìm đâu thấy bình </a:t>
            </a:r>
            <a:r>
              <a:rPr lang="vi-VN" sz="5000" dirty="0" smtClean="0">
                <a:solidFill>
                  <a:srgbClr val="FFFFCC"/>
                </a:solidFill>
              </a:rPr>
              <a:t>an</a:t>
            </a:r>
            <a:r>
              <a:rPr lang="en-US" sz="5000" dirty="0" smtClean="0">
                <a:solidFill>
                  <a:srgbClr val="FFFFCC"/>
                </a:solidFill>
              </a:rPr>
              <a:t>. N</a:t>
            </a:r>
            <a:r>
              <a:rPr lang="vi-VN" sz="5000" dirty="0" smtClean="0">
                <a:solidFill>
                  <a:srgbClr val="FFFFCC"/>
                </a:solidFill>
              </a:rPr>
              <a:t>ào </a:t>
            </a:r>
            <a:r>
              <a:rPr lang="vi-VN" sz="5000" dirty="0">
                <a:solidFill>
                  <a:srgbClr val="FFFFCC"/>
                </a:solidFill>
              </a:rPr>
              <a:t>có chi lâu bền ở nơi dương trần. Vì ngoài Ngài ra ai là chốn con nương nhờ, từ nay đến muôn đời xin Ngài bảo toàn thân </a:t>
            </a:r>
            <a:r>
              <a:rPr lang="vi-VN" sz="5000" dirty="0" smtClean="0">
                <a:solidFill>
                  <a:srgbClr val="FFFFCC"/>
                </a:solidFill>
              </a:rPr>
              <a:t>con</a:t>
            </a:r>
            <a:r>
              <a:rPr lang="en-US" sz="5000" dirty="0" smtClean="0">
                <a:solidFill>
                  <a:srgbClr val="FFFFCC"/>
                </a:solidFill>
              </a:rPr>
              <a:t>.</a:t>
            </a:r>
            <a:endParaRPr lang="en-US" sz="5000" b="0" dirty="0">
              <a:solidFill>
                <a:srgbClr val="FFFFCC"/>
              </a:solidFill>
              <a:effectLst/>
            </a:endParaRPr>
          </a:p>
        </p:txBody>
      </p:sp>
    </p:spTree>
    <p:extLst>
      <p:ext uri="{BB962C8B-B14F-4D97-AF65-F5344CB8AC3E}">
        <p14:creationId xmlns:p14="http://schemas.microsoft.com/office/powerpoint/2010/main" val="274904592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u="sng" dirty="0" smtClean="0">
                <a:solidFill>
                  <a:srgbClr val="FFFF00"/>
                </a:solidFill>
              </a:rPr>
              <a:t>Tk3</a:t>
            </a:r>
            <a:r>
              <a:rPr lang="en-US" sz="5000" b="0" u="sng" dirty="0" smtClean="0">
                <a:solidFill>
                  <a:srgbClr val="FFFF00"/>
                </a:solidFill>
                <a:effectLst/>
              </a:rPr>
              <a:t>:</a:t>
            </a:r>
            <a:r>
              <a:rPr lang="en-US" sz="5000" b="0" dirty="0" smtClean="0">
                <a:solidFill>
                  <a:schemeClr val="bg1"/>
                </a:solidFill>
                <a:effectLst/>
              </a:rPr>
              <a:t> </a:t>
            </a:r>
            <a:r>
              <a:rPr lang="vi-VN" sz="5000" dirty="0">
                <a:solidFill>
                  <a:srgbClr val="FFFFCC"/>
                </a:solidFill>
              </a:rPr>
              <a:t>Quyền quý lợi danh tựa cánh hoa mỏng manh, một cơn gió vô tình làm hoa kia xa cành. Hạnh phúc đời con là Chúa luôn ở cùng, là phúc vinh thiên đàng muôn đời bất </a:t>
            </a:r>
            <a:r>
              <a:rPr lang="vi-VN" sz="5000" dirty="0" smtClean="0">
                <a:solidFill>
                  <a:srgbClr val="FFFFCC"/>
                </a:solidFill>
              </a:rPr>
              <a:t>tận</a:t>
            </a:r>
            <a:r>
              <a:rPr lang="en-US" sz="5000" dirty="0" smtClean="0">
                <a:solidFill>
                  <a:srgbClr val="FFFFCC"/>
                </a:solidFill>
              </a:rPr>
              <a:t>.</a:t>
            </a:r>
            <a:endParaRPr lang="en-US" sz="5000" b="0" dirty="0">
              <a:solidFill>
                <a:srgbClr val="FFFFCC"/>
              </a:solidFill>
              <a:effectLst/>
            </a:endParaRPr>
          </a:p>
        </p:txBody>
      </p:sp>
    </p:spTree>
    <p:extLst>
      <p:ext uri="{BB962C8B-B14F-4D97-AF65-F5344CB8AC3E}">
        <p14:creationId xmlns:p14="http://schemas.microsoft.com/office/powerpoint/2010/main" val="369527445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000" b="0" u="sng" dirty="0" err="1">
                <a:solidFill>
                  <a:srgbClr val="FFFF00"/>
                </a:solidFill>
                <a:effectLst/>
              </a:rPr>
              <a:t>Đk</a:t>
            </a:r>
            <a:r>
              <a:rPr lang="en-US" sz="5000" b="0" u="sng">
                <a:solidFill>
                  <a:srgbClr val="FFFF00"/>
                </a:solidFill>
                <a:effectLst/>
              </a:rPr>
              <a:t>:</a:t>
            </a:r>
            <a:r>
              <a:rPr lang="en-US" sz="5000" b="0">
                <a:solidFill>
                  <a:srgbClr val="FFFFCC"/>
                </a:solidFill>
                <a:effectLst/>
              </a:rPr>
              <a:t> </a:t>
            </a:r>
            <a:r>
              <a:rPr lang="vi-VN" sz="5000">
                <a:solidFill>
                  <a:srgbClr val="FFFFCC"/>
                </a:solidFill>
              </a:rPr>
              <a:t>Mẹ Maria! Ai là không được Mẹ thương đến, khốn thay nhân loại mê đắm nên lãng quên. Mẹ Fatima! Con nguyện xin đền tạ yêu mến, muốn hy sinh nhiều, yên ủi Mẹ khỏi ưu phiền.</a:t>
            </a:r>
            <a:endParaRPr lang="vi-VN" sz="5000" b="0" dirty="0">
              <a:solidFill>
                <a:srgbClr val="FFFFCC"/>
              </a:solidFill>
              <a:effectLst/>
            </a:endParaRPr>
          </a:p>
        </p:txBody>
      </p:sp>
    </p:spTree>
    <p:extLst>
      <p:ext uri="{BB962C8B-B14F-4D97-AF65-F5344CB8AC3E}">
        <p14:creationId xmlns:p14="http://schemas.microsoft.com/office/powerpoint/2010/main" val="19643311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err="1" smtClean="0">
                <a:solidFill>
                  <a:srgbClr val="FFFF00"/>
                </a:solidFill>
                <a:effectLst/>
              </a:rPr>
              <a:t>Đk</a:t>
            </a:r>
            <a:r>
              <a:rPr lang="en-US" sz="5000" b="0" u="sng" dirty="0" smtClean="0">
                <a:solidFill>
                  <a:srgbClr val="FFFF00"/>
                </a:solidFill>
                <a:effectLst/>
              </a:rPr>
              <a:t>:</a:t>
            </a:r>
            <a:r>
              <a:rPr lang="en-US" sz="5000" b="0" dirty="0" smtClean="0">
                <a:solidFill>
                  <a:schemeClr val="bg1"/>
                </a:solidFill>
                <a:effectLst/>
              </a:rPr>
              <a:t> </a:t>
            </a:r>
            <a:r>
              <a:rPr lang="vi-VN" sz="5000" dirty="0"/>
              <a:t> </a:t>
            </a:r>
            <a:r>
              <a:rPr lang="vi-VN" sz="5000" dirty="0">
                <a:solidFill>
                  <a:srgbClr val="FFFFCC"/>
                </a:solidFill>
              </a:rPr>
              <a:t>Vì ngoài Ngài ra con tìm đâu thấy bình </a:t>
            </a:r>
            <a:r>
              <a:rPr lang="vi-VN" sz="5000" dirty="0" smtClean="0">
                <a:solidFill>
                  <a:srgbClr val="FFFFCC"/>
                </a:solidFill>
              </a:rPr>
              <a:t>an</a:t>
            </a:r>
            <a:r>
              <a:rPr lang="en-US" sz="5000" dirty="0" smtClean="0">
                <a:solidFill>
                  <a:srgbClr val="FFFFCC"/>
                </a:solidFill>
              </a:rPr>
              <a:t>. N</a:t>
            </a:r>
            <a:r>
              <a:rPr lang="vi-VN" sz="5000" dirty="0" smtClean="0">
                <a:solidFill>
                  <a:srgbClr val="FFFFCC"/>
                </a:solidFill>
              </a:rPr>
              <a:t>ào </a:t>
            </a:r>
            <a:r>
              <a:rPr lang="vi-VN" sz="5000" dirty="0">
                <a:solidFill>
                  <a:srgbClr val="FFFFCC"/>
                </a:solidFill>
              </a:rPr>
              <a:t>có chi lâu bền ở nơi dương trần. Vì ngoài Ngài ra ai là chốn con nương nhờ, từ nay đến muôn đời xin Ngài bảo toàn thân </a:t>
            </a:r>
            <a:r>
              <a:rPr lang="vi-VN" sz="5000" dirty="0" smtClean="0">
                <a:solidFill>
                  <a:srgbClr val="FFFFCC"/>
                </a:solidFill>
              </a:rPr>
              <a:t>con</a:t>
            </a:r>
            <a:r>
              <a:rPr lang="en-US" sz="5000" dirty="0" smtClean="0">
                <a:solidFill>
                  <a:srgbClr val="FFFFCC"/>
                </a:solidFill>
              </a:rPr>
              <a:t>.</a:t>
            </a:r>
            <a:endParaRPr lang="en-US" sz="5000" b="0" dirty="0">
              <a:solidFill>
                <a:srgbClr val="FFFFCC"/>
              </a:solidFill>
              <a:effectLst/>
            </a:endParaRPr>
          </a:p>
        </p:txBody>
      </p:sp>
    </p:spTree>
    <p:extLst>
      <p:ext uri="{BB962C8B-B14F-4D97-AF65-F5344CB8AC3E}">
        <p14:creationId xmlns:p14="http://schemas.microsoft.com/office/powerpoint/2010/main" val="324245250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837371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4695154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smtClean="0">
                <a:solidFill>
                  <a:srgbClr val="FFFF00"/>
                </a:solidFill>
                <a:effectLst/>
              </a:rPr>
              <a:t>Ca </a:t>
            </a:r>
            <a:r>
              <a:rPr lang="en-US" sz="6000" b="0" dirty="0" err="1" smtClean="0">
                <a:solidFill>
                  <a:srgbClr val="FFFF00"/>
                </a:solidFill>
                <a:effectLst/>
              </a:rPr>
              <a:t>Kết</a:t>
            </a:r>
            <a:r>
              <a:rPr lang="en-US" sz="6000" b="0" dirty="0" smtClean="0">
                <a:solidFill>
                  <a:srgbClr val="FFFF00"/>
                </a:solidFill>
                <a:effectLst/>
              </a:rPr>
              <a:t> </a:t>
            </a:r>
            <a:r>
              <a:rPr lang="en-US" sz="6000" b="0" dirty="0" err="1">
                <a:solidFill>
                  <a:srgbClr val="FFFF00"/>
                </a:solidFill>
                <a:effectLst/>
              </a:rPr>
              <a:t>Lễ</a:t>
            </a:r>
            <a:r>
              <a:rPr lang="en-US" sz="6000" b="0" dirty="0">
                <a:solidFill>
                  <a:srgbClr val="FFFF00"/>
                </a:solidFill>
                <a:effectLst/>
              </a:rPr>
              <a:t/>
            </a:r>
            <a:br>
              <a:rPr lang="en-US" sz="6000" b="0" dirty="0">
                <a:solidFill>
                  <a:srgbClr val="FFFF00"/>
                </a:solidFill>
                <a:effectLst/>
              </a:rPr>
            </a:br>
            <a:r>
              <a:rPr lang="en-US" sz="6000" dirty="0" smtClean="0">
                <a:solidFill>
                  <a:srgbClr val="FFFF00"/>
                </a:solidFill>
              </a:rPr>
              <a:t>NỮ VƯƠNG VÔ NHIỄM</a:t>
            </a:r>
            <a:br>
              <a:rPr lang="en-US" sz="6000" dirty="0" smtClean="0">
                <a:solidFill>
                  <a:srgbClr val="FFFF00"/>
                </a:solidFill>
              </a:rPr>
            </a:br>
            <a:r>
              <a:rPr lang="en-US" sz="5500" i="1" dirty="0" err="1" smtClean="0">
                <a:solidFill>
                  <a:srgbClr val="FFFFCC"/>
                </a:solidFill>
              </a:rPr>
              <a:t>Dương</a:t>
            </a:r>
            <a:r>
              <a:rPr lang="en-US" sz="5500" i="1" dirty="0" smtClean="0">
                <a:solidFill>
                  <a:srgbClr val="FFFFCC"/>
                </a:solidFill>
              </a:rPr>
              <a:t> </a:t>
            </a:r>
            <a:r>
              <a:rPr lang="en-US" sz="5500" i="1" dirty="0" err="1" smtClean="0">
                <a:solidFill>
                  <a:srgbClr val="FFFFCC"/>
                </a:solidFill>
              </a:rPr>
              <a:t>Nhân</a:t>
            </a:r>
            <a:endParaRPr lang="en-US" sz="5500" b="0" i="1" dirty="0">
              <a:solidFill>
                <a:srgbClr val="FFFFCC"/>
              </a:solidFill>
              <a:effectLst/>
            </a:endParaRPr>
          </a:p>
        </p:txBody>
      </p:sp>
    </p:spTree>
    <p:extLst>
      <p:ext uri="{BB962C8B-B14F-4D97-AF65-F5344CB8AC3E}">
        <p14:creationId xmlns:p14="http://schemas.microsoft.com/office/powerpoint/2010/main" val="416357124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047536"/>
          </a:xfrm>
          <a:prstGeom prst="rect">
            <a:avLst/>
          </a:prstGeom>
        </p:spPr>
        <p:txBody>
          <a:bodyPr wrap="square">
            <a:spAutoFit/>
          </a:bodyPr>
          <a:lstStyle/>
          <a:p>
            <a:pPr algn="just"/>
            <a:r>
              <a:rPr lang="en-US" sz="4600" u="sng" dirty="0" smtClean="0">
                <a:solidFill>
                  <a:srgbClr val="FFFF00"/>
                </a:solidFill>
                <a:latin typeface="+mj-lt"/>
              </a:rPr>
              <a:t>Tk1:</a:t>
            </a:r>
            <a:r>
              <a:rPr lang="vi-VN" sz="4600" dirty="0" smtClean="0">
                <a:solidFill>
                  <a:srgbClr val="FFFFCC"/>
                </a:solidFill>
                <a:latin typeface="+mj-lt"/>
              </a:rPr>
              <a:t> </a:t>
            </a:r>
            <a:r>
              <a:rPr lang="vi-VN" sz="4600" dirty="0">
                <a:solidFill>
                  <a:srgbClr val="FFFFCC"/>
                </a:solidFill>
                <a:latin typeface="+mj-lt"/>
              </a:rPr>
              <a:t>Lạy Mẹ hiền mến yêu, đây đoàn con kính dâng lên Mẹ: Ngàn nụ hoa tươi xinh, muôn </a:t>
            </a:r>
            <a:r>
              <a:rPr lang="vi-VN" sz="4600" dirty="0" smtClean="0">
                <a:solidFill>
                  <a:srgbClr val="FFFFCC"/>
                </a:solidFill>
                <a:latin typeface="+mj-lt"/>
              </a:rPr>
              <a:t>l</a:t>
            </a:r>
            <a:r>
              <a:rPr lang="en-US" sz="4600" dirty="0" smtClean="0">
                <a:solidFill>
                  <a:srgbClr val="FFFFCC"/>
                </a:solidFill>
                <a:latin typeface="+mj-lt"/>
              </a:rPr>
              <a:t>ờ</a:t>
            </a:r>
            <a:r>
              <a:rPr lang="vi-VN" sz="4600" dirty="0" smtClean="0">
                <a:solidFill>
                  <a:srgbClr val="FFFFCC"/>
                </a:solidFill>
                <a:latin typeface="+mj-lt"/>
              </a:rPr>
              <a:t>i </a:t>
            </a:r>
            <a:r>
              <a:rPr lang="vi-VN" sz="4600" dirty="0">
                <a:solidFill>
                  <a:srgbClr val="FFFFCC"/>
                </a:solidFill>
                <a:latin typeface="+mj-lt"/>
              </a:rPr>
              <a:t>chào chan chứa niềm tin. Mẹ đẹp như trăng sao, Mẹ tràn đầy ơn phúc trời cao. Mẹ vẹn tuyền trinh nguyên, kính mừng Mẹ Vô Nhiễm tội truyền.</a:t>
            </a:r>
            <a:endParaRPr lang="en-US" sz="4600" dirty="0">
              <a:solidFill>
                <a:srgbClr val="FFFFCC"/>
              </a:solidFill>
              <a:latin typeface="+mj-lt"/>
            </a:endParaRPr>
          </a:p>
        </p:txBody>
      </p:sp>
    </p:spTree>
    <p:extLst>
      <p:ext uri="{BB962C8B-B14F-4D97-AF65-F5344CB8AC3E}">
        <p14:creationId xmlns:p14="http://schemas.microsoft.com/office/powerpoint/2010/main" val="84139906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2602"/>
            <a:ext cx="9144000" cy="4755148"/>
          </a:xfrm>
          <a:prstGeom prst="rect">
            <a:avLst/>
          </a:prstGeom>
        </p:spPr>
        <p:txBody>
          <a:bodyPr wrap="square">
            <a:spAutoFit/>
          </a:bodyPr>
          <a:lstStyle/>
          <a:p>
            <a:pPr algn="just"/>
            <a:r>
              <a:rPr lang="vi-VN" sz="5050" u="sng" dirty="0" smtClean="0">
                <a:solidFill>
                  <a:srgbClr val="FFFF00"/>
                </a:solidFill>
                <a:latin typeface="+mj-lt"/>
              </a:rPr>
              <a:t>Đ</a:t>
            </a:r>
            <a:r>
              <a:rPr lang="en-US" sz="5050" u="sng" dirty="0" smtClean="0">
                <a:solidFill>
                  <a:srgbClr val="FFFF00"/>
                </a:solidFill>
                <a:latin typeface="+mj-lt"/>
              </a:rPr>
              <a:t>k:</a:t>
            </a:r>
            <a:r>
              <a:rPr lang="vi-VN" sz="5050" dirty="0" smtClean="0">
                <a:solidFill>
                  <a:srgbClr val="FFFFCC"/>
                </a:solidFill>
                <a:latin typeface="+mj-lt"/>
              </a:rPr>
              <a:t> </a:t>
            </a:r>
            <a:r>
              <a:rPr lang="vi-VN" sz="5050" dirty="0">
                <a:solidFill>
                  <a:srgbClr val="FFFFCC"/>
                </a:solidFill>
                <a:latin typeface="+mj-lt"/>
              </a:rPr>
              <a:t>Ôi Ma-ri-a! Mẹ đầy ơn phúc, là Nữ Vương Vô Nhiễm nguyên tội. Đoàn con hòa chung câu hát chúc khen. Ôi Ma-ri-a! Tựa huệ thơm ngát, tươi xinh rạng </a:t>
            </a:r>
            <a:r>
              <a:rPr lang="vi-VN" sz="5050" dirty="0" smtClean="0">
                <a:solidFill>
                  <a:srgbClr val="FFFFCC"/>
                </a:solidFill>
                <a:latin typeface="+mj-lt"/>
              </a:rPr>
              <a:t>ngời</a:t>
            </a:r>
            <a:r>
              <a:rPr lang="en-US" sz="5050" dirty="0" smtClean="0">
                <a:solidFill>
                  <a:srgbClr val="FFFFCC"/>
                </a:solidFill>
                <a:latin typeface="+mj-lt"/>
              </a:rPr>
              <a:t>,</a:t>
            </a:r>
            <a:r>
              <a:rPr lang="vi-VN" sz="5050" dirty="0" smtClean="0">
                <a:solidFill>
                  <a:srgbClr val="FFFFCC"/>
                </a:solidFill>
                <a:latin typeface="+mj-lt"/>
              </a:rPr>
              <a:t> </a:t>
            </a:r>
            <a:r>
              <a:rPr lang="vi-VN" sz="5050" dirty="0">
                <a:solidFill>
                  <a:srgbClr val="FFFFCC"/>
                </a:solidFill>
                <a:latin typeface="+mj-lt"/>
              </a:rPr>
              <a:t>đẹp thay, diễm phúc chẳng </a:t>
            </a:r>
            <a:r>
              <a:rPr lang="vi-VN" sz="5050" dirty="0" smtClean="0">
                <a:solidFill>
                  <a:srgbClr val="FFFFCC"/>
                </a:solidFill>
                <a:latin typeface="+mj-lt"/>
              </a:rPr>
              <a:t>vơi</a:t>
            </a:r>
            <a:r>
              <a:rPr lang="en-US" sz="5050" dirty="0" smtClean="0">
                <a:solidFill>
                  <a:srgbClr val="FFFF00"/>
                </a:solidFill>
                <a:latin typeface="+mj-lt"/>
              </a:rPr>
              <a:t>…</a:t>
            </a:r>
            <a:endParaRPr lang="en-US" sz="5050" dirty="0">
              <a:solidFill>
                <a:srgbClr val="FFFF00"/>
              </a:solidFill>
              <a:latin typeface="+mj-lt"/>
            </a:endParaRPr>
          </a:p>
        </p:txBody>
      </p:sp>
    </p:spTree>
    <p:extLst>
      <p:ext uri="{BB962C8B-B14F-4D97-AF65-F5344CB8AC3E}">
        <p14:creationId xmlns:p14="http://schemas.microsoft.com/office/powerpoint/2010/main" val="105169554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262979"/>
          </a:xfrm>
          <a:prstGeom prst="rect">
            <a:avLst/>
          </a:prstGeom>
        </p:spPr>
        <p:txBody>
          <a:bodyPr wrap="square">
            <a:spAutoFit/>
          </a:bodyPr>
          <a:lstStyle/>
          <a:p>
            <a:pPr algn="just"/>
            <a:r>
              <a:rPr lang="en-US" sz="4700" dirty="0" smtClean="0">
                <a:solidFill>
                  <a:srgbClr val="FFFF00"/>
                </a:solidFill>
                <a:latin typeface="+mj-lt"/>
              </a:rPr>
              <a:t>…</a:t>
            </a:r>
            <a:r>
              <a:rPr lang="vi-VN" sz="4700" dirty="0" smtClean="0">
                <a:solidFill>
                  <a:srgbClr val="FFFFCC"/>
                </a:solidFill>
                <a:latin typeface="+mj-lt"/>
              </a:rPr>
              <a:t> Ôi </a:t>
            </a:r>
            <a:r>
              <a:rPr lang="vi-VN" sz="4700" dirty="0">
                <a:solidFill>
                  <a:srgbClr val="FFFFCC"/>
                </a:solidFill>
                <a:latin typeface="+mj-lt"/>
              </a:rPr>
              <a:t>Ma-ri-a! Tình Mẹ nhân ái, nguyện đoái thương trông đến gian trần. Đoàn con ngày đêm kêu khấn thiết tha. Bao năm trôi qua còn nhiều gian khó, đau thương mệt nhoài. Nguyện xin đưa bước ngày mai.</a:t>
            </a:r>
            <a:endParaRPr lang="en-US" sz="4700" dirty="0">
              <a:solidFill>
                <a:srgbClr val="FFFFCC"/>
              </a:solidFill>
            </a:endParaRPr>
          </a:p>
        </p:txBody>
      </p:sp>
    </p:spTree>
    <p:extLst>
      <p:ext uri="{BB962C8B-B14F-4D97-AF65-F5344CB8AC3E}">
        <p14:creationId xmlns:p14="http://schemas.microsoft.com/office/powerpoint/2010/main" val="136687963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98" y="0"/>
            <a:ext cx="9134302" cy="5155257"/>
          </a:xfrm>
          <a:prstGeom prst="rect">
            <a:avLst/>
          </a:prstGeom>
        </p:spPr>
        <p:txBody>
          <a:bodyPr wrap="square">
            <a:spAutoFit/>
          </a:bodyPr>
          <a:lstStyle/>
          <a:p>
            <a:pPr algn="just"/>
            <a:r>
              <a:rPr lang="en-US" sz="4700" u="sng" dirty="0" smtClean="0">
                <a:solidFill>
                  <a:srgbClr val="FFFF00"/>
                </a:solidFill>
                <a:latin typeface="+mj-lt"/>
              </a:rPr>
              <a:t>Tk2:</a:t>
            </a:r>
            <a:r>
              <a:rPr lang="vi-VN" sz="4700" dirty="0" smtClean="0">
                <a:solidFill>
                  <a:srgbClr val="FFFFCC"/>
                </a:solidFill>
                <a:latin typeface="+mj-lt"/>
              </a:rPr>
              <a:t> </a:t>
            </a:r>
            <a:r>
              <a:rPr lang="vi-VN" sz="4700" dirty="0">
                <a:solidFill>
                  <a:srgbClr val="FFFFCC"/>
                </a:solidFill>
                <a:latin typeface="+mj-lt"/>
              </a:rPr>
              <a:t>Tình Mẹ hiền ngất cao, ôi tình yêu mãi luôn dâng trào. Ngọt ngào câu ca dao, ôi dịu dàng êm ái lời ru. Mẹ tặng ban muôn ơn, Mẹ hộ phù che chở đoàn con. Biển đời đầy truân chuyên, xin Mẹ dìu </a:t>
            </a:r>
            <a:r>
              <a:rPr lang="vi-VN" sz="4700" dirty="0" smtClean="0">
                <a:solidFill>
                  <a:srgbClr val="FFFFCC"/>
                </a:solidFill>
                <a:latin typeface="+mj-lt"/>
              </a:rPr>
              <a:t>th</a:t>
            </a:r>
            <a:r>
              <a:rPr lang="en-US" sz="4700" dirty="0" err="1" smtClean="0">
                <a:solidFill>
                  <a:srgbClr val="FFFFCC"/>
                </a:solidFill>
                <a:latin typeface="+mj-lt"/>
              </a:rPr>
              <a:t>oát</a:t>
            </a:r>
            <a:r>
              <a:rPr lang="vi-VN" sz="4700" dirty="0" smtClean="0">
                <a:solidFill>
                  <a:srgbClr val="FFFFCC"/>
                </a:solidFill>
                <a:latin typeface="+mj-lt"/>
              </a:rPr>
              <a:t> </a:t>
            </a:r>
            <a:r>
              <a:rPr lang="vi-VN" sz="4700" dirty="0">
                <a:solidFill>
                  <a:srgbClr val="FFFFCC"/>
                </a:solidFill>
                <a:latin typeface="+mj-lt"/>
              </a:rPr>
              <a:t>khỏi ưu phiền.</a:t>
            </a:r>
            <a:endParaRPr lang="en-US" sz="4700" dirty="0">
              <a:solidFill>
                <a:srgbClr val="FFFFCC"/>
              </a:solidFill>
              <a:latin typeface="+mj-lt"/>
            </a:endParaRPr>
          </a:p>
        </p:txBody>
      </p:sp>
    </p:spTree>
    <p:extLst>
      <p:ext uri="{BB962C8B-B14F-4D97-AF65-F5344CB8AC3E}">
        <p14:creationId xmlns:p14="http://schemas.microsoft.com/office/powerpoint/2010/main" val="381346080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2602"/>
            <a:ext cx="9144000" cy="4755148"/>
          </a:xfrm>
          <a:prstGeom prst="rect">
            <a:avLst/>
          </a:prstGeom>
        </p:spPr>
        <p:txBody>
          <a:bodyPr wrap="square">
            <a:spAutoFit/>
          </a:bodyPr>
          <a:lstStyle/>
          <a:p>
            <a:pPr algn="just"/>
            <a:r>
              <a:rPr lang="vi-VN" sz="5050" u="sng" dirty="0" smtClean="0">
                <a:solidFill>
                  <a:srgbClr val="FFFF00"/>
                </a:solidFill>
                <a:latin typeface="+mj-lt"/>
              </a:rPr>
              <a:t>Đ</a:t>
            </a:r>
            <a:r>
              <a:rPr lang="en-US" sz="5050" u="sng" dirty="0" smtClean="0">
                <a:solidFill>
                  <a:srgbClr val="FFFF00"/>
                </a:solidFill>
              </a:rPr>
              <a:t>k:</a:t>
            </a:r>
            <a:r>
              <a:rPr lang="vi-VN" sz="5050" dirty="0" smtClean="0">
                <a:solidFill>
                  <a:srgbClr val="FFFFCC"/>
                </a:solidFill>
                <a:latin typeface="+mj-lt"/>
              </a:rPr>
              <a:t> </a:t>
            </a:r>
            <a:r>
              <a:rPr lang="vi-VN" sz="5050" dirty="0">
                <a:solidFill>
                  <a:srgbClr val="FFFFCC"/>
                </a:solidFill>
                <a:latin typeface="+mj-lt"/>
              </a:rPr>
              <a:t>Ôi Ma-ri-a! Mẹ đầy ơn phúc, là Nữ Vương Vô Nhiễm nguyên tội. Đoàn con hòa chung câu hát chúc khen. Ôi Ma-ri-a! Tựa huệ thơm ngát, tươi xinh rạng </a:t>
            </a:r>
            <a:r>
              <a:rPr lang="vi-VN" sz="5050" dirty="0" smtClean="0">
                <a:solidFill>
                  <a:srgbClr val="FFFFCC"/>
                </a:solidFill>
                <a:latin typeface="+mj-lt"/>
              </a:rPr>
              <a:t>ngời</a:t>
            </a:r>
            <a:r>
              <a:rPr lang="en-US" sz="5050" dirty="0" smtClean="0">
                <a:solidFill>
                  <a:srgbClr val="FFFFCC"/>
                </a:solidFill>
              </a:rPr>
              <a:t>,</a:t>
            </a:r>
            <a:r>
              <a:rPr lang="vi-VN" sz="5050" dirty="0" smtClean="0">
                <a:solidFill>
                  <a:srgbClr val="FFFFCC"/>
                </a:solidFill>
                <a:latin typeface="+mj-lt"/>
              </a:rPr>
              <a:t> </a:t>
            </a:r>
            <a:r>
              <a:rPr lang="vi-VN" sz="5050" dirty="0">
                <a:solidFill>
                  <a:srgbClr val="FFFFCC"/>
                </a:solidFill>
                <a:latin typeface="+mj-lt"/>
              </a:rPr>
              <a:t>đẹp thay, diễm phúc chẳng </a:t>
            </a:r>
            <a:r>
              <a:rPr lang="vi-VN" sz="5050" dirty="0" smtClean="0">
                <a:solidFill>
                  <a:srgbClr val="FFFFCC"/>
                </a:solidFill>
                <a:latin typeface="+mj-lt"/>
              </a:rPr>
              <a:t>vơi</a:t>
            </a:r>
            <a:r>
              <a:rPr lang="en-US" sz="5050" dirty="0" smtClean="0">
                <a:solidFill>
                  <a:srgbClr val="FFFF00"/>
                </a:solidFill>
              </a:rPr>
              <a:t>…</a:t>
            </a:r>
            <a:endParaRPr lang="en-US" sz="5050" dirty="0">
              <a:solidFill>
                <a:srgbClr val="FFFF00"/>
              </a:solidFill>
            </a:endParaRPr>
          </a:p>
        </p:txBody>
      </p:sp>
    </p:spTree>
    <p:extLst>
      <p:ext uri="{BB962C8B-B14F-4D97-AF65-F5344CB8AC3E}">
        <p14:creationId xmlns:p14="http://schemas.microsoft.com/office/powerpoint/2010/main" val="74606737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262979"/>
          </a:xfrm>
          <a:prstGeom prst="rect">
            <a:avLst/>
          </a:prstGeom>
        </p:spPr>
        <p:txBody>
          <a:bodyPr wrap="square">
            <a:spAutoFit/>
          </a:bodyPr>
          <a:lstStyle/>
          <a:p>
            <a:pPr algn="just"/>
            <a:r>
              <a:rPr lang="en-US" sz="4700" dirty="0" smtClean="0">
                <a:solidFill>
                  <a:srgbClr val="FFFF00"/>
                </a:solidFill>
              </a:rPr>
              <a:t>…</a:t>
            </a:r>
            <a:r>
              <a:rPr lang="vi-VN" sz="4700" dirty="0" smtClean="0">
                <a:solidFill>
                  <a:srgbClr val="FFFFCC"/>
                </a:solidFill>
                <a:latin typeface="+mj-lt"/>
              </a:rPr>
              <a:t> Ôi </a:t>
            </a:r>
            <a:r>
              <a:rPr lang="vi-VN" sz="4700" dirty="0">
                <a:solidFill>
                  <a:srgbClr val="FFFFCC"/>
                </a:solidFill>
                <a:latin typeface="+mj-lt"/>
              </a:rPr>
              <a:t>Ma-ri-a! Tình Mẹ nhân ái, nguyện đoái thương trông đến gian trần. Đoàn con ngày đêm kêu khấn thiết tha. Bao năm trôi qua còn nhiều gian khó, đau thương mệt nhoài. Nguyện xin đưa bước ngày mai.</a:t>
            </a:r>
            <a:endParaRPr lang="en-US" sz="4700" dirty="0">
              <a:solidFill>
                <a:srgbClr val="FFFFCC"/>
              </a:solidFill>
            </a:endParaRPr>
          </a:p>
        </p:txBody>
      </p:sp>
    </p:spTree>
    <p:extLst>
      <p:ext uri="{BB962C8B-B14F-4D97-AF65-F5344CB8AC3E}">
        <p14:creationId xmlns:p14="http://schemas.microsoft.com/office/powerpoint/2010/main" val="269377371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smtClean="0">
                <a:solidFill>
                  <a:srgbClr val="FFFF00"/>
                </a:solidFill>
              </a:rPr>
              <a:t>Tk4</a:t>
            </a:r>
            <a:r>
              <a:rPr lang="en-US" sz="4800" b="0" u="sng" smtClean="0">
                <a:solidFill>
                  <a:srgbClr val="FFFF00"/>
                </a:solidFill>
                <a:effectLst/>
              </a:rPr>
              <a:t>:</a:t>
            </a:r>
            <a:r>
              <a:rPr lang="en-US" sz="4800" b="0" smtClean="0">
                <a:solidFill>
                  <a:srgbClr val="FFFFCC"/>
                </a:solidFill>
                <a:effectLst/>
              </a:rPr>
              <a:t> </a:t>
            </a:r>
            <a:r>
              <a:rPr lang="vi-VN" sz="4800">
                <a:solidFill>
                  <a:srgbClr val="FFFFCC"/>
                </a:solidFill>
              </a:rPr>
              <a:t>Con muốn vang cung với thần thánh trên trời, và bao người lành dưới thế ngợi chúc Mẹ thiên đình. Cung chúc Trinh Vương chiều hôm với ban mai, con muốn mến yêu Mẹ mãi, con mến yêu tận tình.</a:t>
            </a:r>
            <a:endParaRPr lang="en-US" sz="4800" b="0" dirty="0">
              <a:solidFill>
                <a:srgbClr val="FFFFCC"/>
              </a:solidFill>
              <a:effectLst/>
            </a:endParaRPr>
          </a:p>
        </p:txBody>
      </p:sp>
    </p:spTree>
    <p:extLst>
      <p:ext uri="{BB962C8B-B14F-4D97-AF65-F5344CB8AC3E}">
        <p14:creationId xmlns:p14="http://schemas.microsoft.com/office/powerpoint/2010/main" val="42283609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723277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1704</TotalTime>
  <Words>2630</Words>
  <Application>Microsoft Office PowerPoint</Application>
  <PresentationFormat>On-screen Show (16:9)</PresentationFormat>
  <Paragraphs>92</Paragraphs>
  <Slides>90</Slides>
  <Notes>0</Notes>
  <HiddenSlides>0</HiddenSlides>
  <MMClips>0</MMClips>
  <ScaleCrop>false</ScaleCrop>
  <HeadingPairs>
    <vt:vector size="4" baseType="variant">
      <vt:variant>
        <vt:lpstr>Theme</vt:lpstr>
      </vt:variant>
      <vt:variant>
        <vt:i4>13</vt:i4>
      </vt:variant>
      <vt:variant>
        <vt:lpstr>Slide Titles</vt:lpstr>
      </vt:variant>
      <vt:variant>
        <vt:i4>90</vt:i4>
      </vt:variant>
    </vt:vector>
  </HeadingPairs>
  <TitlesOfParts>
    <vt:vector size="103" baseType="lpstr">
      <vt:lpstr>Office Theme</vt:lpstr>
      <vt:lpstr>12_Office Theme</vt:lpstr>
      <vt:lpstr>36_Default Design</vt:lpstr>
      <vt:lpstr>10_Office Theme</vt:lpstr>
      <vt:lpstr>37_Default Design</vt:lpstr>
      <vt:lpstr>28_Office Theme</vt:lpstr>
      <vt:lpstr>7_Office Theme</vt:lpstr>
      <vt:lpstr>30_Office Theme</vt:lpstr>
      <vt:lpstr>21_Office Theme</vt:lpstr>
      <vt:lpstr>18_Office Theme</vt:lpstr>
      <vt:lpstr>1_Office Theme</vt:lpstr>
      <vt:lpstr>2_Office Theme</vt:lpstr>
      <vt:lpstr>4_Office Theme</vt:lpstr>
      <vt:lpstr>PowerPoint Presentation</vt:lpstr>
      <vt:lpstr>Ca Rước Kiệu 1 CUNG CHÚC TRINH VƯƠNG Hoài Đức</vt:lpstr>
      <vt:lpstr>Tk1: Cung chúc Trinh Vương không hề nhiễm tội truyền, thật Mẹ là Mẹ Thiên Chúa, Mẹ khiết trinh trọn đời. Cung chúc Trinh Vương là kho tích ơn thiêng, Mẹ đã hy sinh hiệp thông để cứu chuộc nhân loài.</vt:lpstr>
      <vt:lpstr>Đk: Mẹ Maria! Ai là không được Mẹ thương đến, khốn thay nhân loại mê đắm nên lãng quên. Mẹ Fatima! Con nguyện xin đền tạ yêu mến, muốn hy sinh nhiều, yên ủi Mẹ khỏi ưu phiền.</vt:lpstr>
      <vt:lpstr>Tk2: Cung chúc Trinh Vương Mẹ từ ái khôn lường, vì Mẹ đầy ơn Thiên Chúa, Mẹ Nữ Vương muôn loài. Cung chúc Trinh Vương Mẹ nhân ái yêu thương, Mẹ cứu giúp ai lạc bước, ai khốn khổ trên đời.</vt:lpstr>
      <vt:lpstr>Đk: Mẹ Maria! Ai là không được Mẹ thương đến, khốn thay nhân loại mê đắm nên lãng quên. Mẹ Fatima! Con nguyện xin đền tạ yêu mến, muốn hy sinh nhiều, yên ủi Mẹ khỏi ưu phiền.</vt:lpstr>
      <vt:lpstr>Tk3: Nhưng đáng thương thay nhân loại đã trở lòng, làm nên mạo gai nhọn sắc rạch nát tim Mẹ lành. Mong ước Trinh Vương lượng tha thứ bao dung cho thế nhân bao tội lỗi, xin Đức Mẹ thương tình.</vt:lpstr>
      <vt:lpstr>Đk: Mẹ Maria! Ai là không được Mẹ thương đến, khốn thay nhân loại mê đắm nên lãng quên. Mẹ Fatima! Con nguyện xin đền tạ yêu mến, muốn hy sinh nhiều, yên ủi Mẹ khỏi ưu phiền.</vt:lpstr>
      <vt:lpstr>Tk4: Con muốn vang cung với thần thánh trên trời, và bao người lành dưới thế ngợi chúc Mẹ thiên đình. Cung chúc Trinh Vương chiều hôm với ban mai, con muốn mến yêu Mẹ mãi, con mến yêu tận tình.</vt:lpstr>
      <vt:lpstr>Đk: Mẹ Maria! Ai là không được Mẹ thương đến, khốn thay nhân loại mê đắm nên lãng quên. Mẹ Fatima! Con nguyện xin đền tạ yêu mến, muốn hy sinh nhiều, yên ủi Mẹ khỏi ưu phiền.</vt:lpstr>
      <vt:lpstr>Ca Rước Kiệu 2 MẸ LÀ KHÚC THÁNH NHẠC Ý Vũ</vt:lpstr>
      <vt:lpstr>PowerPoint Presentation</vt:lpstr>
      <vt:lpstr>PowerPoint Presentation</vt:lpstr>
      <vt:lpstr>PowerPoint Presentation</vt:lpstr>
      <vt:lpstr>PowerPoint Presentation</vt:lpstr>
      <vt:lpstr>PowerPoint Presentation</vt:lpstr>
      <vt:lpstr>PowerPoint Presentation</vt:lpstr>
      <vt:lpstr>Ca Nhập Lễ Lạy Mẹ Vô Nhiễm Nguyên Tội Ngọc Kôn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PowerPoint Presentation</vt:lpstr>
      <vt:lpstr>Thánh Vịnh 97 Lễ Đức Maria Vô Nhiễm Nguyên Tội Lm. Kim Long</vt:lpstr>
      <vt:lpstr>Đk: Hát lên khúc tân ca mừng Thiên Chúa vì Ngài đã thực hiện biết bao kỳ công.</vt:lpstr>
      <vt:lpstr>Tk1: Hát lên một khúc tân ca ngợi khen Chúa Trời, vì Chúa đã tạo tác biết bao kỳ công. Nhờ tay thực uy dũng Ngài đã vinh thắng, vinh thắng nhờ cánh tay thánh thiện của Ngài.</vt:lpstr>
      <vt:lpstr>Đk: Hát lên khúc tân ca mừng Thiên Chúa vì Ngài đã thực hiện biết bao kỳ công.</vt:lpstr>
      <vt:lpstr>Tk2: Chúa nay dọi chiếu trên ta hồng ân cứu độ. Mạc khải cùng vạn quốc đức công bình đây. Tình thương, lòng trung tín rầy Ngài đã nhớ, ban xuống nhà Ích-diên, chính dân riêng Ngài.</vt:lpstr>
      <vt:lpstr>Đk: Hát lên khúc tân ca mừng Thiên Chúa vì Ngài đã thực hiện biết bao kỳ công.</vt:lpstr>
      <vt:lpstr>Tk3: Khắp nơi toàn cõi dương gian rầy đã ngắm nhìn. Nhìn Chúa dùng quyền phép cứu độ trần gian. Nào mau ngợi khen Chúa, địa cầu muôn nơi, vui sướng đàn hát lên, hỉ hoan reo hò.</vt:lpstr>
      <vt:lpstr>Đk: Hát lên khúc tân ca mừng Thiên Chúa vì Ngài đã thực hiện biết bao kỳ công.</vt:lpstr>
      <vt:lpstr>PowerPoint Presentation</vt:lpstr>
      <vt:lpstr>Kính mừng Ma-ri-a đầy ơn phúc, Chúa ở cùng Mẹ, Mẹ diễm phúc hơn các phụ nữ.</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 Hiệp Lễ VÌ NGOÀI CHÚA RA Phùng Minh Mẫn</vt:lpstr>
      <vt:lpstr>Tk1: Chỉ có mình Chúa là chốn con tựa nương, là thành lũy vững bền chở che con yên hàn. Dù có cuồng phong dù bão giông giăng đầy, con vẫn không lo gì khi đời có Ngài.</vt:lpstr>
      <vt:lpstr>Đk:  Vì ngoài Ngài ra con tìm đâu thấy bình an. Nào có chi lâu bền ở nơi dương trần. Vì ngoài Ngài ra ai là chốn con nương nhờ, từ nay đến muôn đời xin Ngài bảo toàn thân con.</vt:lpstr>
      <vt:lpstr>Tk2: Tựa nép vào bên lòng Chúa con thảnh thơi, như em bé thơ dại ngủ ngon trong tay mẹ. Nguyện ước đời con được Chúa yêu thương hoài, thao thức suốt canh dài con tưởng nhớ Ngài.</vt:lpstr>
      <vt:lpstr>Đk:  Vì ngoài Ngài ra con tìm đâu thấy bình an. Nào có chi lâu bền ở nơi dương trần. Vì ngoài Ngài ra ai là chốn con nương nhờ, từ nay đến muôn đời xin Ngài bảo toàn thân con.</vt:lpstr>
      <vt:lpstr>Tk3: Quyền quý lợi danh tựa cánh hoa mỏng manh, một cơn gió vô tình làm hoa kia xa cành. Hạnh phúc đời con là Chúa luôn ở cùng, là phúc vinh thiên đàng muôn đời bất tận.</vt:lpstr>
      <vt:lpstr>Đk:  Vì ngoài Ngài ra con tìm đâu thấy bình an. Nào có chi lâu bền ở nơi dương trần. Vì ngoài Ngài ra ai là chốn con nương nhờ, từ nay đến muôn đời xin Ngài bảo toàn thân con.</vt:lpstr>
      <vt:lpstr>PowerPoint Presentation</vt:lpstr>
      <vt:lpstr>PowerPoint Presentation</vt:lpstr>
      <vt:lpstr>Ca Kết Lễ NỮ VƯƠNG VÔ NHIỄM Dương Nhân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253</cp:revision>
  <dcterms:created xsi:type="dcterms:W3CDTF">2023-05-21T07:25:42Z</dcterms:created>
  <dcterms:modified xsi:type="dcterms:W3CDTF">2023-12-07T22:16:08Z</dcterms:modified>
</cp:coreProperties>
</file>