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996" r:id="rId2"/>
    <p:sldMasterId id="2147484132" r:id="rId3"/>
    <p:sldMasterId id="2147484164" r:id="rId4"/>
    <p:sldMasterId id="2147484176" r:id="rId5"/>
    <p:sldMasterId id="2147484188" r:id="rId6"/>
    <p:sldMasterId id="2147484200" r:id="rId7"/>
    <p:sldMasterId id="2147484212" r:id="rId8"/>
  </p:sldMasterIdLst>
  <p:sldIdLst>
    <p:sldId id="361" r:id="rId9"/>
    <p:sldId id="435" r:id="rId10"/>
    <p:sldId id="436" r:id="rId11"/>
    <p:sldId id="437" r:id="rId12"/>
    <p:sldId id="438" r:id="rId13"/>
    <p:sldId id="439" r:id="rId14"/>
    <p:sldId id="363" r:id="rId15"/>
    <p:sldId id="281" r:id="rId16"/>
    <p:sldId id="282" r:id="rId17"/>
    <p:sldId id="364" r:id="rId18"/>
    <p:sldId id="433" r:id="rId19"/>
    <p:sldId id="440" r:id="rId20"/>
    <p:sldId id="441" r:id="rId21"/>
    <p:sldId id="442" r:id="rId22"/>
    <p:sldId id="443" r:id="rId23"/>
    <p:sldId id="444" r:id="rId24"/>
    <p:sldId id="360" r:id="rId25"/>
    <p:sldId id="413" r:id="rId26"/>
    <p:sldId id="445" r:id="rId27"/>
    <p:sldId id="446" r:id="rId28"/>
    <p:sldId id="447" r:id="rId29"/>
    <p:sldId id="448" r:id="rId30"/>
    <p:sldId id="449" r:id="rId31"/>
    <p:sldId id="450" r:id="rId32"/>
    <p:sldId id="451" r:id="rId33"/>
    <p:sldId id="452" r:id="rId34"/>
    <p:sldId id="453" r:id="rId35"/>
    <p:sldId id="454" r:id="rId36"/>
    <p:sldId id="455" r:id="rId37"/>
    <p:sldId id="456" r:id="rId38"/>
    <p:sldId id="457" r:id="rId39"/>
    <p:sldId id="458" r:id="rId40"/>
    <p:sldId id="459" r:id="rId41"/>
    <p:sldId id="460" r:id="rId42"/>
    <p:sldId id="461" r:id="rId43"/>
    <p:sldId id="462" r:id="rId44"/>
    <p:sldId id="463" r:id="rId45"/>
    <p:sldId id="464" r:id="rId46"/>
    <p:sldId id="465" r:id="rId47"/>
    <p:sldId id="466" r:id="rId4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181" y="557"/>
      </p:cViewPr>
      <p:guideLst>
        <p:guide orient="horz" pos="1620"/>
        <p:guide pos="2880"/>
      </p:guideLst>
    </p:cSldViewPr>
  </p:slideViewPr>
  <p:outlineViewPr>
    <p:cViewPr>
      <p:scale>
        <a:sx n="33" d="100"/>
        <a:sy n="33" d="100"/>
      </p:scale>
      <p:origin x="0" y="7344"/>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8" Type="http://schemas.openxmlformats.org/officeDocument/2006/relationships/slideMaster" Target="slideMasters/slideMaster8.xml"/><Relationship Id="rId5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0" Type="http://schemas.openxmlformats.org/officeDocument/2006/relationships/slide" Target="slides/slide12.xml"/><Relationship Id="rId41" Type="http://schemas.openxmlformats.org/officeDocument/2006/relationships/slide" Target="slides/slide33.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t>8/2/2024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164621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8/2/2024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76356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8/2/2024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77972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74840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37942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04382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52674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8/2/2024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45152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8/2/2024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28191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8/2/2024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65467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893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8/2/2024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352922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96149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9527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13612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78695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42557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77393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2163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8/2/2024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71583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8/2/2024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67071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8/2/2024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8708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t>8/2/2024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14151423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11445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7223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6519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14096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84819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73944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998023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051269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8/2/2024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010143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8/2/2024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310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t>8/2/2024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2267459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8/2/2024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07972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739108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123373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730695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355955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104644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917860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903481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626624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033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t>8/2/2024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3457085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209587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914158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34959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006326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871710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09416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813284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059968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164295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8375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t>8/2/2024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6542569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729314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341750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246601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930213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054947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052192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125791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544089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364178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95677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t>8/2/2024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63093195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587301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020907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376963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914052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508311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40237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086177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633143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815017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2597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8/2/2024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02862760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413415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331032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20155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683684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35337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673577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698508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169383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852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8/2/2024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016072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t>8/2/2024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t>‹#›</a:t>
            </a:fld>
            <a:endParaRPr lang="en-US"/>
          </a:p>
        </p:txBody>
      </p:sp>
    </p:spTree>
    <p:extLst>
      <p:ext uri="{BB962C8B-B14F-4D97-AF65-F5344CB8AC3E}">
        <p14:creationId xmlns:p14="http://schemas.microsoft.com/office/powerpoint/2010/main" val="945765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8193799"/>
      </p:ext>
    </p:extLst>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62402"/>
      </p:ext>
    </p:extLst>
  </p:cSld>
  <p:clrMap bg1="lt1" tx1="dk1" bg2="lt2" tx2="dk2" accent1="accent1" accent2="accent2" accent3="accent3" accent4="accent4" accent5="accent5" accent6="accent6" hlink="hlink" folHlink="folHlink"/>
  <p:sldLayoutIdLst>
    <p:sldLayoutId id="2147484133" r:id="rId1"/>
    <p:sldLayoutId id="2147484134" r:id="rId2"/>
    <p:sldLayoutId id="2147484135" r:id="rId3"/>
    <p:sldLayoutId id="2147484136" r:id="rId4"/>
    <p:sldLayoutId id="2147484137" r:id="rId5"/>
    <p:sldLayoutId id="2147484138" r:id="rId6"/>
    <p:sldLayoutId id="2147484139" r:id="rId7"/>
    <p:sldLayoutId id="2147484140" r:id="rId8"/>
    <p:sldLayoutId id="2147484141" r:id="rId9"/>
    <p:sldLayoutId id="2147484142" r:id="rId10"/>
    <p:sldLayoutId id="21474841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0164037"/>
      </p:ext>
    </p:extLst>
  </p:cSld>
  <p:clrMap bg1="lt1" tx1="dk1" bg2="lt2" tx2="dk2" accent1="accent1" accent2="accent2" accent3="accent3" accent4="accent4" accent5="accent5" accent6="accent6" hlink="hlink" folHlink="folHlink"/>
  <p:sldLayoutIdLst>
    <p:sldLayoutId id="2147484165" r:id="rId1"/>
    <p:sldLayoutId id="2147484166" r:id="rId2"/>
    <p:sldLayoutId id="2147484167" r:id="rId3"/>
    <p:sldLayoutId id="2147484168" r:id="rId4"/>
    <p:sldLayoutId id="2147484169" r:id="rId5"/>
    <p:sldLayoutId id="2147484170" r:id="rId6"/>
    <p:sldLayoutId id="2147484171" r:id="rId7"/>
    <p:sldLayoutId id="2147484172" r:id="rId8"/>
    <p:sldLayoutId id="2147484173" r:id="rId9"/>
    <p:sldLayoutId id="2147484174" r:id="rId10"/>
    <p:sldLayoutId id="21474841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8297896"/>
      </p:ext>
    </p:extLst>
  </p:cSld>
  <p:clrMap bg1="lt1" tx1="dk1" bg2="lt2" tx2="dk2" accent1="accent1" accent2="accent2" accent3="accent3" accent4="accent4" accent5="accent5" accent6="accent6" hlink="hlink" folHlink="folHlink"/>
  <p:sldLayoutIdLst>
    <p:sldLayoutId id="2147484177" r:id="rId1"/>
    <p:sldLayoutId id="2147484178" r:id="rId2"/>
    <p:sldLayoutId id="2147484179" r:id="rId3"/>
    <p:sldLayoutId id="2147484180" r:id="rId4"/>
    <p:sldLayoutId id="2147484181" r:id="rId5"/>
    <p:sldLayoutId id="2147484182" r:id="rId6"/>
    <p:sldLayoutId id="2147484183" r:id="rId7"/>
    <p:sldLayoutId id="2147484184" r:id="rId8"/>
    <p:sldLayoutId id="2147484185" r:id="rId9"/>
    <p:sldLayoutId id="2147484186" r:id="rId10"/>
    <p:sldLayoutId id="21474841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9846036"/>
      </p:ext>
    </p:extLst>
  </p:cSld>
  <p:clrMap bg1="lt1" tx1="dk1" bg2="lt2" tx2="dk2" accent1="accent1" accent2="accent2" accent3="accent3" accent4="accent4" accent5="accent5" accent6="accent6" hlink="hlink" folHlink="folHlink"/>
  <p:sldLayoutIdLst>
    <p:sldLayoutId id="2147484189" r:id="rId1"/>
    <p:sldLayoutId id="2147484190" r:id="rId2"/>
    <p:sldLayoutId id="2147484191" r:id="rId3"/>
    <p:sldLayoutId id="2147484192" r:id="rId4"/>
    <p:sldLayoutId id="2147484193" r:id="rId5"/>
    <p:sldLayoutId id="2147484194" r:id="rId6"/>
    <p:sldLayoutId id="2147484195" r:id="rId7"/>
    <p:sldLayoutId id="2147484196" r:id="rId8"/>
    <p:sldLayoutId id="2147484197" r:id="rId9"/>
    <p:sldLayoutId id="2147484198" r:id="rId10"/>
    <p:sldLayoutId id="21474841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4525981"/>
      </p:ext>
    </p:extLst>
  </p:cSld>
  <p:clrMap bg1="lt1" tx1="dk1" bg2="lt2" tx2="dk2" accent1="accent1" accent2="accent2" accent3="accent3" accent4="accent4" accent5="accent5" accent6="accent6" hlink="hlink" folHlink="folHlink"/>
  <p:sldLayoutIdLst>
    <p:sldLayoutId id="2147484201" r:id="rId1"/>
    <p:sldLayoutId id="2147484202" r:id="rId2"/>
    <p:sldLayoutId id="2147484203" r:id="rId3"/>
    <p:sldLayoutId id="2147484204" r:id="rId4"/>
    <p:sldLayoutId id="2147484205" r:id="rId5"/>
    <p:sldLayoutId id="2147484206" r:id="rId6"/>
    <p:sldLayoutId id="2147484207" r:id="rId7"/>
    <p:sldLayoutId id="2147484208" r:id="rId8"/>
    <p:sldLayoutId id="2147484209" r:id="rId9"/>
    <p:sldLayoutId id="2147484210" r:id="rId10"/>
    <p:sldLayoutId id="21474842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2399755"/>
      </p:ext>
    </p:extLst>
  </p:cSld>
  <p:clrMap bg1="lt1" tx1="dk1" bg2="lt2" tx2="dk2" accent1="accent1" accent2="accent2" accent3="accent3" accent4="accent4" accent5="accent5" accent6="accent6" hlink="hlink" folHlink="folHlink"/>
  <p:sldLayoutIdLst>
    <p:sldLayoutId id="2147484213" r:id="rId1"/>
    <p:sldLayoutId id="2147484214" r:id="rId2"/>
    <p:sldLayoutId id="2147484215" r:id="rId3"/>
    <p:sldLayoutId id="2147484216" r:id="rId4"/>
    <p:sldLayoutId id="2147484217" r:id="rId5"/>
    <p:sldLayoutId id="2147484218" r:id="rId6"/>
    <p:sldLayoutId id="2147484219" r:id="rId7"/>
    <p:sldLayoutId id="2147484220" r:id="rId8"/>
    <p:sldLayoutId id="2147484221" r:id="rId9"/>
    <p:sldLayoutId id="2147484222" r:id="rId10"/>
    <p:sldLayoutId id="21474842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3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4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65"/>
            <a:ext cx="9144000" cy="5134570"/>
          </a:xfrm>
          <a:prstGeom prst="rect">
            <a:avLst/>
          </a:prstGeom>
        </p:spPr>
      </p:pic>
    </p:spTree>
    <p:extLst>
      <p:ext uri="{BB962C8B-B14F-4D97-AF65-F5344CB8AC3E}">
        <p14:creationId xmlns:p14="http://schemas.microsoft.com/office/powerpoint/2010/main" val="9209127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28135878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3339255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2895600" y="2570911"/>
            <a:ext cx="6629400" cy="1400383"/>
          </a:xfrm>
          <a:prstGeom prst="rect">
            <a:avLst/>
          </a:prstGeom>
        </p:spPr>
        <p:txBody>
          <a:bodyPr wrap="square">
            <a:spAutoFit/>
          </a:bodyPr>
          <a:lstStyle/>
          <a:p>
            <a:pPr algn="ctr"/>
            <a:r>
              <a:rPr lang="en-US" sz="4500" dirty="0">
                <a:solidFill>
                  <a:srgbClr val="FFFF00"/>
                </a:solidFill>
              </a:rPr>
              <a:t>TÂM TÌNH CON DÂNG 1</a:t>
            </a:r>
          </a:p>
          <a:p>
            <a:pPr algn="ctr"/>
            <a:r>
              <a:rPr lang="en-US" sz="4000" i="1" dirty="0">
                <a:solidFill>
                  <a:prstClr val="white"/>
                </a:solidFill>
              </a:rPr>
              <a:t>Mai </a:t>
            </a:r>
            <a:r>
              <a:rPr lang="en-US" sz="4000" i="1" dirty="0" err="1">
                <a:solidFill>
                  <a:prstClr val="white"/>
                </a:solidFill>
              </a:rPr>
              <a:t>Khanh</a:t>
            </a:r>
            <a:endParaRPr lang="en-US" sz="4000" i="1" dirty="0">
              <a:solidFill>
                <a:prstClr val="white"/>
              </a:solidFill>
            </a:endParaRPr>
          </a:p>
        </p:txBody>
      </p:sp>
    </p:spTree>
    <p:extLst>
      <p:ext uri="{BB962C8B-B14F-4D97-AF65-F5344CB8AC3E}">
        <p14:creationId xmlns:p14="http://schemas.microsoft.com/office/powerpoint/2010/main" val="4602116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100" b="0" u="sng" dirty="0">
                <a:solidFill>
                  <a:srgbClr val="FFFF00"/>
                </a:solidFill>
                <a:effectLst/>
              </a:rPr>
              <a:t>Tk1:</a:t>
            </a:r>
            <a:r>
              <a:rPr lang="en-US" sz="5100" b="0" dirty="0">
                <a:solidFill>
                  <a:schemeClr val="bg1"/>
                </a:solidFill>
                <a:effectLst/>
              </a:rPr>
              <a:t> </a:t>
            </a:r>
            <a:r>
              <a:rPr lang="vi-VN" sz="5100" dirty="0">
                <a:solidFill>
                  <a:schemeClr val="bg1"/>
                </a:solidFill>
              </a:rPr>
              <a:t>Với bao tâm tình này con kính dâng lên Ngài, đời con đây tiến dâng lên Ngài tất cả. Chúa luôn ở cùng dù bao khổ đau trên đời vụt tan đi ánh dương chiếu soi bình an</a:t>
            </a:r>
            <a:r>
              <a:rPr lang="en-US" sz="5100" dirty="0">
                <a:solidFill>
                  <a:schemeClr val="bg1"/>
                </a:solidFill>
              </a:rPr>
              <a:t>.</a:t>
            </a:r>
            <a:endParaRPr lang="en-US" sz="5100" b="0" dirty="0">
              <a:solidFill>
                <a:schemeClr val="bg1"/>
              </a:solidFill>
              <a:effectLst/>
            </a:endParaRPr>
          </a:p>
        </p:txBody>
      </p:sp>
    </p:spTree>
    <p:extLst>
      <p:ext uri="{BB962C8B-B14F-4D97-AF65-F5344CB8AC3E}">
        <p14:creationId xmlns:p14="http://schemas.microsoft.com/office/powerpoint/2010/main" val="9742278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0" u="sng" dirty="0" err="1">
                <a:solidFill>
                  <a:srgbClr val="FFFF00"/>
                </a:solidFill>
                <a:effectLst/>
              </a:rPr>
              <a:t>Đk</a:t>
            </a:r>
            <a:r>
              <a:rPr lang="en-US" b="0" u="sng" dirty="0">
                <a:solidFill>
                  <a:srgbClr val="FFFF00"/>
                </a:solidFill>
                <a:effectLst/>
              </a:rPr>
              <a:t>:</a:t>
            </a:r>
            <a:r>
              <a:rPr lang="en-US" b="0" dirty="0">
                <a:solidFill>
                  <a:schemeClr val="bg1"/>
                </a:solidFill>
                <a:effectLst/>
              </a:rPr>
              <a:t> </a:t>
            </a:r>
            <a:r>
              <a:rPr lang="vi-VN" dirty="0">
                <a:solidFill>
                  <a:schemeClr val="bg1"/>
                </a:solidFill>
              </a:rPr>
              <a:t>Kỳ công Cha ban cho thế giới lãnh phúc ân bao la tuyệt vời, này con dâng lên Cha bánh thơm sạch tinh, lòng Cha bao dung như suối nước mát tưới tiêu cho xanh ruộng đồng, này rượu thơm con dâng dám mong Cha nhận cho</a:t>
            </a:r>
            <a:r>
              <a:rPr lang="en-US" dirty="0">
                <a:solidFill>
                  <a:schemeClr val="bg1"/>
                </a:solidFill>
              </a:rPr>
              <a:t>.</a:t>
            </a:r>
            <a:endParaRPr lang="en-US" b="0" dirty="0">
              <a:solidFill>
                <a:schemeClr val="bg1"/>
              </a:solidFill>
              <a:effectLst/>
            </a:endParaRPr>
          </a:p>
        </p:txBody>
      </p:sp>
    </p:spTree>
    <p:extLst>
      <p:ext uri="{BB962C8B-B14F-4D97-AF65-F5344CB8AC3E}">
        <p14:creationId xmlns:p14="http://schemas.microsoft.com/office/powerpoint/2010/main" val="8304515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4700" b="0" u="sng" dirty="0">
                <a:solidFill>
                  <a:srgbClr val="FFFF00"/>
                </a:solidFill>
                <a:effectLst/>
              </a:rPr>
              <a:t>Tk2:</a:t>
            </a:r>
            <a:r>
              <a:rPr lang="en-US" sz="4700" b="0" dirty="0">
                <a:solidFill>
                  <a:schemeClr val="bg1"/>
                </a:solidFill>
                <a:effectLst/>
              </a:rPr>
              <a:t> </a:t>
            </a:r>
            <a:r>
              <a:rPr lang="vi-VN" sz="4700" dirty="0">
                <a:solidFill>
                  <a:schemeClr val="bg1"/>
                </a:solidFill>
              </a:rPr>
              <a:t>Trái thơm ngọt lành này con kính dâng lên Ngài, cùng bao nhiêu trái tim mang đầy nhiệt huyết</a:t>
            </a:r>
            <a:r>
              <a:rPr lang="en-US" sz="4700" dirty="0">
                <a:solidFill>
                  <a:schemeClr val="bg1"/>
                </a:solidFill>
              </a:rPr>
              <a:t>.</a:t>
            </a:r>
            <a:r>
              <a:rPr lang="vi-VN" sz="4700" dirty="0">
                <a:solidFill>
                  <a:schemeClr val="bg1"/>
                </a:solidFill>
              </a:rPr>
              <a:t> </a:t>
            </a:r>
            <a:r>
              <a:rPr lang="en-US" sz="4700" dirty="0">
                <a:solidFill>
                  <a:schemeClr val="bg1"/>
                </a:solidFill>
              </a:rPr>
              <a:t>T</a:t>
            </a:r>
            <a:r>
              <a:rPr lang="vi-VN" sz="4700" dirty="0">
                <a:solidFill>
                  <a:schemeClr val="bg1"/>
                </a:solidFill>
              </a:rPr>
              <a:t>iếng ca tiếng cười cùng bao nỗi vui nỗi buồn</a:t>
            </a:r>
            <a:r>
              <a:rPr lang="en-US" sz="4700" dirty="0">
                <a:solidFill>
                  <a:schemeClr val="bg1"/>
                </a:solidFill>
              </a:rPr>
              <a:t>,</a:t>
            </a:r>
            <a:r>
              <a:rPr lang="vi-VN" sz="4700" dirty="0">
                <a:solidFill>
                  <a:schemeClr val="bg1"/>
                </a:solidFill>
              </a:rPr>
              <a:t> Ngài khoan dung dám mong xin Ngài nhận cho</a:t>
            </a:r>
            <a:r>
              <a:rPr lang="en-US" sz="4700" dirty="0">
                <a:solidFill>
                  <a:schemeClr val="bg1"/>
                </a:solidFill>
              </a:rPr>
              <a:t>.</a:t>
            </a:r>
            <a:endParaRPr lang="en-US" sz="4700" b="0" dirty="0">
              <a:solidFill>
                <a:schemeClr val="bg1"/>
              </a:solidFill>
              <a:effectLst/>
            </a:endParaRPr>
          </a:p>
        </p:txBody>
      </p:sp>
    </p:spTree>
    <p:extLst>
      <p:ext uri="{BB962C8B-B14F-4D97-AF65-F5344CB8AC3E}">
        <p14:creationId xmlns:p14="http://schemas.microsoft.com/office/powerpoint/2010/main" val="32230516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0" u="sng" dirty="0" err="1">
                <a:solidFill>
                  <a:srgbClr val="FFFF00"/>
                </a:solidFill>
                <a:effectLst/>
              </a:rPr>
              <a:t>Đk</a:t>
            </a:r>
            <a:r>
              <a:rPr lang="en-US" b="0" u="sng" dirty="0">
                <a:solidFill>
                  <a:srgbClr val="FFFF00"/>
                </a:solidFill>
                <a:effectLst/>
              </a:rPr>
              <a:t>:</a:t>
            </a:r>
            <a:r>
              <a:rPr lang="en-US" b="0" dirty="0">
                <a:solidFill>
                  <a:schemeClr val="bg1"/>
                </a:solidFill>
                <a:effectLst/>
              </a:rPr>
              <a:t> </a:t>
            </a:r>
            <a:r>
              <a:rPr lang="vi-VN" dirty="0">
                <a:solidFill>
                  <a:schemeClr val="bg1"/>
                </a:solidFill>
              </a:rPr>
              <a:t>Kỳ công Cha ban cho thế giới lãnh phúc ân bao la tuyệt vời, này con dâng lên Cha bánh thơm sạch tinh, lòng Cha bao dung như suối nước mát tưới tiêu cho xanh ruộng đồng, này rượu thơm con dâng dám mong Cha nhận cho</a:t>
            </a:r>
            <a:r>
              <a:rPr lang="en-US" dirty="0">
                <a:solidFill>
                  <a:schemeClr val="bg1"/>
                </a:solidFill>
              </a:rPr>
              <a:t>.</a:t>
            </a:r>
            <a:endParaRPr lang="en-US" b="0" dirty="0">
              <a:solidFill>
                <a:schemeClr val="bg1"/>
              </a:solidFill>
              <a:effectLst/>
            </a:endParaRPr>
          </a:p>
        </p:txBody>
      </p:sp>
    </p:spTree>
    <p:extLst>
      <p:ext uri="{BB962C8B-B14F-4D97-AF65-F5344CB8AC3E}">
        <p14:creationId xmlns:p14="http://schemas.microsoft.com/office/powerpoint/2010/main" val="30747101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44970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36667106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FFFF00"/>
                </a:solidFill>
                <a:effectLst/>
              </a:rPr>
              <a:t>Ca </a:t>
            </a:r>
            <a:r>
              <a:rPr lang="en-US" sz="6600" b="0" dirty="0" err="1">
                <a:solidFill>
                  <a:srgbClr val="FFFF00"/>
                </a:solidFill>
                <a:effectLst/>
              </a:rPr>
              <a:t>Nguyện</a:t>
            </a:r>
            <a:r>
              <a:rPr lang="en-US" sz="6600" b="0" dirty="0">
                <a:solidFill>
                  <a:srgbClr val="FFFF00"/>
                </a:solidFill>
                <a:effectLst/>
              </a:rPr>
              <a:t> </a:t>
            </a:r>
            <a:r>
              <a:rPr lang="en-US" sz="6600" b="0" dirty="0" err="1">
                <a:solidFill>
                  <a:srgbClr val="FFFF00"/>
                </a:solidFill>
                <a:effectLst/>
              </a:rPr>
              <a:t>Hiệp</a:t>
            </a:r>
            <a:r>
              <a:rPr lang="en-US" sz="6600" b="0" dirty="0">
                <a:solidFill>
                  <a:srgbClr val="FFFF00"/>
                </a:solidFill>
                <a:effectLst/>
              </a:rPr>
              <a:t> </a:t>
            </a:r>
            <a:r>
              <a:rPr lang="en-US" sz="6600" b="0" dirty="0" err="1">
                <a:solidFill>
                  <a:srgbClr val="FFFF00"/>
                </a:solidFill>
                <a:effectLst/>
              </a:rPr>
              <a:t>Lễ</a:t>
            </a:r>
            <a:br>
              <a:rPr lang="en-US" sz="6600" b="0" dirty="0">
                <a:solidFill>
                  <a:srgbClr val="FFFF00"/>
                </a:solidFill>
                <a:effectLst/>
              </a:rPr>
            </a:br>
            <a:r>
              <a:rPr lang="en-US" sz="7200" b="0" dirty="0">
                <a:solidFill>
                  <a:srgbClr val="FFFF00"/>
                </a:solidFill>
                <a:effectLst/>
              </a:rPr>
              <a:t>CẢM MẾN ÂN TÌNH</a:t>
            </a:r>
            <a:br>
              <a:rPr lang="en-US" sz="7200" b="0" dirty="0">
                <a:solidFill>
                  <a:srgbClr val="FFFF00"/>
                </a:solidFill>
                <a:effectLst/>
              </a:rPr>
            </a:br>
            <a:r>
              <a:rPr lang="en-US" sz="5000" b="0" i="1" dirty="0" err="1">
                <a:solidFill>
                  <a:schemeClr val="bg1"/>
                </a:solidFill>
                <a:effectLst/>
              </a:rPr>
              <a:t>Phùng</a:t>
            </a:r>
            <a:r>
              <a:rPr lang="en-US" sz="5000" b="0" i="1" dirty="0">
                <a:solidFill>
                  <a:schemeClr val="bg1"/>
                </a:solidFill>
                <a:effectLst/>
              </a:rPr>
              <a:t> Minh </a:t>
            </a:r>
            <a:r>
              <a:rPr lang="en-US" sz="5000" b="0" i="1" dirty="0" err="1">
                <a:solidFill>
                  <a:schemeClr val="bg1"/>
                </a:solidFill>
                <a:effectLst/>
              </a:rPr>
              <a:t>Mẫn</a:t>
            </a:r>
            <a:endParaRPr lang="en-US" sz="5000" b="0" i="1" dirty="0">
              <a:solidFill>
                <a:schemeClr val="bg1"/>
              </a:solidFill>
              <a:effectLst/>
            </a:endParaRPr>
          </a:p>
        </p:txBody>
      </p:sp>
    </p:spTree>
    <p:extLst>
      <p:ext uri="{BB962C8B-B14F-4D97-AF65-F5344CB8AC3E}">
        <p14:creationId xmlns:p14="http://schemas.microsoft.com/office/powerpoint/2010/main" val="1708250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500" b="0" dirty="0">
                <a:solidFill>
                  <a:srgbClr val="FFFF00"/>
                </a:solidFill>
                <a:effectLst/>
              </a:rPr>
              <a:t>Ca </a:t>
            </a:r>
            <a:r>
              <a:rPr lang="en-US" sz="6500" b="0" dirty="0" err="1">
                <a:solidFill>
                  <a:srgbClr val="FFFF00"/>
                </a:solidFill>
                <a:effectLst/>
              </a:rPr>
              <a:t>Nhập</a:t>
            </a:r>
            <a:r>
              <a:rPr lang="en-US" sz="6500" b="0" dirty="0">
                <a:solidFill>
                  <a:srgbClr val="FFFF00"/>
                </a:solidFill>
                <a:effectLst/>
              </a:rPr>
              <a:t> </a:t>
            </a:r>
            <a:r>
              <a:rPr lang="en-US" sz="6500" b="0" dirty="0" err="1">
                <a:solidFill>
                  <a:srgbClr val="FFFF00"/>
                </a:solidFill>
                <a:effectLst/>
              </a:rPr>
              <a:t>Lễ</a:t>
            </a:r>
            <a:br>
              <a:rPr lang="en-US" sz="7500" b="0" dirty="0">
                <a:solidFill>
                  <a:srgbClr val="FFFF00"/>
                </a:solidFill>
                <a:effectLst/>
              </a:rPr>
            </a:br>
            <a:r>
              <a:rPr lang="en-US" sz="7500" b="0" dirty="0">
                <a:solidFill>
                  <a:srgbClr val="FFFF00"/>
                </a:solidFill>
                <a:effectLst/>
              </a:rPr>
              <a:t>CA LÊN ĐI 4</a:t>
            </a:r>
            <a:br>
              <a:rPr lang="en-US" sz="7500" b="0" dirty="0">
                <a:solidFill>
                  <a:srgbClr val="FFFF00"/>
                </a:solidFill>
                <a:effectLst/>
              </a:rPr>
            </a:br>
            <a:r>
              <a:rPr lang="en-US" sz="5000" b="0" i="1" dirty="0">
                <a:solidFill>
                  <a:schemeClr val="bg1"/>
                </a:solidFill>
                <a:effectLst/>
              </a:rPr>
              <a:t>Lm. Kim Long</a:t>
            </a:r>
          </a:p>
        </p:txBody>
      </p:sp>
    </p:spTree>
    <p:extLst>
      <p:ext uri="{BB962C8B-B14F-4D97-AF65-F5344CB8AC3E}">
        <p14:creationId xmlns:p14="http://schemas.microsoft.com/office/powerpoint/2010/main" val="2314071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FF00"/>
                </a:solidFill>
                <a:effectLst/>
              </a:rPr>
              <a:t>Đk</a:t>
            </a:r>
            <a:r>
              <a:rPr lang="en-US" sz="5400" b="0" u="sng" dirty="0">
                <a:solidFill>
                  <a:srgbClr val="FFFF00"/>
                </a:solidFill>
                <a:effectLst/>
              </a:rPr>
              <a:t>:</a:t>
            </a:r>
            <a:r>
              <a:rPr lang="en-US" sz="5400" b="0" dirty="0">
                <a:solidFill>
                  <a:schemeClr val="bg1"/>
                </a:solidFill>
                <a:effectLst/>
              </a:rPr>
              <a:t> </a:t>
            </a:r>
            <a:r>
              <a:rPr lang="vi-VN" sz="5400" dirty="0">
                <a:solidFill>
                  <a:schemeClr val="bg1"/>
                </a:solidFill>
              </a:rPr>
              <a:t>Những ân tình Chúa dành cho con, quá dư đầy không còn chi hơn, biết lấy chi cảm mến thánh ân không bờ bến, Chúa thương ban xuống trên phận hèn</a:t>
            </a:r>
            <a:r>
              <a:rPr lang="en-US" sz="5400" dirty="0">
                <a:solidFill>
                  <a:srgbClr val="FFFF00"/>
                </a:solidFill>
              </a:rPr>
              <a:t>…</a:t>
            </a:r>
            <a:endParaRPr lang="en-US" sz="5400" b="0" dirty="0">
              <a:solidFill>
                <a:schemeClr val="bg1"/>
              </a:solidFill>
              <a:effectLst/>
            </a:endParaRPr>
          </a:p>
        </p:txBody>
      </p:sp>
    </p:spTree>
    <p:extLst>
      <p:ext uri="{BB962C8B-B14F-4D97-AF65-F5344CB8AC3E}">
        <p14:creationId xmlns:p14="http://schemas.microsoft.com/office/powerpoint/2010/main" val="31704093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500" dirty="0">
                <a:solidFill>
                  <a:srgbClr val="FFFF00"/>
                </a:solidFill>
              </a:rPr>
              <a:t>…</a:t>
            </a:r>
            <a:r>
              <a:rPr lang="vi-VN" sz="5500" dirty="0">
                <a:solidFill>
                  <a:schemeClr val="bg1"/>
                </a:solidFill>
              </a:rPr>
              <a:t> Những ân tình xuống từ trên cao, đến muôn đời không hề hư hao, dẫu tim con mềm yếu dễ phai như màu áo. Đấng yêu thương vẫn luôn ngọt ngào</a:t>
            </a:r>
            <a:r>
              <a:rPr lang="en-US" sz="5500" dirty="0">
                <a:solidFill>
                  <a:schemeClr val="bg1"/>
                </a:solidFill>
              </a:rPr>
              <a:t>.</a:t>
            </a:r>
            <a:endParaRPr lang="en-US" sz="5500" b="0" dirty="0">
              <a:solidFill>
                <a:schemeClr val="bg1"/>
              </a:solidFill>
              <a:effectLst/>
            </a:endParaRPr>
          </a:p>
        </p:txBody>
      </p:sp>
    </p:spTree>
    <p:extLst>
      <p:ext uri="{BB962C8B-B14F-4D97-AF65-F5344CB8AC3E}">
        <p14:creationId xmlns:p14="http://schemas.microsoft.com/office/powerpoint/2010/main" val="31710469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b="0" u="sng" dirty="0">
                <a:solidFill>
                  <a:srgbClr val="FFFF00"/>
                </a:solidFill>
                <a:effectLst/>
              </a:rPr>
              <a:t>Tk1:</a:t>
            </a:r>
            <a:r>
              <a:rPr lang="en-US" b="0" dirty="0">
                <a:solidFill>
                  <a:srgbClr val="FFFF00"/>
                </a:solidFill>
                <a:effectLst/>
              </a:rPr>
              <a:t> </a:t>
            </a:r>
            <a:r>
              <a:rPr lang="vi-VN" dirty="0">
                <a:solidFill>
                  <a:schemeClr val="bg1"/>
                </a:solidFill>
              </a:rPr>
              <a:t>Đời con luôn thắm tươi nhờ tình yêu ngày đêm dưỡng nuôi, hồn trào dâng ngàn muôn tâm tình chơi vơi. Nép trong cánh tay Ngài con hạnh phúc ngây ngất không ngơi. Ôi tình Chúa êm như khúc ca tuyệt vời</a:t>
            </a:r>
            <a:r>
              <a:rPr lang="en-US" dirty="0">
                <a:solidFill>
                  <a:schemeClr val="bg1"/>
                </a:solidFill>
              </a:rPr>
              <a:t>.</a:t>
            </a:r>
            <a:endParaRPr lang="vi-VN" b="0" dirty="0">
              <a:solidFill>
                <a:schemeClr val="bg1"/>
              </a:solidFill>
              <a:effectLst/>
            </a:endParaRPr>
          </a:p>
        </p:txBody>
      </p:sp>
    </p:spTree>
    <p:extLst>
      <p:ext uri="{BB962C8B-B14F-4D97-AF65-F5344CB8AC3E}">
        <p14:creationId xmlns:p14="http://schemas.microsoft.com/office/powerpoint/2010/main" val="31412765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FF00"/>
                </a:solidFill>
                <a:effectLst/>
              </a:rPr>
              <a:t>Đk</a:t>
            </a:r>
            <a:r>
              <a:rPr lang="en-US" sz="5400" b="0" u="sng" dirty="0">
                <a:solidFill>
                  <a:srgbClr val="FFFF00"/>
                </a:solidFill>
                <a:effectLst/>
              </a:rPr>
              <a:t>:</a:t>
            </a:r>
            <a:r>
              <a:rPr lang="en-US" sz="5400" b="0" dirty="0">
                <a:solidFill>
                  <a:schemeClr val="bg1"/>
                </a:solidFill>
                <a:effectLst/>
              </a:rPr>
              <a:t> </a:t>
            </a:r>
            <a:r>
              <a:rPr lang="vi-VN" sz="5400" dirty="0">
                <a:solidFill>
                  <a:schemeClr val="bg1"/>
                </a:solidFill>
              </a:rPr>
              <a:t>Những ân tình Chúa dành cho con, quá dư đầy không còn chi hơn, biết lấy chi cảm mến thánh ân không bờ bến, Chúa thương ban xuống trên phận hèn</a:t>
            </a:r>
            <a:r>
              <a:rPr lang="en-US" sz="5400" dirty="0">
                <a:solidFill>
                  <a:srgbClr val="FFFF00"/>
                </a:solidFill>
              </a:rPr>
              <a:t>…</a:t>
            </a:r>
            <a:endParaRPr lang="en-US" sz="5400" b="0" dirty="0">
              <a:solidFill>
                <a:schemeClr val="bg1"/>
              </a:solidFill>
              <a:effectLst/>
            </a:endParaRPr>
          </a:p>
        </p:txBody>
      </p:sp>
    </p:spTree>
    <p:extLst>
      <p:ext uri="{BB962C8B-B14F-4D97-AF65-F5344CB8AC3E}">
        <p14:creationId xmlns:p14="http://schemas.microsoft.com/office/powerpoint/2010/main" val="487958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dirty="0">
                <a:solidFill>
                  <a:srgbClr val="FFFF00"/>
                </a:solidFill>
              </a:rPr>
              <a:t>…</a:t>
            </a:r>
            <a:r>
              <a:rPr lang="vi-VN" sz="5400" dirty="0">
                <a:solidFill>
                  <a:schemeClr val="bg1"/>
                </a:solidFill>
              </a:rPr>
              <a:t> Những ân tình xuống từ trên cao, đến muôn đời không hề hư hao, dẫu tim con mềm yếu dễ phai như màu áo. Đấng yêu thương vẫn luôn ngọt ngào</a:t>
            </a:r>
            <a:r>
              <a:rPr lang="en-US" sz="5400" dirty="0">
                <a:solidFill>
                  <a:schemeClr val="bg1"/>
                </a:solidFill>
              </a:rPr>
              <a:t>.</a:t>
            </a:r>
            <a:endParaRPr lang="en-US" sz="5400" b="0" dirty="0">
              <a:solidFill>
                <a:schemeClr val="bg1"/>
              </a:solidFill>
              <a:effectLst/>
            </a:endParaRPr>
          </a:p>
        </p:txBody>
      </p:sp>
    </p:spTree>
    <p:extLst>
      <p:ext uri="{BB962C8B-B14F-4D97-AF65-F5344CB8AC3E}">
        <p14:creationId xmlns:p14="http://schemas.microsoft.com/office/powerpoint/2010/main" val="14925549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800" b="0" u="sng" dirty="0">
                <a:solidFill>
                  <a:srgbClr val="FFFF00"/>
                </a:solidFill>
                <a:effectLst/>
              </a:rPr>
              <a:t>Tk2:</a:t>
            </a:r>
            <a:r>
              <a:rPr lang="en-US" sz="4800" dirty="0">
                <a:solidFill>
                  <a:schemeClr val="bg1"/>
                </a:solidFill>
              </a:rPr>
              <a:t> </a:t>
            </a:r>
            <a:r>
              <a:rPr lang="en-US" sz="4800" dirty="0" err="1">
                <a:solidFill>
                  <a:schemeClr val="bg1"/>
                </a:solidFill>
              </a:rPr>
              <a:t>Rộn</a:t>
            </a:r>
            <a:r>
              <a:rPr lang="en-US" sz="4800" dirty="0">
                <a:solidFill>
                  <a:schemeClr val="bg1"/>
                </a:solidFill>
              </a:rPr>
              <a:t> </a:t>
            </a:r>
            <a:r>
              <a:rPr lang="en-US" sz="4800" dirty="0" err="1">
                <a:solidFill>
                  <a:schemeClr val="bg1"/>
                </a:solidFill>
              </a:rPr>
              <a:t>ràng</a:t>
            </a:r>
            <a:r>
              <a:rPr lang="en-US" sz="4800" dirty="0">
                <a:solidFill>
                  <a:schemeClr val="bg1"/>
                </a:solidFill>
              </a:rPr>
              <a:t> </a:t>
            </a:r>
            <a:r>
              <a:rPr lang="vi-VN" sz="4800" dirty="0">
                <a:solidFill>
                  <a:schemeClr val="bg1"/>
                </a:solidFill>
              </a:rPr>
              <a:t>như suối mơ lòng con dâng ngập bao ý thơ vì Ngài thương chọn con lúc c</a:t>
            </a:r>
            <a:r>
              <a:rPr lang="en-US" sz="4800" dirty="0">
                <a:solidFill>
                  <a:schemeClr val="bg1"/>
                </a:solidFill>
              </a:rPr>
              <a:t>ò</a:t>
            </a:r>
            <a:r>
              <a:rPr lang="vi-VN" sz="4800" dirty="0">
                <a:solidFill>
                  <a:schemeClr val="bg1"/>
                </a:solidFill>
              </a:rPr>
              <a:t>n xa xưa. Bước đi giữa muôn người đem lòng mến tô thắm môi cười</a:t>
            </a:r>
            <a:r>
              <a:rPr lang="en-US" sz="4800" dirty="0">
                <a:solidFill>
                  <a:schemeClr val="bg1"/>
                </a:solidFill>
              </a:rPr>
              <a:t>, đ</a:t>
            </a:r>
            <a:r>
              <a:rPr lang="vi-VN" sz="4800" dirty="0">
                <a:solidFill>
                  <a:schemeClr val="bg1"/>
                </a:solidFill>
              </a:rPr>
              <a:t>em tình Chúa thương yêu thứ tha vào đời</a:t>
            </a:r>
            <a:r>
              <a:rPr lang="en-US" sz="4800" dirty="0">
                <a:solidFill>
                  <a:schemeClr val="bg1"/>
                </a:solidFill>
              </a:rPr>
              <a:t>.</a:t>
            </a:r>
            <a:endParaRPr lang="en-US" sz="4800" b="0" dirty="0">
              <a:solidFill>
                <a:schemeClr val="bg1"/>
              </a:solidFill>
              <a:effectLst/>
            </a:endParaRPr>
          </a:p>
        </p:txBody>
      </p:sp>
    </p:spTree>
    <p:extLst>
      <p:ext uri="{BB962C8B-B14F-4D97-AF65-F5344CB8AC3E}">
        <p14:creationId xmlns:p14="http://schemas.microsoft.com/office/powerpoint/2010/main" val="35646680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FF00"/>
                </a:solidFill>
                <a:effectLst/>
              </a:rPr>
              <a:t>Đk</a:t>
            </a:r>
            <a:r>
              <a:rPr lang="en-US" sz="5400" b="0" u="sng" dirty="0">
                <a:solidFill>
                  <a:srgbClr val="FFFF00"/>
                </a:solidFill>
                <a:effectLst/>
              </a:rPr>
              <a:t>:</a:t>
            </a:r>
            <a:r>
              <a:rPr lang="en-US" sz="5400" b="0" dirty="0">
                <a:solidFill>
                  <a:schemeClr val="bg1"/>
                </a:solidFill>
                <a:effectLst/>
              </a:rPr>
              <a:t> </a:t>
            </a:r>
            <a:r>
              <a:rPr lang="vi-VN" sz="5400" dirty="0">
                <a:solidFill>
                  <a:schemeClr val="bg1"/>
                </a:solidFill>
              </a:rPr>
              <a:t>Những ân tình Chúa dành cho con, quá dư đầy không còn chi hơn, biết lấy chi cảm mến thánh ân không bờ bến, Chúa thương ban xuống trên phận hèn</a:t>
            </a:r>
            <a:r>
              <a:rPr lang="en-US" sz="5400" dirty="0">
                <a:solidFill>
                  <a:srgbClr val="FFFF00"/>
                </a:solidFill>
              </a:rPr>
              <a:t>…</a:t>
            </a:r>
            <a:endParaRPr lang="en-US" sz="5400" b="0" dirty="0">
              <a:solidFill>
                <a:schemeClr val="bg1"/>
              </a:solidFill>
              <a:effectLst/>
            </a:endParaRPr>
          </a:p>
        </p:txBody>
      </p:sp>
    </p:spTree>
    <p:extLst>
      <p:ext uri="{BB962C8B-B14F-4D97-AF65-F5344CB8AC3E}">
        <p14:creationId xmlns:p14="http://schemas.microsoft.com/office/powerpoint/2010/main" val="24102609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dirty="0">
                <a:solidFill>
                  <a:srgbClr val="FFFF00"/>
                </a:solidFill>
              </a:rPr>
              <a:t>…</a:t>
            </a:r>
            <a:r>
              <a:rPr lang="vi-VN" sz="5400" dirty="0">
                <a:solidFill>
                  <a:schemeClr val="bg1"/>
                </a:solidFill>
              </a:rPr>
              <a:t> Những ân tình xuống từ trên cao, đến muôn đời không hề hư hao, dẫu tim con mềm yếu dễ phai như màu áo. Đấng yêu thương vẫn luôn ngọt ngào</a:t>
            </a:r>
            <a:r>
              <a:rPr lang="en-US" sz="5400" dirty="0">
                <a:solidFill>
                  <a:schemeClr val="bg1"/>
                </a:solidFill>
              </a:rPr>
              <a:t>.</a:t>
            </a:r>
            <a:endParaRPr lang="en-US" sz="5400" b="0" dirty="0">
              <a:solidFill>
                <a:schemeClr val="bg1"/>
              </a:solidFill>
              <a:effectLst/>
            </a:endParaRPr>
          </a:p>
        </p:txBody>
      </p:sp>
    </p:spTree>
    <p:extLst>
      <p:ext uri="{BB962C8B-B14F-4D97-AF65-F5344CB8AC3E}">
        <p14:creationId xmlns:p14="http://schemas.microsoft.com/office/powerpoint/2010/main" val="31175451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u="sng" dirty="0">
                <a:solidFill>
                  <a:srgbClr val="FFFF00"/>
                </a:solidFill>
              </a:rPr>
              <a:t>T</a:t>
            </a:r>
            <a:r>
              <a:rPr lang="en-US" b="0" u="sng" dirty="0">
                <a:solidFill>
                  <a:srgbClr val="FFFF00"/>
                </a:solidFill>
                <a:effectLst/>
              </a:rPr>
              <a:t>k3:</a:t>
            </a:r>
            <a:r>
              <a:rPr lang="en-US" b="0" dirty="0">
                <a:solidFill>
                  <a:schemeClr val="bg1"/>
                </a:solidFill>
                <a:effectLst/>
              </a:rPr>
              <a:t> </a:t>
            </a:r>
            <a:r>
              <a:rPr lang="vi-VN" dirty="0">
                <a:solidFill>
                  <a:schemeClr val="bg1"/>
                </a:solidFill>
              </a:rPr>
              <a:t>Từng theo mỗi bước chân</a:t>
            </a:r>
            <a:r>
              <a:rPr lang="en-US" dirty="0">
                <a:solidFill>
                  <a:schemeClr val="bg1"/>
                </a:solidFill>
              </a:rPr>
              <a:t>, </a:t>
            </a:r>
            <a:r>
              <a:rPr lang="vi-VN" dirty="0">
                <a:solidFill>
                  <a:schemeClr val="bg1"/>
                </a:solidFill>
              </a:rPr>
              <a:t>Ngài gọi con bạn thân rất thân dìu con trên ngàn muôn nẻo đường nhân gian. Chính Ngài mở môi con cho miệng thốt lên những khôn ngoan</a:t>
            </a:r>
            <a:r>
              <a:rPr lang="en-US" dirty="0">
                <a:solidFill>
                  <a:schemeClr val="bg1"/>
                </a:solidFill>
              </a:rPr>
              <a:t>,</a:t>
            </a:r>
            <a:r>
              <a:rPr lang="vi-VN" dirty="0">
                <a:solidFill>
                  <a:schemeClr val="bg1"/>
                </a:solidFill>
              </a:rPr>
              <a:t> Tin Mừng Chúa đơm hoa khắp trên địa đàng</a:t>
            </a:r>
            <a:r>
              <a:rPr lang="en-US" dirty="0">
                <a:solidFill>
                  <a:schemeClr val="bg1"/>
                </a:solidFill>
              </a:rPr>
              <a:t>.</a:t>
            </a:r>
            <a:endParaRPr lang="en-US" b="0" dirty="0">
              <a:solidFill>
                <a:schemeClr val="bg1"/>
              </a:solidFill>
              <a:effectLst/>
            </a:endParaRPr>
          </a:p>
        </p:txBody>
      </p:sp>
    </p:spTree>
    <p:extLst>
      <p:ext uri="{BB962C8B-B14F-4D97-AF65-F5344CB8AC3E}">
        <p14:creationId xmlns:p14="http://schemas.microsoft.com/office/powerpoint/2010/main" val="11642957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FF00"/>
                </a:solidFill>
                <a:effectLst/>
              </a:rPr>
              <a:t>Đk</a:t>
            </a:r>
            <a:r>
              <a:rPr lang="en-US" sz="5400" b="0" u="sng" dirty="0">
                <a:solidFill>
                  <a:srgbClr val="FFFF00"/>
                </a:solidFill>
                <a:effectLst/>
              </a:rPr>
              <a:t>:</a:t>
            </a:r>
            <a:r>
              <a:rPr lang="en-US" sz="5400" b="0" dirty="0">
                <a:solidFill>
                  <a:schemeClr val="bg1"/>
                </a:solidFill>
                <a:effectLst/>
              </a:rPr>
              <a:t> </a:t>
            </a:r>
            <a:r>
              <a:rPr lang="vi-VN" sz="5400" dirty="0">
                <a:solidFill>
                  <a:schemeClr val="bg1"/>
                </a:solidFill>
              </a:rPr>
              <a:t>Những ân tình Chúa dành cho con, quá dư đầy không còn chi hơn, biết lấy chi cảm mến thánh ân không bờ bến, Chúa thương ban xuống trên phận hèn</a:t>
            </a:r>
            <a:r>
              <a:rPr lang="en-US" sz="5400" dirty="0">
                <a:solidFill>
                  <a:srgbClr val="FFFF00"/>
                </a:solidFill>
              </a:rPr>
              <a:t>…</a:t>
            </a:r>
            <a:endParaRPr lang="en-US" sz="5400" b="0" dirty="0">
              <a:solidFill>
                <a:schemeClr val="bg1"/>
              </a:solidFill>
              <a:effectLst/>
            </a:endParaRPr>
          </a:p>
        </p:txBody>
      </p:sp>
    </p:spTree>
    <p:extLst>
      <p:ext uri="{BB962C8B-B14F-4D97-AF65-F5344CB8AC3E}">
        <p14:creationId xmlns:p14="http://schemas.microsoft.com/office/powerpoint/2010/main" val="27526480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spcBef>
                <a:spcPts val="0"/>
              </a:spcBef>
            </a:pPr>
            <a:r>
              <a:rPr lang="en-US" sz="4700" b="0" u="sng" dirty="0">
                <a:solidFill>
                  <a:srgbClr val="FFFF00"/>
                </a:solidFill>
                <a:effectLst/>
              </a:rPr>
              <a:t>T</a:t>
            </a:r>
            <a:r>
              <a:rPr lang="en-US" sz="4700" u="sng" dirty="0">
                <a:solidFill>
                  <a:srgbClr val="FFFF00"/>
                </a:solidFill>
              </a:rPr>
              <a:t>k1</a:t>
            </a:r>
            <a:r>
              <a:rPr lang="vi-VN" sz="4700" b="0" u="sng" dirty="0">
                <a:solidFill>
                  <a:srgbClr val="FFFF00"/>
                </a:solidFill>
                <a:effectLst/>
              </a:rPr>
              <a:t>:</a:t>
            </a:r>
            <a:r>
              <a:rPr lang="vi-VN" sz="4700" b="0" dirty="0">
                <a:solidFill>
                  <a:schemeClr val="bg1"/>
                </a:solidFill>
                <a:effectLst/>
              </a:rPr>
              <a:t> </a:t>
            </a:r>
            <a:r>
              <a:rPr lang="vi-VN" sz="4700" dirty="0">
                <a:solidFill>
                  <a:schemeClr val="bg1"/>
                </a:solidFill>
              </a:rPr>
              <a:t>Ca lên đi, hỡi triều thần thánh trên trời. Hiệp cùng muôn dân tấu hòa nơi nơi, muôn bài ca chan chứa tình yêu. Mừng Chúa Cha uy quyền </a:t>
            </a:r>
            <a:r>
              <a:rPr lang="en-US" sz="4700" dirty="0" err="1">
                <a:solidFill>
                  <a:schemeClr val="bg1"/>
                </a:solidFill>
              </a:rPr>
              <a:t>nguồn</a:t>
            </a:r>
            <a:r>
              <a:rPr lang="vi-VN" sz="4700" dirty="0">
                <a:solidFill>
                  <a:schemeClr val="bg1"/>
                </a:solidFill>
              </a:rPr>
              <a:t> tác sinh</a:t>
            </a:r>
            <a:r>
              <a:rPr lang="en-US" sz="4700" dirty="0">
                <a:solidFill>
                  <a:schemeClr val="bg1"/>
                </a:solidFill>
              </a:rPr>
              <a:t> </a:t>
            </a:r>
            <a:r>
              <a:rPr lang="en-US" sz="4700" dirty="0" err="1">
                <a:solidFill>
                  <a:schemeClr val="bg1"/>
                </a:solidFill>
              </a:rPr>
              <a:t>diệu</a:t>
            </a:r>
            <a:r>
              <a:rPr lang="en-US" sz="4700" dirty="0">
                <a:solidFill>
                  <a:schemeClr val="bg1"/>
                </a:solidFill>
              </a:rPr>
              <a:t> </a:t>
            </a:r>
            <a:r>
              <a:rPr lang="en-US" sz="4700" dirty="0" err="1">
                <a:solidFill>
                  <a:schemeClr val="bg1"/>
                </a:solidFill>
              </a:rPr>
              <a:t>huyền</a:t>
            </a:r>
            <a:r>
              <a:rPr lang="vi-VN" sz="4700" dirty="0">
                <a:solidFill>
                  <a:schemeClr val="bg1"/>
                </a:solidFill>
              </a:rPr>
              <a:t>. Tình Người bao la vững bền thiên thu. Ôi tình yêu muôn đời cao sáng.</a:t>
            </a:r>
            <a:endParaRPr lang="vi-VN" sz="4700" b="0" dirty="0">
              <a:solidFill>
                <a:schemeClr val="bg1"/>
              </a:solidFill>
              <a:effectLst/>
            </a:endParaRPr>
          </a:p>
        </p:txBody>
      </p:sp>
    </p:spTree>
    <p:extLst>
      <p:ext uri="{BB962C8B-B14F-4D97-AF65-F5344CB8AC3E}">
        <p14:creationId xmlns:p14="http://schemas.microsoft.com/office/powerpoint/2010/main" val="2279295337"/>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dirty="0">
                <a:solidFill>
                  <a:srgbClr val="FFFF00"/>
                </a:solidFill>
              </a:rPr>
              <a:t>…</a:t>
            </a:r>
            <a:r>
              <a:rPr lang="vi-VN" sz="5400" dirty="0">
                <a:solidFill>
                  <a:schemeClr val="bg1"/>
                </a:solidFill>
              </a:rPr>
              <a:t> Những ân tình xuống từ trên cao, đến muôn đời không hề hư hao, dẫu tim con mềm yếu dễ phai như màu áo. Đấng yêu thương vẫn luôn ngọt ngào</a:t>
            </a:r>
            <a:r>
              <a:rPr lang="en-US" sz="5400" dirty="0">
                <a:solidFill>
                  <a:schemeClr val="bg1"/>
                </a:solidFill>
              </a:rPr>
              <a:t>.</a:t>
            </a:r>
            <a:endParaRPr lang="en-US" sz="5400" b="0" dirty="0">
              <a:solidFill>
                <a:schemeClr val="bg1"/>
              </a:solidFill>
              <a:effectLst/>
            </a:endParaRPr>
          </a:p>
        </p:txBody>
      </p:sp>
    </p:spTree>
    <p:extLst>
      <p:ext uri="{BB962C8B-B14F-4D97-AF65-F5344CB8AC3E}">
        <p14:creationId xmlns:p14="http://schemas.microsoft.com/office/powerpoint/2010/main" val="23689430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62550"/>
          </a:xfrm>
        </p:spPr>
        <p:txBody>
          <a:bodyPr>
            <a:noAutofit/>
          </a:bodyPr>
          <a:lstStyle/>
          <a:p>
            <a:pPr algn="just"/>
            <a:r>
              <a:rPr lang="en-US" sz="4800" u="sng" dirty="0">
                <a:solidFill>
                  <a:srgbClr val="FFFF00"/>
                </a:solidFill>
              </a:rPr>
              <a:t>T</a:t>
            </a:r>
            <a:r>
              <a:rPr lang="en-US" sz="4800" b="0" u="sng" dirty="0">
                <a:solidFill>
                  <a:srgbClr val="FFFF00"/>
                </a:solidFill>
                <a:effectLst/>
              </a:rPr>
              <a:t>k4:</a:t>
            </a:r>
            <a:r>
              <a:rPr lang="en-US" sz="4800" b="0" dirty="0">
                <a:solidFill>
                  <a:schemeClr val="bg1"/>
                </a:solidFill>
                <a:effectLst/>
              </a:rPr>
              <a:t> </a:t>
            </a:r>
            <a:r>
              <a:rPr lang="vi-VN" sz="4800" dirty="0">
                <a:solidFill>
                  <a:schemeClr val="bg1"/>
                </a:solidFill>
              </a:rPr>
              <a:t> Trọn đời con ước ao thành lời ca ngợi Đấng tối cao đền tạ </a:t>
            </a:r>
            <a:r>
              <a:rPr lang="en-US" sz="4800" dirty="0" err="1">
                <a:solidFill>
                  <a:schemeClr val="bg1"/>
                </a:solidFill>
              </a:rPr>
              <a:t>muôn</a:t>
            </a:r>
            <a:r>
              <a:rPr lang="vi-VN" sz="4800" dirty="0">
                <a:solidFill>
                  <a:schemeClr val="bg1"/>
                </a:solidFill>
              </a:rPr>
              <a:t> hồng ân biển trời thâm sâu dẫu đời lắm chông gai xin lòng sắc son mãi không phai xin cùng bước theo chân Chúa trên đường dài</a:t>
            </a:r>
            <a:r>
              <a:rPr lang="en-US" sz="4800" dirty="0">
                <a:solidFill>
                  <a:schemeClr val="bg1"/>
                </a:solidFill>
              </a:rPr>
              <a:t>.</a:t>
            </a:r>
            <a:endParaRPr lang="en-US" sz="4800" b="0" dirty="0">
              <a:solidFill>
                <a:schemeClr val="bg1"/>
              </a:solidFill>
              <a:effectLst/>
            </a:endParaRPr>
          </a:p>
        </p:txBody>
      </p:sp>
    </p:spTree>
    <p:extLst>
      <p:ext uri="{BB962C8B-B14F-4D97-AF65-F5344CB8AC3E}">
        <p14:creationId xmlns:p14="http://schemas.microsoft.com/office/powerpoint/2010/main" val="22235754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FF00"/>
                </a:solidFill>
                <a:effectLst/>
              </a:rPr>
              <a:t>Đk</a:t>
            </a:r>
            <a:r>
              <a:rPr lang="en-US" sz="5400" b="0" u="sng" dirty="0">
                <a:solidFill>
                  <a:srgbClr val="FFFF00"/>
                </a:solidFill>
                <a:effectLst/>
              </a:rPr>
              <a:t>:</a:t>
            </a:r>
            <a:r>
              <a:rPr lang="en-US" sz="5400" b="0" dirty="0">
                <a:solidFill>
                  <a:schemeClr val="bg1"/>
                </a:solidFill>
                <a:effectLst/>
              </a:rPr>
              <a:t> </a:t>
            </a:r>
            <a:r>
              <a:rPr lang="vi-VN" sz="5400" dirty="0">
                <a:solidFill>
                  <a:schemeClr val="bg1"/>
                </a:solidFill>
              </a:rPr>
              <a:t>Những ân tình Chúa dành cho con, quá dư đầy không còn chi hơn, biết lấy chi cảm mến thánh ân không bờ bến, Chúa thương ban xuống trên phận hèn</a:t>
            </a:r>
            <a:r>
              <a:rPr lang="en-US" sz="5400" dirty="0">
                <a:solidFill>
                  <a:srgbClr val="FFFF00"/>
                </a:solidFill>
              </a:rPr>
              <a:t>…</a:t>
            </a:r>
            <a:endParaRPr lang="en-US" sz="5400" b="0" dirty="0">
              <a:solidFill>
                <a:schemeClr val="bg1"/>
              </a:solidFill>
              <a:effectLst/>
            </a:endParaRPr>
          </a:p>
        </p:txBody>
      </p:sp>
    </p:spTree>
    <p:extLst>
      <p:ext uri="{BB962C8B-B14F-4D97-AF65-F5344CB8AC3E}">
        <p14:creationId xmlns:p14="http://schemas.microsoft.com/office/powerpoint/2010/main" val="21757491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dirty="0">
                <a:solidFill>
                  <a:srgbClr val="FFFF00"/>
                </a:solidFill>
              </a:rPr>
              <a:t>…</a:t>
            </a:r>
            <a:r>
              <a:rPr lang="vi-VN" sz="5400" dirty="0">
                <a:solidFill>
                  <a:schemeClr val="bg1"/>
                </a:solidFill>
              </a:rPr>
              <a:t> Những ân tình xuống từ trên cao, đến muôn đời không hề hư hao, dẫu tim con mềm yếu dễ phai như màu áo. Đấng yêu thương vẫn luôn ngọt ngào</a:t>
            </a:r>
            <a:r>
              <a:rPr lang="en-US" sz="5400" dirty="0">
                <a:solidFill>
                  <a:schemeClr val="bg1"/>
                </a:solidFill>
              </a:rPr>
              <a:t>.</a:t>
            </a:r>
            <a:endParaRPr lang="en-US" sz="5400" b="0" dirty="0">
              <a:solidFill>
                <a:schemeClr val="bg1"/>
              </a:solidFill>
              <a:effectLst/>
            </a:endParaRPr>
          </a:p>
        </p:txBody>
      </p:sp>
    </p:spTree>
    <p:extLst>
      <p:ext uri="{BB962C8B-B14F-4D97-AF65-F5344CB8AC3E}">
        <p14:creationId xmlns:p14="http://schemas.microsoft.com/office/powerpoint/2010/main" val="27701874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5017047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32345478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6500" b="0" dirty="0">
                <a:solidFill>
                  <a:srgbClr val="FFFF00"/>
                </a:solidFill>
                <a:effectLst/>
              </a:rPr>
              <a:t>Ca </a:t>
            </a:r>
            <a:r>
              <a:rPr lang="en-US" sz="6500" b="0" dirty="0" err="1">
                <a:solidFill>
                  <a:srgbClr val="FFFF00"/>
                </a:solidFill>
                <a:effectLst/>
              </a:rPr>
              <a:t>Kết</a:t>
            </a:r>
            <a:r>
              <a:rPr lang="en-US" sz="6500" b="0" dirty="0">
                <a:solidFill>
                  <a:srgbClr val="FFFF00"/>
                </a:solidFill>
                <a:effectLst/>
              </a:rPr>
              <a:t> </a:t>
            </a:r>
            <a:r>
              <a:rPr lang="en-US" sz="6500" b="0" dirty="0" err="1">
                <a:solidFill>
                  <a:srgbClr val="FFFF00"/>
                </a:solidFill>
                <a:effectLst/>
              </a:rPr>
              <a:t>Lễ</a:t>
            </a:r>
            <a:br>
              <a:rPr lang="en-US" sz="6500" b="0" dirty="0">
                <a:solidFill>
                  <a:srgbClr val="FFFF00"/>
                </a:solidFill>
                <a:effectLst/>
              </a:rPr>
            </a:br>
            <a:r>
              <a:rPr lang="en-US" sz="6500" b="0" dirty="0">
                <a:solidFill>
                  <a:srgbClr val="FFFF00"/>
                </a:solidFill>
                <a:effectLst/>
              </a:rPr>
              <a:t>HỒNG </a:t>
            </a:r>
            <a:r>
              <a:rPr lang="en-US" sz="6500" dirty="0">
                <a:solidFill>
                  <a:srgbClr val="FFFF00"/>
                </a:solidFill>
              </a:rPr>
              <a:t>ÂN CHÚA BAO LA</a:t>
            </a:r>
            <a:br>
              <a:rPr lang="en-US" sz="6500" dirty="0">
                <a:solidFill>
                  <a:srgbClr val="FFFF00"/>
                </a:solidFill>
              </a:rPr>
            </a:br>
            <a:r>
              <a:rPr lang="en-US" sz="5500" i="1" dirty="0">
                <a:solidFill>
                  <a:schemeClr val="bg1"/>
                </a:solidFill>
              </a:rPr>
              <a:t>Lm. </a:t>
            </a:r>
            <a:r>
              <a:rPr lang="en-US" sz="5500" i="1" dirty="0" err="1">
                <a:solidFill>
                  <a:schemeClr val="bg1"/>
                </a:solidFill>
              </a:rPr>
              <a:t>Thiện</a:t>
            </a:r>
            <a:r>
              <a:rPr lang="en-US" sz="5500" i="1" dirty="0">
                <a:solidFill>
                  <a:schemeClr val="bg1"/>
                </a:solidFill>
              </a:rPr>
              <a:t> </a:t>
            </a:r>
            <a:r>
              <a:rPr lang="en-US" sz="5500" i="1" dirty="0" err="1">
                <a:solidFill>
                  <a:schemeClr val="bg1"/>
                </a:solidFill>
              </a:rPr>
              <a:t>Cẩm</a:t>
            </a:r>
            <a:endParaRPr lang="en-US" sz="5500" b="0" i="1" dirty="0">
              <a:solidFill>
                <a:schemeClr val="bg1"/>
              </a:solidFill>
              <a:effectLst/>
            </a:endParaRPr>
          </a:p>
        </p:txBody>
      </p:sp>
    </p:spTree>
    <p:extLst>
      <p:ext uri="{BB962C8B-B14F-4D97-AF65-F5344CB8AC3E}">
        <p14:creationId xmlns:p14="http://schemas.microsoft.com/office/powerpoint/2010/main" val="18908145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6200" b="0" u="sng" dirty="0" err="1">
                <a:solidFill>
                  <a:srgbClr val="FFFF00"/>
                </a:solidFill>
                <a:effectLst/>
              </a:rPr>
              <a:t>Đk</a:t>
            </a:r>
            <a:r>
              <a:rPr lang="en-US" sz="6200" b="0" u="sng" dirty="0">
                <a:solidFill>
                  <a:srgbClr val="FFFF00"/>
                </a:solidFill>
                <a:effectLst/>
              </a:rPr>
              <a:t>:</a:t>
            </a:r>
            <a:r>
              <a:rPr lang="en-US" sz="6200" b="0" dirty="0">
                <a:solidFill>
                  <a:schemeClr val="bg1"/>
                </a:solidFill>
                <a:effectLst/>
              </a:rPr>
              <a:t> </a:t>
            </a:r>
            <a:r>
              <a:rPr lang="en-US" sz="6200" b="0" dirty="0" err="1">
                <a:solidFill>
                  <a:schemeClr val="bg1"/>
                </a:solidFill>
                <a:effectLst/>
              </a:rPr>
              <a:t>Hồng</a:t>
            </a:r>
            <a:r>
              <a:rPr lang="en-US" sz="6200" b="0" dirty="0">
                <a:solidFill>
                  <a:schemeClr val="bg1"/>
                </a:solidFill>
                <a:effectLst/>
              </a:rPr>
              <a:t> </a:t>
            </a:r>
            <a:r>
              <a:rPr lang="en-US" sz="6200" b="0" dirty="0" err="1">
                <a:solidFill>
                  <a:schemeClr val="bg1"/>
                </a:solidFill>
                <a:effectLst/>
              </a:rPr>
              <a:t>ân</a:t>
            </a:r>
            <a:r>
              <a:rPr lang="en-US" sz="6200" b="0" dirty="0">
                <a:solidFill>
                  <a:schemeClr val="bg1"/>
                </a:solidFill>
                <a:effectLst/>
              </a:rPr>
              <a:t> </a:t>
            </a:r>
            <a:r>
              <a:rPr lang="en-US" sz="6200" b="0" dirty="0" err="1">
                <a:solidFill>
                  <a:schemeClr val="bg1"/>
                </a:solidFill>
                <a:effectLst/>
              </a:rPr>
              <a:t>Chúa</a:t>
            </a:r>
            <a:r>
              <a:rPr lang="en-US" sz="6200" b="0" dirty="0">
                <a:solidFill>
                  <a:schemeClr val="bg1"/>
                </a:solidFill>
                <a:effectLst/>
              </a:rPr>
              <a:t> </a:t>
            </a:r>
            <a:r>
              <a:rPr lang="en-US" sz="6200" b="0" dirty="0" err="1">
                <a:solidFill>
                  <a:schemeClr val="bg1"/>
                </a:solidFill>
                <a:effectLst/>
              </a:rPr>
              <a:t>bao</a:t>
            </a:r>
            <a:r>
              <a:rPr lang="en-US" sz="6200" b="0" dirty="0">
                <a:solidFill>
                  <a:schemeClr val="bg1"/>
                </a:solidFill>
                <a:effectLst/>
              </a:rPr>
              <a:t> la </a:t>
            </a:r>
            <a:r>
              <a:rPr lang="en-US" sz="6200" b="0" dirty="0" err="1">
                <a:solidFill>
                  <a:schemeClr val="bg1"/>
                </a:solidFill>
                <a:effectLst/>
              </a:rPr>
              <a:t>tuôn</a:t>
            </a:r>
            <a:r>
              <a:rPr lang="en-US" sz="6200" b="0" dirty="0">
                <a:solidFill>
                  <a:schemeClr val="bg1"/>
                </a:solidFill>
                <a:effectLst/>
              </a:rPr>
              <a:t> </a:t>
            </a:r>
            <a:r>
              <a:rPr lang="en-US" sz="6200" b="0" dirty="0" err="1">
                <a:solidFill>
                  <a:schemeClr val="bg1"/>
                </a:solidFill>
                <a:effectLst/>
              </a:rPr>
              <a:t>đổ</a:t>
            </a:r>
            <a:r>
              <a:rPr lang="en-US" sz="6200" b="0" dirty="0">
                <a:solidFill>
                  <a:schemeClr val="bg1"/>
                </a:solidFill>
                <a:effectLst/>
              </a:rPr>
              <a:t> </a:t>
            </a:r>
            <a:r>
              <a:rPr lang="en-US" sz="6200" b="0" dirty="0" err="1">
                <a:solidFill>
                  <a:schemeClr val="bg1"/>
                </a:solidFill>
                <a:effectLst/>
              </a:rPr>
              <a:t>xuống</a:t>
            </a:r>
            <a:r>
              <a:rPr lang="en-US" sz="6200" b="0" dirty="0">
                <a:solidFill>
                  <a:schemeClr val="bg1"/>
                </a:solidFill>
                <a:effectLst/>
              </a:rPr>
              <a:t> </a:t>
            </a:r>
            <a:r>
              <a:rPr lang="en-US" sz="6200" b="0" dirty="0" err="1">
                <a:solidFill>
                  <a:schemeClr val="bg1"/>
                </a:solidFill>
                <a:effectLst/>
              </a:rPr>
              <a:t>chan</a:t>
            </a:r>
            <a:r>
              <a:rPr lang="en-US" sz="6200" b="0" dirty="0">
                <a:solidFill>
                  <a:schemeClr val="bg1"/>
                </a:solidFill>
                <a:effectLst/>
              </a:rPr>
              <a:t> </a:t>
            </a:r>
            <a:r>
              <a:rPr lang="en-US" sz="6200" b="0" dirty="0" err="1">
                <a:solidFill>
                  <a:schemeClr val="bg1"/>
                </a:solidFill>
                <a:effectLst/>
              </a:rPr>
              <a:t>hòa</a:t>
            </a:r>
            <a:r>
              <a:rPr lang="en-US" sz="6200" b="0" dirty="0">
                <a:solidFill>
                  <a:schemeClr val="bg1"/>
                </a:solidFill>
                <a:effectLst/>
              </a:rPr>
              <a:t>, </a:t>
            </a:r>
            <a:r>
              <a:rPr lang="en-US" sz="6200" b="0" dirty="0" err="1">
                <a:solidFill>
                  <a:schemeClr val="bg1"/>
                </a:solidFill>
                <a:effectLst/>
              </a:rPr>
              <a:t>tuy</a:t>
            </a:r>
            <a:r>
              <a:rPr lang="en-US" sz="6200" b="0" dirty="0">
                <a:solidFill>
                  <a:schemeClr val="bg1"/>
                </a:solidFill>
                <a:effectLst/>
              </a:rPr>
              <a:t> </a:t>
            </a:r>
            <a:r>
              <a:rPr lang="en-US" sz="6200" b="0" dirty="0" err="1">
                <a:solidFill>
                  <a:schemeClr val="bg1"/>
                </a:solidFill>
                <a:effectLst/>
              </a:rPr>
              <a:t>tay</a:t>
            </a:r>
            <a:r>
              <a:rPr lang="en-US" sz="6200" b="0" dirty="0">
                <a:solidFill>
                  <a:schemeClr val="bg1"/>
                </a:solidFill>
                <a:effectLst/>
              </a:rPr>
              <a:t> con </a:t>
            </a:r>
            <a:r>
              <a:rPr lang="en-US" sz="6200" b="0" dirty="0" err="1">
                <a:solidFill>
                  <a:schemeClr val="bg1"/>
                </a:solidFill>
                <a:effectLst/>
              </a:rPr>
              <a:t>nhỏ</a:t>
            </a:r>
            <a:r>
              <a:rPr lang="en-US" sz="6200" b="0" dirty="0">
                <a:solidFill>
                  <a:schemeClr val="bg1"/>
                </a:solidFill>
                <a:effectLst/>
              </a:rPr>
              <a:t> </a:t>
            </a:r>
            <a:r>
              <a:rPr lang="en-US" sz="6200" b="0" dirty="0" err="1">
                <a:solidFill>
                  <a:schemeClr val="bg1"/>
                </a:solidFill>
                <a:effectLst/>
              </a:rPr>
              <a:t>bé</a:t>
            </a:r>
            <a:r>
              <a:rPr lang="en-US" sz="6200" b="0" dirty="0">
                <a:solidFill>
                  <a:schemeClr val="bg1"/>
                </a:solidFill>
                <a:effectLst/>
              </a:rPr>
              <a:t> </a:t>
            </a:r>
            <a:r>
              <a:rPr lang="en-US" sz="6200" b="0" dirty="0" err="1">
                <a:solidFill>
                  <a:schemeClr val="bg1"/>
                </a:solidFill>
                <a:effectLst/>
              </a:rPr>
              <a:t>bao</a:t>
            </a:r>
            <a:r>
              <a:rPr lang="en-US" sz="6200" b="0" dirty="0">
                <a:solidFill>
                  <a:schemeClr val="bg1"/>
                </a:solidFill>
                <a:effectLst/>
              </a:rPr>
              <a:t> </a:t>
            </a:r>
            <a:r>
              <a:rPr lang="en-US" sz="6200" b="0" dirty="0" err="1">
                <a:solidFill>
                  <a:schemeClr val="bg1"/>
                </a:solidFill>
                <a:effectLst/>
              </a:rPr>
              <a:t>nhiêu</a:t>
            </a:r>
            <a:r>
              <a:rPr lang="en-US" sz="6200" b="0" dirty="0">
                <a:solidFill>
                  <a:schemeClr val="bg1"/>
                </a:solidFill>
                <a:effectLst/>
              </a:rPr>
              <a:t> </a:t>
            </a:r>
            <a:r>
              <a:rPr lang="en-US" sz="6200" b="0" dirty="0" err="1">
                <a:solidFill>
                  <a:schemeClr val="bg1"/>
                </a:solidFill>
                <a:effectLst/>
              </a:rPr>
              <a:t>cũng</a:t>
            </a:r>
            <a:r>
              <a:rPr lang="en-US" sz="6200" b="0" dirty="0">
                <a:solidFill>
                  <a:schemeClr val="bg1"/>
                </a:solidFill>
                <a:effectLst/>
              </a:rPr>
              <a:t> </a:t>
            </a:r>
            <a:r>
              <a:rPr lang="en-US" sz="6200" b="0" dirty="0" err="1">
                <a:solidFill>
                  <a:schemeClr val="bg1"/>
                </a:solidFill>
                <a:effectLst/>
              </a:rPr>
              <a:t>không</a:t>
            </a:r>
            <a:r>
              <a:rPr lang="en-US" sz="6200" b="0" dirty="0">
                <a:solidFill>
                  <a:schemeClr val="bg1"/>
                </a:solidFill>
                <a:effectLst/>
              </a:rPr>
              <a:t> </a:t>
            </a:r>
            <a:r>
              <a:rPr lang="en-US" sz="6200" b="0" dirty="0" err="1">
                <a:solidFill>
                  <a:schemeClr val="bg1"/>
                </a:solidFill>
                <a:effectLst/>
              </a:rPr>
              <a:t>vừa</a:t>
            </a:r>
            <a:r>
              <a:rPr lang="en-US" sz="6200" b="0" dirty="0">
                <a:solidFill>
                  <a:schemeClr val="bg1"/>
                </a:solidFill>
                <a:effectLst/>
              </a:rPr>
              <a:t>.</a:t>
            </a:r>
          </a:p>
        </p:txBody>
      </p:sp>
    </p:spTree>
    <p:extLst>
      <p:ext uri="{BB962C8B-B14F-4D97-AF65-F5344CB8AC3E}">
        <p14:creationId xmlns:p14="http://schemas.microsoft.com/office/powerpoint/2010/main" val="20581871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600" b="0" u="sng" dirty="0">
                <a:solidFill>
                  <a:srgbClr val="FFFF00"/>
                </a:solidFill>
                <a:effectLst/>
              </a:rPr>
              <a:t>Tk3:</a:t>
            </a:r>
            <a:r>
              <a:rPr lang="en-US" sz="5600" b="0" dirty="0">
                <a:solidFill>
                  <a:schemeClr val="bg1"/>
                </a:solidFill>
                <a:effectLst/>
              </a:rPr>
              <a:t> </a:t>
            </a:r>
            <a:r>
              <a:rPr lang="vi-VN" sz="5600" b="0" dirty="0">
                <a:solidFill>
                  <a:schemeClr val="bg1"/>
                </a:solidFill>
                <a:effectLst/>
              </a:rPr>
              <a:t>Con </a:t>
            </a:r>
            <a:r>
              <a:rPr lang="en-US" sz="5600" b="0" dirty="0" err="1">
                <a:solidFill>
                  <a:schemeClr val="bg1"/>
                </a:solidFill>
                <a:effectLst/>
              </a:rPr>
              <a:t>sống</a:t>
            </a:r>
            <a:r>
              <a:rPr lang="en-US" sz="5600" b="0" dirty="0">
                <a:solidFill>
                  <a:schemeClr val="bg1"/>
                </a:solidFill>
                <a:effectLst/>
              </a:rPr>
              <a:t> </a:t>
            </a:r>
            <a:r>
              <a:rPr lang="en-US" sz="5600" b="0" dirty="0" err="1">
                <a:solidFill>
                  <a:schemeClr val="bg1"/>
                </a:solidFill>
                <a:effectLst/>
              </a:rPr>
              <a:t>nhưng</a:t>
            </a:r>
            <a:r>
              <a:rPr lang="en-US" sz="5600" b="0" dirty="0">
                <a:solidFill>
                  <a:schemeClr val="bg1"/>
                </a:solidFill>
                <a:effectLst/>
              </a:rPr>
              <a:t> </a:t>
            </a:r>
            <a:r>
              <a:rPr lang="en-US" sz="5600" b="0" dirty="0" err="1">
                <a:solidFill>
                  <a:schemeClr val="bg1"/>
                </a:solidFill>
                <a:effectLst/>
              </a:rPr>
              <a:t>đâu</a:t>
            </a:r>
            <a:r>
              <a:rPr lang="en-US" sz="5600" b="0" dirty="0">
                <a:solidFill>
                  <a:schemeClr val="bg1"/>
                </a:solidFill>
                <a:effectLst/>
              </a:rPr>
              <a:t> </a:t>
            </a:r>
            <a:r>
              <a:rPr lang="en-US" sz="5600" b="0" dirty="0" err="1">
                <a:solidFill>
                  <a:schemeClr val="bg1"/>
                </a:solidFill>
                <a:effectLst/>
              </a:rPr>
              <a:t>phải</a:t>
            </a:r>
            <a:r>
              <a:rPr lang="en-US" sz="5600" b="0" dirty="0">
                <a:solidFill>
                  <a:schemeClr val="bg1"/>
                </a:solidFill>
                <a:effectLst/>
              </a:rPr>
              <a:t> con </a:t>
            </a:r>
            <a:r>
              <a:rPr lang="en-US" sz="5600" b="0" dirty="0" err="1">
                <a:solidFill>
                  <a:schemeClr val="bg1"/>
                </a:solidFill>
                <a:effectLst/>
              </a:rPr>
              <a:t>sống</a:t>
            </a:r>
            <a:r>
              <a:rPr lang="en-US" sz="5600" b="0" dirty="0">
                <a:solidFill>
                  <a:schemeClr val="bg1"/>
                </a:solidFill>
                <a:effectLst/>
              </a:rPr>
              <a:t>, </a:t>
            </a:r>
            <a:r>
              <a:rPr lang="en-US" sz="5600" b="0" dirty="0" err="1">
                <a:solidFill>
                  <a:schemeClr val="bg1"/>
                </a:solidFill>
                <a:effectLst/>
              </a:rPr>
              <a:t>Thần</a:t>
            </a:r>
            <a:r>
              <a:rPr lang="en-US" sz="5600" b="0" dirty="0">
                <a:solidFill>
                  <a:schemeClr val="bg1"/>
                </a:solidFill>
                <a:effectLst/>
              </a:rPr>
              <a:t> </a:t>
            </a:r>
            <a:r>
              <a:rPr lang="en-US" sz="5600" b="0" dirty="0" err="1">
                <a:solidFill>
                  <a:schemeClr val="bg1"/>
                </a:solidFill>
                <a:effectLst/>
              </a:rPr>
              <a:t>Khí</a:t>
            </a:r>
            <a:r>
              <a:rPr lang="en-US" sz="5600" b="0" dirty="0">
                <a:solidFill>
                  <a:schemeClr val="bg1"/>
                </a:solidFill>
                <a:effectLst/>
              </a:rPr>
              <a:t> </a:t>
            </a:r>
            <a:r>
              <a:rPr lang="en-US" sz="5600" b="0" dirty="0" err="1">
                <a:solidFill>
                  <a:schemeClr val="bg1"/>
                </a:solidFill>
                <a:effectLst/>
              </a:rPr>
              <a:t>Ngài</a:t>
            </a:r>
            <a:r>
              <a:rPr lang="en-US" sz="5600" b="0" dirty="0">
                <a:solidFill>
                  <a:schemeClr val="bg1"/>
                </a:solidFill>
                <a:effectLst/>
              </a:rPr>
              <a:t> </a:t>
            </a:r>
            <a:r>
              <a:rPr lang="en-US" sz="5600" b="0" dirty="0" err="1">
                <a:solidFill>
                  <a:schemeClr val="bg1"/>
                </a:solidFill>
                <a:effectLst/>
              </a:rPr>
              <a:t>làm</a:t>
            </a:r>
            <a:r>
              <a:rPr lang="en-US" sz="5600" b="0" dirty="0">
                <a:solidFill>
                  <a:schemeClr val="bg1"/>
                </a:solidFill>
                <a:effectLst/>
              </a:rPr>
              <a:t> </a:t>
            </a:r>
            <a:r>
              <a:rPr lang="en-US" sz="5600" b="0" dirty="0" err="1">
                <a:solidFill>
                  <a:schemeClr val="bg1"/>
                </a:solidFill>
                <a:effectLst/>
              </a:rPr>
              <a:t>cho</a:t>
            </a:r>
            <a:r>
              <a:rPr lang="en-US" sz="5600" b="0" dirty="0">
                <a:solidFill>
                  <a:schemeClr val="bg1"/>
                </a:solidFill>
                <a:effectLst/>
              </a:rPr>
              <a:t> con </a:t>
            </a:r>
            <a:r>
              <a:rPr lang="en-US" sz="5600" b="0" dirty="0" err="1">
                <a:solidFill>
                  <a:schemeClr val="bg1"/>
                </a:solidFill>
                <a:effectLst/>
              </a:rPr>
              <a:t>sống</a:t>
            </a:r>
            <a:r>
              <a:rPr lang="en-US" sz="5600" b="0" dirty="0">
                <a:solidFill>
                  <a:schemeClr val="bg1"/>
                </a:solidFill>
                <a:effectLst/>
              </a:rPr>
              <a:t>. </a:t>
            </a:r>
            <a:r>
              <a:rPr lang="en-US" sz="5600" b="0" dirty="0" err="1">
                <a:solidFill>
                  <a:schemeClr val="bg1"/>
                </a:solidFill>
                <a:effectLst/>
              </a:rPr>
              <a:t>Thịt</a:t>
            </a:r>
            <a:r>
              <a:rPr lang="en-US" sz="5600" b="0" dirty="0">
                <a:solidFill>
                  <a:schemeClr val="bg1"/>
                </a:solidFill>
                <a:effectLst/>
              </a:rPr>
              <a:t> </a:t>
            </a:r>
            <a:r>
              <a:rPr lang="en-US" sz="5600" b="0" dirty="0" err="1">
                <a:solidFill>
                  <a:schemeClr val="bg1"/>
                </a:solidFill>
                <a:effectLst/>
              </a:rPr>
              <a:t>máu</a:t>
            </a:r>
            <a:r>
              <a:rPr lang="en-US" sz="5600" b="0" dirty="0">
                <a:solidFill>
                  <a:schemeClr val="bg1"/>
                </a:solidFill>
                <a:effectLst/>
              </a:rPr>
              <a:t> </a:t>
            </a:r>
            <a:r>
              <a:rPr lang="en-US" sz="5600" b="0" dirty="0" err="1">
                <a:solidFill>
                  <a:schemeClr val="bg1"/>
                </a:solidFill>
                <a:effectLst/>
              </a:rPr>
              <a:t>này</a:t>
            </a:r>
            <a:r>
              <a:rPr lang="en-US" sz="5600" b="0" dirty="0">
                <a:solidFill>
                  <a:schemeClr val="bg1"/>
                </a:solidFill>
                <a:effectLst/>
              </a:rPr>
              <a:t> </a:t>
            </a:r>
            <a:r>
              <a:rPr lang="en-US" sz="5600" b="0" dirty="0" err="1">
                <a:solidFill>
                  <a:schemeClr val="bg1"/>
                </a:solidFill>
                <a:effectLst/>
              </a:rPr>
              <a:t>bởi</a:t>
            </a:r>
            <a:r>
              <a:rPr lang="en-US" sz="5600" b="0" dirty="0">
                <a:solidFill>
                  <a:schemeClr val="bg1"/>
                </a:solidFill>
                <a:effectLst/>
              </a:rPr>
              <a:t> con </a:t>
            </a:r>
            <a:r>
              <a:rPr lang="en-US" sz="5600" b="0" dirty="0" err="1">
                <a:solidFill>
                  <a:schemeClr val="bg1"/>
                </a:solidFill>
                <a:effectLst/>
              </a:rPr>
              <a:t>của</a:t>
            </a:r>
            <a:r>
              <a:rPr lang="en-US" sz="5600" b="0" dirty="0">
                <a:solidFill>
                  <a:schemeClr val="bg1"/>
                </a:solidFill>
                <a:effectLst/>
              </a:rPr>
              <a:t> </a:t>
            </a:r>
            <a:r>
              <a:rPr lang="en-US" sz="5600" b="0" dirty="0" err="1">
                <a:solidFill>
                  <a:schemeClr val="bg1"/>
                </a:solidFill>
                <a:effectLst/>
              </a:rPr>
              <a:t>Ngài</a:t>
            </a:r>
            <a:r>
              <a:rPr lang="en-US" sz="5600" b="0" dirty="0">
                <a:solidFill>
                  <a:schemeClr val="bg1"/>
                </a:solidFill>
                <a:effectLst/>
              </a:rPr>
              <a:t> </a:t>
            </a:r>
            <a:r>
              <a:rPr lang="en-US" sz="5600" b="0" dirty="0" err="1">
                <a:solidFill>
                  <a:schemeClr val="bg1"/>
                </a:solidFill>
                <a:effectLst/>
              </a:rPr>
              <a:t>đã</a:t>
            </a:r>
            <a:r>
              <a:rPr lang="en-US" sz="5600" b="0" dirty="0">
                <a:solidFill>
                  <a:schemeClr val="bg1"/>
                </a:solidFill>
                <a:effectLst/>
              </a:rPr>
              <a:t> </a:t>
            </a:r>
            <a:r>
              <a:rPr lang="en-US" sz="5600" b="0" dirty="0" err="1">
                <a:solidFill>
                  <a:schemeClr val="bg1"/>
                </a:solidFill>
                <a:effectLst/>
              </a:rPr>
              <a:t>trở</a:t>
            </a:r>
            <a:r>
              <a:rPr lang="en-US" sz="5600" b="0" dirty="0">
                <a:solidFill>
                  <a:schemeClr val="bg1"/>
                </a:solidFill>
                <a:effectLst/>
              </a:rPr>
              <a:t> </a:t>
            </a:r>
            <a:r>
              <a:rPr lang="en-US" sz="5600" b="0" dirty="0" err="1">
                <a:solidFill>
                  <a:schemeClr val="bg1"/>
                </a:solidFill>
                <a:effectLst/>
              </a:rPr>
              <a:t>nên</a:t>
            </a:r>
            <a:r>
              <a:rPr lang="en-US" sz="5600" b="0" dirty="0">
                <a:solidFill>
                  <a:schemeClr val="bg1"/>
                </a:solidFill>
                <a:effectLst/>
              </a:rPr>
              <a:t> </a:t>
            </a:r>
            <a:r>
              <a:rPr lang="en-US" sz="5600" b="0" dirty="0" err="1">
                <a:solidFill>
                  <a:schemeClr val="bg1"/>
                </a:solidFill>
                <a:effectLst/>
              </a:rPr>
              <a:t>của</a:t>
            </a:r>
            <a:r>
              <a:rPr lang="en-US" sz="5600" b="0" dirty="0">
                <a:solidFill>
                  <a:schemeClr val="bg1"/>
                </a:solidFill>
                <a:effectLst/>
              </a:rPr>
              <a:t> </a:t>
            </a:r>
            <a:r>
              <a:rPr lang="en-US" sz="5600" b="0" dirty="0" err="1">
                <a:solidFill>
                  <a:schemeClr val="bg1"/>
                </a:solidFill>
                <a:effectLst/>
              </a:rPr>
              <a:t>nuôi</a:t>
            </a:r>
            <a:r>
              <a:rPr lang="en-US" sz="5600" b="0" dirty="0">
                <a:solidFill>
                  <a:schemeClr val="bg1"/>
                </a:solidFill>
                <a:effectLst/>
              </a:rPr>
              <a:t> </a:t>
            </a:r>
            <a:r>
              <a:rPr lang="en-US" sz="5600" b="0" dirty="0" err="1">
                <a:solidFill>
                  <a:schemeClr val="bg1"/>
                </a:solidFill>
                <a:effectLst/>
              </a:rPr>
              <a:t>loài</a:t>
            </a:r>
            <a:r>
              <a:rPr lang="en-US" sz="5600" b="0" dirty="0">
                <a:solidFill>
                  <a:schemeClr val="bg1"/>
                </a:solidFill>
                <a:effectLst/>
              </a:rPr>
              <a:t> </a:t>
            </a:r>
            <a:r>
              <a:rPr lang="en-US" sz="5600" b="0" dirty="0" err="1">
                <a:solidFill>
                  <a:schemeClr val="bg1"/>
                </a:solidFill>
                <a:effectLst/>
              </a:rPr>
              <a:t>người</a:t>
            </a:r>
            <a:r>
              <a:rPr lang="en-US" sz="5600" b="0" dirty="0">
                <a:solidFill>
                  <a:schemeClr val="bg1"/>
                </a:solidFill>
                <a:effectLst/>
              </a:rPr>
              <a:t>.</a:t>
            </a:r>
            <a:endParaRPr lang="vi-VN" sz="5600" b="0" dirty="0">
              <a:solidFill>
                <a:schemeClr val="bg1"/>
              </a:solidFill>
              <a:effectLst/>
            </a:endParaRPr>
          </a:p>
        </p:txBody>
      </p:sp>
    </p:spTree>
    <p:extLst>
      <p:ext uri="{BB962C8B-B14F-4D97-AF65-F5344CB8AC3E}">
        <p14:creationId xmlns:p14="http://schemas.microsoft.com/office/powerpoint/2010/main" val="1261793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6200" b="0" u="sng" dirty="0" err="1">
                <a:solidFill>
                  <a:srgbClr val="FFFF00"/>
                </a:solidFill>
                <a:effectLst/>
              </a:rPr>
              <a:t>Đk</a:t>
            </a:r>
            <a:r>
              <a:rPr lang="en-US" sz="6200" b="0" u="sng" dirty="0">
                <a:solidFill>
                  <a:srgbClr val="FFFF00"/>
                </a:solidFill>
                <a:effectLst/>
              </a:rPr>
              <a:t>:</a:t>
            </a:r>
            <a:r>
              <a:rPr lang="en-US" sz="6200" b="0" dirty="0">
                <a:solidFill>
                  <a:schemeClr val="bg1"/>
                </a:solidFill>
                <a:effectLst/>
              </a:rPr>
              <a:t> </a:t>
            </a:r>
            <a:r>
              <a:rPr lang="en-US" sz="6200" b="0" dirty="0" err="1">
                <a:solidFill>
                  <a:schemeClr val="bg1"/>
                </a:solidFill>
                <a:effectLst/>
              </a:rPr>
              <a:t>Hồng</a:t>
            </a:r>
            <a:r>
              <a:rPr lang="en-US" sz="6200" b="0" dirty="0">
                <a:solidFill>
                  <a:schemeClr val="bg1"/>
                </a:solidFill>
                <a:effectLst/>
              </a:rPr>
              <a:t> </a:t>
            </a:r>
            <a:r>
              <a:rPr lang="en-US" sz="6200" b="0" dirty="0" err="1">
                <a:solidFill>
                  <a:schemeClr val="bg1"/>
                </a:solidFill>
                <a:effectLst/>
              </a:rPr>
              <a:t>ân</a:t>
            </a:r>
            <a:r>
              <a:rPr lang="en-US" sz="6200" b="0" dirty="0">
                <a:solidFill>
                  <a:schemeClr val="bg1"/>
                </a:solidFill>
                <a:effectLst/>
              </a:rPr>
              <a:t> </a:t>
            </a:r>
            <a:r>
              <a:rPr lang="en-US" sz="6200" b="0" dirty="0" err="1">
                <a:solidFill>
                  <a:schemeClr val="bg1"/>
                </a:solidFill>
                <a:effectLst/>
              </a:rPr>
              <a:t>Chúa</a:t>
            </a:r>
            <a:r>
              <a:rPr lang="en-US" sz="6200" b="0" dirty="0">
                <a:solidFill>
                  <a:schemeClr val="bg1"/>
                </a:solidFill>
                <a:effectLst/>
              </a:rPr>
              <a:t> </a:t>
            </a:r>
            <a:r>
              <a:rPr lang="en-US" sz="6200" b="0" dirty="0" err="1">
                <a:solidFill>
                  <a:schemeClr val="bg1"/>
                </a:solidFill>
                <a:effectLst/>
              </a:rPr>
              <a:t>bao</a:t>
            </a:r>
            <a:r>
              <a:rPr lang="en-US" sz="6200" b="0" dirty="0">
                <a:solidFill>
                  <a:schemeClr val="bg1"/>
                </a:solidFill>
                <a:effectLst/>
              </a:rPr>
              <a:t> la </a:t>
            </a:r>
            <a:r>
              <a:rPr lang="en-US" sz="6200" b="0" dirty="0" err="1">
                <a:solidFill>
                  <a:schemeClr val="bg1"/>
                </a:solidFill>
                <a:effectLst/>
              </a:rPr>
              <a:t>tuôn</a:t>
            </a:r>
            <a:r>
              <a:rPr lang="en-US" sz="6200" b="0" dirty="0">
                <a:solidFill>
                  <a:schemeClr val="bg1"/>
                </a:solidFill>
                <a:effectLst/>
              </a:rPr>
              <a:t> </a:t>
            </a:r>
            <a:r>
              <a:rPr lang="en-US" sz="6200" b="0" dirty="0" err="1">
                <a:solidFill>
                  <a:schemeClr val="bg1"/>
                </a:solidFill>
                <a:effectLst/>
              </a:rPr>
              <a:t>đổ</a:t>
            </a:r>
            <a:r>
              <a:rPr lang="en-US" sz="6200" b="0" dirty="0">
                <a:solidFill>
                  <a:schemeClr val="bg1"/>
                </a:solidFill>
                <a:effectLst/>
              </a:rPr>
              <a:t> </a:t>
            </a:r>
            <a:r>
              <a:rPr lang="en-US" sz="6200" b="0" dirty="0" err="1">
                <a:solidFill>
                  <a:schemeClr val="bg1"/>
                </a:solidFill>
                <a:effectLst/>
              </a:rPr>
              <a:t>xuống</a:t>
            </a:r>
            <a:r>
              <a:rPr lang="en-US" sz="6200" b="0" dirty="0">
                <a:solidFill>
                  <a:schemeClr val="bg1"/>
                </a:solidFill>
                <a:effectLst/>
              </a:rPr>
              <a:t> </a:t>
            </a:r>
            <a:r>
              <a:rPr lang="en-US" sz="6200" b="0" dirty="0" err="1">
                <a:solidFill>
                  <a:schemeClr val="bg1"/>
                </a:solidFill>
                <a:effectLst/>
              </a:rPr>
              <a:t>chan</a:t>
            </a:r>
            <a:r>
              <a:rPr lang="en-US" sz="6200" b="0" dirty="0">
                <a:solidFill>
                  <a:schemeClr val="bg1"/>
                </a:solidFill>
                <a:effectLst/>
              </a:rPr>
              <a:t> </a:t>
            </a:r>
            <a:r>
              <a:rPr lang="en-US" sz="6200" b="0" dirty="0" err="1">
                <a:solidFill>
                  <a:schemeClr val="bg1"/>
                </a:solidFill>
                <a:effectLst/>
              </a:rPr>
              <a:t>hòa</a:t>
            </a:r>
            <a:r>
              <a:rPr lang="en-US" sz="6200" b="0" dirty="0">
                <a:solidFill>
                  <a:schemeClr val="bg1"/>
                </a:solidFill>
                <a:effectLst/>
              </a:rPr>
              <a:t>, </a:t>
            </a:r>
            <a:r>
              <a:rPr lang="en-US" sz="6200" b="0" dirty="0" err="1">
                <a:solidFill>
                  <a:schemeClr val="bg1"/>
                </a:solidFill>
                <a:effectLst/>
              </a:rPr>
              <a:t>tuy</a:t>
            </a:r>
            <a:r>
              <a:rPr lang="en-US" sz="6200" b="0" dirty="0">
                <a:solidFill>
                  <a:schemeClr val="bg1"/>
                </a:solidFill>
                <a:effectLst/>
              </a:rPr>
              <a:t> </a:t>
            </a:r>
            <a:r>
              <a:rPr lang="en-US" sz="6200" b="0" dirty="0" err="1">
                <a:solidFill>
                  <a:schemeClr val="bg1"/>
                </a:solidFill>
                <a:effectLst/>
              </a:rPr>
              <a:t>tay</a:t>
            </a:r>
            <a:r>
              <a:rPr lang="en-US" sz="6200" b="0" dirty="0">
                <a:solidFill>
                  <a:schemeClr val="bg1"/>
                </a:solidFill>
                <a:effectLst/>
              </a:rPr>
              <a:t> con </a:t>
            </a:r>
            <a:r>
              <a:rPr lang="en-US" sz="6200" b="0" dirty="0" err="1">
                <a:solidFill>
                  <a:schemeClr val="bg1"/>
                </a:solidFill>
                <a:effectLst/>
              </a:rPr>
              <a:t>nhỏ</a:t>
            </a:r>
            <a:r>
              <a:rPr lang="en-US" sz="6200" b="0" dirty="0">
                <a:solidFill>
                  <a:schemeClr val="bg1"/>
                </a:solidFill>
                <a:effectLst/>
              </a:rPr>
              <a:t> </a:t>
            </a:r>
            <a:r>
              <a:rPr lang="en-US" sz="6200" b="0" dirty="0" err="1">
                <a:solidFill>
                  <a:schemeClr val="bg1"/>
                </a:solidFill>
                <a:effectLst/>
              </a:rPr>
              <a:t>bé</a:t>
            </a:r>
            <a:r>
              <a:rPr lang="en-US" sz="6200" b="0" dirty="0">
                <a:solidFill>
                  <a:schemeClr val="bg1"/>
                </a:solidFill>
                <a:effectLst/>
              </a:rPr>
              <a:t> </a:t>
            </a:r>
            <a:r>
              <a:rPr lang="en-US" sz="6200" b="0" dirty="0" err="1">
                <a:solidFill>
                  <a:schemeClr val="bg1"/>
                </a:solidFill>
                <a:effectLst/>
              </a:rPr>
              <a:t>bao</a:t>
            </a:r>
            <a:r>
              <a:rPr lang="en-US" sz="6200" b="0" dirty="0">
                <a:solidFill>
                  <a:schemeClr val="bg1"/>
                </a:solidFill>
                <a:effectLst/>
              </a:rPr>
              <a:t> </a:t>
            </a:r>
            <a:r>
              <a:rPr lang="en-US" sz="6200" b="0" dirty="0" err="1">
                <a:solidFill>
                  <a:schemeClr val="bg1"/>
                </a:solidFill>
                <a:effectLst/>
              </a:rPr>
              <a:t>nhiêu</a:t>
            </a:r>
            <a:r>
              <a:rPr lang="en-US" sz="6200" b="0" dirty="0">
                <a:solidFill>
                  <a:schemeClr val="bg1"/>
                </a:solidFill>
                <a:effectLst/>
              </a:rPr>
              <a:t> </a:t>
            </a:r>
            <a:r>
              <a:rPr lang="en-US" sz="6200" b="0" dirty="0" err="1">
                <a:solidFill>
                  <a:schemeClr val="bg1"/>
                </a:solidFill>
                <a:effectLst/>
              </a:rPr>
              <a:t>cũng</a:t>
            </a:r>
            <a:r>
              <a:rPr lang="en-US" sz="6200" b="0" dirty="0">
                <a:solidFill>
                  <a:schemeClr val="bg1"/>
                </a:solidFill>
                <a:effectLst/>
              </a:rPr>
              <a:t> </a:t>
            </a:r>
            <a:r>
              <a:rPr lang="en-US" sz="6200" b="0" dirty="0" err="1">
                <a:solidFill>
                  <a:schemeClr val="bg1"/>
                </a:solidFill>
                <a:effectLst/>
              </a:rPr>
              <a:t>không</a:t>
            </a:r>
            <a:r>
              <a:rPr lang="en-US" sz="6200" b="0" dirty="0">
                <a:solidFill>
                  <a:schemeClr val="bg1"/>
                </a:solidFill>
                <a:effectLst/>
              </a:rPr>
              <a:t> </a:t>
            </a:r>
            <a:r>
              <a:rPr lang="en-US" sz="6200" b="0" dirty="0" err="1">
                <a:solidFill>
                  <a:schemeClr val="bg1"/>
                </a:solidFill>
                <a:effectLst/>
              </a:rPr>
              <a:t>vừa</a:t>
            </a:r>
            <a:r>
              <a:rPr lang="en-US" sz="6200" b="0" dirty="0">
                <a:solidFill>
                  <a:schemeClr val="bg1"/>
                </a:solidFill>
                <a:effectLst/>
              </a:rPr>
              <a:t>.</a:t>
            </a:r>
          </a:p>
        </p:txBody>
      </p:sp>
    </p:spTree>
    <p:extLst>
      <p:ext uri="{BB962C8B-B14F-4D97-AF65-F5344CB8AC3E}">
        <p14:creationId xmlns:p14="http://schemas.microsoft.com/office/powerpoint/2010/main" val="38687399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20000"/>
              </a:lnSpc>
              <a:spcBef>
                <a:spcPts val="0"/>
              </a:spcBef>
            </a:pPr>
            <a:r>
              <a:rPr lang="vi-VN" sz="8000" b="0" u="sng" dirty="0">
                <a:solidFill>
                  <a:srgbClr val="FFFF00"/>
                </a:solidFill>
                <a:effectLst/>
              </a:rPr>
              <a:t>Đ</a:t>
            </a:r>
            <a:r>
              <a:rPr lang="en-US" sz="8000" b="0" u="sng" dirty="0">
                <a:solidFill>
                  <a:srgbClr val="FFFF00"/>
                </a:solidFill>
                <a:effectLst/>
              </a:rPr>
              <a:t>k</a:t>
            </a:r>
            <a:r>
              <a:rPr lang="vi-VN" sz="8000" b="0" u="sng" dirty="0">
                <a:solidFill>
                  <a:srgbClr val="FFFF00"/>
                </a:solidFill>
                <a:effectLst/>
              </a:rPr>
              <a:t>:</a:t>
            </a:r>
            <a:r>
              <a:rPr lang="vi-VN" sz="8000" b="0" dirty="0">
                <a:solidFill>
                  <a:schemeClr val="bg1"/>
                </a:solidFill>
                <a:effectLst/>
              </a:rPr>
              <a:t> </a:t>
            </a:r>
            <a:r>
              <a:rPr lang="en-US" sz="8000" dirty="0">
                <a:solidFill>
                  <a:schemeClr val="bg1"/>
                </a:solidFill>
              </a:rPr>
              <a:t>Ca </a:t>
            </a:r>
            <a:r>
              <a:rPr lang="en-US" sz="8000" dirty="0" err="1">
                <a:solidFill>
                  <a:schemeClr val="bg1"/>
                </a:solidFill>
              </a:rPr>
              <a:t>lên</a:t>
            </a:r>
            <a:r>
              <a:rPr lang="en-US" sz="8000" dirty="0">
                <a:solidFill>
                  <a:schemeClr val="bg1"/>
                </a:solidFill>
              </a:rPr>
              <a:t> </a:t>
            </a:r>
            <a:r>
              <a:rPr lang="en-US" sz="8000" dirty="0" err="1">
                <a:solidFill>
                  <a:schemeClr val="bg1"/>
                </a:solidFill>
              </a:rPr>
              <a:t>đi</a:t>
            </a:r>
            <a:r>
              <a:rPr lang="en-US" sz="8000" dirty="0">
                <a:solidFill>
                  <a:schemeClr val="bg1"/>
                </a:solidFill>
              </a:rPr>
              <a:t> </a:t>
            </a:r>
            <a:r>
              <a:rPr lang="en-US" sz="8000" dirty="0" err="1">
                <a:solidFill>
                  <a:schemeClr val="bg1"/>
                </a:solidFill>
              </a:rPr>
              <a:t>hỡi</a:t>
            </a:r>
            <a:r>
              <a:rPr lang="en-US" sz="8000" dirty="0">
                <a:solidFill>
                  <a:schemeClr val="bg1"/>
                </a:solidFill>
              </a:rPr>
              <a:t> </a:t>
            </a:r>
            <a:r>
              <a:rPr lang="en-US" sz="8000" dirty="0" err="1">
                <a:solidFill>
                  <a:schemeClr val="bg1"/>
                </a:solidFill>
              </a:rPr>
              <a:t>thiên</a:t>
            </a:r>
            <a:r>
              <a:rPr lang="en-US" sz="8000" dirty="0">
                <a:solidFill>
                  <a:schemeClr val="bg1"/>
                </a:solidFill>
              </a:rPr>
              <a:t> </a:t>
            </a:r>
            <a:r>
              <a:rPr lang="en-US" sz="8000" dirty="0" err="1">
                <a:solidFill>
                  <a:schemeClr val="bg1"/>
                </a:solidFill>
              </a:rPr>
              <a:t>cung</a:t>
            </a:r>
            <a:r>
              <a:rPr lang="en-US" sz="8000" dirty="0">
                <a:solidFill>
                  <a:schemeClr val="bg1"/>
                </a:solidFill>
              </a:rPr>
              <a:t>, ca </a:t>
            </a:r>
            <a:r>
              <a:rPr lang="en-US" sz="8000" dirty="0" err="1">
                <a:solidFill>
                  <a:schemeClr val="bg1"/>
                </a:solidFill>
              </a:rPr>
              <a:t>lên</a:t>
            </a:r>
            <a:r>
              <a:rPr lang="en-US" sz="8000" dirty="0">
                <a:solidFill>
                  <a:schemeClr val="bg1"/>
                </a:solidFill>
              </a:rPr>
              <a:t> </a:t>
            </a:r>
            <a:r>
              <a:rPr lang="en-US" sz="8000" dirty="0" err="1">
                <a:solidFill>
                  <a:schemeClr val="bg1"/>
                </a:solidFill>
              </a:rPr>
              <a:t>đi</a:t>
            </a:r>
            <a:r>
              <a:rPr lang="en-US" sz="8000" dirty="0">
                <a:solidFill>
                  <a:schemeClr val="bg1"/>
                </a:solidFill>
              </a:rPr>
              <a:t> </a:t>
            </a:r>
            <a:r>
              <a:rPr lang="en-US" sz="8000" dirty="0" err="1">
                <a:solidFill>
                  <a:schemeClr val="bg1"/>
                </a:solidFill>
              </a:rPr>
              <a:t>hỡi</a:t>
            </a:r>
            <a:r>
              <a:rPr lang="en-US" sz="8000" dirty="0">
                <a:solidFill>
                  <a:schemeClr val="bg1"/>
                </a:solidFill>
              </a:rPr>
              <a:t> </a:t>
            </a:r>
            <a:r>
              <a:rPr lang="en-US" sz="8000" dirty="0" err="1">
                <a:solidFill>
                  <a:schemeClr val="bg1"/>
                </a:solidFill>
              </a:rPr>
              <a:t>nhân</a:t>
            </a:r>
            <a:r>
              <a:rPr lang="en-US" sz="8000" dirty="0">
                <a:solidFill>
                  <a:schemeClr val="bg1"/>
                </a:solidFill>
              </a:rPr>
              <a:t> </a:t>
            </a:r>
            <a:r>
              <a:rPr lang="en-US" sz="8000" dirty="0" err="1">
                <a:solidFill>
                  <a:schemeClr val="bg1"/>
                </a:solidFill>
              </a:rPr>
              <a:t>trần</a:t>
            </a:r>
            <a:r>
              <a:rPr lang="en-US" sz="8000" dirty="0">
                <a:solidFill>
                  <a:schemeClr val="bg1"/>
                </a:solidFill>
              </a:rPr>
              <a:t>.</a:t>
            </a:r>
            <a:endParaRPr lang="vi-VN" sz="8000" b="0" dirty="0">
              <a:solidFill>
                <a:schemeClr val="bg1"/>
              </a:solidFill>
              <a:effectLst/>
            </a:endParaRPr>
          </a:p>
        </p:txBody>
      </p:sp>
    </p:spTree>
    <p:extLst>
      <p:ext uri="{BB962C8B-B14F-4D97-AF65-F5344CB8AC3E}">
        <p14:creationId xmlns:p14="http://schemas.microsoft.com/office/powerpoint/2010/main" val="2250190957"/>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7455351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spcBef>
                <a:spcPts val="0"/>
              </a:spcBef>
            </a:pPr>
            <a:r>
              <a:rPr lang="en-US" sz="4700" b="0" u="sng" dirty="0">
                <a:solidFill>
                  <a:srgbClr val="FFFF00"/>
                </a:solidFill>
                <a:effectLst/>
              </a:rPr>
              <a:t>T</a:t>
            </a:r>
            <a:r>
              <a:rPr lang="en-US" sz="4700" u="sng" dirty="0">
                <a:solidFill>
                  <a:srgbClr val="FFFF00"/>
                </a:solidFill>
              </a:rPr>
              <a:t>k2</a:t>
            </a:r>
            <a:r>
              <a:rPr lang="vi-VN" sz="4700" b="0" u="sng" dirty="0">
                <a:solidFill>
                  <a:srgbClr val="FFFF00"/>
                </a:solidFill>
                <a:effectLst/>
              </a:rPr>
              <a:t>:</a:t>
            </a:r>
            <a:r>
              <a:rPr lang="vi-VN" sz="4700" b="0" dirty="0">
                <a:solidFill>
                  <a:schemeClr val="bg1"/>
                </a:solidFill>
                <a:effectLst/>
              </a:rPr>
              <a:t> </a:t>
            </a:r>
            <a:r>
              <a:rPr lang="vi-VN" sz="4700" dirty="0">
                <a:solidFill>
                  <a:schemeClr val="bg1"/>
                </a:solidFill>
              </a:rPr>
              <a:t>Ca lên đi, hỡi triều thần thánh trên trời. Hiệp cùng muôn dân tấu hòa nơi nơi, muôn bài ca chan chứa tình yêu. </a:t>
            </a:r>
            <a:r>
              <a:rPr lang="en-US" sz="4700" dirty="0" err="1">
                <a:solidFill>
                  <a:schemeClr val="bg1"/>
                </a:solidFill>
              </a:rPr>
              <a:t>Cùng</a:t>
            </a:r>
            <a:r>
              <a:rPr lang="en-US" sz="4700" dirty="0">
                <a:solidFill>
                  <a:schemeClr val="bg1"/>
                </a:solidFill>
              </a:rPr>
              <a:t> </a:t>
            </a:r>
            <a:r>
              <a:rPr lang="en-US" sz="4700" dirty="0" err="1">
                <a:solidFill>
                  <a:schemeClr val="bg1"/>
                </a:solidFill>
              </a:rPr>
              <a:t>hát</a:t>
            </a:r>
            <a:r>
              <a:rPr lang="en-US" sz="4700" dirty="0">
                <a:solidFill>
                  <a:schemeClr val="bg1"/>
                </a:solidFill>
              </a:rPr>
              <a:t> </a:t>
            </a:r>
            <a:r>
              <a:rPr lang="en-US" sz="4700" dirty="0" err="1">
                <a:solidFill>
                  <a:schemeClr val="bg1"/>
                </a:solidFill>
              </a:rPr>
              <a:t>khen</a:t>
            </a:r>
            <a:r>
              <a:rPr lang="en-US" sz="4700" dirty="0">
                <a:solidFill>
                  <a:schemeClr val="bg1"/>
                </a:solidFill>
              </a:rPr>
              <a:t> </a:t>
            </a:r>
            <a:r>
              <a:rPr lang="en-US" sz="4700" dirty="0" err="1">
                <a:solidFill>
                  <a:schemeClr val="bg1"/>
                </a:solidFill>
              </a:rPr>
              <a:t>Ngôi</a:t>
            </a:r>
            <a:r>
              <a:rPr lang="en-US" sz="4700" dirty="0">
                <a:solidFill>
                  <a:schemeClr val="bg1"/>
                </a:solidFill>
              </a:rPr>
              <a:t> </a:t>
            </a:r>
            <a:r>
              <a:rPr lang="en-US" sz="4700" dirty="0" err="1">
                <a:solidFill>
                  <a:schemeClr val="bg1"/>
                </a:solidFill>
              </a:rPr>
              <a:t>Lời</a:t>
            </a:r>
            <a:r>
              <a:rPr lang="en-US" sz="4700" dirty="0">
                <a:solidFill>
                  <a:schemeClr val="bg1"/>
                </a:solidFill>
              </a:rPr>
              <a:t> </a:t>
            </a:r>
            <a:r>
              <a:rPr lang="en-US" sz="4700" dirty="0" err="1">
                <a:solidFill>
                  <a:schemeClr val="bg1"/>
                </a:solidFill>
              </a:rPr>
              <a:t>đã</a:t>
            </a:r>
            <a:r>
              <a:rPr lang="en-US" sz="4700" dirty="0">
                <a:solidFill>
                  <a:schemeClr val="bg1"/>
                </a:solidFill>
              </a:rPr>
              <a:t> </a:t>
            </a:r>
            <a:r>
              <a:rPr lang="en-US" sz="4700" dirty="0" err="1">
                <a:solidFill>
                  <a:schemeClr val="bg1"/>
                </a:solidFill>
              </a:rPr>
              <a:t>giáng</a:t>
            </a:r>
            <a:r>
              <a:rPr lang="en-US" sz="4700" dirty="0">
                <a:solidFill>
                  <a:schemeClr val="bg1"/>
                </a:solidFill>
              </a:rPr>
              <a:t> </a:t>
            </a:r>
            <a:r>
              <a:rPr lang="en-US" sz="4700" dirty="0" err="1">
                <a:solidFill>
                  <a:schemeClr val="bg1"/>
                </a:solidFill>
              </a:rPr>
              <a:t>sinh</a:t>
            </a:r>
            <a:r>
              <a:rPr lang="en-US" sz="4700" dirty="0">
                <a:solidFill>
                  <a:schemeClr val="bg1"/>
                </a:solidFill>
              </a:rPr>
              <a:t> </a:t>
            </a:r>
            <a:r>
              <a:rPr lang="en-US" sz="4700" dirty="0" err="1">
                <a:solidFill>
                  <a:schemeClr val="bg1"/>
                </a:solidFill>
              </a:rPr>
              <a:t>trên</a:t>
            </a:r>
            <a:r>
              <a:rPr lang="en-US" sz="4700" dirty="0">
                <a:solidFill>
                  <a:schemeClr val="bg1"/>
                </a:solidFill>
              </a:rPr>
              <a:t> </a:t>
            </a:r>
            <a:r>
              <a:rPr lang="en-US" sz="4700" dirty="0" err="1">
                <a:solidFill>
                  <a:schemeClr val="bg1"/>
                </a:solidFill>
              </a:rPr>
              <a:t>đời</a:t>
            </a:r>
            <a:r>
              <a:rPr lang="vi-VN" sz="4700" dirty="0">
                <a:solidFill>
                  <a:schemeClr val="bg1"/>
                </a:solidFill>
              </a:rPr>
              <a:t>. Tình Người bao la vững bền thiên thu. Ôi tình yêu muôn đời cao s</a:t>
            </a:r>
            <a:r>
              <a:rPr lang="en-US" sz="4700" dirty="0">
                <a:solidFill>
                  <a:schemeClr val="bg1"/>
                </a:solidFill>
              </a:rPr>
              <a:t>á</a:t>
            </a:r>
            <a:r>
              <a:rPr lang="vi-VN" sz="4700" dirty="0">
                <a:solidFill>
                  <a:schemeClr val="bg1"/>
                </a:solidFill>
              </a:rPr>
              <a:t>ng</a:t>
            </a:r>
            <a:r>
              <a:rPr lang="en-US" sz="4700" dirty="0">
                <a:solidFill>
                  <a:schemeClr val="bg1"/>
                </a:solidFill>
              </a:rPr>
              <a:t>.</a:t>
            </a:r>
            <a:endParaRPr lang="vi-VN" sz="4700" b="0" dirty="0">
              <a:solidFill>
                <a:schemeClr val="bg1"/>
              </a:solidFill>
              <a:effectLst/>
            </a:endParaRPr>
          </a:p>
        </p:txBody>
      </p:sp>
    </p:spTree>
    <p:extLst>
      <p:ext uri="{BB962C8B-B14F-4D97-AF65-F5344CB8AC3E}">
        <p14:creationId xmlns:p14="http://schemas.microsoft.com/office/powerpoint/2010/main" val="274512714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20000"/>
              </a:lnSpc>
              <a:spcBef>
                <a:spcPts val="0"/>
              </a:spcBef>
            </a:pPr>
            <a:r>
              <a:rPr lang="vi-VN" sz="8000" b="0" u="sng" dirty="0">
                <a:solidFill>
                  <a:srgbClr val="FFFF00"/>
                </a:solidFill>
                <a:effectLst/>
              </a:rPr>
              <a:t>Đ</a:t>
            </a:r>
            <a:r>
              <a:rPr lang="en-US" sz="8000" b="0" u="sng" dirty="0">
                <a:solidFill>
                  <a:srgbClr val="FFFF00"/>
                </a:solidFill>
                <a:effectLst/>
              </a:rPr>
              <a:t>k</a:t>
            </a:r>
            <a:r>
              <a:rPr lang="vi-VN" sz="8000" b="0" u="sng" dirty="0">
                <a:solidFill>
                  <a:srgbClr val="FFFF00"/>
                </a:solidFill>
                <a:effectLst/>
              </a:rPr>
              <a:t>:</a:t>
            </a:r>
            <a:r>
              <a:rPr lang="vi-VN" sz="8000" b="0" dirty="0">
                <a:solidFill>
                  <a:schemeClr val="bg1"/>
                </a:solidFill>
                <a:effectLst/>
              </a:rPr>
              <a:t> </a:t>
            </a:r>
            <a:r>
              <a:rPr lang="en-US" sz="8000" dirty="0">
                <a:solidFill>
                  <a:schemeClr val="bg1"/>
                </a:solidFill>
              </a:rPr>
              <a:t>Ca </a:t>
            </a:r>
            <a:r>
              <a:rPr lang="en-US" sz="8000" dirty="0" err="1">
                <a:solidFill>
                  <a:schemeClr val="bg1"/>
                </a:solidFill>
              </a:rPr>
              <a:t>lên</a:t>
            </a:r>
            <a:r>
              <a:rPr lang="en-US" sz="8000" dirty="0">
                <a:solidFill>
                  <a:schemeClr val="bg1"/>
                </a:solidFill>
              </a:rPr>
              <a:t> </a:t>
            </a:r>
            <a:r>
              <a:rPr lang="en-US" sz="8000" dirty="0" err="1">
                <a:solidFill>
                  <a:schemeClr val="bg1"/>
                </a:solidFill>
              </a:rPr>
              <a:t>đi</a:t>
            </a:r>
            <a:r>
              <a:rPr lang="en-US" sz="8000" dirty="0">
                <a:solidFill>
                  <a:schemeClr val="bg1"/>
                </a:solidFill>
              </a:rPr>
              <a:t> </a:t>
            </a:r>
            <a:r>
              <a:rPr lang="en-US" sz="8000" dirty="0" err="1">
                <a:solidFill>
                  <a:schemeClr val="bg1"/>
                </a:solidFill>
              </a:rPr>
              <a:t>hỡi</a:t>
            </a:r>
            <a:r>
              <a:rPr lang="en-US" sz="8000" dirty="0">
                <a:solidFill>
                  <a:schemeClr val="bg1"/>
                </a:solidFill>
              </a:rPr>
              <a:t> </a:t>
            </a:r>
            <a:r>
              <a:rPr lang="en-US" sz="8000" dirty="0" err="1">
                <a:solidFill>
                  <a:schemeClr val="bg1"/>
                </a:solidFill>
              </a:rPr>
              <a:t>thiên</a:t>
            </a:r>
            <a:r>
              <a:rPr lang="en-US" sz="8000" dirty="0">
                <a:solidFill>
                  <a:schemeClr val="bg1"/>
                </a:solidFill>
              </a:rPr>
              <a:t> </a:t>
            </a:r>
            <a:r>
              <a:rPr lang="en-US" sz="8000" dirty="0" err="1">
                <a:solidFill>
                  <a:schemeClr val="bg1"/>
                </a:solidFill>
              </a:rPr>
              <a:t>cung</a:t>
            </a:r>
            <a:r>
              <a:rPr lang="en-US" sz="8000" dirty="0">
                <a:solidFill>
                  <a:schemeClr val="bg1"/>
                </a:solidFill>
              </a:rPr>
              <a:t>, ca </a:t>
            </a:r>
            <a:r>
              <a:rPr lang="en-US" sz="8000" dirty="0" err="1">
                <a:solidFill>
                  <a:schemeClr val="bg1"/>
                </a:solidFill>
              </a:rPr>
              <a:t>lên</a:t>
            </a:r>
            <a:r>
              <a:rPr lang="en-US" sz="8000" dirty="0">
                <a:solidFill>
                  <a:schemeClr val="bg1"/>
                </a:solidFill>
              </a:rPr>
              <a:t> </a:t>
            </a:r>
            <a:r>
              <a:rPr lang="en-US" sz="8000" dirty="0" err="1">
                <a:solidFill>
                  <a:schemeClr val="bg1"/>
                </a:solidFill>
              </a:rPr>
              <a:t>đi</a:t>
            </a:r>
            <a:r>
              <a:rPr lang="en-US" sz="8000" dirty="0">
                <a:solidFill>
                  <a:schemeClr val="bg1"/>
                </a:solidFill>
              </a:rPr>
              <a:t> </a:t>
            </a:r>
            <a:r>
              <a:rPr lang="en-US" sz="8000" dirty="0" err="1">
                <a:solidFill>
                  <a:schemeClr val="bg1"/>
                </a:solidFill>
              </a:rPr>
              <a:t>hỡi</a:t>
            </a:r>
            <a:r>
              <a:rPr lang="en-US" sz="8000" dirty="0">
                <a:solidFill>
                  <a:schemeClr val="bg1"/>
                </a:solidFill>
              </a:rPr>
              <a:t> </a:t>
            </a:r>
            <a:r>
              <a:rPr lang="en-US" sz="8000" dirty="0" err="1">
                <a:solidFill>
                  <a:schemeClr val="bg1"/>
                </a:solidFill>
              </a:rPr>
              <a:t>nhân</a:t>
            </a:r>
            <a:r>
              <a:rPr lang="en-US" sz="8000" dirty="0">
                <a:solidFill>
                  <a:schemeClr val="bg1"/>
                </a:solidFill>
              </a:rPr>
              <a:t> </a:t>
            </a:r>
            <a:r>
              <a:rPr lang="en-US" sz="8000" dirty="0" err="1">
                <a:solidFill>
                  <a:schemeClr val="bg1"/>
                </a:solidFill>
              </a:rPr>
              <a:t>trần</a:t>
            </a:r>
            <a:r>
              <a:rPr lang="en-US" sz="8000" dirty="0">
                <a:solidFill>
                  <a:schemeClr val="bg1"/>
                </a:solidFill>
              </a:rPr>
              <a:t>.</a:t>
            </a:r>
            <a:endParaRPr lang="vi-VN" sz="8000" b="0" dirty="0">
              <a:solidFill>
                <a:schemeClr val="bg1"/>
              </a:solidFill>
              <a:effectLst/>
            </a:endParaRPr>
          </a:p>
        </p:txBody>
      </p:sp>
    </p:spTree>
    <p:extLst>
      <p:ext uri="{BB962C8B-B14F-4D97-AF65-F5344CB8AC3E}">
        <p14:creationId xmlns:p14="http://schemas.microsoft.com/office/powerpoint/2010/main" val="2381020159"/>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859"/>
            <a:ext cx="9144000" cy="5107781"/>
          </a:xfrm>
          <a:prstGeom prst="rect">
            <a:avLst/>
          </a:prstGeom>
        </p:spPr>
      </p:pic>
      <p:sp>
        <p:nvSpPr>
          <p:cNvPr id="3" name="Rectangle 2"/>
          <p:cNvSpPr/>
          <p:nvPr/>
        </p:nvSpPr>
        <p:spPr>
          <a:xfrm>
            <a:off x="152400" y="1382850"/>
            <a:ext cx="8372350" cy="1569660"/>
          </a:xfrm>
          <a:prstGeom prst="rect">
            <a:avLst/>
          </a:prstGeom>
        </p:spPr>
        <p:txBody>
          <a:bodyPr wrap="square">
            <a:spAutoFit/>
          </a:bodyPr>
          <a:lstStyle/>
          <a:p>
            <a:r>
              <a:rPr lang="vi-VN" sz="3200" u="sng" dirty="0">
                <a:solidFill>
                  <a:srgbClr val="FFFF00"/>
                </a:solidFill>
              </a:rPr>
              <a:t>Bài đọc 1</a:t>
            </a:r>
          </a:p>
          <a:p>
            <a:r>
              <a:rPr lang="vi-VN" sz="3200" i="1" dirty="0">
                <a:solidFill>
                  <a:srgbClr val="FFFF00"/>
                </a:solidFill>
              </a:rPr>
              <a:t>Khốn cho thành vấy máu.</a:t>
            </a:r>
          </a:p>
          <a:p>
            <a:r>
              <a:rPr lang="vi-VN" sz="3200" dirty="0">
                <a:solidFill>
                  <a:srgbClr val="FFFF00"/>
                </a:solidFill>
              </a:rPr>
              <a:t>Bài trích sách ngôn sứ Na-khum.</a:t>
            </a:r>
          </a:p>
        </p:txBody>
      </p:sp>
    </p:spTree>
    <p:extLst>
      <p:ext uri="{BB962C8B-B14F-4D97-AF65-F5344CB8AC3E}">
        <p14:creationId xmlns:p14="http://schemas.microsoft.com/office/powerpoint/2010/main" val="21397983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990600"/>
            <a:ext cx="9144000" cy="2876550"/>
          </a:xfrm>
        </p:spPr>
        <p:txBody>
          <a:bodyPr>
            <a:noAutofit/>
          </a:bodyPr>
          <a:lstStyle/>
          <a:p>
            <a:pPr algn="just"/>
            <a:r>
              <a:rPr lang="en-US" sz="7600" dirty="0" err="1">
                <a:solidFill>
                  <a:schemeClr val="bg1"/>
                </a:solidFill>
                <a:latin typeface="+mj-lt"/>
                <a:cs typeface="Times New Roman" pitchFamily="18" charset="0"/>
              </a:rPr>
              <a:t>Chúa</a:t>
            </a:r>
            <a:r>
              <a:rPr lang="en-US" sz="7600" dirty="0">
                <a:solidFill>
                  <a:schemeClr val="bg1"/>
                </a:solidFill>
                <a:latin typeface="+mj-lt"/>
                <a:cs typeface="Times New Roman" pitchFamily="18" charset="0"/>
              </a:rPr>
              <a:t> </a:t>
            </a:r>
            <a:r>
              <a:rPr lang="en-US" sz="7600" dirty="0" err="1">
                <a:solidFill>
                  <a:schemeClr val="bg1"/>
                </a:solidFill>
                <a:latin typeface="+mj-lt"/>
                <a:cs typeface="Times New Roman" pitchFamily="18" charset="0"/>
              </a:rPr>
              <a:t>phán</a:t>
            </a:r>
            <a:r>
              <a:rPr lang="en-US" sz="7600" dirty="0">
                <a:solidFill>
                  <a:schemeClr val="bg1"/>
                </a:solidFill>
                <a:latin typeface="+mj-lt"/>
                <a:cs typeface="Times New Roman" pitchFamily="18" charset="0"/>
              </a:rPr>
              <a:t>: </a:t>
            </a:r>
          </a:p>
          <a:p>
            <a:pPr algn="just"/>
            <a:r>
              <a:rPr lang="en-US" sz="7600" dirty="0">
                <a:solidFill>
                  <a:schemeClr val="bg1"/>
                </a:solidFill>
                <a:latin typeface="+mj-lt"/>
                <a:cs typeface="Times New Roman" pitchFamily="18" charset="0"/>
              </a:rPr>
              <a:t>Ta </a:t>
            </a:r>
            <a:r>
              <a:rPr lang="en-US" sz="7600" dirty="0" err="1">
                <a:solidFill>
                  <a:schemeClr val="bg1"/>
                </a:solidFill>
                <a:latin typeface="+mj-lt"/>
                <a:cs typeface="Times New Roman" pitchFamily="18" charset="0"/>
              </a:rPr>
              <a:t>cầm</a:t>
            </a:r>
            <a:r>
              <a:rPr lang="en-US" sz="7600" dirty="0">
                <a:solidFill>
                  <a:schemeClr val="bg1"/>
                </a:solidFill>
                <a:latin typeface="+mj-lt"/>
                <a:cs typeface="Times New Roman" pitchFamily="18" charset="0"/>
              </a:rPr>
              <a:t> </a:t>
            </a:r>
            <a:r>
              <a:rPr lang="en-US" sz="7600" dirty="0" err="1">
                <a:solidFill>
                  <a:schemeClr val="bg1"/>
                </a:solidFill>
                <a:latin typeface="+mj-lt"/>
                <a:cs typeface="Times New Roman" pitchFamily="18" charset="0"/>
              </a:rPr>
              <a:t>quyền</a:t>
            </a:r>
            <a:r>
              <a:rPr lang="en-US" sz="7600" dirty="0">
                <a:solidFill>
                  <a:schemeClr val="bg1"/>
                </a:solidFill>
                <a:latin typeface="+mj-lt"/>
                <a:cs typeface="Times New Roman" pitchFamily="18" charset="0"/>
              </a:rPr>
              <a:t> </a:t>
            </a:r>
            <a:r>
              <a:rPr lang="en-US" sz="7600" dirty="0" err="1">
                <a:solidFill>
                  <a:schemeClr val="bg1"/>
                </a:solidFill>
                <a:latin typeface="+mj-lt"/>
                <a:cs typeface="Times New Roman" pitchFamily="18" charset="0"/>
              </a:rPr>
              <a:t>sinh</a:t>
            </a:r>
            <a:r>
              <a:rPr lang="en-US" sz="7600" dirty="0">
                <a:solidFill>
                  <a:schemeClr val="bg1"/>
                </a:solidFill>
                <a:latin typeface="+mj-lt"/>
                <a:cs typeface="Times New Roman" pitchFamily="18" charset="0"/>
              </a:rPr>
              <a:t> </a:t>
            </a:r>
            <a:r>
              <a:rPr lang="en-US" sz="7600" dirty="0" err="1">
                <a:solidFill>
                  <a:schemeClr val="bg1"/>
                </a:solidFill>
                <a:latin typeface="+mj-lt"/>
                <a:cs typeface="Times New Roman" pitchFamily="18" charset="0"/>
              </a:rPr>
              <a:t>tử</a:t>
            </a:r>
            <a:r>
              <a:rPr lang="en-US" sz="7600" dirty="0">
                <a:solidFill>
                  <a:schemeClr val="bg1"/>
                </a:solidFill>
                <a:latin typeface="+mj-lt"/>
                <a:cs typeface="Times New Roman" pitchFamily="18" charset="0"/>
              </a:rPr>
              <a:t>.</a:t>
            </a:r>
            <a:endParaRPr lang="en-US" sz="7600" b="0" dirty="0">
              <a:solidFill>
                <a:schemeClr val="bg1"/>
              </a:solidFill>
              <a:effectLst/>
              <a:latin typeface="+mj-lt"/>
              <a:cs typeface="Times New Roman" pitchFamily="18" charset="0"/>
            </a:endParaRPr>
          </a:p>
        </p:txBody>
      </p:sp>
      <p:sp>
        <p:nvSpPr>
          <p:cNvPr id="2" name="TextBox 1"/>
          <p:cNvSpPr txBox="1"/>
          <p:nvPr/>
        </p:nvSpPr>
        <p:spPr>
          <a:xfrm>
            <a:off x="0" y="26670"/>
            <a:ext cx="2000869" cy="784830"/>
          </a:xfrm>
          <a:prstGeom prst="rect">
            <a:avLst/>
          </a:prstGeom>
          <a:noFill/>
        </p:spPr>
        <p:txBody>
          <a:bodyPr wrap="none" rtlCol="0">
            <a:spAutoFit/>
          </a:bodyPr>
          <a:lstStyle/>
          <a:p>
            <a:r>
              <a:rPr lang="en-US" sz="4500" b="1" u="sng" dirty="0" err="1">
                <a:solidFill>
                  <a:srgbClr val="FFFF00"/>
                </a:solidFill>
                <a:effectLst>
                  <a:outerShdw blurRad="38100" dist="38100" dir="2700000" algn="tl">
                    <a:srgbClr val="000000">
                      <a:alpha val="43137"/>
                    </a:srgbClr>
                  </a:outerShdw>
                </a:effectLst>
                <a:latin typeface="+mj-lt"/>
                <a:cs typeface="Times New Roman" pitchFamily="18" charset="0"/>
              </a:rPr>
              <a:t>Đáp</a:t>
            </a:r>
            <a:r>
              <a:rPr lang="en-US" sz="4500" b="1" u="sng"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4500" b="1" u="sng" dirty="0" err="1">
                <a:solidFill>
                  <a:srgbClr val="FFFF00"/>
                </a:solidFill>
                <a:effectLst>
                  <a:outerShdw blurRad="38100" dist="38100" dir="2700000" algn="tl">
                    <a:srgbClr val="000000">
                      <a:alpha val="43137"/>
                    </a:srgbClr>
                  </a:outerShdw>
                </a:effectLst>
                <a:latin typeface="+mj-lt"/>
                <a:cs typeface="Times New Roman" pitchFamily="18" charset="0"/>
              </a:rPr>
              <a:t>ca</a:t>
            </a:r>
            <a:r>
              <a:rPr lang="en-US" sz="4500" b="1" u="sng" dirty="0">
                <a:solidFill>
                  <a:srgbClr val="FFFF00"/>
                </a:solidFill>
                <a:effectLst>
                  <a:outerShdw blurRad="38100" dist="38100" dir="2700000" algn="tl">
                    <a:srgbClr val="000000">
                      <a:alpha val="43137"/>
                    </a:srgbClr>
                  </a:outerShdw>
                </a:effectLst>
                <a:latin typeface="+mj-lt"/>
                <a:cs typeface="Times New Roman" pitchFamily="18" charset="0"/>
              </a:rPr>
              <a:t>:</a:t>
            </a:r>
          </a:p>
        </p:txBody>
      </p:sp>
      <p:pic>
        <p:nvPicPr>
          <p:cNvPr id="5" name="Picture 4">
            <a:extLst>
              <a:ext uri="{FF2B5EF4-FFF2-40B4-BE49-F238E27FC236}">
                <a16:creationId xmlns:a16="http://schemas.microsoft.com/office/drawing/2014/main" id="{D969F49A-5A46-8C6E-0B13-5CCB7A1B0477}"/>
              </a:ext>
            </a:extLst>
          </p:cNvPr>
          <p:cNvPicPr>
            <a:picLocks noChangeAspect="1"/>
          </p:cNvPicPr>
          <p:nvPr/>
        </p:nvPicPr>
        <p:blipFill>
          <a:blip r:embed="rId3"/>
          <a:stretch>
            <a:fillRect/>
          </a:stretch>
        </p:blipFill>
        <p:spPr>
          <a:xfrm>
            <a:off x="2133600" y="285750"/>
            <a:ext cx="4162425" cy="361950"/>
          </a:xfrm>
          <a:prstGeom prst="rect">
            <a:avLst/>
          </a:prstGeom>
        </p:spPr>
      </p:pic>
    </p:spTree>
    <p:extLst>
      <p:ext uri="{BB962C8B-B14F-4D97-AF65-F5344CB8AC3E}">
        <p14:creationId xmlns:p14="http://schemas.microsoft.com/office/powerpoint/2010/main" val="41367988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1"/>
            <a:ext cx="9144000" cy="3505199"/>
          </a:xfrm>
        </p:spPr>
        <p:txBody>
          <a:bodyPr>
            <a:noAutofit/>
          </a:bodyPr>
          <a:lstStyle/>
          <a:p>
            <a:pPr algn="just"/>
            <a:r>
              <a:rPr lang="vi-VN" sz="7200" dirty="0">
                <a:solidFill>
                  <a:schemeClr val="bg1"/>
                </a:solidFill>
                <a:latin typeface="+mj-lt"/>
                <a:cs typeface="Times New Roman" pitchFamily="18" charset="0"/>
              </a:rPr>
              <a:t>Phúc thay ai bị bách hại vì sống công chính,</a:t>
            </a:r>
            <a:r>
              <a:rPr lang="en-US" sz="7200" dirty="0">
                <a:solidFill>
                  <a:schemeClr val="bg1"/>
                </a:solidFill>
                <a:latin typeface="+mj-lt"/>
                <a:cs typeface="Times New Roman" pitchFamily="18" charset="0"/>
              </a:rPr>
              <a:t> </a:t>
            </a:r>
            <a:r>
              <a:rPr lang="vi-VN" sz="7200" dirty="0">
                <a:solidFill>
                  <a:schemeClr val="bg1"/>
                </a:solidFill>
                <a:latin typeface="+mj-lt"/>
                <a:cs typeface="Times New Roman" pitchFamily="18" charset="0"/>
              </a:rPr>
              <a:t>vì Nước Trời là của họ.</a:t>
            </a:r>
            <a:endParaRPr lang="en-US" sz="7200" b="0" dirty="0">
              <a:solidFill>
                <a:schemeClr val="bg1"/>
              </a:solidFill>
              <a:effectLst/>
              <a:latin typeface="+mj-lt"/>
              <a:cs typeface="Times New Roman" pitchFamily="18" charset="0"/>
            </a:endParaRPr>
          </a:p>
        </p:txBody>
      </p:sp>
      <p:sp>
        <p:nvSpPr>
          <p:cNvPr id="2" name="TextBox 1"/>
          <p:cNvSpPr txBox="1"/>
          <p:nvPr/>
        </p:nvSpPr>
        <p:spPr>
          <a:xfrm>
            <a:off x="0" y="0"/>
            <a:ext cx="3560590" cy="707886"/>
          </a:xfrm>
          <a:prstGeom prst="rect">
            <a:avLst/>
          </a:prstGeom>
          <a:noFill/>
        </p:spPr>
        <p:txBody>
          <a:bodyPr wrap="none" rtlCol="0">
            <a:spAutoFit/>
          </a:bodyPr>
          <a:lstStyle/>
          <a:p>
            <a:r>
              <a:rPr lang="en-US" sz="4000" b="1" u="sng" dirty="0">
                <a:solidFill>
                  <a:srgbClr val="FFFF00"/>
                </a:solidFill>
                <a:effectLst>
                  <a:outerShdw blurRad="38100" dist="38100" dir="2700000" algn="tl">
                    <a:srgbClr val="000000">
                      <a:alpha val="43137"/>
                    </a:srgbClr>
                  </a:outerShdw>
                </a:effectLst>
                <a:latin typeface="+mj-lt"/>
                <a:cs typeface="Times New Roman" pitchFamily="18" charset="0"/>
              </a:rPr>
              <a:t>Alleluia-Alleluia:</a:t>
            </a:r>
          </a:p>
        </p:txBody>
      </p:sp>
      <p:sp>
        <p:nvSpPr>
          <p:cNvPr id="4" name="Rectangle 3"/>
          <p:cNvSpPr/>
          <p:nvPr/>
        </p:nvSpPr>
        <p:spPr>
          <a:xfrm>
            <a:off x="6525089" y="4400550"/>
            <a:ext cx="1829348" cy="707886"/>
          </a:xfrm>
          <a:prstGeom prst="rect">
            <a:avLst/>
          </a:prstGeom>
        </p:spPr>
        <p:txBody>
          <a:bodyPr wrap="none">
            <a:spAutoFit/>
          </a:bodyPr>
          <a:lstStyle/>
          <a:p>
            <a:pPr algn="r"/>
            <a:r>
              <a:rPr lang="en-US" sz="4000" b="1" u="sng" dirty="0">
                <a:solidFill>
                  <a:srgbClr val="FFFF00"/>
                </a:solidFill>
                <a:effectLst>
                  <a:outerShdw blurRad="38100" dist="38100" dir="2700000" algn="tl">
                    <a:srgbClr val="000000">
                      <a:alpha val="43137"/>
                    </a:srgbClr>
                  </a:outerShdw>
                </a:effectLst>
                <a:latin typeface="+mj-lt"/>
                <a:cs typeface="Times New Roman" pitchFamily="18" charset="0"/>
              </a:rPr>
              <a:t>Alleluia:</a:t>
            </a:r>
          </a:p>
        </p:txBody>
      </p:sp>
    </p:spTree>
    <p:extLst>
      <p:ext uri="{BB962C8B-B14F-4D97-AF65-F5344CB8AC3E}">
        <p14:creationId xmlns:p14="http://schemas.microsoft.com/office/powerpoint/2010/main" val="21940505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490</TotalTime>
  <Words>1080</Words>
  <Application>Microsoft Office PowerPoint</Application>
  <PresentationFormat>On-screen Show (16:9)</PresentationFormat>
  <Paragraphs>39</Paragraphs>
  <Slides>40</Slides>
  <Notes>0</Notes>
  <HiddenSlides>0</HiddenSlides>
  <MMClips>0</MMClips>
  <ScaleCrop>false</ScaleCrop>
  <HeadingPairs>
    <vt:vector size="6" baseType="variant">
      <vt:variant>
        <vt:lpstr>Fonts Used</vt:lpstr>
      </vt:variant>
      <vt:variant>
        <vt:i4>2</vt:i4>
      </vt:variant>
      <vt:variant>
        <vt:lpstr>Theme</vt:lpstr>
      </vt:variant>
      <vt:variant>
        <vt:i4>8</vt:i4>
      </vt:variant>
      <vt:variant>
        <vt:lpstr>Slide Titles</vt:lpstr>
      </vt:variant>
      <vt:variant>
        <vt:i4>40</vt:i4>
      </vt:variant>
    </vt:vector>
  </HeadingPairs>
  <TitlesOfParts>
    <vt:vector size="50" baseType="lpstr">
      <vt:lpstr>Arial</vt:lpstr>
      <vt:lpstr>UTM American Sans</vt:lpstr>
      <vt:lpstr>Office Theme</vt:lpstr>
      <vt:lpstr>27_Office Theme</vt:lpstr>
      <vt:lpstr>15_Office Theme</vt:lpstr>
      <vt:lpstr>6_Office Theme</vt:lpstr>
      <vt:lpstr>7_Office Theme</vt:lpstr>
      <vt:lpstr>1_Office Theme</vt:lpstr>
      <vt:lpstr>2_Office Theme</vt:lpstr>
      <vt:lpstr>3_Office Theme</vt:lpstr>
      <vt:lpstr>PowerPoint Presentation</vt:lpstr>
      <vt:lpstr>Ca Nhập Lễ CA LÊN ĐI 4 Lm. Kim Long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Tk1: Với bao tâm tình này con kính dâng lên Ngài, đời con đây tiến dâng lên Ngài tất cả. Chúa luôn ở cùng dù bao khổ đau trên đời vụt tan đi ánh dương chiếu soi bình an.</vt:lpstr>
      <vt:lpstr>Đk: Kỳ công Cha ban cho thế giới lãnh phúc ân bao la tuyệt vời, này con dâng lên Cha bánh thơm sạch tinh, lòng Cha bao dung như suối nước mát tưới tiêu cho xanh ruộng đồng, này rượu thơm con dâng dám mong Cha nhận cho.</vt:lpstr>
      <vt:lpstr>Tk2: Trái thơm ngọt lành này con kính dâng lên Ngài, cùng bao nhiêu trái tim mang đầy nhiệt huyết. Tiếng ca tiếng cười cùng bao nỗi vui nỗi buồn, Ngài khoan dung dám mong xin Ngài nhận cho.</vt:lpstr>
      <vt:lpstr>Đk: Kỳ công Cha ban cho thế giới lãnh phúc ân bao la tuyệt vời, này con dâng lên Cha bánh thơm sạch tinh, lòng Cha bao dung như suối nước mát tưới tiêu cho xanh ruộng đồng, này rượu thơm con dâng dám mong Cha nhận cho.</vt:lpstr>
      <vt:lpstr>PowerPoint Presentation</vt:lpstr>
      <vt:lpstr>PowerPoint Presentation</vt:lpstr>
      <vt:lpstr>Ca Nguyện Hiệp Lễ CẢM MẾN ÂN TÌNH Phùng Minh Mẫn</vt:lpstr>
      <vt:lpstr>Đk: Những ân tình Chúa dành cho con, quá dư đầy không còn chi hơn, biết lấy chi cảm mến thánh ân không bờ bến, Chúa thương ban xuống trên phận hèn…</vt:lpstr>
      <vt:lpstr>… Những ân tình xuống từ trên cao, đến muôn đời không hề hư hao, dẫu tim con mềm yếu dễ phai như màu áo. Đấng yêu thương vẫn luôn ngọt ngào.</vt:lpstr>
      <vt:lpstr>Tk1: Đời con luôn thắm tươi nhờ tình yêu ngày đêm dưỡng nuôi, hồn trào dâng ngàn muôn tâm tình chơi vơi. Nép trong cánh tay Ngài con hạnh phúc ngây ngất không ngơi. Ôi tình Chúa êm như khúc ca tuyệt vời.</vt:lpstr>
      <vt:lpstr>Đk: Những ân tình Chúa dành cho con, quá dư đầy không còn chi hơn, biết lấy chi cảm mến thánh ân không bờ bến, Chúa thương ban xuống trên phận hèn…</vt:lpstr>
      <vt:lpstr>… Những ân tình xuống từ trên cao, đến muôn đời không hề hư hao, dẫu tim con mềm yếu dễ phai như màu áo. Đấng yêu thương vẫn luôn ngọt ngào.</vt:lpstr>
      <vt:lpstr>Tk2: Rộn ràng như suối mơ lòng con dâng ngập bao ý thơ vì Ngài thương chọn con lúc còn xa xưa. Bước đi giữa muôn người đem lòng mến tô thắm môi cười, đem tình Chúa thương yêu thứ tha vào đời.</vt:lpstr>
      <vt:lpstr>Đk: Những ân tình Chúa dành cho con, quá dư đầy không còn chi hơn, biết lấy chi cảm mến thánh ân không bờ bến, Chúa thương ban xuống trên phận hèn…</vt:lpstr>
      <vt:lpstr>… Những ân tình xuống từ trên cao, đến muôn đời không hề hư hao, dẫu tim con mềm yếu dễ phai như màu áo. Đấng yêu thương vẫn luôn ngọt ngào.</vt:lpstr>
      <vt:lpstr>Tk3: Từng theo mỗi bước chân, Ngài gọi con bạn thân rất thân dìu con trên ngàn muôn nẻo đường nhân gian. Chính Ngài mở môi con cho miệng thốt lên những khôn ngoan, Tin Mừng Chúa đơm hoa khắp trên địa đàng.</vt:lpstr>
      <vt:lpstr>Đk: Những ân tình Chúa dành cho con, quá dư đầy không còn chi hơn, biết lấy chi cảm mến thánh ân không bờ bến, Chúa thương ban xuống trên phận hèn…</vt:lpstr>
      <vt:lpstr>… Những ân tình xuống từ trên cao, đến muôn đời không hề hư hao, dẫu tim con mềm yếu dễ phai như màu áo. Đấng yêu thương vẫn luôn ngọt ngào.</vt:lpstr>
      <vt:lpstr>Tk4:  Trọn đời con ước ao thành lời ca ngợi Đấng tối cao đền tạ muôn hồng ân biển trời thâm sâu dẫu đời lắm chông gai xin lòng sắc son mãi không phai xin cùng bước theo chân Chúa trên đường dài.</vt:lpstr>
      <vt:lpstr>Đk: Những ân tình Chúa dành cho con, quá dư đầy không còn chi hơn, biết lấy chi cảm mến thánh ân không bờ bến, Chúa thương ban xuống trên phận hèn…</vt:lpstr>
      <vt:lpstr>… Những ân tình xuống từ trên cao, đến muôn đời không hề hư hao, dẫu tim con mềm yếu dễ phai như màu áo. Đấng yêu thương vẫn luôn ngọt ngào.</vt:lpstr>
      <vt:lpstr>PowerPoint Presentation</vt:lpstr>
      <vt:lpstr>PowerPoint Presentation</vt:lpstr>
      <vt:lpstr>Ca Kết Lễ HỒNG ÂN CHÚA BAO LA Lm. Thiện Cẩm</vt:lpstr>
      <vt:lpstr>Đk: Hồng ân Chúa bao la tuôn đổ xuống chan hòa, tuy tay con nhỏ bé bao nhiêu cũng không vừa.</vt:lpstr>
      <vt:lpstr>Tk3: Con sống nhưng đâu phải con sống, Thần Khí Ngài làm cho con sống. Thịt máu này bởi con của Ngài đã trở nên của nuôi loài người.</vt:lpstr>
      <vt:lpstr>Đk: Hồng ân Chúa bao la tuôn đổ xuống chan hòa, tuy tay con nhỏ bé bao nhiêu cũng không vừa.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Hùng Nam</cp:lastModifiedBy>
  <cp:revision>78</cp:revision>
  <dcterms:created xsi:type="dcterms:W3CDTF">2022-10-30T00:36:35Z</dcterms:created>
  <dcterms:modified xsi:type="dcterms:W3CDTF">2024-08-01T22:51:44Z</dcterms:modified>
</cp:coreProperties>
</file>