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60" r:id="rId3"/>
    <p:sldMasterId id="2147483972" r:id="rId4"/>
    <p:sldMasterId id="2147483984" r:id="rId5"/>
    <p:sldMasterId id="2147483996" r:id="rId6"/>
    <p:sldMasterId id="2147484020" r:id="rId7"/>
    <p:sldMasterId id="2147484032" r:id="rId8"/>
  </p:sldMasterIdLst>
  <p:notesMasterIdLst>
    <p:notesMasterId r:id="rId55"/>
  </p:notesMasterIdLst>
  <p:sldIdLst>
    <p:sldId id="357" r:id="rId9"/>
    <p:sldId id="359" r:id="rId10"/>
    <p:sldId id="315" r:id="rId11"/>
    <p:sldId id="360" r:id="rId12"/>
    <p:sldId id="361" r:id="rId13"/>
    <p:sldId id="412" r:id="rId14"/>
    <p:sldId id="405" r:id="rId15"/>
    <p:sldId id="365" r:id="rId16"/>
    <p:sldId id="366" r:id="rId17"/>
    <p:sldId id="433" r:id="rId18"/>
    <p:sldId id="414" r:id="rId19"/>
    <p:sldId id="434" r:id="rId20"/>
    <p:sldId id="435" r:id="rId21"/>
    <p:sldId id="413" r:id="rId22"/>
    <p:sldId id="436" r:id="rId23"/>
    <p:sldId id="437" r:id="rId24"/>
    <p:sldId id="415" r:id="rId25"/>
    <p:sldId id="438" r:id="rId26"/>
    <p:sldId id="439" r:id="rId27"/>
    <p:sldId id="440" r:id="rId28"/>
    <p:sldId id="406" r:id="rId29"/>
    <p:sldId id="404" r:id="rId30"/>
    <p:sldId id="377" r:id="rId31"/>
    <p:sldId id="418" r:id="rId32"/>
    <p:sldId id="419" r:id="rId33"/>
    <p:sldId id="420" r:id="rId34"/>
    <p:sldId id="441" r:id="rId35"/>
    <p:sldId id="421" r:id="rId36"/>
    <p:sldId id="385" r:id="rId37"/>
    <p:sldId id="424" r:id="rId38"/>
    <p:sldId id="443" r:id="rId39"/>
    <p:sldId id="425" r:id="rId40"/>
    <p:sldId id="444" r:id="rId41"/>
    <p:sldId id="426" r:id="rId42"/>
    <p:sldId id="445" r:id="rId43"/>
    <p:sldId id="427" r:id="rId44"/>
    <p:sldId id="442" r:id="rId45"/>
    <p:sldId id="403" r:id="rId46"/>
    <p:sldId id="408" r:id="rId47"/>
    <p:sldId id="392" r:id="rId48"/>
    <p:sldId id="430" r:id="rId49"/>
    <p:sldId id="431" r:id="rId50"/>
    <p:sldId id="446" r:id="rId51"/>
    <p:sldId id="432" r:id="rId52"/>
    <p:sldId id="447" r:id="rId53"/>
    <p:sldId id="409"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93" autoAdjust="0"/>
  </p:normalViewPr>
  <p:slideViewPr>
    <p:cSldViewPr>
      <p:cViewPr>
        <p:scale>
          <a:sx n="86" d="100"/>
          <a:sy n="86" d="100"/>
        </p:scale>
        <p:origin x="-2746" y="-1310"/>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32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0345"/>
            <a:ext cx="9144000" cy="4401205"/>
          </a:xfrm>
          <a:prstGeom prst="rect">
            <a:avLst/>
          </a:prstGeom>
        </p:spPr>
        <p:txBody>
          <a:bodyPr wrap="square">
            <a:spAutoFit/>
          </a:bodyPr>
          <a:lstStyle/>
          <a:p>
            <a:pPr algn="just"/>
            <a:r>
              <a:rPr lang="en-US" sz="5600" dirty="0" smtClean="0">
                <a:solidFill>
                  <a:srgbClr val="C00000"/>
                </a:solidFill>
                <a:latin typeface="+mj-lt"/>
              </a:rPr>
              <a:t>…</a:t>
            </a:r>
            <a:r>
              <a:rPr lang="vi-VN" sz="5600" dirty="0" smtClean="0">
                <a:solidFill>
                  <a:srgbClr val="000080"/>
                </a:solidFill>
                <a:latin typeface="+mj-lt"/>
              </a:rPr>
              <a:t> </a:t>
            </a:r>
            <a:r>
              <a:rPr lang="vi-VN" sz="5600" dirty="0">
                <a:solidFill>
                  <a:srgbClr val="002060"/>
                </a:solidFill>
                <a:latin typeface="+mj-lt"/>
              </a:rPr>
              <a:t>(Vì vậy đến muôn đời) </a:t>
            </a:r>
            <a:r>
              <a:rPr lang="vi-VN" sz="5600" dirty="0" smtClean="0">
                <a:solidFill>
                  <a:srgbClr val="002060"/>
                </a:solidFill>
                <a:latin typeface="+mj-lt"/>
              </a:rPr>
              <a:t>Vì </a:t>
            </a:r>
            <a:r>
              <a:rPr lang="vi-VN" sz="5600" dirty="0">
                <a:solidFill>
                  <a:srgbClr val="002060"/>
                </a:solidFill>
                <a:latin typeface="+mj-lt"/>
              </a:rPr>
              <a:t>vậy đến muôn đời sẽ khen tôi đầy ơn, sẽ khen tôi đầy phúc, sẽ khen tôi muôn đời đến muôn đời, đến muôn đời.</a:t>
            </a:r>
            <a:endParaRPr lang="en-US" sz="5600" dirty="0">
              <a:solidFill>
                <a:srgbClr val="002060"/>
              </a:solidFill>
              <a:latin typeface="+mj-lt"/>
            </a:endParaRPr>
          </a:p>
        </p:txBody>
      </p:sp>
    </p:spTree>
    <p:extLst>
      <p:ext uri="{BB962C8B-B14F-4D97-AF65-F5344CB8AC3E}">
        <p14:creationId xmlns:p14="http://schemas.microsoft.com/office/powerpoint/2010/main" val="157455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u="sng" dirty="0" smtClean="0">
                <a:solidFill>
                  <a:srgbClr val="C00000"/>
                </a:solidFill>
                <a:latin typeface="+mj-lt"/>
              </a:rPr>
              <a:t>Tk1:</a:t>
            </a:r>
            <a:r>
              <a:rPr lang="en-US" sz="5500" dirty="0" smtClean="0">
                <a:solidFill>
                  <a:srgbClr val="000080"/>
                </a:solidFill>
                <a:latin typeface="+mj-lt"/>
              </a:rPr>
              <a:t> </a:t>
            </a:r>
            <a:r>
              <a:rPr lang="vi-VN" sz="5500" dirty="0" smtClean="0">
                <a:solidFill>
                  <a:srgbClr val="002060"/>
                </a:solidFill>
                <a:latin typeface="+mj-lt"/>
              </a:rPr>
              <a:t>Đấng </a:t>
            </a:r>
            <a:r>
              <a:rPr lang="vi-VN" sz="5500" dirty="0">
                <a:solidFill>
                  <a:srgbClr val="002060"/>
                </a:solidFill>
                <a:latin typeface="+mj-lt"/>
              </a:rPr>
              <a:t>toàn năng đã làm cho tôi những việc cao trọng, danh Người là </a:t>
            </a:r>
            <a:r>
              <a:rPr lang="en-US" sz="5500" dirty="0" smtClean="0">
                <a:solidFill>
                  <a:srgbClr val="002060"/>
                </a:solidFill>
                <a:latin typeface="+mj-lt"/>
              </a:rPr>
              <a:t>T</a:t>
            </a:r>
            <a:r>
              <a:rPr lang="vi-VN" sz="5500" dirty="0" smtClean="0">
                <a:solidFill>
                  <a:srgbClr val="002060"/>
                </a:solidFill>
                <a:latin typeface="+mj-lt"/>
              </a:rPr>
              <a:t>hánh</a:t>
            </a:r>
            <a:r>
              <a:rPr lang="vi-VN" sz="5500" dirty="0">
                <a:solidFill>
                  <a:srgbClr val="002060"/>
                </a:solidFill>
                <a:latin typeface="+mj-lt"/>
              </a:rPr>
              <a:t>. Lượng từ ái trải qua từ đời nọ đến đời kia, hằng bao bọc những ai kính sợ Người.</a:t>
            </a:r>
            <a:endParaRPr lang="en-US" sz="5500" dirty="0">
              <a:solidFill>
                <a:srgbClr val="002060"/>
              </a:solidFill>
              <a:latin typeface="+mj-lt"/>
            </a:endParaRPr>
          </a:p>
        </p:txBody>
      </p:sp>
    </p:spTree>
    <p:extLst>
      <p:ext uri="{BB962C8B-B14F-4D97-AF65-F5344CB8AC3E}">
        <p14:creationId xmlns:p14="http://schemas.microsoft.com/office/powerpoint/2010/main" val="32425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55312"/>
          </a:xfrm>
          <a:prstGeom prst="rect">
            <a:avLst/>
          </a:prstGeom>
        </p:spPr>
        <p:txBody>
          <a:bodyPr wrap="square">
            <a:spAutoFit/>
          </a:bodyPr>
          <a:lstStyle/>
          <a:p>
            <a:pPr algn="just"/>
            <a:r>
              <a:rPr lang="en-US" sz="5600" u="sng" dirty="0" err="1" smtClean="0">
                <a:solidFill>
                  <a:srgbClr val="C00000"/>
                </a:solidFill>
              </a:rPr>
              <a:t>Đk</a:t>
            </a:r>
            <a:r>
              <a:rPr lang="en-US" sz="5600" u="sng" dirty="0" smtClean="0">
                <a:solidFill>
                  <a:srgbClr val="C00000"/>
                </a:solidFill>
              </a:rPr>
              <a:t>:</a:t>
            </a:r>
            <a:r>
              <a:rPr lang="en-US" sz="5600" dirty="0">
                <a:solidFill>
                  <a:srgbClr val="000080"/>
                </a:solidFill>
              </a:rPr>
              <a:t> </a:t>
            </a:r>
            <a:r>
              <a:rPr lang="vi-VN" sz="5600" dirty="0" smtClean="0">
                <a:solidFill>
                  <a:srgbClr val="002060"/>
                </a:solidFill>
                <a:latin typeface="+mj-lt"/>
              </a:rPr>
              <a:t>Linh </a:t>
            </a:r>
            <a:r>
              <a:rPr lang="vi-VN" sz="5600" dirty="0">
                <a:solidFill>
                  <a:srgbClr val="002060"/>
                </a:solidFill>
                <a:latin typeface="+mj-lt"/>
              </a:rPr>
              <a:t>hồn tôi tung hô Chúa, tung hô Chúa (i-a). Thần trí tôi mừng vui vời vợi trong Đấng cứu chuộc tôi. Chúa </a:t>
            </a:r>
            <a:r>
              <a:rPr lang="vi-VN" sz="5600" dirty="0" smtClean="0">
                <a:solidFill>
                  <a:srgbClr val="002060"/>
                </a:solidFill>
                <a:latin typeface="+mj-lt"/>
              </a:rPr>
              <a:t>đ</a:t>
            </a:r>
            <a:r>
              <a:rPr lang="en-US" sz="5600" dirty="0">
                <a:solidFill>
                  <a:srgbClr val="002060"/>
                </a:solidFill>
              </a:rPr>
              <a:t>ã</a:t>
            </a:r>
            <a:r>
              <a:rPr lang="vi-VN" sz="5600" dirty="0" smtClean="0">
                <a:solidFill>
                  <a:srgbClr val="002060"/>
                </a:solidFill>
                <a:latin typeface="+mj-lt"/>
              </a:rPr>
              <a:t> </a:t>
            </a:r>
            <a:r>
              <a:rPr lang="vi-VN" sz="5600" dirty="0">
                <a:solidFill>
                  <a:srgbClr val="002060"/>
                </a:solidFill>
                <a:latin typeface="+mj-lt"/>
              </a:rPr>
              <a:t>rủ thương đoái nhìn phận hèn tôi </a:t>
            </a:r>
            <a:r>
              <a:rPr lang="vi-VN" sz="5600" dirty="0" smtClean="0">
                <a:solidFill>
                  <a:srgbClr val="002060"/>
                </a:solidFill>
                <a:latin typeface="+mj-lt"/>
              </a:rPr>
              <a:t>tá</a:t>
            </a:r>
            <a:r>
              <a:rPr lang="en-US" sz="5600" dirty="0" smtClean="0">
                <a:solidFill>
                  <a:srgbClr val="002060"/>
                </a:solidFill>
              </a:rPr>
              <a:t>…</a:t>
            </a:r>
            <a:endParaRPr lang="en-US" sz="5600" dirty="0">
              <a:solidFill>
                <a:srgbClr val="002060"/>
              </a:solidFill>
            </a:endParaRPr>
          </a:p>
        </p:txBody>
      </p:sp>
    </p:spTree>
    <p:extLst>
      <p:ext uri="{BB962C8B-B14F-4D97-AF65-F5344CB8AC3E}">
        <p14:creationId xmlns:p14="http://schemas.microsoft.com/office/powerpoint/2010/main" val="51451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0345"/>
            <a:ext cx="9144000" cy="4401205"/>
          </a:xfrm>
          <a:prstGeom prst="rect">
            <a:avLst/>
          </a:prstGeom>
        </p:spPr>
        <p:txBody>
          <a:bodyPr wrap="square">
            <a:spAutoFit/>
          </a:bodyPr>
          <a:lstStyle/>
          <a:p>
            <a:pPr algn="just"/>
            <a:r>
              <a:rPr lang="en-US" sz="5600" dirty="0" smtClean="0">
                <a:solidFill>
                  <a:srgbClr val="C00000"/>
                </a:solidFill>
              </a:rPr>
              <a:t>…</a:t>
            </a:r>
            <a:r>
              <a:rPr lang="vi-VN" sz="5600" dirty="0" smtClean="0">
                <a:solidFill>
                  <a:srgbClr val="000080"/>
                </a:solidFill>
                <a:latin typeface="+mj-lt"/>
              </a:rPr>
              <a:t> </a:t>
            </a:r>
            <a:r>
              <a:rPr lang="vi-VN" sz="5600" dirty="0">
                <a:solidFill>
                  <a:srgbClr val="002060"/>
                </a:solidFill>
                <a:latin typeface="+mj-lt"/>
              </a:rPr>
              <a:t>(Vì vậy đến muôn đời) </a:t>
            </a:r>
            <a:r>
              <a:rPr lang="vi-VN" sz="5600" dirty="0" smtClean="0">
                <a:solidFill>
                  <a:srgbClr val="002060"/>
                </a:solidFill>
                <a:latin typeface="+mj-lt"/>
              </a:rPr>
              <a:t>Vì </a:t>
            </a:r>
            <a:r>
              <a:rPr lang="vi-VN" sz="5600" dirty="0">
                <a:solidFill>
                  <a:srgbClr val="002060"/>
                </a:solidFill>
                <a:latin typeface="+mj-lt"/>
              </a:rPr>
              <a:t>vậy đến muôn đời sẽ khen tôi đầy ơn, sẽ khen tôi đầy phúc, sẽ khen tôi muôn đời đến muôn đời, đến muôn đời.</a:t>
            </a:r>
            <a:endParaRPr lang="en-US" sz="5600" dirty="0">
              <a:solidFill>
                <a:srgbClr val="002060"/>
              </a:solidFill>
            </a:endParaRPr>
          </a:p>
        </p:txBody>
      </p:sp>
    </p:spTree>
    <p:extLst>
      <p:ext uri="{BB962C8B-B14F-4D97-AF65-F5344CB8AC3E}">
        <p14:creationId xmlns:p14="http://schemas.microsoft.com/office/powerpoint/2010/main" val="1974427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500" u="sng" dirty="0" smtClean="0">
                <a:solidFill>
                  <a:srgbClr val="C00000"/>
                </a:solidFill>
                <a:latin typeface="+mj-lt"/>
                <a:ea typeface="Segoe UI Black" panose="020B0A02040204020203" pitchFamily="34" charset="0"/>
              </a:rPr>
              <a:t>Tk2:</a:t>
            </a:r>
            <a:r>
              <a:rPr lang="en-US" sz="5500" dirty="0">
                <a:solidFill>
                  <a:srgbClr val="000080"/>
                </a:solidFill>
                <a:latin typeface="+mj-lt"/>
                <a:ea typeface="Segoe UI Black" panose="020B0A02040204020203" pitchFamily="34" charset="0"/>
              </a:rPr>
              <a:t> </a:t>
            </a:r>
            <a:r>
              <a:rPr lang="vi-VN" sz="5500" dirty="0" smtClean="0">
                <a:solidFill>
                  <a:srgbClr val="002060"/>
                </a:solidFill>
                <a:latin typeface="+mj-lt"/>
                <a:ea typeface="Segoe UI Black" panose="020B0A02040204020203" pitchFamily="34" charset="0"/>
              </a:rPr>
              <a:t>Chúa </a:t>
            </a:r>
            <a:r>
              <a:rPr lang="vi-VN" sz="5500" dirty="0">
                <a:solidFill>
                  <a:srgbClr val="002060"/>
                </a:solidFill>
                <a:latin typeface="+mj-lt"/>
                <a:ea typeface="Segoe UI Black" panose="020B0A02040204020203" pitchFamily="34" charset="0"/>
              </a:rPr>
              <a:t>biểu dương sức mạnh oai phong tiêu diệt tơi bời những phường tự đắc. Bọn quyền quí tự kiêu </a:t>
            </a:r>
            <a:r>
              <a:rPr lang="vi-VN" sz="5500" dirty="0" smtClean="0">
                <a:solidFill>
                  <a:srgbClr val="002060"/>
                </a:solidFill>
                <a:latin typeface="+mj-lt"/>
                <a:ea typeface="Segoe UI Black" panose="020B0A02040204020203" pitchFamily="34" charset="0"/>
              </a:rPr>
              <a:t>Ng</a:t>
            </a:r>
            <a:r>
              <a:rPr lang="en-US" sz="5500" dirty="0" err="1" smtClean="0">
                <a:solidFill>
                  <a:srgbClr val="002060"/>
                </a:solidFill>
                <a:latin typeface="+mj-lt"/>
                <a:ea typeface="Segoe UI Black" panose="020B0A02040204020203" pitchFamily="34" charset="0"/>
              </a:rPr>
              <a:t>ài</a:t>
            </a:r>
            <a:r>
              <a:rPr lang="vi-VN" sz="5500" dirty="0" smtClean="0">
                <a:solidFill>
                  <a:srgbClr val="002060"/>
                </a:solidFill>
                <a:latin typeface="+mj-lt"/>
                <a:ea typeface="Segoe UI Black" panose="020B0A02040204020203" pitchFamily="34" charset="0"/>
              </a:rPr>
              <a:t> </a:t>
            </a:r>
            <a:r>
              <a:rPr lang="vi-VN" sz="5500" dirty="0">
                <a:solidFill>
                  <a:srgbClr val="002060"/>
                </a:solidFill>
                <a:latin typeface="+mj-lt"/>
                <a:ea typeface="Segoe UI Black" panose="020B0A02040204020203" pitchFamily="34" charset="0"/>
              </a:rPr>
              <a:t>triệt hạ khỏi tòa cao và nâng dậy những ai ở khiêm nhường</a:t>
            </a:r>
            <a:r>
              <a:rPr lang="vi-VN" sz="5500" dirty="0" smtClean="0">
                <a:solidFill>
                  <a:srgbClr val="002060"/>
                </a:solidFill>
                <a:latin typeface="+mj-lt"/>
                <a:ea typeface="Segoe UI Black" panose="020B0A02040204020203" pitchFamily="34" charset="0"/>
              </a:rPr>
              <a:t>.</a:t>
            </a:r>
            <a:endParaRPr lang="en-US" sz="5500" dirty="0">
              <a:solidFill>
                <a:srgbClr val="002060"/>
              </a:solidFill>
              <a:latin typeface="+mj-lt"/>
              <a:ea typeface="Segoe UI Black" panose="020B0A02040204020203" pitchFamily="34" charset="0"/>
            </a:endParaRPr>
          </a:p>
        </p:txBody>
      </p:sp>
    </p:spTree>
    <p:extLst>
      <p:ext uri="{BB962C8B-B14F-4D97-AF65-F5344CB8AC3E}">
        <p14:creationId xmlns:p14="http://schemas.microsoft.com/office/powerpoint/2010/main" val="402369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55312"/>
          </a:xfrm>
          <a:prstGeom prst="rect">
            <a:avLst/>
          </a:prstGeom>
        </p:spPr>
        <p:txBody>
          <a:bodyPr wrap="square">
            <a:spAutoFit/>
          </a:bodyPr>
          <a:lstStyle/>
          <a:p>
            <a:pPr algn="just"/>
            <a:r>
              <a:rPr lang="en-US" sz="5600" u="sng" dirty="0" err="1" smtClean="0">
                <a:solidFill>
                  <a:srgbClr val="C00000"/>
                </a:solidFill>
              </a:rPr>
              <a:t>Đk</a:t>
            </a:r>
            <a:r>
              <a:rPr lang="en-US" sz="5600" u="sng" dirty="0" smtClean="0">
                <a:solidFill>
                  <a:srgbClr val="C00000"/>
                </a:solidFill>
              </a:rPr>
              <a:t>:</a:t>
            </a:r>
            <a:r>
              <a:rPr lang="en-US" sz="5600" dirty="0">
                <a:solidFill>
                  <a:srgbClr val="000080"/>
                </a:solidFill>
              </a:rPr>
              <a:t> </a:t>
            </a:r>
            <a:r>
              <a:rPr lang="vi-VN" sz="5600" dirty="0" smtClean="0">
                <a:solidFill>
                  <a:srgbClr val="002060"/>
                </a:solidFill>
                <a:latin typeface="+mj-lt"/>
              </a:rPr>
              <a:t>Linh </a:t>
            </a:r>
            <a:r>
              <a:rPr lang="vi-VN" sz="5600" dirty="0">
                <a:solidFill>
                  <a:srgbClr val="002060"/>
                </a:solidFill>
                <a:latin typeface="+mj-lt"/>
              </a:rPr>
              <a:t>hồn tôi tung hô Chúa, tung hô Chúa (i-a). Thần trí tôi mừng vui vời vợi trong Đấng cứu chuộc tôi. Chúa </a:t>
            </a:r>
            <a:r>
              <a:rPr lang="vi-VN" sz="5600" dirty="0" smtClean="0">
                <a:solidFill>
                  <a:srgbClr val="002060"/>
                </a:solidFill>
                <a:latin typeface="+mj-lt"/>
              </a:rPr>
              <a:t>đ</a:t>
            </a:r>
            <a:r>
              <a:rPr lang="en-US" sz="5600" dirty="0">
                <a:solidFill>
                  <a:srgbClr val="002060"/>
                </a:solidFill>
              </a:rPr>
              <a:t>ã</a:t>
            </a:r>
            <a:r>
              <a:rPr lang="vi-VN" sz="5600" dirty="0" smtClean="0">
                <a:solidFill>
                  <a:srgbClr val="002060"/>
                </a:solidFill>
                <a:latin typeface="+mj-lt"/>
              </a:rPr>
              <a:t> </a:t>
            </a:r>
            <a:r>
              <a:rPr lang="vi-VN" sz="5600" dirty="0">
                <a:solidFill>
                  <a:srgbClr val="002060"/>
                </a:solidFill>
                <a:latin typeface="+mj-lt"/>
              </a:rPr>
              <a:t>rủ thương đoái nhìn phận hèn tôi </a:t>
            </a:r>
            <a:r>
              <a:rPr lang="vi-VN" sz="5600" dirty="0" smtClean="0">
                <a:solidFill>
                  <a:srgbClr val="002060"/>
                </a:solidFill>
                <a:latin typeface="+mj-lt"/>
              </a:rPr>
              <a:t>tá</a:t>
            </a:r>
            <a:r>
              <a:rPr lang="en-US" sz="5600" dirty="0" smtClean="0">
                <a:solidFill>
                  <a:srgbClr val="002060"/>
                </a:solidFill>
              </a:rPr>
              <a:t>…</a:t>
            </a:r>
            <a:endParaRPr lang="en-US" sz="5600" dirty="0">
              <a:solidFill>
                <a:srgbClr val="002060"/>
              </a:solidFill>
            </a:endParaRPr>
          </a:p>
        </p:txBody>
      </p:sp>
    </p:spTree>
    <p:extLst>
      <p:ext uri="{BB962C8B-B14F-4D97-AF65-F5344CB8AC3E}">
        <p14:creationId xmlns:p14="http://schemas.microsoft.com/office/powerpoint/2010/main" val="2756741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0345"/>
            <a:ext cx="9144000" cy="4401205"/>
          </a:xfrm>
          <a:prstGeom prst="rect">
            <a:avLst/>
          </a:prstGeom>
        </p:spPr>
        <p:txBody>
          <a:bodyPr wrap="square">
            <a:spAutoFit/>
          </a:bodyPr>
          <a:lstStyle/>
          <a:p>
            <a:pPr algn="just"/>
            <a:r>
              <a:rPr lang="en-US" sz="5600" dirty="0" smtClean="0">
                <a:solidFill>
                  <a:srgbClr val="C00000"/>
                </a:solidFill>
              </a:rPr>
              <a:t>…</a:t>
            </a:r>
            <a:r>
              <a:rPr lang="vi-VN" sz="5600" dirty="0" smtClean="0">
                <a:solidFill>
                  <a:srgbClr val="000080"/>
                </a:solidFill>
                <a:latin typeface="+mj-lt"/>
              </a:rPr>
              <a:t> </a:t>
            </a:r>
            <a:r>
              <a:rPr lang="vi-VN" sz="5600" dirty="0">
                <a:solidFill>
                  <a:srgbClr val="002060"/>
                </a:solidFill>
                <a:latin typeface="+mj-lt"/>
              </a:rPr>
              <a:t>(Vì vậy đến muôn đời) </a:t>
            </a:r>
            <a:r>
              <a:rPr lang="vi-VN" sz="5600" dirty="0" smtClean="0">
                <a:solidFill>
                  <a:srgbClr val="002060"/>
                </a:solidFill>
                <a:latin typeface="+mj-lt"/>
              </a:rPr>
              <a:t>Vì </a:t>
            </a:r>
            <a:r>
              <a:rPr lang="vi-VN" sz="5600" dirty="0">
                <a:solidFill>
                  <a:srgbClr val="002060"/>
                </a:solidFill>
                <a:latin typeface="+mj-lt"/>
              </a:rPr>
              <a:t>vậy đến muôn đời sẽ khen tôi đầy ơn, sẽ khen tôi đầy phúc, sẽ khen tôi muôn đời đến muôn đời, đến muôn đời.</a:t>
            </a:r>
            <a:endParaRPr lang="en-US" sz="5600" dirty="0">
              <a:solidFill>
                <a:srgbClr val="002060"/>
              </a:solidFill>
            </a:endParaRPr>
          </a:p>
        </p:txBody>
      </p:sp>
    </p:spTree>
    <p:extLst>
      <p:ext uri="{BB962C8B-B14F-4D97-AF65-F5344CB8AC3E}">
        <p14:creationId xmlns:p14="http://schemas.microsoft.com/office/powerpoint/2010/main" val="228434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500" u="sng" dirty="0" smtClean="0">
                <a:solidFill>
                  <a:srgbClr val="C00000"/>
                </a:solidFill>
                <a:latin typeface="+mj-lt"/>
              </a:rPr>
              <a:t>Tk3:</a:t>
            </a:r>
            <a:r>
              <a:rPr lang="en-US" sz="5500" dirty="0" smtClean="0">
                <a:solidFill>
                  <a:srgbClr val="000080"/>
                </a:solidFill>
                <a:latin typeface="+mj-lt"/>
              </a:rPr>
              <a:t> </a:t>
            </a:r>
            <a:r>
              <a:rPr lang="vi-VN" sz="5500" dirty="0" smtClean="0">
                <a:solidFill>
                  <a:srgbClr val="002060"/>
                </a:solidFill>
                <a:latin typeface="+mj-lt"/>
              </a:rPr>
              <a:t>Lũ </a:t>
            </a:r>
            <a:r>
              <a:rPr lang="vi-VN" sz="5500" dirty="0">
                <a:solidFill>
                  <a:srgbClr val="002060"/>
                </a:solidFill>
                <a:latin typeface="+mj-lt"/>
              </a:rPr>
              <a:t>giàu sang đuổi về tay không, những người thanh bần </a:t>
            </a:r>
            <a:r>
              <a:rPr lang="vi-VN" sz="5500" dirty="0" smtClean="0">
                <a:solidFill>
                  <a:srgbClr val="002060"/>
                </a:solidFill>
                <a:latin typeface="+mj-lt"/>
              </a:rPr>
              <a:t>ban</a:t>
            </a:r>
            <a:r>
              <a:rPr lang="en-US" sz="5500" dirty="0" smtClean="0">
                <a:solidFill>
                  <a:srgbClr val="002060"/>
                </a:solidFill>
                <a:latin typeface="+mj-lt"/>
              </a:rPr>
              <a:t> </a:t>
            </a:r>
            <a:r>
              <a:rPr lang="vi-VN" sz="5500" dirty="0" smtClean="0">
                <a:solidFill>
                  <a:srgbClr val="002060"/>
                </a:solidFill>
                <a:latin typeface="+mj-lt"/>
              </a:rPr>
              <a:t>đầy </a:t>
            </a:r>
            <a:r>
              <a:rPr lang="vi-VN" sz="5500" dirty="0">
                <a:solidFill>
                  <a:srgbClr val="002060"/>
                </a:solidFill>
                <a:latin typeface="+mj-lt"/>
              </a:rPr>
              <a:t>hồng phúc. Người đã nhớ lời </a:t>
            </a:r>
            <a:r>
              <a:rPr lang="en-US" sz="5500" dirty="0" err="1" smtClean="0">
                <a:solidFill>
                  <a:srgbClr val="002060"/>
                </a:solidFill>
                <a:latin typeface="+mj-lt"/>
              </a:rPr>
              <a:t>hứa</a:t>
            </a:r>
            <a:r>
              <a:rPr lang="vi-VN" sz="5500" dirty="0" smtClean="0">
                <a:solidFill>
                  <a:srgbClr val="002060"/>
                </a:solidFill>
                <a:latin typeface="+mj-lt"/>
              </a:rPr>
              <a:t> </a:t>
            </a:r>
            <a:r>
              <a:rPr lang="vi-VN" sz="5500" dirty="0">
                <a:solidFill>
                  <a:srgbClr val="002060"/>
                </a:solidFill>
                <a:latin typeface="+mj-lt"/>
              </a:rPr>
              <a:t>mà độ trì Ít-ra-en, cùng tổ phụ Áp-ram với miêu duệ</a:t>
            </a:r>
            <a:r>
              <a:rPr lang="vi-VN" sz="5500" dirty="0" smtClean="0">
                <a:solidFill>
                  <a:srgbClr val="002060"/>
                </a:solidFill>
                <a:latin typeface="+mj-lt"/>
              </a:rPr>
              <a:t>.</a:t>
            </a:r>
            <a:endParaRPr lang="en-US" sz="5500" dirty="0">
              <a:solidFill>
                <a:srgbClr val="002060"/>
              </a:solidFill>
              <a:latin typeface="+mj-lt"/>
            </a:endParaRPr>
          </a:p>
        </p:txBody>
      </p:sp>
    </p:spTree>
    <p:extLst>
      <p:ext uri="{BB962C8B-B14F-4D97-AF65-F5344CB8AC3E}">
        <p14:creationId xmlns:p14="http://schemas.microsoft.com/office/powerpoint/2010/main" val="170744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55312"/>
          </a:xfrm>
          <a:prstGeom prst="rect">
            <a:avLst/>
          </a:prstGeom>
        </p:spPr>
        <p:txBody>
          <a:bodyPr wrap="square">
            <a:spAutoFit/>
          </a:bodyPr>
          <a:lstStyle/>
          <a:p>
            <a:pPr algn="just"/>
            <a:r>
              <a:rPr lang="en-US" sz="5600" u="sng" dirty="0" err="1" smtClean="0">
                <a:solidFill>
                  <a:srgbClr val="C00000"/>
                </a:solidFill>
              </a:rPr>
              <a:t>Đk</a:t>
            </a:r>
            <a:r>
              <a:rPr lang="en-US" sz="5600" u="sng" dirty="0" smtClean="0">
                <a:solidFill>
                  <a:srgbClr val="C00000"/>
                </a:solidFill>
              </a:rPr>
              <a:t>:</a:t>
            </a:r>
            <a:r>
              <a:rPr lang="en-US" sz="5600" dirty="0">
                <a:solidFill>
                  <a:srgbClr val="000080"/>
                </a:solidFill>
              </a:rPr>
              <a:t> </a:t>
            </a:r>
            <a:r>
              <a:rPr lang="vi-VN" sz="5600" dirty="0" smtClean="0">
                <a:solidFill>
                  <a:srgbClr val="002060"/>
                </a:solidFill>
                <a:latin typeface="+mj-lt"/>
              </a:rPr>
              <a:t>Linh </a:t>
            </a:r>
            <a:r>
              <a:rPr lang="vi-VN" sz="5600" dirty="0">
                <a:solidFill>
                  <a:srgbClr val="002060"/>
                </a:solidFill>
                <a:latin typeface="+mj-lt"/>
              </a:rPr>
              <a:t>hồn tôi tung hô Chúa, tung hô Chúa (i-a). Thần trí tôi mừng vui vời vợi trong Đấng cứu chuộc tôi. Chúa </a:t>
            </a:r>
            <a:r>
              <a:rPr lang="vi-VN" sz="5600" dirty="0" smtClean="0">
                <a:solidFill>
                  <a:srgbClr val="002060"/>
                </a:solidFill>
                <a:latin typeface="+mj-lt"/>
              </a:rPr>
              <a:t>đ</a:t>
            </a:r>
            <a:r>
              <a:rPr lang="en-US" sz="5600" dirty="0">
                <a:solidFill>
                  <a:srgbClr val="002060"/>
                </a:solidFill>
              </a:rPr>
              <a:t>ã</a:t>
            </a:r>
            <a:r>
              <a:rPr lang="vi-VN" sz="5600" dirty="0" smtClean="0">
                <a:solidFill>
                  <a:srgbClr val="002060"/>
                </a:solidFill>
                <a:latin typeface="+mj-lt"/>
              </a:rPr>
              <a:t> </a:t>
            </a:r>
            <a:r>
              <a:rPr lang="vi-VN" sz="5600" dirty="0">
                <a:solidFill>
                  <a:srgbClr val="002060"/>
                </a:solidFill>
                <a:latin typeface="+mj-lt"/>
              </a:rPr>
              <a:t>rủ thương đoái nhìn phận hèn tôi </a:t>
            </a:r>
            <a:r>
              <a:rPr lang="vi-VN" sz="5600" dirty="0" smtClean="0">
                <a:solidFill>
                  <a:srgbClr val="002060"/>
                </a:solidFill>
                <a:latin typeface="+mj-lt"/>
              </a:rPr>
              <a:t>tá</a:t>
            </a:r>
            <a:r>
              <a:rPr lang="en-US" sz="5600" dirty="0" smtClean="0">
                <a:solidFill>
                  <a:srgbClr val="002060"/>
                </a:solidFill>
              </a:rPr>
              <a:t>…</a:t>
            </a:r>
            <a:endParaRPr lang="en-US" sz="5600" dirty="0">
              <a:solidFill>
                <a:srgbClr val="002060"/>
              </a:solidFill>
            </a:endParaRPr>
          </a:p>
        </p:txBody>
      </p:sp>
    </p:spTree>
    <p:extLst>
      <p:ext uri="{BB962C8B-B14F-4D97-AF65-F5344CB8AC3E}">
        <p14:creationId xmlns:p14="http://schemas.microsoft.com/office/powerpoint/2010/main" val="3927072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0345"/>
            <a:ext cx="9144000" cy="4401205"/>
          </a:xfrm>
          <a:prstGeom prst="rect">
            <a:avLst/>
          </a:prstGeom>
        </p:spPr>
        <p:txBody>
          <a:bodyPr wrap="square">
            <a:spAutoFit/>
          </a:bodyPr>
          <a:lstStyle/>
          <a:p>
            <a:pPr algn="just"/>
            <a:r>
              <a:rPr lang="en-US" sz="5600" dirty="0" smtClean="0">
                <a:solidFill>
                  <a:srgbClr val="C00000"/>
                </a:solidFill>
              </a:rPr>
              <a:t>…</a:t>
            </a:r>
            <a:r>
              <a:rPr lang="vi-VN" sz="5600" dirty="0" smtClean="0">
                <a:solidFill>
                  <a:srgbClr val="000080"/>
                </a:solidFill>
                <a:latin typeface="+mj-lt"/>
              </a:rPr>
              <a:t> </a:t>
            </a:r>
            <a:r>
              <a:rPr lang="vi-VN" sz="5600" dirty="0">
                <a:solidFill>
                  <a:srgbClr val="002060"/>
                </a:solidFill>
                <a:latin typeface="+mj-lt"/>
              </a:rPr>
              <a:t>(Vì vậy đến muôn đời) </a:t>
            </a:r>
            <a:r>
              <a:rPr lang="vi-VN" sz="5600" dirty="0" smtClean="0">
                <a:solidFill>
                  <a:srgbClr val="002060"/>
                </a:solidFill>
                <a:latin typeface="+mj-lt"/>
              </a:rPr>
              <a:t>Vì </a:t>
            </a:r>
            <a:r>
              <a:rPr lang="vi-VN" sz="5600" dirty="0">
                <a:solidFill>
                  <a:srgbClr val="002060"/>
                </a:solidFill>
                <a:latin typeface="+mj-lt"/>
              </a:rPr>
              <a:t>vậy đến muôn đời sẽ khen tôi đầy ơn, sẽ khen tôi đầy phúc, sẽ khen tôi muôn đời đến muôn đời, đến muôn đời.</a:t>
            </a:r>
            <a:endParaRPr lang="en-US" sz="5600" dirty="0">
              <a:solidFill>
                <a:srgbClr val="002060"/>
              </a:solidFill>
            </a:endParaRPr>
          </a:p>
        </p:txBody>
      </p:sp>
    </p:spTree>
    <p:extLst>
      <p:ext uri="{BB962C8B-B14F-4D97-AF65-F5344CB8AC3E}">
        <p14:creationId xmlns:p14="http://schemas.microsoft.com/office/powerpoint/2010/main" val="246092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002060"/>
              </a:solidFill>
              <a:effectLst/>
              <a:latin typeface="+mj-lt"/>
              <a:cs typeface="Times New Roman" pitchFamily="18" charset="0"/>
            </a:endParaRPr>
          </a:p>
          <a:p>
            <a:r>
              <a:rPr lang="en-US" sz="7000" dirty="0" smtClean="0">
                <a:solidFill>
                  <a:srgbClr val="C00000"/>
                </a:solidFill>
                <a:latin typeface="+mj-lt"/>
                <a:cs typeface="Times New Roman" pitchFamily="18" charset="0"/>
              </a:rPr>
              <a:t>Ca </a:t>
            </a:r>
            <a:r>
              <a:rPr lang="vi-VN" sz="7000" dirty="0" smtClean="0">
                <a:solidFill>
                  <a:srgbClr val="C00000"/>
                </a:solidFill>
                <a:latin typeface="+mj-lt"/>
                <a:cs typeface="Times New Roman" pitchFamily="18" charset="0"/>
              </a:rPr>
              <a:t>Nhập </a:t>
            </a:r>
            <a:r>
              <a:rPr lang="vi-VN" sz="7000" dirty="0">
                <a:solidFill>
                  <a:srgbClr val="C00000"/>
                </a:solidFill>
                <a:latin typeface="+mj-lt"/>
                <a:cs typeface="Times New Roman" pitchFamily="18" charset="0"/>
              </a:rPr>
              <a:t>lễ</a:t>
            </a:r>
          </a:p>
          <a:p>
            <a:r>
              <a:rPr lang="en-US" sz="7000" b="0" dirty="0" smtClean="0">
                <a:solidFill>
                  <a:srgbClr val="C00000"/>
                </a:solidFill>
                <a:effectLst/>
                <a:latin typeface="+mj-lt"/>
                <a:cs typeface="Times New Roman" pitchFamily="18" charset="0"/>
              </a:rPr>
              <a:t>LỜI MẸ NHẮN NHỦ</a:t>
            </a:r>
            <a:endParaRPr lang="vi-VN" sz="7000" b="0" dirty="0">
              <a:solidFill>
                <a:srgbClr val="C00000"/>
              </a:solidFill>
              <a:effectLst/>
              <a:latin typeface="+mj-lt"/>
              <a:cs typeface="Times New Roman" pitchFamily="18" charset="0"/>
            </a:endParaRPr>
          </a:p>
          <a:p>
            <a:r>
              <a:rPr lang="en-US" sz="4500" b="0" i="1" dirty="0" err="1" smtClean="0">
                <a:solidFill>
                  <a:srgbClr val="002060"/>
                </a:solidFill>
                <a:effectLst/>
                <a:latin typeface="+mj-lt"/>
                <a:cs typeface="Times New Roman" pitchFamily="18" charset="0"/>
              </a:rPr>
              <a:t>Huyền</a:t>
            </a:r>
            <a:r>
              <a:rPr lang="en-US" sz="4500" b="0" i="1" dirty="0" smtClean="0">
                <a:solidFill>
                  <a:srgbClr val="002060"/>
                </a:solidFill>
                <a:effectLst/>
                <a:latin typeface="+mj-lt"/>
                <a:cs typeface="Times New Roman" pitchFamily="18" charset="0"/>
              </a:rPr>
              <a:t> </a:t>
            </a:r>
            <a:r>
              <a:rPr lang="en-US" sz="4500" b="0" i="1" dirty="0" err="1" smtClean="0">
                <a:solidFill>
                  <a:srgbClr val="002060"/>
                </a:solidFill>
                <a:effectLst/>
                <a:latin typeface="+mj-lt"/>
                <a:cs typeface="Times New Roman" pitchFamily="18" charset="0"/>
              </a:rPr>
              <a:t>Linh</a:t>
            </a:r>
            <a:endParaRPr lang="en-US" sz="4500" b="0" i="1" dirty="0">
              <a:solidFill>
                <a:srgbClr val="002060"/>
              </a:solidFill>
              <a:effectLst/>
              <a:latin typeface="+mj-lt"/>
              <a:cs typeface="Times New Roman" pitchFamily="18" charset="0"/>
            </a:endParaRPr>
          </a:p>
        </p:txBody>
      </p:sp>
      <p:pic>
        <p:nvPicPr>
          <p:cNvPr id="4" name="Picture 3">
            <a:extLst>
              <a:ext uri="{FF2B5EF4-FFF2-40B4-BE49-F238E27FC236}">
                <a16:creationId xmlns="" xmlns:a16="http://schemas.microsoft.com/office/drawing/2014/main" id="{FC32F971-0EB2-AA24-859A-7B1518EEB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400549"/>
            <a:ext cx="3886200" cy="609601"/>
          </a:xfrm>
          <a:prstGeom prst="rect">
            <a:avLst/>
          </a:prstGeom>
        </p:spPr>
      </p:pic>
      <p:sp>
        <p:nvSpPr>
          <p:cNvPr id="5" name="TextBox 4">
            <a:extLst>
              <a:ext uri="{FF2B5EF4-FFF2-40B4-BE49-F238E27FC236}">
                <a16:creationId xmlns="" xmlns:a16="http://schemas.microsoft.com/office/drawing/2014/main" id="{99BC460C-730B-A602-9F69-DA6E378F2242}"/>
              </a:ext>
            </a:extLst>
          </p:cNvPr>
          <p:cNvSpPr txBox="1"/>
          <p:nvPr/>
        </p:nvSpPr>
        <p:spPr>
          <a:xfrm>
            <a:off x="2819400" y="4472285"/>
            <a:ext cx="3962400" cy="461665"/>
          </a:xfrm>
          <a:prstGeom prst="rect">
            <a:avLst/>
          </a:prstGeom>
          <a:noFill/>
        </p:spPr>
        <p:txBody>
          <a:bodyPr wrap="square" rtlCol="0">
            <a:spAutoFit/>
          </a:bodyPr>
          <a:lstStyle/>
          <a:p>
            <a:r>
              <a:rPr lang="en-US" sz="2400" dirty="0">
                <a:solidFill>
                  <a:srgbClr val="002060"/>
                </a:solidFill>
              </a:rPr>
              <a:t>CA ĐOÀN </a:t>
            </a:r>
            <a:r>
              <a:rPr lang="en-US" sz="2400" dirty="0" smtClean="0">
                <a:solidFill>
                  <a:srgbClr val="002060"/>
                </a:solidFill>
              </a:rPr>
              <a:t>PHANXICO XAVIE</a:t>
            </a:r>
            <a:endParaRPr lang="en-US" sz="2400" dirty="0">
              <a:solidFill>
                <a:srgbClr val="002060"/>
              </a:solidFill>
            </a:endParaRPr>
          </a:p>
        </p:txBody>
      </p:sp>
    </p:spTree>
    <p:extLst>
      <p:ext uri="{BB962C8B-B14F-4D97-AF65-F5344CB8AC3E}">
        <p14:creationId xmlns:p14="http://schemas.microsoft.com/office/powerpoint/2010/main" val="4048161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2"/>
            <a:ext cx="9144000" cy="3815932"/>
          </a:xfrm>
        </p:spPr>
        <p:txBody>
          <a:bodyPr>
            <a:noAutofit/>
          </a:bodyPr>
          <a:lstStyle/>
          <a:p>
            <a:pPr algn="just">
              <a:lnSpc>
                <a:spcPct val="110000"/>
              </a:lnSpc>
            </a:pPr>
            <a:r>
              <a:rPr lang="en-US" sz="5600" dirty="0" err="1" smtClean="0">
                <a:solidFill>
                  <a:srgbClr val="002060"/>
                </a:solidFill>
                <a:latin typeface="+mj-lt"/>
                <a:cs typeface="Times New Roman" pitchFamily="18" charset="0"/>
              </a:rPr>
              <a:t>Kính</a:t>
            </a:r>
            <a:r>
              <a:rPr lang="en-US" sz="5600" dirty="0" smtClean="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chào</a:t>
            </a:r>
            <a:r>
              <a:rPr lang="en-US" sz="5600" dirty="0">
                <a:solidFill>
                  <a:srgbClr val="002060"/>
                </a:solidFill>
                <a:latin typeface="+mj-lt"/>
                <a:cs typeface="Times New Roman" pitchFamily="18" charset="0"/>
              </a:rPr>
              <a:t> Maria </a:t>
            </a:r>
            <a:r>
              <a:rPr lang="en-US" sz="5600" dirty="0" err="1">
                <a:solidFill>
                  <a:srgbClr val="002060"/>
                </a:solidFill>
                <a:latin typeface="+mj-lt"/>
                <a:cs typeface="Times New Roman" pitchFamily="18" charset="0"/>
              </a:rPr>
              <a:t>đầy</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ơn</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phước</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Thiên</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Chúa</a:t>
            </a:r>
            <a:r>
              <a:rPr lang="en-US" sz="5600" dirty="0">
                <a:solidFill>
                  <a:srgbClr val="002060"/>
                </a:solidFill>
                <a:latin typeface="+mj-lt"/>
                <a:cs typeface="Times New Roman" pitchFamily="18" charset="0"/>
              </a:rPr>
              <a:t> ở </a:t>
            </a:r>
            <a:r>
              <a:rPr lang="en-US" sz="5600" dirty="0" err="1">
                <a:solidFill>
                  <a:srgbClr val="002060"/>
                </a:solidFill>
                <a:latin typeface="+mj-lt"/>
                <a:cs typeface="Times New Roman" pitchFamily="18" charset="0"/>
              </a:rPr>
              <a:t>cùng</a:t>
            </a:r>
            <a:r>
              <a:rPr lang="en-US" sz="5600" dirty="0">
                <a:solidFill>
                  <a:srgbClr val="002060"/>
                </a:solidFill>
                <a:latin typeface="+mj-lt"/>
                <a:cs typeface="Times New Roman" pitchFamily="18" charset="0"/>
              </a:rPr>
              <a:t> Trinh </a:t>
            </a:r>
            <a:r>
              <a:rPr lang="en-US" sz="5600" dirty="0" err="1">
                <a:solidFill>
                  <a:srgbClr val="002060"/>
                </a:solidFill>
                <a:latin typeface="+mj-lt"/>
                <a:cs typeface="Times New Roman" pitchFamily="18" charset="0"/>
              </a:rPr>
              <a:t>Nữ</a:t>
            </a:r>
            <a:r>
              <a:rPr lang="en-US" sz="5600" dirty="0">
                <a:solidFill>
                  <a:srgbClr val="002060"/>
                </a:solidFill>
                <a:latin typeface="+mj-lt"/>
                <a:cs typeface="Times New Roman" pitchFamily="18" charset="0"/>
              </a:rPr>
              <a:t>, </a:t>
            </a:r>
            <a:r>
              <a:rPr lang="en-US" sz="5600" dirty="0" smtClean="0">
                <a:solidFill>
                  <a:srgbClr val="002060"/>
                </a:solidFill>
                <a:latin typeface="+mj-lt"/>
                <a:cs typeface="Times New Roman" pitchFamily="18" charset="0"/>
              </a:rPr>
              <a:t>Trinh </a:t>
            </a:r>
            <a:r>
              <a:rPr lang="en-US" sz="5600" dirty="0" err="1">
                <a:solidFill>
                  <a:srgbClr val="002060"/>
                </a:solidFill>
                <a:latin typeface="+mj-lt"/>
                <a:cs typeface="Times New Roman" pitchFamily="18" charset="0"/>
              </a:rPr>
              <a:t>Nữ</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được</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chúc</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phúc</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giữa</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các</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người</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phụ</a:t>
            </a:r>
            <a:r>
              <a:rPr lang="en-US" sz="5600" dirty="0">
                <a:solidFill>
                  <a:srgbClr val="002060"/>
                </a:solidFill>
                <a:latin typeface="+mj-lt"/>
                <a:cs typeface="Times New Roman" pitchFamily="18" charset="0"/>
              </a:rPr>
              <a:t> </a:t>
            </a:r>
            <a:r>
              <a:rPr lang="en-US" sz="5600" dirty="0" err="1">
                <a:solidFill>
                  <a:srgbClr val="002060"/>
                </a:solidFill>
                <a:latin typeface="+mj-lt"/>
                <a:cs typeface="Times New Roman" pitchFamily="18" charset="0"/>
              </a:rPr>
              <a:t>nữ</a:t>
            </a:r>
            <a:r>
              <a:rPr lang="en-US" sz="5600" dirty="0">
                <a:solidFill>
                  <a:srgbClr val="002060"/>
                </a:solidFill>
                <a:latin typeface="+mj-lt"/>
                <a:cs typeface="Times New Roman" pitchFamily="18" charset="0"/>
              </a:rPr>
              <a:t>.</a:t>
            </a: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a:solidFill>
                  <a:srgbClr val="C00000"/>
                </a:solidFill>
                <a:cs typeface="Times New Roman" pitchFamily="18" charset="0"/>
              </a:rPr>
              <a:t>Alleluia-Alleluia:</a:t>
            </a:r>
          </a:p>
        </p:txBody>
      </p:sp>
      <p:sp>
        <p:nvSpPr>
          <p:cNvPr id="4" name="Rectangle 3"/>
          <p:cNvSpPr/>
          <p:nvPr/>
        </p:nvSpPr>
        <p:spPr>
          <a:xfrm>
            <a:off x="6525089" y="4501733"/>
            <a:ext cx="1829348" cy="707886"/>
          </a:xfrm>
          <a:prstGeom prst="rect">
            <a:avLst/>
          </a:prstGeom>
        </p:spPr>
        <p:txBody>
          <a:bodyPr wrap="none">
            <a:spAutoFit/>
          </a:bodyPr>
          <a:lstStyle/>
          <a:p>
            <a:pPr algn="r"/>
            <a:r>
              <a:rPr lang="en-US" sz="4000" b="1" u="sng" dirty="0">
                <a:solidFill>
                  <a:srgbClr val="C00000"/>
                </a:solidFill>
                <a:cs typeface="Times New Roman" pitchFamily="18" charset="0"/>
              </a:rPr>
              <a:t>Alleluia:</a:t>
            </a:r>
          </a:p>
        </p:txBody>
      </p:sp>
    </p:spTree>
    <p:extLst>
      <p:ext uri="{BB962C8B-B14F-4D97-AF65-F5344CB8AC3E}">
        <p14:creationId xmlns:p14="http://schemas.microsoft.com/office/powerpoint/2010/main" val="3523299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7000" dirty="0">
                <a:solidFill>
                  <a:srgbClr val="C00000"/>
                </a:solidFill>
              </a:rPr>
              <a:t>Dâng lễ</a:t>
            </a:r>
            <a:r>
              <a:rPr lang="vi-VN" sz="6500" dirty="0">
                <a:solidFill>
                  <a:srgbClr val="C00000"/>
                </a:solidFill>
              </a:rPr>
              <a:t/>
            </a:r>
            <a:br>
              <a:rPr lang="vi-VN" sz="6500" dirty="0">
                <a:solidFill>
                  <a:srgbClr val="C00000"/>
                </a:solidFill>
              </a:rPr>
            </a:br>
            <a:r>
              <a:rPr lang="en-US" sz="6500" dirty="0" smtClean="0">
                <a:solidFill>
                  <a:srgbClr val="C00000"/>
                </a:solidFill>
              </a:rPr>
              <a:t>TÂM TÌNH CON DÂNG 1</a:t>
            </a:r>
            <a:br>
              <a:rPr lang="en-US" sz="6500" dirty="0" smtClean="0">
                <a:solidFill>
                  <a:srgbClr val="C00000"/>
                </a:solidFill>
              </a:rPr>
            </a:br>
            <a:r>
              <a:rPr lang="en-US" sz="5500" i="1" dirty="0" smtClean="0">
                <a:solidFill>
                  <a:srgbClr val="002060"/>
                </a:solidFill>
              </a:rPr>
              <a:t>Mai </a:t>
            </a:r>
            <a:r>
              <a:rPr lang="en-US" sz="5500" i="1" dirty="0" err="1" smtClean="0">
                <a:solidFill>
                  <a:srgbClr val="002060"/>
                </a:solidFill>
              </a:rPr>
              <a:t>Khanh</a:t>
            </a:r>
            <a:endParaRPr lang="en-US" sz="5500" i="1" dirty="0">
              <a:solidFill>
                <a:srgbClr val="C00000"/>
              </a:solidFill>
            </a:endParaRPr>
          </a:p>
        </p:txBody>
      </p:sp>
      <p:pic>
        <p:nvPicPr>
          <p:cNvPr id="4" name="Picture 3">
            <a:extLst>
              <a:ext uri="{FF2B5EF4-FFF2-40B4-BE49-F238E27FC236}">
                <a16:creationId xmlns="" xmlns:a16="http://schemas.microsoft.com/office/drawing/2014/main" id="{FC32F971-0EB2-AA24-859A-7B1518EEB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019550"/>
            <a:ext cx="3886200" cy="609601"/>
          </a:xfrm>
          <a:prstGeom prst="rect">
            <a:avLst/>
          </a:prstGeom>
        </p:spPr>
      </p:pic>
      <p:sp>
        <p:nvSpPr>
          <p:cNvPr id="5" name="TextBox 4">
            <a:extLst>
              <a:ext uri="{FF2B5EF4-FFF2-40B4-BE49-F238E27FC236}">
                <a16:creationId xmlns="" xmlns:a16="http://schemas.microsoft.com/office/drawing/2014/main" id="{99BC460C-730B-A602-9F69-DA6E378F2242}"/>
              </a:ext>
            </a:extLst>
          </p:cNvPr>
          <p:cNvSpPr txBox="1"/>
          <p:nvPr/>
        </p:nvSpPr>
        <p:spPr>
          <a:xfrm>
            <a:off x="2743200" y="4091286"/>
            <a:ext cx="3962400" cy="461665"/>
          </a:xfrm>
          <a:prstGeom prst="rect">
            <a:avLst/>
          </a:prstGeom>
          <a:noFill/>
        </p:spPr>
        <p:txBody>
          <a:bodyPr wrap="square" rtlCol="0">
            <a:spAutoFit/>
          </a:bodyPr>
          <a:lstStyle/>
          <a:p>
            <a:r>
              <a:rPr lang="en-US" sz="2400" dirty="0">
                <a:solidFill>
                  <a:srgbClr val="002060"/>
                </a:solidFill>
              </a:rPr>
              <a:t>CA ĐOÀN </a:t>
            </a:r>
            <a:r>
              <a:rPr lang="en-US" sz="2400" dirty="0" smtClean="0">
                <a:solidFill>
                  <a:srgbClr val="002060"/>
                </a:solidFill>
              </a:rPr>
              <a:t>PHANXICO XAVIE</a:t>
            </a:r>
            <a:endParaRPr lang="en-US" sz="2400" dirty="0">
              <a:solidFill>
                <a:srgbClr val="002060"/>
              </a:solidFill>
            </a:endParaRPr>
          </a:p>
        </p:txBody>
      </p:sp>
    </p:spTree>
    <p:extLst>
      <p:ext uri="{BB962C8B-B14F-4D97-AF65-F5344CB8AC3E}">
        <p14:creationId xmlns:p14="http://schemas.microsoft.com/office/powerpoint/2010/main" val="703841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1169"/>
            <a:ext cx="9144000" cy="4708981"/>
          </a:xfrm>
          <a:prstGeom prst="rect">
            <a:avLst/>
          </a:prstGeom>
        </p:spPr>
        <p:txBody>
          <a:bodyPr wrap="square">
            <a:spAutoFit/>
          </a:bodyPr>
          <a:lstStyle/>
          <a:p>
            <a:pPr algn="just"/>
            <a:r>
              <a:rPr lang="en-US" sz="5000" u="sng" dirty="0" smtClean="0">
                <a:solidFill>
                  <a:srgbClr val="C00000"/>
                </a:solidFill>
                <a:latin typeface="+mj-lt"/>
              </a:rPr>
              <a:t>Tk1:</a:t>
            </a:r>
            <a:r>
              <a:rPr lang="en-US" sz="5000" dirty="0" smtClean="0">
                <a:solidFill>
                  <a:srgbClr val="000080"/>
                </a:solidFill>
                <a:latin typeface="+mj-lt"/>
              </a:rPr>
              <a:t> </a:t>
            </a:r>
            <a:r>
              <a:rPr lang="vi-VN" sz="5000" dirty="0" smtClean="0">
                <a:solidFill>
                  <a:srgbClr val="002060"/>
                </a:solidFill>
                <a:latin typeface="+mj-lt"/>
              </a:rPr>
              <a:t>Với </a:t>
            </a:r>
            <a:r>
              <a:rPr lang="vi-VN" sz="5000" dirty="0">
                <a:solidFill>
                  <a:srgbClr val="002060"/>
                </a:solidFill>
                <a:latin typeface="+mj-lt"/>
              </a:rPr>
              <a:t>bao tâm tình này con kính dâng lên Ngài, đời con đây tiến dâng lên Ngài tất cả. Chúa luôn ở cùng dù bao khổ đau trên đời vụt tan đi ánh dương chiếu soi bình </a:t>
            </a:r>
            <a:r>
              <a:rPr lang="vi-VN" sz="5000" dirty="0" smtClean="0">
                <a:solidFill>
                  <a:srgbClr val="002060"/>
                </a:solidFill>
                <a:latin typeface="+mj-lt"/>
              </a:rPr>
              <a:t>an</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2031519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250"/>
            <a:ext cx="9144000" cy="5262979"/>
          </a:xfrm>
          <a:prstGeom prst="rect">
            <a:avLst/>
          </a:prstGeom>
        </p:spPr>
        <p:txBody>
          <a:bodyPr wrap="square">
            <a:spAutoFit/>
          </a:bodyPr>
          <a:lstStyle/>
          <a:p>
            <a:pPr algn="just"/>
            <a:r>
              <a:rPr lang="vi-VN" sz="4800" u="sng" dirty="0" smtClean="0">
                <a:solidFill>
                  <a:srgbClr val="C00000"/>
                </a:solidFill>
                <a:latin typeface="+mj-lt"/>
              </a:rPr>
              <a:t>Đ</a:t>
            </a:r>
            <a:r>
              <a:rPr lang="en-US" sz="4800" u="sng" dirty="0" smtClean="0">
                <a:solidFill>
                  <a:srgbClr val="C00000"/>
                </a:solidFill>
                <a:latin typeface="+mj-lt"/>
              </a:rPr>
              <a:t>k:</a:t>
            </a:r>
            <a:r>
              <a:rPr lang="vi-VN" sz="4800" dirty="0" smtClean="0">
                <a:solidFill>
                  <a:srgbClr val="000080"/>
                </a:solidFill>
                <a:latin typeface="+mj-lt"/>
              </a:rPr>
              <a:t> </a:t>
            </a:r>
            <a:r>
              <a:rPr lang="vi-VN" sz="4800" dirty="0">
                <a:solidFill>
                  <a:srgbClr val="002060"/>
                </a:solidFill>
                <a:latin typeface="+mj-lt"/>
              </a:rPr>
              <a:t>Kỳ công Cha ban cho thế giới lãnh phúc ân bao la tuyệt vời, này con dâng lên Cha bánh thơm sạch tinh, lòng Cha bao dung như suối nước mát tưới tiêu cho xanh ruộng đồng, này rượu thơm con dâng dám mong Cha nhận </a:t>
            </a:r>
            <a:r>
              <a:rPr lang="vi-VN" sz="4800" dirty="0" smtClean="0">
                <a:solidFill>
                  <a:srgbClr val="002060"/>
                </a:solidFill>
                <a:latin typeface="+mj-lt"/>
              </a:rPr>
              <a:t>cho</a:t>
            </a:r>
            <a:r>
              <a:rPr lang="en-US" sz="4800" dirty="0" smtClean="0">
                <a:solidFill>
                  <a:srgbClr val="002060"/>
                </a:solidFill>
                <a:latin typeface="+mj-lt"/>
              </a:rPr>
              <a:t>.</a:t>
            </a:r>
            <a:endParaRPr lang="en-US" sz="4800" dirty="0">
              <a:solidFill>
                <a:srgbClr val="002060"/>
              </a:solidFill>
              <a:latin typeface="+mj-lt"/>
            </a:endParaRPr>
          </a:p>
        </p:txBody>
      </p:sp>
    </p:spTree>
    <p:extLst>
      <p:ext uri="{BB962C8B-B14F-4D97-AF65-F5344CB8AC3E}">
        <p14:creationId xmlns:p14="http://schemas.microsoft.com/office/powerpoint/2010/main" val="3696780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01489"/>
          </a:xfrm>
          <a:prstGeom prst="rect">
            <a:avLst/>
          </a:prstGeom>
        </p:spPr>
        <p:txBody>
          <a:bodyPr wrap="square">
            <a:spAutoFit/>
          </a:bodyPr>
          <a:lstStyle/>
          <a:p>
            <a:pPr algn="just">
              <a:lnSpc>
                <a:spcPct val="93000"/>
              </a:lnSpc>
            </a:pPr>
            <a:r>
              <a:rPr lang="en-US" sz="5100" u="sng" dirty="0" smtClean="0">
                <a:solidFill>
                  <a:srgbClr val="C00000"/>
                </a:solidFill>
                <a:latin typeface="+mj-lt"/>
              </a:rPr>
              <a:t>Tk2:</a:t>
            </a:r>
            <a:r>
              <a:rPr lang="en-US" sz="5100" dirty="0" smtClean="0">
                <a:solidFill>
                  <a:srgbClr val="000080"/>
                </a:solidFill>
                <a:latin typeface="+mj-lt"/>
              </a:rPr>
              <a:t> </a:t>
            </a:r>
            <a:r>
              <a:rPr lang="vi-VN" sz="5100" dirty="0" smtClean="0">
                <a:solidFill>
                  <a:srgbClr val="002060"/>
                </a:solidFill>
                <a:latin typeface="+mj-lt"/>
              </a:rPr>
              <a:t>Trái </a:t>
            </a:r>
            <a:r>
              <a:rPr lang="vi-VN" sz="5100" dirty="0">
                <a:solidFill>
                  <a:srgbClr val="002060"/>
                </a:solidFill>
                <a:latin typeface="+mj-lt"/>
              </a:rPr>
              <a:t>thơm ngọt lành này con kính dâng lên </a:t>
            </a:r>
            <a:r>
              <a:rPr lang="vi-VN" sz="5100" dirty="0" smtClean="0">
                <a:solidFill>
                  <a:srgbClr val="002060"/>
                </a:solidFill>
                <a:latin typeface="+mj-lt"/>
              </a:rPr>
              <a:t>Ngài,</a:t>
            </a:r>
            <a:r>
              <a:rPr lang="en-US" sz="5100" dirty="0" smtClean="0">
                <a:solidFill>
                  <a:srgbClr val="002060"/>
                </a:solidFill>
                <a:latin typeface="+mj-lt"/>
              </a:rPr>
              <a:t> </a:t>
            </a:r>
            <a:r>
              <a:rPr lang="vi-VN" sz="5100" dirty="0" smtClean="0">
                <a:solidFill>
                  <a:srgbClr val="002060"/>
                </a:solidFill>
                <a:latin typeface="+mj-lt"/>
              </a:rPr>
              <a:t>cùng </a:t>
            </a:r>
            <a:r>
              <a:rPr lang="vi-VN" sz="5100" dirty="0">
                <a:solidFill>
                  <a:srgbClr val="002060"/>
                </a:solidFill>
                <a:latin typeface="+mj-lt"/>
              </a:rPr>
              <a:t>bao nhiêu trái tim mang đầy nhiệt </a:t>
            </a:r>
            <a:r>
              <a:rPr lang="vi-VN" sz="5100" dirty="0" smtClean="0">
                <a:solidFill>
                  <a:srgbClr val="002060"/>
                </a:solidFill>
                <a:latin typeface="+mj-lt"/>
              </a:rPr>
              <a:t>huyết,</a:t>
            </a:r>
            <a:r>
              <a:rPr lang="en-US" sz="5100" dirty="0" smtClean="0">
                <a:solidFill>
                  <a:srgbClr val="002060"/>
                </a:solidFill>
                <a:latin typeface="+mj-lt"/>
              </a:rPr>
              <a:t> </a:t>
            </a:r>
            <a:r>
              <a:rPr lang="vi-VN" sz="5100" dirty="0" smtClean="0">
                <a:solidFill>
                  <a:srgbClr val="002060"/>
                </a:solidFill>
                <a:latin typeface="+mj-lt"/>
              </a:rPr>
              <a:t>tiếng </a:t>
            </a:r>
            <a:r>
              <a:rPr lang="vi-VN" sz="5100" dirty="0">
                <a:solidFill>
                  <a:srgbClr val="002060"/>
                </a:solidFill>
                <a:latin typeface="+mj-lt"/>
              </a:rPr>
              <a:t>ca tiếng cười cùng bao nỗi vui nỗi buồn. Ngài khoan dung dám mong xin Ngài nhận </a:t>
            </a:r>
            <a:r>
              <a:rPr lang="vi-VN" sz="5100" dirty="0" smtClean="0">
                <a:solidFill>
                  <a:srgbClr val="002060"/>
                </a:solidFill>
                <a:latin typeface="+mj-lt"/>
              </a:rPr>
              <a:t>cho</a:t>
            </a:r>
            <a:r>
              <a:rPr lang="en-US" sz="5100" dirty="0" smtClean="0">
                <a:solidFill>
                  <a:srgbClr val="002060"/>
                </a:solidFill>
                <a:latin typeface="+mj-lt"/>
              </a:rPr>
              <a:t>.</a:t>
            </a:r>
            <a:endParaRPr lang="en-US" sz="5100" dirty="0">
              <a:solidFill>
                <a:srgbClr val="002060"/>
              </a:solidFill>
              <a:latin typeface="+mj-lt"/>
            </a:endParaRPr>
          </a:p>
        </p:txBody>
      </p:sp>
    </p:spTree>
    <p:extLst>
      <p:ext uri="{BB962C8B-B14F-4D97-AF65-F5344CB8AC3E}">
        <p14:creationId xmlns:p14="http://schemas.microsoft.com/office/powerpoint/2010/main" val="1949445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250"/>
            <a:ext cx="9144000" cy="5262979"/>
          </a:xfrm>
          <a:prstGeom prst="rect">
            <a:avLst/>
          </a:prstGeom>
        </p:spPr>
        <p:txBody>
          <a:bodyPr wrap="square">
            <a:spAutoFit/>
          </a:bodyPr>
          <a:lstStyle/>
          <a:p>
            <a:pPr algn="just"/>
            <a:r>
              <a:rPr lang="vi-VN" sz="4800" u="sng" dirty="0" smtClean="0">
                <a:solidFill>
                  <a:srgbClr val="C00000"/>
                </a:solidFill>
                <a:latin typeface="+mj-lt"/>
              </a:rPr>
              <a:t>Đ</a:t>
            </a:r>
            <a:r>
              <a:rPr lang="en-US" sz="4800" u="sng" dirty="0" smtClean="0">
                <a:solidFill>
                  <a:srgbClr val="C00000"/>
                </a:solidFill>
              </a:rPr>
              <a:t>k:</a:t>
            </a:r>
            <a:r>
              <a:rPr lang="vi-VN" sz="4800" dirty="0" smtClean="0">
                <a:solidFill>
                  <a:srgbClr val="000080"/>
                </a:solidFill>
                <a:latin typeface="+mj-lt"/>
              </a:rPr>
              <a:t> </a:t>
            </a:r>
            <a:r>
              <a:rPr lang="vi-VN" sz="4800" dirty="0">
                <a:solidFill>
                  <a:srgbClr val="002060"/>
                </a:solidFill>
                <a:latin typeface="+mj-lt"/>
              </a:rPr>
              <a:t>Kỳ công Cha ban cho thế giới lãnh phúc ân bao la tuyệt vời, này con dâng lên Cha bánh thơm sạch tinh, lòng Cha bao dung như suối nước mát tưới tiêu cho xanh ruộng đồng, này rượu thơm con dâng dám mong Cha nhận </a:t>
            </a:r>
            <a:r>
              <a:rPr lang="vi-VN" sz="4800" dirty="0" smtClean="0">
                <a:solidFill>
                  <a:srgbClr val="002060"/>
                </a:solidFill>
                <a:latin typeface="+mj-lt"/>
              </a:rPr>
              <a:t>cho</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176201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384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en-US" sz="6500" dirty="0" smtClean="0">
                <a:solidFill>
                  <a:srgbClr val="C00000"/>
                </a:solidFill>
              </a:rPr>
              <a:t>Ca </a:t>
            </a:r>
            <a:r>
              <a:rPr lang="en-US" sz="6500" dirty="0" err="1" smtClean="0">
                <a:solidFill>
                  <a:srgbClr val="C00000"/>
                </a:solidFill>
              </a:rPr>
              <a:t>Nguyện</a:t>
            </a:r>
            <a:r>
              <a:rPr lang="en-US" sz="6500" dirty="0" smtClean="0">
                <a:solidFill>
                  <a:srgbClr val="C00000"/>
                </a:solidFill>
              </a:rPr>
              <a:t> </a:t>
            </a:r>
            <a:r>
              <a:rPr lang="vi-VN" sz="6500" dirty="0" smtClean="0">
                <a:solidFill>
                  <a:srgbClr val="C00000"/>
                </a:solidFill>
              </a:rPr>
              <a:t>Hiệp </a:t>
            </a:r>
            <a:r>
              <a:rPr lang="en-US" sz="6500" dirty="0">
                <a:solidFill>
                  <a:srgbClr val="C00000"/>
                </a:solidFill>
              </a:rPr>
              <a:t>L</a:t>
            </a:r>
            <a:r>
              <a:rPr lang="vi-VN" sz="6500" dirty="0" smtClean="0">
                <a:solidFill>
                  <a:srgbClr val="C00000"/>
                </a:solidFill>
              </a:rPr>
              <a:t>ễ</a:t>
            </a:r>
            <a:r>
              <a:rPr lang="en-US" sz="6500" dirty="0" smtClean="0">
                <a:solidFill>
                  <a:srgbClr val="C00000"/>
                </a:solidFill>
              </a:rPr>
              <a:t/>
            </a:r>
            <a:br>
              <a:rPr lang="en-US" sz="6500" dirty="0" smtClean="0">
                <a:solidFill>
                  <a:srgbClr val="C00000"/>
                </a:solidFill>
              </a:rPr>
            </a:br>
            <a:r>
              <a:rPr lang="en-US" sz="6500" dirty="0" smtClean="0">
                <a:solidFill>
                  <a:srgbClr val="C00000"/>
                </a:solidFill>
              </a:rPr>
              <a:t>TÌNH YÊU CỦA CHÚA</a:t>
            </a:r>
            <a:br>
              <a:rPr lang="en-US" sz="6500" dirty="0" smtClean="0">
                <a:solidFill>
                  <a:srgbClr val="C00000"/>
                </a:solidFill>
              </a:rPr>
            </a:br>
            <a:r>
              <a:rPr lang="en-US" sz="5000" i="1" dirty="0" err="1" smtClean="0">
                <a:solidFill>
                  <a:srgbClr val="002060"/>
                </a:solidFill>
              </a:rPr>
              <a:t>Dấu</a:t>
            </a:r>
            <a:r>
              <a:rPr lang="en-US" sz="5000" i="1" dirty="0" smtClean="0">
                <a:solidFill>
                  <a:srgbClr val="002060"/>
                </a:solidFill>
              </a:rPr>
              <a:t> </a:t>
            </a:r>
            <a:r>
              <a:rPr lang="en-US" sz="5000" i="1" dirty="0" err="1" smtClean="0">
                <a:solidFill>
                  <a:srgbClr val="002060"/>
                </a:solidFill>
              </a:rPr>
              <a:t>Chân</a:t>
            </a:r>
            <a:endParaRPr lang="en-US" sz="5000" i="1" dirty="0">
              <a:solidFill>
                <a:srgbClr val="002060"/>
              </a:solidFill>
            </a:endParaRPr>
          </a:p>
        </p:txBody>
      </p:sp>
    </p:spTree>
    <p:extLst>
      <p:ext uri="{BB962C8B-B14F-4D97-AF65-F5344CB8AC3E}">
        <p14:creationId xmlns:p14="http://schemas.microsoft.com/office/powerpoint/2010/main" val="186102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lnSpc>
                <a:spcPct val="110000"/>
              </a:lnSpc>
            </a:pPr>
            <a:r>
              <a:rPr lang="vi-VN" sz="5000" b="0" u="sng" dirty="0">
                <a:solidFill>
                  <a:srgbClr val="C00000"/>
                </a:solidFill>
                <a:effectLst/>
                <a:latin typeface="+mj-lt"/>
                <a:cs typeface="Times New Roman" pitchFamily="18" charset="0"/>
              </a:rPr>
              <a:t>Tk1:</a:t>
            </a:r>
            <a:r>
              <a:rPr lang="vi-VN" sz="5000" b="0" dirty="0">
                <a:solidFill>
                  <a:srgbClr val="C00000"/>
                </a:solidFill>
                <a:effectLst/>
                <a:latin typeface="+mj-lt"/>
                <a:cs typeface="Times New Roman" pitchFamily="18" charset="0"/>
              </a:rPr>
              <a:t> </a:t>
            </a:r>
            <a:r>
              <a:rPr lang="vi-VN" sz="5000" dirty="0">
                <a:solidFill>
                  <a:srgbClr val="002060"/>
                </a:solidFill>
                <a:latin typeface="+mj-lt"/>
                <a:ea typeface="+mj-ea"/>
                <a:cs typeface="+mj-cs"/>
              </a:rPr>
              <a:t>Năm xưa trên cây sồi làng Fatima xa xôi, có </a:t>
            </a:r>
            <a:r>
              <a:rPr lang="en-US" sz="5000" dirty="0">
                <a:solidFill>
                  <a:srgbClr val="002060"/>
                </a:solidFill>
                <a:latin typeface="+mj-lt"/>
                <a:ea typeface="+mj-ea"/>
                <a:cs typeface="+mj-cs"/>
              </a:rPr>
              <a:t>Đ</a:t>
            </a:r>
            <a:r>
              <a:rPr lang="vi-VN" sz="5000" dirty="0" smtClean="0">
                <a:solidFill>
                  <a:srgbClr val="002060"/>
                </a:solidFill>
                <a:latin typeface="+mj-lt"/>
                <a:ea typeface="+mj-ea"/>
                <a:cs typeface="+mj-cs"/>
              </a:rPr>
              <a:t>ức </a:t>
            </a:r>
            <a:r>
              <a:rPr lang="vi-VN" sz="5000" dirty="0">
                <a:solidFill>
                  <a:srgbClr val="002060"/>
                </a:solidFill>
                <a:latin typeface="+mj-lt"/>
                <a:ea typeface="+mj-ea"/>
                <a:cs typeface="+mj-cs"/>
              </a:rPr>
              <a:t>Mẹ Chúa Trời hiện ra uy linh sáng chói. Mẹ nhắn nhủ người đời: </a:t>
            </a:r>
            <a:r>
              <a:rPr lang="en-US" sz="5000" dirty="0" smtClean="0">
                <a:solidFill>
                  <a:srgbClr val="002060"/>
                </a:solidFill>
                <a:latin typeface="+mj-lt"/>
                <a:ea typeface="+mj-ea"/>
                <a:cs typeface="+mj-cs"/>
              </a:rPr>
              <a:t>H</a:t>
            </a:r>
            <a:r>
              <a:rPr lang="vi-VN" sz="5000" dirty="0" smtClean="0">
                <a:solidFill>
                  <a:srgbClr val="002060"/>
                </a:solidFill>
                <a:latin typeface="+mj-lt"/>
                <a:ea typeface="+mj-ea"/>
                <a:cs typeface="+mj-cs"/>
              </a:rPr>
              <a:t>ãy </a:t>
            </a:r>
            <a:r>
              <a:rPr lang="vi-VN" sz="5000" dirty="0">
                <a:solidFill>
                  <a:srgbClr val="002060"/>
                </a:solidFill>
                <a:latin typeface="+mj-lt"/>
                <a:ea typeface="+mj-ea"/>
                <a:cs typeface="+mj-cs"/>
              </a:rPr>
              <a:t>mau ăn năn đền bồi, hãy tôn sùng Mẫu Tâm, hãy năng lần hạt Mân Côi</a:t>
            </a:r>
            <a:r>
              <a:rPr lang="en-US" sz="5000" dirty="0">
                <a:solidFill>
                  <a:srgbClr val="002060"/>
                </a:solidFill>
                <a:latin typeface="+mj-lt"/>
                <a:ea typeface="+mj-ea"/>
                <a:cs typeface="+mj-cs"/>
              </a:rPr>
              <a:t>.</a:t>
            </a: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82353"/>
          </a:xfrm>
          <a:prstGeom prst="rect">
            <a:avLst/>
          </a:prstGeom>
        </p:spPr>
        <p:txBody>
          <a:bodyPr wrap="square">
            <a:spAutoFit/>
          </a:bodyPr>
          <a:lstStyle/>
          <a:p>
            <a:pPr algn="just">
              <a:lnSpc>
                <a:spcPct val="110000"/>
              </a:lnSpc>
            </a:pPr>
            <a:r>
              <a:rPr lang="en-US" sz="5000" u="sng" dirty="0" smtClean="0">
                <a:solidFill>
                  <a:srgbClr val="C00000"/>
                </a:solidFill>
                <a:latin typeface="+mj-lt"/>
              </a:rPr>
              <a:t>Tk1:</a:t>
            </a:r>
            <a:r>
              <a:rPr lang="en-US" sz="5000" dirty="0" smtClean="0">
                <a:solidFill>
                  <a:srgbClr val="002060"/>
                </a:solidFill>
                <a:latin typeface="+mj-lt"/>
              </a:rPr>
              <a:t> </a:t>
            </a:r>
            <a:r>
              <a:rPr lang="vi-VN" sz="5000" dirty="0" smtClean="0">
                <a:solidFill>
                  <a:srgbClr val="002060"/>
                </a:solidFill>
                <a:latin typeface="+mj-lt"/>
              </a:rPr>
              <a:t>Tình </a:t>
            </a:r>
            <a:r>
              <a:rPr lang="vi-VN" sz="5000" dirty="0">
                <a:solidFill>
                  <a:srgbClr val="002060"/>
                </a:solidFill>
                <a:latin typeface="+mj-lt"/>
              </a:rPr>
              <a:t>yêu của Chúa bao la biển khơi. Vượt trùng dương, ôi mênh mông ai nào dò tới. Tình yêu của Chúa cao vút trời mây, tình yêu ấy mãi luôn nồng say, chứa chan trên cuộc đời con.</a:t>
            </a:r>
            <a:endParaRPr lang="vi-VN" sz="5000" b="0" i="0" dirty="0">
              <a:solidFill>
                <a:srgbClr val="002060"/>
              </a:solidFill>
              <a:effectLst/>
              <a:latin typeface="+mj-lt"/>
            </a:endParaRPr>
          </a:p>
        </p:txBody>
      </p:sp>
    </p:spTree>
    <p:extLst>
      <p:ext uri="{BB962C8B-B14F-4D97-AF65-F5344CB8AC3E}">
        <p14:creationId xmlns:p14="http://schemas.microsoft.com/office/powerpoint/2010/main" val="355446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2060"/>
                </a:solidFill>
              </a:rPr>
              <a:t> </a:t>
            </a:r>
            <a:r>
              <a:rPr lang="vi-VN" sz="4700" dirty="0" smtClean="0">
                <a:solidFill>
                  <a:srgbClr val="002060"/>
                </a:solidFill>
                <a:latin typeface="+mj-lt"/>
              </a:rPr>
              <a:t>Chúa </a:t>
            </a:r>
            <a:r>
              <a:rPr lang="vi-VN" sz="4700" dirty="0">
                <a:solidFill>
                  <a:srgbClr val="002060"/>
                </a:solidFill>
                <a:latin typeface="+mj-lt"/>
              </a:rPr>
              <a:t>là tình yêu, tình yêu ôi quá cao siêu, tình yêu Chúa phủ lấp đời </a:t>
            </a:r>
            <a:r>
              <a:rPr lang="vi-VN" sz="4700" dirty="0" smtClean="0">
                <a:solidFill>
                  <a:srgbClr val="002060"/>
                </a:solidFill>
                <a:latin typeface="+mj-lt"/>
              </a:rPr>
              <a:t>con:</a:t>
            </a:r>
            <a:r>
              <a:rPr lang="en-US" sz="4700" dirty="0" smtClean="0">
                <a:solidFill>
                  <a:srgbClr val="002060"/>
                </a:solidFill>
              </a:rPr>
              <a:t> Q</a:t>
            </a:r>
            <a:r>
              <a:rPr lang="vi-VN" sz="4700" dirty="0" smtClean="0">
                <a:solidFill>
                  <a:srgbClr val="002060"/>
                </a:solidFill>
                <a:latin typeface="+mj-lt"/>
              </a:rPr>
              <a:t>uá </a:t>
            </a:r>
            <a:r>
              <a:rPr lang="vi-VN" sz="4700" dirty="0">
                <a:solidFill>
                  <a:srgbClr val="002060"/>
                </a:solidFill>
                <a:latin typeface="+mj-lt"/>
              </a:rPr>
              <a:t>khứ, hiện tại, tương </a:t>
            </a:r>
            <a:r>
              <a:rPr lang="vi-VN" sz="4700" dirty="0" smtClean="0">
                <a:solidFill>
                  <a:srgbClr val="002060"/>
                </a:solidFill>
                <a:latin typeface="+mj-lt"/>
              </a:rPr>
              <a:t>la</a:t>
            </a:r>
            <a:r>
              <a:rPr lang="en-US" sz="4700" dirty="0" err="1" smtClean="0">
                <a:solidFill>
                  <a:srgbClr val="002060"/>
                </a:solidFill>
              </a:rPr>
              <a:t>i</a:t>
            </a:r>
            <a:r>
              <a:rPr lang="en-US" sz="4700" dirty="0" smtClean="0">
                <a:solidFill>
                  <a:srgbClr val="002060"/>
                </a:solidFill>
              </a:rPr>
              <a:t>.</a:t>
            </a:r>
            <a:r>
              <a:rPr lang="vi-VN" sz="4700" dirty="0" smtClean="0">
                <a:solidFill>
                  <a:srgbClr val="002060"/>
                </a:solidFill>
                <a:latin typeface="+mj-lt"/>
              </a:rPr>
              <a:t> </a:t>
            </a:r>
            <a:r>
              <a:rPr lang="vi-VN" sz="4700" dirty="0">
                <a:solidFill>
                  <a:srgbClr val="002060"/>
                </a:solidFill>
                <a:latin typeface="+mj-lt"/>
              </a:rPr>
              <a:t>Chúa là tình yêu, tình yêu ôi quá cao siêu, mãi muôn đời nguyện yêu Chúa thật nhiều và tán dương ca vang tình Chúa suốt đời.</a:t>
            </a:r>
            <a:endParaRPr lang="en-US" sz="4700" dirty="0">
              <a:solidFill>
                <a:srgbClr val="002060"/>
              </a:solidFill>
            </a:endParaRPr>
          </a:p>
        </p:txBody>
      </p:sp>
    </p:spTree>
    <p:extLst>
      <p:ext uri="{BB962C8B-B14F-4D97-AF65-F5344CB8AC3E}">
        <p14:creationId xmlns:p14="http://schemas.microsoft.com/office/powerpoint/2010/main" val="536337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5082353"/>
          </a:xfrm>
          <a:prstGeom prst="rect">
            <a:avLst/>
          </a:prstGeom>
        </p:spPr>
        <p:txBody>
          <a:bodyPr wrap="square">
            <a:spAutoFit/>
          </a:bodyPr>
          <a:lstStyle/>
          <a:p>
            <a:pPr algn="just">
              <a:lnSpc>
                <a:spcPct val="110000"/>
              </a:lnSpc>
            </a:pPr>
            <a:r>
              <a:rPr lang="en-US" sz="5000" u="sng" dirty="0" smtClean="0">
                <a:solidFill>
                  <a:srgbClr val="C00000"/>
                </a:solidFill>
                <a:latin typeface="+mj-lt"/>
              </a:rPr>
              <a:t>Tk2:</a:t>
            </a:r>
            <a:r>
              <a:rPr lang="en-US" sz="5000" dirty="0" smtClean="0">
                <a:solidFill>
                  <a:srgbClr val="002060"/>
                </a:solidFill>
                <a:latin typeface="+mj-lt"/>
              </a:rPr>
              <a:t> </a:t>
            </a:r>
            <a:r>
              <a:rPr lang="vi-VN" sz="5000" dirty="0" smtClean="0">
                <a:solidFill>
                  <a:srgbClr val="002060"/>
                </a:solidFill>
                <a:latin typeface="+mj-lt"/>
              </a:rPr>
              <a:t>Tình </a:t>
            </a:r>
            <a:r>
              <a:rPr lang="vi-VN" sz="5000" dirty="0">
                <a:solidFill>
                  <a:srgbClr val="002060"/>
                </a:solidFill>
                <a:latin typeface="+mj-lt"/>
              </a:rPr>
              <a:t>yêu của Chúa như thân mẫu con. Ngài chở che nâng niu con trên đường trần thế. Tình yêu của Chúa tươi mát đời con, kể sao hết phúc ân Ngài ban, ở bên Ngài con được bình an.</a:t>
            </a:r>
            <a:endParaRPr lang="vi-VN" sz="5000" b="0" i="0" dirty="0">
              <a:solidFill>
                <a:srgbClr val="002060"/>
              </a:solidFill>
              <a:effectLst/>
              <a:latin typeface="+mj-lt"/>
            </a:endParaRPr>
          </a:p>
        </p:txBody>
      </p:sp>
    </p:spTree>
    <p:extLst>
      <p:ext uri="{BB962C8B-B14F-4D97-AF65-F5344CB8AC3E}">
        <p14:creationId xmlns:p14="http://schemas.microsoft.com/office/powerpoint/2010/main" val="2804081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2060"/>
                </a:solidFill>
              </a:rPr>
              <a:t> </a:t>
            </a:r>
            <a:r>
              <a:rPr lang="vi-VN" sz="4700" dirty="0" smtClean="0">
                <a:solidFill>
                  <a:srgbClr val="002060"/>
                </a:solidFill>
                <a:latin typeface="+mj-lt"/>
              </a:rPr>
              <a:t>Chúa </a:t>
            </a:r>
            <a:r>
              <a:rPr lang="vi-VN" sz="4700" dirty="0">
                <a:solidFill>
                  <a:srgbClr val="002060"/>
                </a:solidFill>
                <a:latin typeface="+mj-lt"/>
              </a:rPr>
              <a:t>là tình yêu, tình yêu ôi quá cao siêu, tình yêu Chúa phủ lấp đời </a:t>
            </a:r>
            <a:r>
              <a:rPr lang="vi-VN" sz="4700" dirty="0" smtClean="0">
                <a:solidFill>
                  <a:srgbClr val="002060"/>
                </a:solidFill>
                <a:latin typeface="+mj-lt"/>
              </a:rPr>
              <a:t>con:</a:t>
            </a:r>
            <a:r>
              <a:rPr lang="en-US" sz="4700" dirty="0" smtClean="0">
                <a:solidFill>
                  <a:srgbClr val="002060"/>
                </a:solidFill>
              </a:rPr>
              <a:t> Q</a:t>
            </a:r>
            <a:r>
              <a:rPr lang="vi-VN" sz="4700" dirty="0" smtClean="0">
                <a:solidFill>
                  <a:srgbClr val="002060"/>
                </a:solidFill>
                <a:latin typeface="+mj-lt"/>
              </a:rPr>
              <a:t>uá </a:t>
            </a:r>
            <a:r>
              <a:rPr lang="vi-VN" sz="4700" dirty="0">
                <a:solidFill>
                  <a:srgbClr val="002060"/>
                </a:solidFill>
                <a:latin typeface="+mj-lt"/>
              </a:rPr>
              <a:t>khứ, hiện tại, tương </a:t>
            </a:r>
            <a:r>
              <a:rPr lang="vi-VN" sz="4700" dirty="0" smtClean="0">
                <a:solidFill>
                  <a:srgbClr val="002060"/>
                </a:solidFill>
                <a:latin typeface="+mj-lt"/>
              </a:rPr>
              <a:t>la</a:t>
            </a:r>
            <a:r>
              <a:rPr lang="en-US" sz="4700" dirty="0" err="1" smtClean="0">
                <a:solidFill>
                  <a:srgbClr val="002060"/>
                </a:solidFill>
              </a:rPr>
              <a:t>i</a:t>
            </a:r>
            <a:r>
              <a:rPr lang="en-US" sz="4700" dirty="0" smtClean="0">
                <a:solidFill>
                  <a:srgbClr val="002060"/>
                </a:solidFill>
              </a:rPr>
              <a:t>.</a:t>
            </a:r>
            <a:r>
              <a:rPr lang="vi-VN" sz="4700" dirty="0" smtClean="0">
                <a:solidFill>
                  <a:srgbClr val="002060"/>
                </a:solidFill>
                <a:latin typeface="+mj-lt"/>
              </a:rPr>
              <a:t> </a:t>
            </a:r>
            <a:r>
              <a:rPr lang="vi-VN" sz="4700" dirty="0">
                <a:solidFill>
                  <a:srgbClr val="002060"/>
                </a:solidFill>
                <a:latin typeface="+mj-lt"/>
              </a:rPr>
              <a:t>Chúa là tình yêu, tình yêu ôi quá cao siêu, mãi muôn đời nguyện yêu Chúa thật nhiều và tán dương ca vang tình Chúa suốt đời.</a:t>
            </a:r>
            <a:endParaRPr lang="en-US" sz="4700" dirty="0">
              <a:solidFill>
                <a:srgbClr val="002060"/>
              </a:solidFill>
            </a:endParaRPr>
          </a:p>
        </p:txBody>
      </p:sp>
    </p:spTree>
    <p:extLst>
      <p:ext uri="{BB962C8B-B14F-4D97-AF65-F5344CB8AC3E}">
        <p14:creationId xmlns:p14="http://schemas.microsoft.com/office/powerpoint/2010/main" val="3424792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7"/>
            <a:ext cx="9144000" cy="5082353"/>
          </a:xfrm>
          <a:prstGeom prst="rect">
            <a:avLst/>
          </a:prstGeom>
        </p:spPr>
        <p:txBody>
          <a:bodyPr wrap="square">
            <a:spAutoFit/>
          </a:bodyPr>
          <a:lstStyle/>
          <a:p>
            <a:pPr algn="just">
              <a:lnSpc>
                <a:spcPct val="110000"/>
              </a:lnSpc>
            </a:pPr>
            <a:r>
              <a:rPr lang="en-US" sz="5000" u="sng" dirty="0" smtClean="0">
                <a:solidFill>
                  <a:srgbClr val="C00000"/>
                </a:solidFill>
                <a:latin typeface="+mj-lt"/>
              </a:rPr>
              <a:t>Tk3:</a:t>
            </a:r>
            <a:r>
              <a:rPr lang="en-US" sz="5000" dirty="0" smtClean="0">
                <a:solidFill>
                  <a:srgbClr val="002060"/>
                </a:solidFill>
                <a:latin typeface="+mj-lt"/>
              </a:rPr>
              <a:t> </a:t>
            </a:r>
            <a:r>
              <a:rPr lang="vi-VN" sz="5000" dirty="0" smtClean="0">
                <a:solidFill>
                  <a:srgbClr val="002060"/>
                </a:solidFill>
                <a:latin typeface="+mj-lt"/>
              </a:rPr>
              <a:t>Tình </a:t>
            </a:r>
            <a:r>
              <a:rPr lang="vi-VN" sz="5000" dirty="0">
                <a:solidFill>
                  <a:srgbClr val="002060"/>
                </a:solidFill>
                <a:latin typeface="+mj-lt"/>
              </a:rPr>
              <a:t>yêu của Chúa như trăng sáng soi. Là vầng dương xua tan đi đêm trường mờ tối. Tình yêu của Chúa soi bước đời con, dìu qua những sóng xô nổi trôi, tháng năm êm đềm Ngài ơi.</a:t>
            </a:r>
            <a:endParaRPr lang="vi-VN" sz="5000" b="0" i="0" dirty="0">
              <a:solidFill>
                <a:srgbClr val="002060"/>
              </a:solidFill>
              <a:effectLst/>
              <a:latin typeface="+mj-lt"/>
            </a:endParaRPr>
          </a:p>
        </p:txBody>
      </p:sp>
    </p:spTree>
    <p:extLst>
      <p:ext uri="{BB962C8B-B14F-4D97-AF65-F5344CB8AC3E}">
        <p14:creationId xmlns:p14="http://schemas.microsoft.com/office/powerpoint/2010/main" val="672941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2060"/>
                </a:solidFill>
              </a:rPr>
              <a:t> </a:t>
            </a:r>
            <a:r>
              <a:rPr lang="vi-VN" sz="4700" dirty="0" smtClean="0">
                <a:solidFill>
                  <a:srgbClr val="002060"/>
                </a:solidFill>
                <a:latin typeface="+mj-lt"/>
              </a:rPr>
              <a:t>Chúa </a:t>
            </a:r>
            <a:r>
              <a:rPr lang="vi-VN" sz="4700" dirty="0">
                <a:solidFill>
                  <a:srgbClr val="002060"/>
                </a:solidFill>
                <a:latin typeface="+mj-lt"/>
              </a:rPr>
              <a:t>là tình yêu, tình yêu ôi quá cao siêu, tình yêu Chúa phủ lấp đời </a:t>
            </a:r>
            <a:r>
              <a:rPr lang="vi-VN" sz="4700" dirty="0" smtClean="0">
                <a:solidFill>
                  <a:srgbClr val="002060"/>
                </a:solidFill>
                <a:latin typeface="+mj-lt"/>
              </a:rPr>
              <a:t>con:</a:t>
            </a:r>
            <a:r>
              <a:rPr lang="en-US" sz="4700" dirty="0" smtClean="0">
                <a:solidFill>
                  <a:srgbClr val="002060"/>
                </a:solidFill>
              </a:rPr>
              <a:t> Q</a:t>
            </a:r>
            <a:r>
              <a:rPr lang="vi-VN" sz="4700" dirty="0" smtClean="0">
                <a:solidFill>
                  <a:srgbClr val="002060"/>
                </a:solidFill>
                <a:latin typeface="+mj-lt"/>
              </a:rPr>
              <a:t>uá </a:t>
            </a:r>
            <a:r>
              <a:rPr lang="vi-VN" sz="4700" dirty="0">
                <a:solidFill>
                  <a:srgbClr val="002060"/>
                </a:solidFill>
                <a:latin typeface="+mj-lt"/>
              </a:rPr>
              <a:t>khứ, hiện tại, tương </a:t>
            </a:r>
            <a:r>
              <a:rPr lang="vi-VN" sz="4700" dirty="0" smtClean="0">
                <a:solidFill>
                  <a:srgbClr val="002060"/>
                </a:solidFill>
                <a:latin typeface="+mj-lt"/>
              </a:rPr>
              <a:t>la</a:t>
            </a:r>
            <a:r>
              <a:rPr lang="en-US" sz="4700" dirty="0" err="1" smtClean="0">
                <a:solidFill>
                  <a:srgbClr val="002060"/>
                </a:solidFill>
              </a:rPr>
              <a:t>i</a:t>
            </a:r>
            <a:r>
              <a:rPr lang="en-US" sz="4700" dirty="0" smtClean="0">
                <a:solidFill>
                  <a:srgbClr val="002060"/>
                </a:solidFill>
              </a:rPr>
              <a:t>.</a:t>
            </a:r>
            <a:r>
              <a:rPr lang="vi-VN" sz="4700" dirty="0" smtClean="0">
                <a:solidFill>
                  <a:srgbClr val="002060"/>
                </a:solidFill>
                <a:latin typeface="+mj-lt"/>
              </a:rPr>
              <a:t> </a:t>
            </a:r>
            <a:r>
              <a:rPr lang="vi-VN" sz="4700" dirty="0">
                <a:solidFill>
                  <a:srgbClr val="002060"/>
                </a:solidFill>
                <a:latin typeface="+mj-lt"/>
              </a:rPr>
              <a:t>Chúa là tình yêu, tình yêu ôi quá cao siêu, mãi muôn đời nguyện yêu Chúa thật nhiều và tán dương ca vang tình Chúa suốt đời.</a:t>
            </a:r>
            <a:endParaRPr lang="en-US" sz="4700" dirty="0">
              <a:solidFill>
                <a:srgbClr val="002060"/>
              </a:solidFill>
            </a:endParaRPr>
          </a:p>
        </p:txBody>
      </p:sp>
    </p:spTree>
    <p:extLst>
      <p:ext uri="{BB962C8B-B14F-4D97-AF65-F5344CB8AC3E}">
        <p14:creationId xmlns:p14="http://schemas.microsoft.com/office/powerpoint/2010/main" val="1320271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62411"/>
          </a:xfrm>
          <a:prstGeom prst="rect">
            <a:avLst/>
          </a:prstGeom>
        </p:spPr>
        <p:txBody>
          <a:bodyPr wrap="square">
            <a:spAutoFit/>
          </a:bodyPr>
          <a:lstStyle/>
          <a:p>
            <a:pPr algn="just">
              <a:lnSpc>
                <a:spcPct val="110000"/>
              </a:lnSpc>
            </a:pPr>
            <a:r>
              <a:rPr lang="en-US" sz="4980" u="sng" dirty="0" smtClean="0">
                <a:solidFill>
                  <a:srgbClr val="C00000"/>
                </a:solidFill>
                <a:latin typeface="+mj-lt"/>
              </a:rPr>
              <a:t>Tk4:</a:t>
            </a:r>
            <a:r>
              <a:rPr lang="en-US" sz="4980" dirty="0" smtClean="0">
                <a:solidFill>
                  <a:srgbClr val="002060"/>
                </a:solidFill>
                <a:latin typeface="+mj-lt"/>
              </a:rPr>
              <a:t> </a:t>
            </a:r>
            <a:r>
              <a:rPr lang="en-US" sz="4980" dirty="0" err="1" smtClean="0">
                <a:solidFill>
                  <a:srgbClr val="002060"/>
                </a:solidFill>
                <a:latin typeface="+mj-lt"/>
              </a:rPr>
              <a:t>Tình</a:t>
            </a:r>
            <a:r>
              <a:rPr lang="en-US" sz="4980" dirty="0" smtClean="0">
                <a:solidFill>
                  <a:srgbClr val="002060"/>
                </a:solidFill>
                <a:latin typeface="+mj-lt"/>
              </a:rPr>
              <a:t> </a:t>
            </a:r>
            <a:r>
              <a:rPr lang="en-US" sz="4980" dirty="0" err="1">
                <a:solidFill>
                  <a:srgbClr val="002060"/>
                </a:solidFill>
                <a:latin typeface="+mj-lt"/>
              </a:rPr>
              <a:t>yêu</a:t>
            </a:r>
            <a:r>
              <a:rPr lang="en-US" sz="4980" dirty="0">
                <a:solidFill>
                  <a:srgbClr val="002060"/>
                </a:solidFill>
                <a:latin typeface="+mj-lt"/>
              </a:rPr>
              <a:t> </a:t>
            </a:r>
            <a:r>
              <a:rPr lang="en-US" sz="4980" dirty="0" err="1">
                <a:solidFill>
                  <a:srgbClr val="002060"/>
                </a:solidFill>
                <a:latin typeface="+mj-lt"/>
              </a:rPr>
              <a:t>của</a:t>
            </a:r>
            <a:r>
              <a:rPr lang="en-US" sz="4980" dirty="0">
                <a:solidFill>
                  <a:srgbClr val="002060"/>
                </a:solidFill>
                <a:latin typeface="+mj-lt"/>
              </a:rPr>
              <a:t> </a:t>
            </a:r>
            <a:r>
              <a:rPr lang="en-US" sz="4980" dirty="0" err="1">
                <a:solidFill>
                  <a:srgbClr val="002060"/>
                </a:solidFill>
                <a:latin typeface="+mj-lt"/>
              </a:rPr>
              <a:t>Chúa</a:t>
            </a:r>
            <a:r>
              <a:rPr lang="en-US" sz="4980" dirty="0">
                <a:solidFill>
                  <a:srgbClr val="002060"/>
                </a:solidFill>
                <a:latin typeface="+mj-lt"/>
              </a:rPr>
              <a:t> </a:t>
            </a:r>
            <a:r>
              <a:rPr lang="en-US" sz="4980" dirty="0" err="1">
                <a:solidFill>
                  <a:srgbClr val="002060"/>
                </a:solidFill>
                <a:latin typeface="+mj-lt"/>
              </a:rPr>
              <a:t>bao</a:t>
            </a:r>
            <a:r>
              <a:rPr lang="en-US" sz="4980" dirty="0">
                <a:solidFill>
                  <a:srgbClr val="002060"/>
                </a:solidFill>
                <a:latin typeface="+mj-lt"/>
              </a:rPr>
              <a:t> dung </a:t>
            </a:r>
            <a:r>
              <a:rPr lang="en-US" sz="4980" dirty="0" err="1">
                <a:solidFill>
                  <a:srgbClr val="002060"/>
                </a:solidFill>
                <a:latin typeface="+mj-lt"/>
              </a:rPr>
              <a:t>thứ</a:t>
            </a:r>
            <a:r>
              <a:rPr lang="en-US" sz="4980" dirty="0">
                <a:solidFill>
                  <a:srgbClr val="002060"/>
                </a:solidFill>
                <a:latin typeface="+mj-lt"/>
              </a:rPr>
              <a:t> </a:t>
            </a:r>
            <a:r>
              <a:rPr lang="en-US" sz="4980" dirty="0" err="1">
                <a:solidFill>
                  <a:srgbClr val="002060"/>
                </a:solidFill>
                <a:latin typeface="+mj-lt"/>
              </a:rPr>
              <a:t>tha</a:t>
            </a:r>
            <a:r>
              <a:rPr lang="en-US" sz="4980" dirty="0">
                <a:solidFill>
                  <a:srgbClr val="002060"/>
                </a:solidFill>
                <a:latin typeface="+mj-lt"/>
              </a:rPr>
              <a:t>. </a:t>
            </a:r>
            <a:r>
              <a:rPr lang="en-US" sz="4980" dirty="0" err="1">
                <a:solidFill>
                  <a:srgbClr val="002060"/>
                </a:solidFill>
                <a:latin typeface="+mj-lt"/>
              </a:rPr>
              <a:t>Dù</a:t>
            </a:r>
            <a:r>
              <a:rPr lang="en-US" sz="4980" dirty="0">
                <a:solidFill>
                  <a:srgbClr val="002060"/>
                </a:solidFill>
                <a:latin typeface="+mj-lt"/>
              </a:rPr>
              <a:t> </a:t>
            </a:r>
            <a:r>
              <a:rPr lang="en-US" sz="4980" dirty="0" err="1">
                <a:solidFill>
                  <a:srgbClr val="002060"/>
                </a:solidFill>
                <a:latin typeface="+mj-lt"/>
              </a:rPr>
              <a:t>đời</a:t>
            </a:r>
            <a:r>
              <a:rPr lang="en-US" sz="4980" dirty="0">
                <a:solidFill>
                  <a:srgbClr val="002060"/>
                </a:solidFill>
                <a:latin typeface="+mj-lt"/>
              </a:rPr>
              <a:t> con, </a:t>
            </a:r>
            <a:r>
              <a:rPr lang="en-US" sz="4980" dirty="0" err="1">
                <a:solidFill>
                  <a:srgbClr val="002060"/>
                </a:solidFill>
                <a:latin typeface="+mj-lt"/>
              </a:rPr>
              <a:t>bao</a:t>
            </a:r>
            <a:r>
              <a:rPr lang="en-US" sz="4980" dirty="0">
                <a:solidFill>
                  <a:srgbClr val="002060"/>
                </a:solidFill>
                <a:latin typeface="+mj-lt"/>
              </a:rPr>
              <a:t> </a:t>
            </a:r>
            <a:r>
              <a:rPr lang="en-US" sz="4980" dirty="0" err="1">
                <a:solidFill>
                  <a:srgbClr val="002060"/>
                </a:solidFill>
                <a:latin typeface="+mj-lt"/>
              </a:rPr>
              <a:t>nhiêu</a:t>
            </a:r>
            <a:r>
              <a:rPr lang="en-US" sz="4980" dirty="0">
                <a:solidFill>
                  <a:srgbClr val="002060"/>
                </a:solidFill>
                <a:latin typeface="+mj-lt"/>
              </a:rPr>
              <a:t> </a:t>
            </a:r>
            <a:r>
              <a:rPr lang="en-US" sz="4980" dirty="0" err="1">
                <a:solidFill>
                  <a:srgbClr val="002060"/>
                </a:solidFill>
                <a:latin typeface="+mj-lt"/>
              </a:rPr>
              <a:t>phen</a:t>
            </a:r>
            <a:r>
              <a:rPr lang="en-US" sz="4980" dirty="0">
                <a:solidFill>
                  <a:srgbClr val="002060"/>
                </a:solidFill>
                <a:latin typeface="+mj-lt"/>
              </a:rPr>
              <a:t> </a:t>
            </a:r>
            <a:r>
              <a:rPr lang="en-US" sz="4980" dirty="0" err="1">
                <a:solidFill>
                  <a:srgbClr val="002060"/>
                </a:solidFill>
                <a:latin typeface="+mj-lt"/>
              </a:rPr>
              <a:t>sa</a:t>
            </a:r>
            <a:r>
              <a:rPr lang="en-US" sz="4980" dirty="0">
                <a:solidFill>
                  <a:srgbClr val="002060"/>
                </a:solidFill>
                <a:latin typeface="+mj-lt"/>
              </a:rPr>
              <a:t> </a:t>
            </a:r>
            <a:r>
              <a:rPr lang="en-US" sz="4980" dirty="0" err="1">
                <a:solidFill>
                  <a:srgbClr val="002060"/>
                </a:solidFill>
                <a:latin typeface="+mj-lt"/>
              </a:rPr>
              <a:t>đàng</a:t>
            </a:r>
            <a:r>
              <a:rPr lang="en-US" sz="4980" dirty="0">
                <a:solidFill>
                  <a:srgbClr val="002060"/>
                </a:solidFill>
                <a:latin typeface="+mj-lt"/>
              </a:rPr>
              <a:t> </a:t>
            </a:r>
            <a:r>
              <a:rPr lang="en-US" sz="4980" dirty="0" err="1">
                <a:solidFill>
                  <a:srgbClr val="002060"/>
                </a:solidFill>
                <a:latin typeface="+mj-lt"/>
              </a:rPr>
              <a:t>lạc</a:t>
            </a:r>
            <a:r>
              <a:rPr lang="en-US" sz="4980" dirty="0">
                <a:solidFill>
                  <a:srgbClr val="002060"/>
                </a:solidFill>
                <a:latin typeface="+mj-lt"/>
              </a:rPr>
              <a:t> </a:t>
            </a:r>
            <a:r>
              <a:rPr lang="en-US" sz="4980" dirty="0" err="1">
                <a:solidFill>
                  <a:srgbClr val="002060"/>
                </a:solidFill>
                <a:latin typeface="+mj-lt"/>
              </a:rPr>
              <a:t>lối</a:t>
            </a:r>
            <a:r>
              <a:rPr lang="en-US" sz="4980" dirty="0">
                <a:solidFill>
                  <a:srgbClr val="002060"/>
                </a:solidFill>
                <a:latin typeface="+mj-lt"/>
              </a:rPr>
              <a:t>. </a:t>
            </a:r>
            <a:r>
              <a:rPr lang="en-US" sz="4980" dirty="0" err="1">
                <a:solidFill>
                  <a:srgbClr val="002060"/>
                </a:solidFill>
                <a:latin typeface="+mj-lt"/>
              </a:rPr>
              <a:t>Tình</a:t>
            </a:r>
            <a:r>
              <a:rPr lang="en-US" sz="4980" dirty="0">
                <a:solidFill>
                  <a:srgbClr val="002060"/>
                </a:solidFill>
                <a:latin typeface="+mj-lt"/>
              </a:rPr>
              <a:t> </a:t>
            </a:r>
            <a:r>
              <a:rPr lang="en-US" sz="4980" dirty="0" err="1">
                <a:solidFill>
                  <a:srgbClr val="002060"/>
                </a:solidFill>
                <a:latin typeface="+mj-lt"/>
              </a:rPr>
              <a:t>yêu</a:t>
            </a:r>
            <a:r>
              <a:rPr lang="en-US" sz="4980" dirty="0">
                <a:solidFill>
                  <a:srgbClr val="002060"/>
                </a:solidFill>
                <a:latin typeface="+mj-lt"/>
              </a:rPr>
              <a:t> </a:t>
            </a:r>
            <a:r>
              <a:rPr lang="en-US" sz="4980" dirty="0" err="1">
                <a:solidFill>
                  <a:srgbClr val="002060"/>
                </a:solidFill>
                <a:latin typeface="+mj-lt"/>
              </a:rPr>
              <a:t>của</a:t>
            </a:r>
            <a:r>
              <a:rPr lang="en-US" sz="4980" dirty="0">
                <a:solidFill>
                  <a:srgbClr val="002060"/>
                </a:solidFill>
                <a:latin typeface="+mj-lt"/>
              </a:rPr>
              <a:t> </a:t>
            </a:r>
            <a:r>
              <a:rPr lang="en-US" sz="4980" dirty="0" err="1">
                <a:solidFill>
                  <a:srgbClr val="002060"/>
                </a:solidFill>
                <a:latin typeface="+mj-lt"/>
              </a:rPr>
              <a:t>Chúa</a:t>
            </a:r>
            <a:r>
              <a:rPr lang="en-US" sz="4980" dirty="0">
                <a:solidFill>
                  <a:srgbClr val="002060"/>
                </a:solidFill>
                <a:latin typeface="+mj-lt"/>
              </a:rPr>
              <a:t> </a:t>
            </a:r>
            <a:r>
              <a:rPr lang="en-US" sz="4980" dirty="0" err="1">
                <a:solidFill>
                  <a:srgbClr val="002060"/>
                </a:solidFill>
                <a:latin typeface="+mj-lt"/>
              </a:rPr>
              <a:t>không</a:t>
            </a:r>
            <a:r>
              <a:rPr lang="en-US" sz="4980" dirty="0">
                <a:solidFill>
                  <a:srgbClr val="002060"/>
                </a:solidFill>
                <a:latin typeface="+mj-lt"/>
              </a:rPr>
              <a:t> </a:t>
            </a:r>
            <a:r>
              <a:rPr lang="en-US" sz="4980" dirty="0" err="1">
                <a:solidFill>
                  <a:srgbClr val="002060"/>
                </a:solidFill>
                <a:latin typeface="+mj-lt"/>
              </a:rPr>
              <a:t>chấp</a:t>
            </a:r>
            <a:r>
              <a:rPr lang="en-US" sz="4980" dirty="0">
                <a:solidFill>
                  <a:srgbClr val="002060"/>
                </a:solidFill>
                <a:latin typeface="+mj-lt"/>
              </a:rPr>
              <a:t> </a:t>
            </a:r>
            <a:r>
              <a:rPr lang="en-US" sz="4980" dirty="0" err="1">
                <a:solidFill>
                  <a:srgbClr val="002060"/>
                </a:solidFill>
                <a:latin typeface="+mj-lt"/>
              </a:rPr>
              <a:t>tội</a:t>
            </a:r>
            <a:r>
              <a:rPr lang="en-US" sz="4980" dirty="0">
                <a:solidFill>
                  <a:srgbClr val="002060"/>
                </a:solidFill>
                <a:latin typeface="+mj-lt"/>
              </a:rPr>
              <a:t> con, </a:t>
            </a:r>
            <a:r>
              <a:rPr lang="en-US" sz="4980" dirty="0" err="1">
                <a:solidFill>
                  <a:srgbClr val="002060"/>
                </a:solidFill>
                <a:latin typeface="+mj-lt"/>
              </a:rPr>
              <a:t>Ngài</a:t>
            </a:r>
            <a:r>
              <a:rPr lang="en-US" sz="4980" dirty="0">
                <a:solidFill>
                  <a:srgbClr val="002060"/>
                </a:solidFill>
                <a:latin typeface="+mj-lt"/>
              </a:rPr>
              <a:t> </a:t>
            </a:r>
            <a:r>
              <a:rPr lang="en-US" sz="4980" dirty="0" err="1">
                <a:solidFill>
                  <a:srgbClr val="002060"/>
                </a:solidFill>
                <a:latin typeface="+mj-lt"/>
              </a:rPr>
              <a:t>trông</a:t>
            </a:r>
            <a:r>
              <a:rPr lang="en-US" sz="4980" dirty="0">
                <a:solidFill>
                  <a:srgbClr val="002060"/>
                </a:solidFill>
                <a:latin typeface="+mj-lt"/>
              </a:rPr>
              <a:t> </a:t>
            </a:r>
            <a:r>
              <a:rPr lang="en-US" sz="4980" dirty="0" err="1">
                <a:solidFill>
                  <a:srgbClr val="002060"/>
                </a:solidFill>
                <a:latin typeface="+mj-lt"/>
              </a:rPr>
              <a:t>mong</a:t>
            </a:r>
            <a:r>
              <a:rPr lang="en-US" sz="4980" dirty="0">
                <a:solidFill>
                  <a:srgbClr val="002060"/>
                </a:solidFill>
                <a:latin typeface="+mj-lt"/>
              </a:rPr>
              <a:t> </a:t>
            </a:r>
            <a:r>
              <a:rPr lang="en-US" sz="4980" dirty="0" err="1">
                <a:solidFill>
                  <a:srgbClr val="002060"/>
                </a:solidFill>
                <a:latin typeface="+mj-lt"/>
              </a:rPr>
              <a:t>thấy</a:t>
            </a:r>
            <a:r>
              <a:rPr lang="en-US" sz="4980" dirty="0">
                <a:solidFill>
                  <a:srgbClr val="002060"/>
                </a:solidFill>
                <a:latin typeface="+mj-lt"/>
              </a:rPr>
              <a:t> con </a:t>
            </a:r>
            <a:r>
              <a:rPr lang="en-US" sz="4980" dirty="0" err="1">
                <a:solidFill>
                  <a:srgbClr val="002060"/>
                </a:solidFill>
                <a:latin typeface="+mj-lt"/>
              </a:rPr>
              <a:t>thành</a:t>
            </a:r>
            <a:r>
              <a:rPr lang="en-US" sz="4980" dirty="0">
                <a:solidFill>
                  <a:srgbClr val="002060"/>
                </a:solidFill>
                <a:latin typeface="+mj-lt"/>
              </a:rPr>
              <a:t> </a:t>
            </a:r>
            <a:r>
              <a:rPr lang="en-US" sz="4980" dirty="0" err="1">
                <a:solidFill>
                  <a:srgbClr val="002060"/>
                </a:solidFill>
                <a:latin typeface="+mj-lt"/>
              </a:rPr>
              <a:t>tâm</a:t>
            </a:r>
            <a:r>
              <a:rPr lang="en-US" sz="4980" dirty="0">
                <a:solidFill>
                  <a:srgbClr val="002060"/>
                </a:solidFill>
                <a:latin typeface="+mj-lt"/>
              </a:rPr>
              <a:t> </a:t>
            </a:r>
            <a:r>
              <a:rPr lang="en-US" sz="4980" dirty="0" err="1">
                <a:solidFill>
                  <a:srgbClr val="002060"/>
                </a:solidFill>
                <a:latin typeface="+mj-lt"/>
              </a:rPr>
              <a:t>trở</a:t>
            </a:r>
            <a:r>
              <a:rPr lang="en-US" sz="4980" dirty="0">
                <a:solidFill>
                  <a:srgbClr val="002060"/>
                </a:solidFill>
                <a:latin typeface="+mj-lt"/>
              </a:rPr>
              <a:t> </a:t>
            </a:r>
            <a:r>
              <a:rPr lang="en-US" sz="4980" dirty="0" err="1">
                <a:solidFill>
                  <a:srgbClr val="002060"/>
                </a:solidFill>
                <a:latin typeface="+mj-lt"/>
              </a:rPr>
              <a:t>về</a:t>
            </a:r>
            <a:r>
              <a:rPr lang="en-US" sz="4980" dirty="0">
                <a:solidFill>
                  <a:srgbClr val="002060"/>
                </a:solidFill>
                <a:latin typeface="+mj-lt"/>
              </a:rPr>
              <a:t> </a:t>
            </a:r>
            <a:r>
              <a:rPr lang="en-US" sz="4980" dirty="0" err="1">
                <a:solidFill>
                  <a:srgbClr val="002060"/>
                </a:solidFill>
                <a:latin typeface="+mj-lt"/>
              </a:rPr>
              <a:t>thay</a:t>
            </a:r>
            <a:r>
              <a:rPr lang="en-US" sz="4980" dirty="0">
                <a:solidFill>
                  <a:srgbClr val="002060"/>
                </a:solidFill>
                <a:latin typeface="+mj-lt"/>
              </a:rPr>
              <a:t> </a:t>
            </a:r>
            <a:r>
              <a:rPr lang="en-US" sz="4980" dirty="0" err="1">
                <a:solidFill>
                  <a:srgbClr val="002060"/>
                </a:solidFill>
                <a:latin typeface="+mj-lt"/>
              </a:rPr>
              <a:t>đổi</a:t>
            </a:r>
            <a:r>
              <a:rPr lang="en-US" sz="4980" dirty="0">
                <a:solidFill>
                  <a:srgbClr val="002060"/>
                </a:solidFill>
                <a:latin typeface="+mj-lt"/>
              </a:rPr>
              <a:t> </a:t>
            </a:r>
            <a:r>
              <a:rPr lang="en-US" sz="4980" dirty="0" err="1">
                <a:solidFill>
                  <a:srgbClr val="002060"/>
                </a:solidFill>
                <a:latin typeface="+mj-lt"/>
              </a:rPr>
              <a:t>cuộc</a:t>
            </a:r>
            <a:r>
              <a:rPr lang="en-US" sz="4980" dirty="0">
                <a:solidFill>
                  <a:srgbClr val="002060"/>
                </a:solidFill>
                <a:latin typeface="+mj-lt"/>
              </a:rPr>
              <a:t> </a:t>
            </a:r>
            <a:r>
              <a:rPr lang="en-US" sz="4980" dirty="0" err="1">
                <a:solidFill>
                  <a:srgbClr val="002060"/>
                </a:solidFill>
                <a:latin typeface="+mj-lt"/>
              </a:rPr>
              <a:t>đời</a:t>
            </a:r>
            <a:r>
              <a:rPr lang="en-US" sz="4980" dirty="0">
                <a:solidFill>
                  <a:srgbClr val="002060"/>
                </a:solidFill>
                <a:latin typeface="+mj-lt"/>
              </a:rPr>
              <a:t>.</a:t>
            </a:r>
            <a:endParaRPr lang="en-US" sz="4980" b="0" i="0" dirty="0">
              <a:solidFill>
                <a:srgbClr val="002060"/>
              </a:solidFill>
              <a:effectLst/>
              <a:latin typeface="+mj-lt"/>
            </a:endParaRPr>
          </a:p>
        </p:txBody>
      </p:sp>
    </p:spTree>
    <p:extLst>
      <p:ext uri="{BB962C8B-B14F-4D97-AF65-F5344CB8AC3E}">
        <p14:creationId xmlns:p14="http://schemas.microsoft.com/office/powerpoint/2010/main" val="3815640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C00000"/>
                </a:solidFill>
                <a:latin typeface="+mj-lt"/>
              </a:rPr>
              <a:t>Đk</a:t>
            </a:r>
            <a:r>
              <a:rPr lang="en-US" sz="4700" u="sng" dirty="0" smtClean="0">
                <a:solidFill>
                  <a:srgbClr val="C00000"/>
                </a:solidFill>
                <a:latin typeface="+mj-lt"/>
              </a:rPr>
              <a:t>:</a:t>
            </a:r>
            <a:r>
              <a:rPr lang="en-US" sz="4700" dirty="0" smtClean="0">
                <a:solidFill>
                  <a:srgbClr val="002060"/>
                </a:solidFill>
                <a:latin typeface="+mj-lt"/>
              </a:rPr>
              <a:t> </a:t>
            </a:r>
            <a:r>
              <a:rPr lang="vi-VN" sz="4700" dirty="0" smtClean="0">
                <a:solidFill>
                  <a:srgbClr val="002060"/>
                </a:solidFill>
                <a:latin typeface="+mj-lt"/>
              </a:rPr>
              <a:t>Chúa </a:t>
            </a:r>
            <a:r>
              <a:rPr lang="vi-VN" sz="4700" dirty="0">
                <a:solidFill>
                  <a:srgbClr val="002060"/>
                </a:solidFill>
                <a:latin typeface="+mj-lt"/>
              </a:rPr>
              <a:t>là tình yêu, tình yêu ôi quá cao siêu, tình yêu Chúa phủ lấp đời </a:t>
            </a:r>
            <a:r>
              <a:rPr lang="vi-VN" sz="4700" dirty="0" smtClean="0">
                <a:solidFill>
                  <a:srgbClr val="002060"/>
                </a:solidFill>
                <a:latin typeface="+mj-lt"/>
              </a:rPr>
              <a:t>con:</a:t>
            </a:r>
            <a:r>
              <a:rPr lang="en-US" sz="4700" dirty="0" smtClean="0">
                <a:solidFill>
                  <a:srgbClr val="002060"/>
                </a:solidFill>
                <a:latin typeface="+mj-lt"/>
              </a:rPr>
              <a:t> Q</a:t>
            </a:r>
            <a:r>
              <a:rPr lang="vi-VN" sz="4700" dirty="0" smtClean="0">
                <a:solidFill>
                  <a:srgbClr val="002060"/>
                </a:solidFill>
                <a:latin typeface="+mj-lt"/>
              </a:rPr>
              <a:t>uá </a:t>
            </a:r>
            <a:r>
              <a:rPr lang="vi-VN" sz="4700" dirty="0">
                <a:solidFill>
                  <a:srgbClr val="002060"/>
                </a:solidFill>
                <a:latin typeface="+mj-lt"/>
              </a:rPr>
              <a:t>khứ, hiện tại, tương </a:t>
            </a:r>
            <a:r>
              <a:rPr lang="vi-VN" sz="4700" dirty="0" smtClean="0">
                <a:solidFill>
                  <a:srgbClr val="002060"/>
                </a:solidFill>
                <a:latin typeface="+mj-lt"/>
              </a:rPr>
              <a:t>la</a:t>
            </a:r>
            <a:r>
              <a:rPr lang="en-US" sz="4700" dirty="0" err="1" smtClean="0">
                <a:solidFill>
                  <a:srgbClr val="002060"/>
                </a:solidFill>
                <a:latin typeface="+mj-lt"/>
              </a:rPr>
              <a:t>i</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Chúa là tình yêu, tình yêu ôi quá cao siêu, mãi muôn đời nguyện yêu Chúa thật nhiều và tán dương ca vang tình Chúa suốt đời.</a:t>
            </a:r>
            <a:endParaRPr lang="en-US" sz="4700" dirty="0">
              <a:solidFill>
                <a:srgbClr val="002060"/>
              </a:solidFill>
              <a:latin typeface="+mj-lt"/>
            </a:endParaRPr>
          </a:p>
        </p:txBody>
      </p:sp>
    </p:spTree>
    <p:extLst>
      <p:ext uri="{BB962C8B-B14F-4D97-AF65-F5344CB8AC3E}">
        <p14:creationId xmlns:p14="http://schemas.microsoft.com/office/powerpoint/2010/main" val="1968414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pPr algn="just"/>
            <a:r>
              <a:rPr lang="vi-VN" sz="5500" u="sng" dirty="0">
                <a:solidFill>
                  <a:srgbClr val="C00000"/>
                </a:solidFill>
              </a:rPr>
              <a:t>Đk:</a:t>
            </a:r>
            <a:r>
              <a:rPr lang="vi-VN" sz="5500" dirty="0">
                <a:solidFill>
                  <a:srgbClr val="C00000"/>
                </a:solidFill>
              </a:rPr>
              <a:t> </a:t>
            </a:r>
            <a:r>
              <a:rPr lang="vi-VN" sz="5500" dirty="0" smtClean="0">
                <a:solidFill>
                  <a:srgbClr val="002060"/>
                </a:solidFill>
              </a:rPr>
              <a:t>Mẹ </a:t>
            </a:r>
            <a:r>
              <a:rPr lang="vi-VN" sz="5500" dirty="0">
                <a:solidFill>
                  <a:srgbClr val="002060"/>
                </a:solidFill>
              </a:rPr>
              <a:t>Maria </a:t>
            </a:r>
            <a:r>
              <a:rPr lang="en-US" sz="5500" dirty="0" err="1" smtClean="0">
                <a:solidFill>
                  <a:srgbClr val="002060"/>
                </a:solidFill>
              </a:rPr>
              <a:t>ôi</a:t>
            </a:r>
            <a:r>
              <a:rPr lang="vi-VN" sz="5500" dirty="0" smtClean="0">
                <a:solidFill>
                  <a:srgbClr val="002060"/>
                </a:solidFill>
              </a:rPr>
              <a:t>, </a:t>
            </a:r>
            <a:r>
              <a:rPr lang="vi-VN" sz="5500" dirty="0">
                <a:solidFill>
                  <a:srgbClr val="002060"/>
                </a:solidFill>
              </a:rPr>
              <a:t>Mẹ Maria </a:t>
            </a:r>
            <a:r>
              <a:rPr lang="en-US" sz="5500" dirty="0">
                <a:solidFill>
                  <a:srgbClr val="002060"/>
                </a:solidFill>
              </a:rPr>
              <a:t>ô</a:t>
            </a:r>
            <a:r>
              <a:rPr lang="vi-VN" sz="5500" dirty="0" smtClean="0">
                <a:solidFill>
                  <a:srgbClr val="002060"/>
                </a:solidFill>
              </a:rPr>
              <a:t>i</a:t>
            </a:r>
            <a:r>
              <a:rPr lang="vi-VN" sz="5500" dirty="0">
                <a:solidFill>
                  <a:srgbClr val="002060"/>
                </a:solidFill>
              </a:rPr>
              <a:t>, con vâng nghe Mẹ rồi, sớm chiều từ nay thống hối. Mẹ Maria </a:t>
            </a:r>
            <a:r>
              <a:rPr lang="en-US" sz="5500" dirty="0">
                <a:solidFill>
                  <a:srgbClr val="002060"/>
                </a:solidFill>
              </a:rPr>
              <a:t>ô</a:t>
            </a:r>
            <a:r>
              <a:rPr lang="vi-VN" sz="5500" dirty="0" smtClean="0">
                <a:solidFill>
                  <a:srgbClr val="002060"/>
                </a:solidFill>
              </a:rPr>
              <a:t>i</a:t>
            </a:r>
            <a:r>
              <a:rPr lang="vi-VN" sz="5500" dirty="0">
                <a:solidFill>
                  <a:srgbClr val="002060"/>
                </a:solidFill>
              </a:rPr>
              <a:t>! Xin Mẹ đoái thương nhận lời: </a:t>
            </a:r>
            <a:r>
              <a:rPr lang="en-US" sz="5500" dirty="0" smtClean="0">
                <a:solidFill>
                  <a:srgbClr val="002060"/>
                </a:solidFill>
              </a:rPr>
              <a:t>C</a:t>
            </a:r>
            <a:r>
              <a:rPr lang="vi-VN" sz="5500" dirty="0" smtClean="0">
                <a:solidFill>
                  <a:srgbClr val="002060"/>
                </a:solidFill>
              </a:rPr>
              <a:t>ho </a:t>
            </a:r>
            <a:r>
              <a:rPr lang="vi-VN" sz="5500" dirty="0">
                <a:solidFill>
                  <a:srgbClr val="002060"/>
                </a:solidFill>
              </a:rPr>
              <a:t>nước Việt xinh tươi </a:t>
            </a:r>
            <a:r>
              <a:rPr lang="en-US" sz="5500" dirty="0">
                <a:solidFill>
                  <a:srgbClr val="002060"/>
                </a:solidFill>
              </a:rPr>
              <a:t>Đ</a:t>
            </a:r>
            <a:r>
              <a:rPr lang="vi-VN" sz="5500" dirty="0" smtClean="0">
                <a:solidFill>
                  <a:srgbClr val="002060"/>
                </a:solidFill>
              </a:rPr>
              <a:t>ức </a:t>
            </a:r>
            <a:r>
              <a:rPr lang="vi-VN" sz="5500" dirty="0">
                <a:solidFill>
                  <a:srgbClr val="002060"/>
                </a:solidFill>
              </a:rPr>
              <a:t>Tin sáng ngời.</a:t>
            </a:r>
            <a:endParaRPr lang="en-US" sz="5500" dirty="0">
              <a:solidFill>
                <a:srgbClr val="002060"/>
              </a:solidFill>
            </a:endParaRPr>
          </a:p>
        </p:txBody>
      </p:sp>
    </p:spTree>
    <p:extLst>
      <p:ext uri="{BB962C8B-B14F-4D97-AF65-F5344CB8AC3E}">
        <p14:creationId xmlns:p14="http://schemas.microsoft.com/office/powerpoint/2010/main" val="2882576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en-US" sz="6500" dirty="0" smtClean="0">
                <a:solidFill>
                  <a:srgbClr val="C00000"/>
                </a:solidFill>
              </a:rPr>
              <a:t>Ca </a:t>
            </a:r>
            <a:r>
              <a:rPr lang="vi-VN" sz="6500" dirty="0" smtClean="0">
                <a:solidFill>
                  <a:srgbClr val="C00000"/>
                </a:solidFill>
              </a:rPr>
              <a:t>Kết </a:t>
            </a:r>
            <a:r>
              <a:rPr lang="vi-VN" sz="6500" dirty="0">
                <a:solidFill>
                  <a:srgbClr val="C00000"/>
                </a:solidFill>
              </a:rPr>
              <a:t>lễ</a:t>
            </a:r>
            <a:br>
              <a:rPr lang="vi-VN" sz="6500" dirty="0">
                <a:solidFill>
                  <a:srgbClr val="C00000"/>
                </a:solidFill>
              </a:rPr>
            </a:br>
            <a:r>
              <a:rPr lang="en-US" sz="6500" dirty="0" smtClean="0">
                <a:solidFill>
                  <a:srgbClr val="C00000"/>
                </a:solidFill>
              </a:rPr>
              <a:t>ĐỀN TẠ TRÁI TIM MẸ</a:t>
            </a:r>
            <a:br>
              <a:rPr lang="en-US" sz="6500" dirty="0" smtClean="0">
                <a:solidFill>
                  <a:srgbClr val="C00000"/>
                </a:solidFill>
              </a:rPr>
            </a:br>
            <a:r>
              <a:rPr lang="en-US" sz="4500" i="1" dirty="0" err="1" smtClean="0">
                <a:solidFill>
                  <a:srgbClr val="002060"/>
                </a:solidFill>
              </a:rPr>
              <a:t>Nguyễn</a:t>
            </a:r>
            <a:r>
              <a:rPr lang="en-US" sz="4500" i="1" dirty="0" smtClean="0">
                <a:solidFill>
                  <a:srgbClr val="002060"/>
                </a:solidFill>
              </a:rPr>
              <a:t> </a:t>
            </a:r>
            <a:r>
              <a:rPr lang="en-US" sz="4500" i="1" dirty="0" err="1" smtClean="0">
                <a:solidFill>
                  <a:srgbClr val="002060"/>
                </a:solidFill>
              </a:rPr>
              <a:t>Khắc</a:t>
            </a:r>
            <a:r>
              <a:rPr lang="en-US" sz="4500" i="1" dirty="0" smtClean="0">
                <a:solidFill>
                  <a:srgbClr val="002060"/>
                </a:solidFill>
              </a:rPr>
              <a:t> </a:t>
            </a:r>
            <a:r>
              <a:rPr lang="en-US" sz="4500" i="1" dirty="0" err="1" smtClean="0">
                <a:solidFill>
                  <a:srgbClr val="002060"/>
                </a:solidFill>
              </a:rPr>
              <a:t>Tuần</a:t>
            </a:r>
            <a:endParaRPr lang="en-US" sz="4500" i="1" dirty="0">
              <a:solidFill>
                <a:srgbClr val="002060"/>
              </a:solidFill>
            </a:endParaRPr>
          </a:p>
        </p:txBody>
      </p:sp>
      <p:pic>
        <p:nvPicPr>
          <p:cNvPr id="4" name="Picture 3">
            <a:extLst>
              <a:ext uri="{FF2B5EF4-FFF2-40B4-BE49-F238E27FC236}">
                <a16:creationId xmlns="" xmlns:a16="http://schemas.microsoft.com/office/drawing/2014/main" id="{FC32F971-0EB2-AA24-859A-7B1518EEB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171949"/>
            <a:ext cx="3886200" cy="609601"/>
          </a:xfrm>
          <a:prstGeom prst="rect">
            <a:avLst/>
          </a:prstGeom>
        </p:spPr>
      </p:pic>
      <p:sp>
        <p:nvSpPr>
          <p:cNvPr id="5" name="TextBox 4">
            <a:extLst>
              <a:ext uri="{FF2B5EF4-FFF2-40B4-BE49-F238E27FC236}">
                <a16:creationId xmlns="" xmlns:a16="http://schemas.microsoft.com/office/drawing/2014/main" id="{99BC460C-730B-A602-9F69-DA6E378F2242}"/>
              </a:ext>
            </a:extLst>
          </p:cNvPr>
          <p:cNvSpPr txBox="1"/>
          <p:nvPr/>
        </p:nvSpPr>
        <p:spPr>
          <a:xfrm>
            <a:off x="2819400" y="4243685"/>
            <a:ext cx="3962400" cy="461665"/>
          </a:xfrm>
          <a:prstGeom prst="rect">
            <a:avLst/>
          </a:prstGeom>
          <a:noFill/>
        </p:spPr>
        <p:txBody>
          <a:bodyPr wrap="square" rtlCol="0">
            <a:spAutoFit/>
          </a:bodyPr>
          <a:lstStyle/>
          <a:p>
            <a:r>
              <a:rPr lang="en-US" sz="2400" dirty="0">
                <a:solidFill>
                  <a:srgbClr val="002060"/>
                </a:solidFill>
              </a:rPr>
              <a:t>CA ĐOÀN </a:t>
            </a:r>
            <a:r>
              <a:rPr lang="en-US" sz="2400" dirty="0" smtClean="0">
                <a:solidFill>
                  <a:srgbClr val="002060"/>
                </a:solidFill>
              </a:rPr>
              <a:t>PHANXICO XAVIE</a:t>
            </a:r>
            <a:endParaRPr lang="en-US" sz="2400" dirty="0">
              <a:solidFill>
                <a:srgbClr val="002060"/>
              </a:solidFill>
            </a:endParaRPr>
          </a:p>
        </p:txBody>
      </p:sp>
    </p:spTree>
    <p:extLst>
      <p:ext uri="{BB962C8B-B14F-4D97-AF65-F5344CB8AC3E}">
        <p14:creationId xmlns:p14="http://schemas.microsoft.com/office/powerpoint/2010/main" val="422333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u="sng" dirty="0" err="1" smtClean="0">
                <a:solidFill>
                  <a:srgbClr val="C00000"/>
                </a:solidFill>
                <a:latin typeface="+mj-lt"/>
              </a:rPr>
              <a:t>Đk</a:t>
            </a:r>
            <a:r>
              <a:rPr lang="en-US" sz="5200" u="sng" dirty="0" smtClean="0">
                <a:solidFill>
                  <a:srgbClr val="C00000"/>
                </a:solidFill>
                <a:latin typeface="+mj-lt"/>
              </a:rPr>
              <a:t>:</a:t>
            </a:r>
            <a:r>
              <a:rPr lang="en-US" sz="5200" dirty="0" smtClean="0">
                <a:solidFill>
                  <a:srgbClr val="000080"/>
                </a:solidFill>
                <a:latin typeface="+mj-lt"/>
              </a:rPr>
              <a:t> </a:t>
            </a:r>
            <a:r>
              <a:rPr lang="vi-VN" sz="5200" dirty="0" smtClean="0">
                <a:solidFill>
                  <a:srgbClr val="002060"/>
                </a:solidFill>
                <a:latin typeface="+mj-lt"/>
              </a:rPr>
              <a:t>Lạy </a:t>
            </a:r>
            <a:r>
              <a:rPr lang="vi-VN" sz="5200" dirty="0">
                <a:solidFill>
                  <a:srgbClr val="002060"/>
                </a:solidFill>
                <a:latin typeface="+mj-lt"/>
              </a:rPr>
              <a:t>Mẹ Fatima, Mẹ nỉ non bao lần, tội gian trần để phiền cho </a:t>
            </a:r>
            <a:r>
              <a:rPr lang="en-US" sz="5200" dirty="0" smtClean="0">
                <a:solidFill>
                  <a:srgbClr val="002060"/>
                </a:solidFill>
                <a:latin typeface="+mj-lt"/>
              </a:rPr>
              <a:t>T</a:t>
            </a:r>
            <a:r>
              <a:rPr lang="vi-VN" sz="5200" dirty="0" smtClean="0">
                <a:solidFill>
                  <a:srgbClr val="002060"/>
                </a:solidFill>
                <a:latin typeface="+mj-lt"/>
              </a:rPr>
              <a:t>rái </a:t>
            </a:r>
            <a:r>
              <a:rPr lang="en-US" sz="5200" dirty="0" smtClean="0">
                <a:solidFill>
                  <a:srgbClr val="002060"/>
                </a:solidFill>
                <a:latin typeface="+mj-lt"/>
              </a:rPr>
              <a:t>T</a:t>
            </a:r>
            <a:r>
              <a:rPr lang="vi-VN" sz="5200" dirty="0" smtClean="0">
                <a:solidFill>
                  <a:srgbClr val="002060"/>
                </a:solidFill>
                <a:latin typeface="+mj-lt"/>
              </a:rPr>
              <a:t>im </a:t>
            </a:r>
            <a:r>
              <a:rPr lang="vi-VN" sz="5200" dirty="0">
                <a:solidFill>
                  <a:srgbClr val="002060"/>
                </a:solidFill>
                <a:latin typeface="+mj-lt"/>
              </a:rPr>
              <a:t>Mẹ. Lòng Mẹ thương bao </a:t>
            </a:r>
            <a:r>
              <a:rPr lang="vi-VN" sz="5200" dirty="0" smtClean="0">
                <a:solidFill>
                  <a:srgbClr val="002060"/>
                </a:solidFill>
                <a:latin typeface="+mj-lt"/>
              </a:rPr>
              <a:t>la</a:t>
            </a:r>
            <a:r>
              <a:rPr lang="en-US" sz="5200" dirty="0" smtClean="0">
                <a:solidFill>
                  <a:srgbClr val="002060"/>
                </a:solidFill>
                <a:latin typeface="+mj-lt"/>
              </a:rPr>
              <a:t> </a:t>
            </a:r>
            <a:r>
              <a:rPr lang="en-US" sz="5200" dirty="0" err="1" smtClean="0">
                <a:solidFill>
                  <a:srgbClr val="002060"/>
                </a:solidFill>
                <a:latin typeface="+mj-lt"/>
              </a:rPr>
              <a:t>và</a:t>
            </a:r>
            <a:r>
              <a:rPr lang="en-US" sz="5200" dirty="0" smtClean="0">
                <a:solidFill>
                  <a:srgbClr val="002060"/>
                </a:solidFill>
                <a:latin typeface="+mj-lt"/>
              </a:rPr>
              <a:t> </a:t>
            </a:r>
            <a:r>
              <a:rPr lang="en-US" sz="5200" dirty="0" err="1" smtClean="0">
                <a:solidFill>
                  <a:srgbClr val="002060"/>
                </a:solidFill>
                <a:latin typeface="+mj-lt"/>
              </a:rPr>
              <a:t>thiết</a:t>
            </a:r>
            <a:r>
              <a:rPr lang="en-US" sz="5200" dirty="0" smtClean="0">
                <a:solidFill>
                  <a:srgbClr val="002060"/>
                </a:solidFill>
                <a:latin typeface="+mj-lt"/>
              </a:rPr>
              <a:t> </a:t>
            </a:r>
            <a:r>
              <a:rPr lang="en-US" sz="5200" dirty="0" err="1" smtClean="0">
                <a:solidFill>
                  <a:srgbClr val="002060"/>
                </a:solidFill>
                <a:latin typeface="+mj-lt"/>
              </a:rPr>
              <a:t>tha</a:t>
            </a:r>
            <a:r>
              <a:rPr lang="en-US" sz="5200" dirty="0" smtClean="0">
                <a:solidFill>
                  <a:srgbClr val="002060"/>
                </a:solidFill>
                <a:latin typeface="+mj-lt"/>
              </a:rPr>
              <a:t> </a:t>
            </a:r>
            <a:r>
              <a:rPr lang="en-US" sz="5200" dirty="0" err="1" smtClean="0">
                <a:solidFill>
                  <a:srgbClr val="002060"/>
                </a:solidFill>
                <a:latin typeface="+mj-lt"/>
              </a:rPr>
              <a:t>vô</a:t>
            </a:r>
            <a:r>
              <a:rPr lang="en-US" sz="5200" dirty="0" smtClean="0">
                <a:solidFill>
                  <a:srgbClr val="002060"/>
                </a:solidFill>
                <a:latin typeface="+mj-lt"/>
              </a:rPr>
              <a:t> </a:t>
            </a:r>
            <a:r>
              <a:rPr lang="en-US" sz="5200" dirty="0" err="1" smtClean="0">
                <a:solidFill>
                  <a:srgbClr val="002060"/>
                </a:solidFill>
                <a:latin typeface="+mj-lt"/>
              </a:rPr>
              <a:t>ngần</a:t>
            </a:r>
            <a:r>
              <a:rPr lang="en-US" sz="5200" dirty="0" smtClean="0">
                <a:solidFill>
                  <a:srgbClr val="002060"/>
                </a:solidFill>
                <a:latin typeface="+mj-lt"/>
              </a:rPr>
              <a:t>. Con </a:t>
            </a:r>
            <a:r>
              <a:rPr lang="en-US" sz="5200" dirty="0" err="1" smtClean="0">
                <a:solidFill>
                  <a:srgbClr val="002060"/>
                </a:solidFill>
                <a:latin typeface="+mj-lt"/>
              </a:rPr>
              <a:t>dâng</a:t>
            </a:r>
            <a:r>
              <a:rPr lang="en-US" sz="5200" dirty="0" smtClean="0">
                <a:solidFill>
                  <a:srgbClr val="002060"/>
                </a:solidFill>
                <a:latin typeface="+mj-lt"/>
              </a:rPr>
              <a:t> </a:t>
            </a:r>
            <a:r>
              <a:rPr lang="en-US" sz="5200" dirty="0" err="1" smtClean="0">
                <a:solidFill>
                  <a:srgbClr val="002060"/>
                </a:solidFill>
                <a:latin typeface="+mj-lt"/>
              </a:rPr>
              <a:t>mình</a:t>
            </a:r>
            <a:r>
              <a:rPr lang="en-US" sz="5200" dirty="0" smtClean="0">
                <a:solidFill>
                  <a:srgbClr val="002060"/>
                </a:solidFill>
                <a:latin typeface="+mj-lt"/>
              </a:rPr>
              <a:t> </a:t>
            </a:r>
            <a:r>
              <a:rPr lang="en-US" sz="5200" dirty="0" err="1" smtClean="0">
                <a:solidFill>
                  <a:srgbClr val="002060"/>
                </a:solidFill>
                <a:latin typeface="+mj-lt"/>
              </a:rPr>
              <a:t>đền</a:t>
            </a:r>
            <a:r>
              <a:rPr lang="en-US" sz="5200" dirty="0" smtClean="0">
                <a:solidFill>
                  <a:srgbClr val="002060"/>
                </a:solidFill>
                <a:latin typeface="+mj-lt"/>
              </a:rPr>
              <a:t> </a:t>
            </a:r>
            <a:r>
              <a:rPr lang="en-US" sz="5200" dirty="0" err="1" smtClean="0">
                <a:solidFill>
                  <a:srgbClr val="002060"/>
                </a:solidFill>
                <a:latin typeface="+mj-lt"/>
              </a:rPr>
              <a:t>bao</a:t>
            </a:r>
            <a:r>
              <a:rPr lang="en-US" sz="5200" dirty="0" smtClean="0">
                <a:solidFill>
                  <a:srgbClr val="002060"/>
                </a:solidFill>
                <a:latin typeface="+mj-lt"/>
              </a:rPr>
              <a:t> </a:t>
            </a:r>
            <a:r>
              <a:rPr lang="en-US" sz="5200" dirty="0" err="1" smtClean="0">
                <a:solidFill>
                  <a:srgbClr val="002060"/>
                </a:solidFill>
                <a:latin typeface="+mj-lt"/>
              </a:rPr>
              <a:t>tội</a:t>
            </a:r>
            <a:r>
              <a:rPr lang="en-US" sz="5200" dirty="0" smtClean="0">
                <a:solidFill>
                  <a:srgbClr val="002060"/>
                </a:solidFill>
                <a:latin typeface="+mj-lt"/>
              </a:rPr>
              <a:t> </a:t>
            </a:r>
            <a:r>
              <a:rPr lang="en-US" sz="5200" dirty="0" err="1" smtClean="0">
                <a:solidFill>
                  <a:srgbClr val="002060"/>
                </a:solidFill>
                <a:latin typeface="+mj-lt"/>
              </a:rPr>
              <a:t>lỗi</a:t>
            </a:r>
            <a:r>
              <a:rPr lang="en-US" sz="5200" dirty="0" smtClean="0">
                <a:solidFill>
                  <a:srgbClr val="002060"/>
                </a:solidFill>
                <a:latin typeface="+mj-lt"/>
              </a:rPr>
              <a:t> </a:t>
            </a:r>
            <a:r>
              <a:rPr lang="en-US" sz="5200" dirty="0" err="1" smtClean="0">
                <a:solidFill>
                  <a:srgbClr val="002060"/>
                </a:solidFill>
                <a:latin typeface="+mj-lt"/>
              </a:rPr>
              <a:t>vong</a:t>
            </a:r>
            <a:r>
              <a:rPr lang="en-US" sz="5200" dirty="0" smtClean="0">
                <a:solidFill>
                  <a:srgbClr val="002060"/>
                </a:solidFill>
                <a:latin typeface="+mj-lt"/>
              </a:rPr>
              <a:t> </a:t>
            </a:r>
            <a:r>
              <a:rPr lang="en-US" sz="5200" dirty="0" err="1" smtClean="0">
                <a:solidFill>
                  <a:srgbClr val="002060"/>
                </a:solidFill>
                <a:latin typeface="+mj-lt"/>
              </a:rPr>
              <a:t>ân</a:t>
            </a:r>
            <a:r>
              <a:rPr lang="en-US" sz="5200" dirty="0" smtClean="0">
                <a:solidFill>
                  <a:srgbClr val="002060"/>
                </a:solidFill>
                <a:latin typeface="+mj-lt"/>
              </a:rPr>
              <a:t>.</a:t>
            </a:r>
            <a:endParaRPr lang="en-US" sz="5200" dirty="0">
              <a:solidFill>
                <a:srgbClr val="002060"/>
              </a:solidFill>
              <a:latin typeface="+mj-lt"/>
            </a:endParaRPr>
          </a:p>
        </p:txBody>
      </p:sp>
    </p:spTree>
    <p:extLst>
      <p:ext uri="{BB962C8B-B14F-4D97-AF65-F5344CB8AC3E}">
        <p14:creationId xmlns:p14="http://schemas.microsoft.com/office/powerpoint/2010/main" val="3840813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703"/>
            <a:ext cx="9144000" cy="4893647"/>
          </a:xfrm>
          <a:prstGeom prst="rect">
            <a:avLst/>
          </a:prstGeom>
        </p:spPr>
        <p:txBody>
          <a:bodyPr wrap="square">
            <a:spAutoFit/>
          </a:bodyPr>
          <a:lstStyle/>
          <a:p>
            <a:pPr algn="just"/>
            <a:r>
              <a:rPr lang="en-US" sz="5000" u="sng" dirty="0" smtClean="0">
                <a:solidFill>
                  <a:srgbClr val="C00000"/>
                </a:solidFill>
                <a:latin typeface="+mj-lt"/>
              </a:rPr>
              <a:t>Tk1:</a:t>
            </a:r>
            <a:r>
              <a:rPr lang="vi-VN" sz="5000" dirty="0">
                <a:solidFill>
                  <a:srgbClr val="000080"/>
                </a:solidFill>
                <a:latin typeface="+mj-lt"/>
              </a:rPr>
              <a:t> </a:t>
            </a:r>
            <a:r>
              <a:rPr lang="vi-VN" sz="5000" dirty="0">
                <a:solidFill>
                  <a:srgbClr val="002060"/>
                </a:solidFill>
                <a:latin typeface="+mj-lt"/>
              </a:rPr>
              <a:t>Từ nay lòng con nhớ lời Mẹ tha thiết, </a:t>
            </a:r>
            <a:r>
              <a:rPr lang="en-US" sz="5000" dirty="0" smtClean="0">
                <a:solidFill>
                  <a:srgbClr val="002060"/>
                </a:solidFill>
                <a:latin typeface="+mj-lt"/>
              </a:rPr>
              <a:t>x</a:t>
            </a:r>
            <a:r>
              <a:rPr lang="vi-VN" sz="5000" dirty="0" smtClean="0">
                <a:solidFill>
                  <a:srgbClr val="002060"/>
                </a:solidFill>
                <a:latin typeface="+mj-lt"/>
              </a:rPr>
              <a:t>á </a:t>
            </a:r>
            <a:r>
              <a:rPr lang="vi-VN" sz="5000" dirty="0">
                <a:solidFill>
                  <a:srgbClr val="002060"/>
                </a:solidFill>
                <a:latin typeface="+mj-lt"/>
              </a:rPr>
              <a:t>gì dầu nguy biến thề chết có Mẹ, vui có Mẹ. Dù rằng bao sóng gió con lo gì, con lo gì, chết bên Mẹ con sợ chi, con sợ chi Mẹ </a:t>
            </a:r>
            <a:r>
              <a:rPr lang="vi-VN" sz="5000" dirty="0" smtClean="0">
                <a:solidFill>
                  <a:srgbClr val="002060"/>
                </a:solidFill>
                <a:latin typeface="+mj-lt"/>
              </a:rPr>
              <a:t>ơi</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4198789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u="sng" dirty="0" err="1" smtClean="0">
                <a:solidFill>
                  <a:srgbClr val="C00000"/>
                </a:solidFill>
              </a:rPr>
              <a:t>Đk</a:t>
            </a:r>
            <a:r>
              <a:rPr lang="en-US" sz="5200" u="sng" dirty="0" smtClean="0">
                <a:solidFill>
                  <a:srgbClr val="C00000"/>
                </a:solidFill>
              </a:rPr>
              <a:t>:</a:t>
            </a:r>
            <a:r>
              <a:rPr lang="en-US" sz="5200" dirty="0" smtClean="0">
                <a:solidFill>
                  <a:srgbClr val="000080"/>
                </a:solidFill>
              </a:rPr>
              <a:t> </a:t>
            </a:r>
            <a:r>
              <a:rPr lang="vi-VN" sz="5200" dirty="0" smtClean="0">
                <a:solidFill>
                  <a:srgbClr val="002060"/>
                </a:solidFill>
                <a:latin typeface="+mj-lt"/>
              </a:rPr>
              <a:t>Lạy </a:t>
            </a:r>
            <a:r>
              <a:rPr lang="vi-VN" sz="5200" dirty="0">
                <a:solidFill>
                  <a:srgbClr val="002060"/>
                </a:solidFill>
                <a:latin typeface="+mj-lt"/>
              </a:rPr>
              <a:t>Mẹ Fatima, Mẹ nỉ non bao lần, tội gian trần để phiền cho </a:t>
            </a:r>
            <a:r>
              <a:rPr lang="en-US" sz="5200" dirty="0" smtClean="0">
                <a:solidFill>
                  <a:srgbClr val="002060"/>
                </a:solidFill>
              </a:rPr>
              <a:t>T</a:t>
            </a:r>
            <a:r>
              <a:rPr lang="vi-VN" sz="5200" dirty="0" smtClean="0">
                <a:solidFill>
                  <a:srgbClr val="002060"/>
                </a:solidFill>
                <a:latin typeface="+mj-lt"/>
              </a:rPr>
              <a:t>rái </a:t>
            </a:r>
            <a:r>
              <a:rPr lang="en-US" sz="5200" dirty="0" smtClean="0">
                <a:solidFill>
                  <a:srgbClr val="002060"/>
                </a:solidFill>
              </a:rPr>
              <a:t>T</a:t>
            </a:r>
            <a:r>
              <a:rPr lang="vi-VN" sz="5200" dirty="0" smtClean="0">
                <a:solidFill>
                  <a:srgbClr val="002060"/>
                </a:solidFill>
                <a:latin typeface="+mj-lt"/>
              </a:rPr>
              <a:t>im </a:t>
            </a:r>
            <a:r>
              <a:rPr lang="vi-VN" sz="5200" dirty="0">
                <a:solidFill>
                  <a:srgbClr val="002060"/>
                </a:solidFill>
                <a:latin typeface="+mj-lt"/>
              </a:rPr>
              <a:t>Mẹ. Lòng Mẹ thương bao </a:t>
            </a:r>
            <a:r>
              <a:rPr lang="vi-VN" sz="5200" dirty="0" smtClean="0">
                <a:solidFill>
                  <a:srgbClr val="002060"/>
                </a:solidFill>
                <a:latin typeface="+mj-lt"/>
              </a:rPr>
              <a:t>la</a:t>
            </a:r>
            <a:r>
              <a:rPr lang="en-US" sz="5200" dirty="0" smtClean="0">
                <a:solidFill>
                  <a:srgbClr val="002060"/>
                </a:solidFill>
              </a:rPr>
              <a:t> </a:t>
            </a:r>
            <a:r>
              <a:rPr lang="en-US" sz="5200" dirty="0" err="1" smtClean="0">
                <a:solidFill>
                  <a:srgbClr val="002060"/>
                </a:solidFill>
              </a:rPr>
              <a:t>và</a:t>
            </a:r>
            <a:r>
              <a:rPr lang="en-US" sz="5200" dirty="0" smtClean="0">
                <a:solidFill>
                  <a:srgbClr val="002060"/>
                </a:solidFill>
              </a:rPr>
              <a:t> </a:t>
            </a:r>
            <a:r>
              <a:rPr lang="en-US" sz="5200" dirty="0" err="1" smtClean="0">
                <a:solidFill>
                  <a:srgbClr val="002060"/>
                </a:solidFill>
              </a:rPr>
              <a:t>thiết</a:t>
            </a:r>
            <a:r>
              <a:rPr lang="en-US" sz="5200" dirty="0" smtClean="0">
                <a:solidFill>
                  <a:srgbClr val="002060"/>
                </a:solidFill>
              </a:rPr>
              <a:t> </a:t>
            </a:r>
            <a:r>
              <a:rPr lang="en-US" sz="5200" dirty="0" err="1" smtClean="0">
                <a:solidFill>
                  <a:srgbClr val="002060"/>
                </a:solidFill>
              </a:rPr>
              <a:t>tha</a:t>
            </a:r>
            <a:r>
              <a:rPr lang="en-US" sz="5200" dirty="0" smtClean="0">
                <a:solidFill>
                  <a:srgbClr val="002060"/>
                </a:solidFill>
              </a:rPr>
              <a:t> </a:t>
            </a:r>
            <a:r>
              <a:rPr lang="en-US" sz="5200" dirty="0" err="1" smtClean="0">
                <a:solidFill>
                  <a:srgbClr val="002060"/>
                </a:solidFill>
              </a:rPr>
              <a:t>vô</a:t>
            </a:r>
            <a:r>
              <a:rPr lang="en-US" sz="5200" dirty="0" smtClean="0">
                <a:solidFill>
                  <a:srgbClr val="002060"/>
                </a:solidFill>
              </a:rPr>
              <a:t> </a:t>
            </a:r>
            <a:r>
              <a:rPr lang="en-US" sz="5200" dirty="0" err="1" smtClean="0">
                <a:solidFill>
                  <a:srgbClr val="002060"/>
                </a:solidFill>
              </a:rPr>
              <a:t>ngần</a:t>
            </a:r>
            <a:r>
              <a:rPr lang="en-US" sz="5200" dirty="0" smtClean="0">
                <a:solidFill>
                  <a:srgbClr val="002060"/>
                </a:solidFill>
              </a:rPr>
              <a:t>. Con </a:t>
            </a:r>
            <a:r>
              <a:rPr lang="en-US" sz="5200" dirty="0" err="1" smtClean="0">
                <a:solidFill>
                  <a:srgbClr val="002060"/>
                </a:solidFill>
              </a:rPr>
              <a:t>dâng</a:t>
            </a:r>
            <a:r>
              <a:rPr lang="en-US" sz="5200" dirty="0" smtClean="0">
                <a:solidFill>
                  <a:srgbClr val="002060"/>
                </a:solidFill>
              </a:rPr>
              <a:t> </a:t>
            </a:r>
            <a:r>
              <a:rPr lang="en-US" sz="5200" dirty="0" err="1" smtClean="0">
                <a:solidFill>
                  <a:srgbClr val="002060"/>
                </a:solidFill>
              </a:rPr>
              <a:t>mình</a:t>
            </a:r>
            <a:r>
              <a:rPr lang="en-US" sz="5200" dirty="0" smtClean="0">
                <a:solidFill>
                  <a:srgbClr val="002060"/>
                </a:solidFill>
              </a:rPr>
              <a:t> </a:t>
            </a:r>
            <a:r>
              <a:rPr lang="en-US" sz="5200" dirty="0" err="1" smtClean="0">
                <a:solidFill>
                  <a:srgbClr val="002060"/>
                </a:solidFill>
              </a:rPr>
              <a:t>đền</a:t>
            </a:r>
            <a:r>
              <a:rPr lang="en-US" sz="5200" dirty="0" smtClean="0">
                <a:solidFill>
                  <a:srgbClr val="002060"/>
                </a:solidFill>
              </a:rPr>
              <a:t> </a:t>
            </a:r>
            <a:r>
              <a:rPr lang="en-US" sz="5200" dirty="0" err="1" smtClean="0">
                <a:solidFill>
                  <a:srgbClr val="002060"/>
                </a:solidFill>
              </a:rPr>
              <a:t>bao</a:t>
            </a:r>
            <a:r>
              <a:rPr lang="en-US" sz="5200" dirty="0" smtClean="0">
                <a:solidFill>
                  <a:srgbClr val="002060"/>
                </a:solidFill>
              </a:rPr>
              <a:t> </a:t>
            </a:r>
            <a:r>
              <a:rPr lang="en-US" sz="5200" dirty="0" err="1" smtClean="0">
                <a:solidFill>
                  <a:srgbClr val="002060"/>
                </a:solidFill>
              </a:rPr>
              <a:t>tội</a:t>
            </a:r>
            <a:r>
              <a:rPr lang="en-US" sz="5200" dirty="0" smtClean="0">
                <a:solidFill>
                  <a:srgbClr val="002060"/>
                </a:solidFill>
              </a:rPr>
              <a:t> </a:t>
            </a:r>
            <a:r>
              <a:rPr lang="en-US" sz="5200" dirty="0" err="1" smtClean="0">
                <a:solidFill>
                  <a:srgbClr val="002060"/>
                </a:solidFill>
              </a:rPr>
              <a:t>lỗi</a:t>
            </a:r>
            <a:r>
              <a:rPr lang="en-US" sz="5200" dirty="0" smtClean="0">
                <a:solidFill>
                  <a:srgbClr val="002060"/>
                </a:solidFill>
              </a:rPr>
              <a:t> </a:t>
            </a:r>
            <a:r>
              <a:rPr lang="en-US" sz="5200" dirty="0" err="1" smtClean="0">
                <a:solidFill>
                  <a:srgbClr val="002060"/>
                </a:solidFill>
              </a:rPr>
              <a:t>vong</a:t>
            </a:r>
            <a:r>
              <a:rPr lang="en-US" sz="5200" dirty="0" smtClean="0">
                <a:solidFill>
                  <a:srgbClr val="002060"/>
                </a:solidFill>
              </a:rPr>
              <a:t> </a:t>
            </a:r>
            <a:r>
              <a:rPr lang="en-US" sz="5200" dirty="0" err="1" smtClean="0">
                <a:solidFill>
                  <a:srgbClr val="002060"/>
                </a:solidFill>
              </a:rPr>
              <a:t>ân</a:t>
            </a:r>
            <a:r>
              <a:rPr lang="en-US" sz="5200" dirty="0" smtClean="0">
                <a:solidFill>
                  <a:srgbClr val="002060"/>
                </a:solidFill>
              </a:rPr>
              <a:t>.</a:t>
            </a:r>
            <a:endParaRPr lang="en-US" sz="5200" dirty="0">
              <a:solidFill>
                <a:srgbClr val="002060"/>
              </a:solidFill>
            </a:endParaRPr>
          </a:p>
        </p:txBody>
      </p:sp>
    </p:spTree>
    <p:extLst>
      <p:ext uri="{BB962C8B-B14F-4D97-AF65-F5344CB8AC3E}">
        <p14:creationId xmlns:p14="http://schemas.microsoft.com/office/powerpoint/2010/main" val="4017612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u="sng" dirty="0" smtClean="0">
                <a:solidFill>
                  <a:srgbClr val="C00000"/>
                </a:solidFill>
                <a:latin typeface="+mj-lt"/>
              </a:rPr>
              <a:t>Tk2:</a:t>
            </a:r>
            <a:r>
              <a:rPr lang="en-US" sz="4800" dirty="0" smtClean="0">
                <a:solidFill>
                  <a:srgbClr val="000080"/>
                </a:solidFill>
                <a:latin typeface="+mj-lt"/>
              </a:rPr>
              <a:t> </a:t>
            </a:r>
            <a:r>
              <a:rPr lang="vi-VN" sz="4800" dirty="0" smtClean="0">
                <a:solidFill>
                  <a:srgbClr val="002060"/>
                </a:solidFill>
                <a:latin typeface="+mj-lt"/>
              </a:rPr>
              <a:t>Trần </a:t>
            </a:r>
            <a:r>
              <a:rPr lang="vi-VN" sz="4800" dirty="0">
                <a:solidFill>
                  <a:srgbClr val="002060"/>
                </a:solidFill>
                <a:latin typeface="+mj-lt"/>
              </a:rPr>
              <a:t>gian lụy sa nhuốm màu tang đắm đuối, trên đường theo chân lý nào đâu mấy người, đâu mấy người. Đường trần gian say đắm không bến bờ, không bến bờ, phút gian nan trông vào ai, nương vào ai Mẹ </a:t>
            </a:r>
            <a:r>
              <a:rPr lang="vi-VN" sz="4800" dirty="0" smtClean="0">
                <a:solidFill>
                  <a:srgbClr val="002060"/>
                </a:solidFill>
                <a:latin typeface="+mj-lt"/>
              </a:rPr>
              <a:t>ơi</a:t>
            </a:r>
            <a:r>
              <a:rPr lang="en-US" sz="4800" dirty="0" smtClean="0">
                <a:solidFill>
                  <a:srgbClr val="002060"/>
                </a:solidFill>
                <a:latin typeface="+mj-lt"/>
              </a:rPr>
              <a:t>!</a:t>
            </a:r>
            <a:endParaRPr lang="en-US" sz="4800" dirty="0">
              <a:solidFill>
                <a:srgbClr val="002060"/>
              </a:solidFill>
              <a:latin typeface="+mj-lt"/>
            </a:endParaRPr>
          </a:p>
        </p:txBody>
      </p:sp>
    </p:spTree>
    <p:extLst>
      <p:ext uri="{BB962C8B-B14F-4D97-AF65-F5344CB8AC3E}">
        <p14:creationId xmlns:p14="http://schemas.microsoft.com/office/powerpoint/2010/main" val="1040381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u="sng" dirty="0" err="1" smtClean="0">
                <a:solidFill>
                  <a:srgbClr val="C00000"/>
                </a:solidFill>
              </a:rPr>
              <a:t>Đk</a:t>
            </a:r>
            <a:r>
              <a:rPr lang="en-US" sz="5200" u="sng" dirty="0" smtClean="0">
                <a:solidFill>
                  <a:srgbClr val="C00000"/>
                </a:solidFill>
              </a:rPr>
              <a:t>:</a:t>
            </a:r>
            <a:r>
              <a:rPr lang="en-US" sz="5200" dirty="0" smtClean="0">
                <a:solidFill>
                  <a:srgbClr val="000080"/>
                </a:solidFill>
              </a:rPr>
              <a:t> </a:t>
            </a:r>
            <a:r>
              <a:rPr lang="vi-VN" sz="5200" dirty="0" smtClean="0">
                <a:solidFill>
                  <a:srgbClr val="002060"/>
                </a:solidFill>
                <a:latin typeface="+mj-lt"/>
              </a:rPr>
              <a:t>Lạy </a:t>
            </a:r>
            <a:r>
              <a:rPr lang="vi-VN" sz="5200" dirty="0">
                <a:solidFill>
                  <a:srgbClr val="002060"/>
                </a:solidFill>
                <a:latin typeface="+mj-lt"/>
              </a:rPr>
              <a:t>Mẹ Fatima, Mẹ nỉ non bao lần, tội gian trần để phiền cho </a:t>
            </a:r>
            <a:r>
              <a:rPr lang="en-US" sz="5200" dirty="0" smtClean="0">
                <a:solidFill>
                  <a:srgbClr val="002060"/>
                </a:solidFill>
              </a:rPr>
              <a:t>T</a:t>
            </a:r>
            <a:r>
              <a:rPr lang="vi-VN" sz="5200" dirty="0" smtClean="0">
                <a:solidFill>
                  <a:srgbClr val="002060"/>
                </a:solidFill>
                <a:latin typeface="+mj-lt"/>
              </a:rPr>
              <a:t>rái </a:t>
            </a:r>
            <a:r>
              <a:rPr lang="en-US" sz="5200" dirty="0" smtClean="0">
                <a:solidFill>
                  <a:srgbClr val="002060"/>
                </a:solidFill>
              </a:rPr>
              <a:t>T</a:t>
            </a:r>
            <a:r>
              <a:rPr lang="vi-VN" sz="5200" dirty="0" smtClean="0">
                <a:solidFill>
                  <a:srgbClr val="002060"/>
                </a:solidFill>
                <a:latin typeface="+mj-lt"/>
              </a:rPr>
              <a:t>im </a:t>
            </a:r>
            <a:r>
              <a:rPr lang="vi-VN" sz="5200" dirty="0">
                <a:solidFill>
                  <a:srgbClr val="002060"/>
                </a:solidFill>
                <a:latin typeface="+mj-lt"/>
              </a:rPr>
              <a:t>Mẹ. Lòng Mẹ thương bao </a:t>
            </a:r>
            <a:r>
              <a:rPr lang="vi-VN" sz="5200" dirty="0" smtClean="0">
                <a:solidFill>
                  <a:srgbClr val="002060"/>
                </a:solidFill>
                <a:latin typeface="+mj-lt"/>
              </a:rPr>
              <a:t>la</a:t>
            </a:r>
            <a:r>
              <a:rPr lang="en-US" sz="5200" dirty="0" smtClean="0">
                <a:solidFill>
                  <a:srgbClr val="002060"/>
                </a:solidFill>
              </a:rPr>
              <a:t> </a:t>
            </a:r>
            <a:r>
              <a:rPr lang="en-US" sz="5200" dirty="0" err="1" smtClean="0">
                <a:solidFill>
                  <a:srgbClr val="002060"/>
                </a:solidFill>
              </a:rPr>
              <a:t>và</a:t>
            </a:r>
            <a:r>
              <a:rPr lang="en-US" sz="5200" dirty="0" smtClean="0">
                <a:solidFill>
                  <a:srgbClr val="002060"/>
                </a:solidFill>
              </a:rPr>
              <a:t> </a:t>
            </a:r>
            <a:r>
              <a:rPr lang="en-US" sz="5200" dirty="0" err="1" smtClean="0">
                <a:solidFill>
                  <a:srgbClr val="002060"/>
                </a:solidFill>
              </a:rPr>
              <a:t>thiết</a:t>
            </a:r>
            <a:r>
              <a:rPr lang="en-US" sz="5200" dirty="0" smtClean="0">
                <a:solidFill>
                  <a:srgbClr val="002060"/>
                </a:solidFill>
              </a:rPr>
              <a:t> </a:t>
            </a:r>
            <a:r>
              <a:rPr lang="en-US" sz="5200" dirty="0" err="1" smtClean="0">
                <a:solidFill>
                  <a:srgbClr val="002060"/>
                </a:solidFill>
              </a:rPr>
              <a:t>tha</a:t>
            </a:r>
            <a:r>
              <a:rPr lang="en-US" sz="5200" dirty="0" smtClean="0">
                <a:solidFill>
                  <a:srgbClr val="002060"/>
                </a:solidFill>
              </a:rPr>
              <a:t> </a:t>
            </a:r>
            <a:r>
              <a:rPr lang="en-US" sz="5200" dirty="0" err="1" smtClean="0">
                <a:solidFill>
                  <a:srgbClr val="002060"/>
                </a:solidFill>
              </a:rPr>
              <a:t>vô</a:t>
            </a:r>
            <a:r>
              <a:rPr lang="en-US" sz="5200" dirty="0" smtClean="0">
                <a:solidFill>
                  <a:srgbClr val="002060"/>
                </a:solidFill>
              </a:rPr>
              <a:t> </a:t>
            </a:r>
            <a:r>
              <a:rPr lang="en-US" sz="5200" dirty="0" err="1" smtClean="0">
                <a:solidFill>
                  <a:srgbClr val="002060"/>
                </a:solidFill>
              </a:rPr>
              <a:t>ngần</a:t>
            </a:r>
            <a:r>
              <a:rPr lang="en-US" sz="5200" dirty="0" smtClean="0">
                <a:solidFill>
                  <a:srgbClr val="002060"/>
                </a:solidFill>
              </a:rPr>
              <a:t>. Con </a:t>
            </a:r>
            <a:r>
              <a:rPr lang="en-US" sz="5200" dirty="0" err="1" smtClean="0">
                <a:solidFill>
                  <a:srgbClr val="002060"/>
                </a:solidFill>
              </a:rPr>
              <a:t>dâng</a:t>
            </a:r>
            <a:r>
              <a:rPr lang="en-US" sz="5200" dirty="0" smtClean="0">
                <a:solidFill>
                  <a:srgbClr val="002060"/>
                </a:solidFill>
              </a:rPr>
              <a:t> </a:t>
            </a:r>
            <a:r>
              <a:rPr lang="en-US" sz="5200" dirty="0" err="1" smtClean="0">
                <a:solidFill>
                  <a:srgbClr val="002060"/>
                </a:solidFill>
              </a:rPr>
              <a:t>mình</a:t>
            </a:r>
            <a:r>
              <a:rPr lang="en-US" sz="5200" dirty="0" smtClean="0">
                <a:solidFill>
                  <a:srgbClr val="002060"/>
                </a:solidFill>
              </a:rPr>
              <a:t> </a:t>
            </a:r>
            <a:r>
              <a:rPr lang="en-US" sz="5200" dirty="0" err="1" smtClean="0">
                <a:solidFill>
                  <a:srgbClr val="002060"/>
                </a:solidFill>
              </a:rPr>
              <a:t>đền</a:t>
            </a:r>
            <a:r>
              <a:rPr lang="en-US" sz="5200" dirty="0" smtClean="0">
                <a:solidFill>
                  <a:srgbClr val="002060"/>
                </a:solidFill>
              </a:rPr>
              <a:t> </a:t>
            </a:r>
            <a:r>
              <a:rPr lang="en-US" sz="5200" dirty="0" err="1" smtClean="0">
                <a:solidFill>
                  <a:srgbClr val="002060"/>
                </a:solidFill>
              </a:rPr>
              <a:t>bao</a:t>
            </a:r>
            <a:r>
              <a:rPr lang="en-US" sz="5200" dirty="0" smtClean="0">
                <a:solidFill>
                  <a:srgbClr val="002060"/>
                </a:solidFill>
              </a:rPr>
              <a:t> </a:t>
            </a:r>
            <a:r>
              <a:rPr lang="en-US" sz="5200" dirty="0" err="1" smtClean="0">
                <a:solidFill>
                  <a:srgbClr val="002060"/>
                </a:solidFill>
              </a:rPr>
              <a:t>tội</a:t>
            </a:r>
            <a:r>
              <a:rPr lang="en-US" sz="5200" dirty="0" smtClean="0">
                <a:solidFill>
                  <a:srgbClr val="002060"/>
                </a:solidFill>
              </a:rPr>
              <a:t> </a:t>
            </a:r>
            <a:r>
              <a:rPr lang="en-US" sz="5200" dirty="0" err="1" smtClean="0">
                <a:solidFill>
                  <a:srgbClr val="002060"/>
                </a:solidFill>
              </a:rPr>
              <a:t>lỗi</a:t>
            </a:r>
            <a:r>
              <a:rPr lang="en-US" sz="5200" dirty="0" smtClean="0">
                <a:solidFill>
                  <a:srgbClr val="002060"/>
                </a:solidFill>
              </a:rPr>
              <a:t> </a:t>
            </a:r>
            <a:r>
              <a:rPr lang="en-US" sz="5200" dirty="0" err="1" smtClean="0">
                <a:solidFill>
                  <a:srgbClr val="002060"/>
                </a:solidFill>
              </a:rPr>
              <a:t>vong</a:t>
            </a:r>
            <a:r>
              <a:rPr lang="en-US" sz="5200" dirty="0" smtClean="0">
                <a:solidFill>
                  <a:srgbClr val="002060"/>
                </a:solidFill>
              </a:rPr>
              <a:t> </a:t>
            </a:r>
            <a:r>
              <a:rPr lang="en-US" sz="5200" dirty="0" err="1" smtClean="0">
                <a:solidFill>
                  <a:srgbClr val="002060"/>
                </a:solidFill>
              </a:rPr>
              <a:t>ân</a:t>
            </a:r>
            <a:r>
              <a:rPr lang="en-US" sz="5200" dirty="0" smtClean="0">
                <a:solidFill>
                  <a:srgbClr val="002060"/>
                </a:solidFill>
              </a:rPr>
              <a:t>.</a:t>
            </a:r>
            <a:endParaRPr lang="en-US" sz="5200" dirty="0">
              <a:solidFill>
                <a:srgbClr val="002060"/>
              </a:solidFill>
            </a:endParaRPr>
          </a:p>
        </p:txBody>
      </p:sp>
    </p:spTree>
    <p:extLst>
      <p:ext uri="{BB962C8B-B14F-4D97-AF65-F5344CB8AC3E}">
        <p14:creationId xmlns:p14="http://schemas.microsoft.com/office/powerpoint/2010/main" val="667210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95000"/>
              </a:lnSpc>
            </a:pPr>
            <a:r>
              <a:rPr lang="vi-VN" sz="4900" b="0" u="sng" dirty="0">
                <a:solidFill>
                  <a:srgbClr val="C00000"/>
                </a:solidFill>
                <a:effectLst/>
                <a:latin typeface="+mj-lt"/>
                <a:cs typeface="Times New Roman" pitchFamily="18" charset="0"/>
              </a:rPr>
              <a:t>Tk2</a:t>
            </a:r>
            <a:r>
              <a:rPr lang="vi-VN" sz="4900" b="0" u="sng" dirty="0" smtClean="0">
                <a:solidFill>
                  <a:srgbClr val="C00000"/>
                </a:solidFill>
                <a:effectLst/>
                <a:latin typeface="+mj-lt"/>
                <a:cs typeface="Times New Roman" pitchFamily="18" charset="0"/>
              </a:rPr>
              <a:t>:</a:t>
            </a:r>
            <a:r>
              <a:rPr lang="en-US" sz="4900" b="0" dirty="0" smtClean="0">
                <a:solidFill>
                  <a:srgbClr val="C00000"/>
                </a:solidFill>
                <a:effectLst/>
                <a:latin typeface="+mj-lt"/>
                <a:cs typeface="Times New Roman" pitchFamily="18" charset="0"/>
              </a:rPr>
              <a:t> </a:t>
            </a:r>
            <a:r>
              <a:rPr lang="en-US" sz="4900" dirty="0">
                <a:solidFill>
                  <a:srgbClr val="002060"/>
                </a:solidFill>
                <a:latin typeface="+mj-lt"/>
                <a:ea typeface="+mj-ea"/>
                <a:cs typeface="+mj-cs"/>
              </a:rPr>
              <a:t>Đ</a:t>
            </a:r>
            <a:r>
              <a:rPr lang="vi-VN" sz="4900" dirty="0" smtClean="0">
                <a:solidFill>
                  <a:srgbClr val="002060"/>
                </a:solidFill>
                <a:latin typeface="+mj-lt"/>
                <a:ea typeface="+mj-ea"/>
                <a:cs typeface="+mj-cs"/>
              </a:rPr>
              <a:t>ôi </a:t>
            </a:r>
            <a:r>
              <a:rPr lang="vi-VN" sz="4900" dirty="0">
                <a:solidFill>
                  <a:srgbClr val="002060"/>
                </a:solidFill>
                <a:latin typeface="+mj-lt"/>
                <a:ea typeface="+mj-ea"/>
                <a:cs typeface="+mj-cs"/>
              </a:rPr>
              <a:t>môi như hoa cười, Mẹ Maria vui tươi. Có biết bao lớp người gần xa đua nhau bước tới, lòng trút khỏi ngậm ngùi, mắt khô đôi suối lệ đời, ngước trông về Mẫu Tâm, sống bên tình Mẹ yên vui.</a:t>
            </a:r>
            <a:endParaRPr lang="en-US" sz="4900" dirty="0">
              <a:solidFill>
                <a:srgbClr val="002060"/>
              </a:solidFill>
              <a:latin typeface="+mj-lt"/>
              <a:ea typeface="+mj-ea"/>
              <a:cs typeface="+mj-cs"/>
            </a:endParaRPr>
          </a:p>
        </p:txBody>
      </p:sp>
    </p:spTree>
    <p:extLst>
      <p:ext uri="{BB962C8B-B14F-4D97-AF65-F5344CB8AC3E}">
        <p14:creationId xmlns:p14="http://schemas.microsoft.com/office/powerpoint/2010/main" val="217377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pPr algn="just"/>
            <a:r>
              <a:rPr lang="vi-VN" sz="5500" u="sng" dirty="0">
                <a:solidFill>
                  <a:srgbClr val="C00000"/>
                </a:solidFill>
              </a:rPr>
              <a:t>Đk:</a:t>
            </a:r>
            <a:r>
              <a:rPr lang="vi-VN" sz="5500" dirty="0">
                <a:solidFill>
                  <a:srgbClr val="C00000"/>
                </a:solidFill>
              </a:rPr>
              <a:t> </a:t>
            </a:r>
            <a:r>
              <a:rPr lang="vi-VN" sz="5500" dirty="0" smtClean="0">
                <a:solidFill>
                  <a:srgbClr val="002060"/>
                </a:solidFill>
              </a:rPr>
              <a:t>Mẹ </a:t>
            </a:r>
            <a:r>
              <a:rPr lang="vi-VN" sz="5500" dirty="0">
                <a:solidFill>
                  <a:srgbClr val="002060"/>
                </a:solidFill>
              </a:rPr>
              <a:t>Maria </a:t>
            </a:r>
            <a:r>
              <a:rPr lang="en-US" sz="5500" dirty="0" err="1" smtClean="0">
                <a:solidFill>
                  <a:srgbClr val="002060"/>
                </a:solidFill>
              </a:rPr>
              <a:t>ôi</a:t>
            </a:r>
            <a:r>
              <a:rPr lang="vi-VN" sz="5500" dirty="0" smtClean="0">
                <a:solidFill>
                  <a:srgbClr val="002060"/>
                </a:solidFill>
              </a:rPr>
              <a:t>, </a:t>
            </a:r>
            <a:r>
              <a:rPr lang="vi-VN" sz="5500" dirty="0">
                <a:solidFill>
                  <a:srgbClr val="002060"/>
                </a:solidFill>
              </a:rPr>
              <a:t>Mẹ Maria </a:t>
            </a:r>
            <a:r>
              <a:rPr lang="en-US" sz="5500" dirty="0">
                <a:solidFill>
                  <a:srgbClr val="002060"/>
                </a:solidFill>
              </a:rPr>
              <a:t>ô</a:t>
            </a:r>
            <a:r>
              <a:rPr lang="vi-VN" sz="5500" dirty="0" smtClean="0">
                <a:solidFill>
                  <a:srgbClr val="002060"/>
                </a:solidFill>
              </a:rPr>
              <a:t>i</a:t>
            </a:r>
            <a:r>
              <a:rPr lang="vi-VN" sz="5500" dirty="0">
                <a:solidFill>
                  <a:srgbClr val="002060"/>
                </a:solidFill>
              </a:rPr>
              <a:t>, con vâng nghe Mẹ rồi, sớm chiều từ nay thống hối. Mẹ Maria </a:t>
            </a:r>
            <a:r>
              <a:rPr lang="en-US" sz="5500" dirty="0">
                <a:solidFill>
                  <a:srgbClr val="002060"/>
                </a:solidFill>
              </a:rPr>
              <a:t>ô</a:t>
            </a:r>
            <a:r>
              <a:rPr lang="vi-VN" sz="5500" dirty="0" smtClean="0">
                <a:solidFill>
                  <a:srgbClr val="002060"/>
                </a:solidFill>
              </a:rPr>
              <a:t>i</a:t>
            </a:r>
            <a:r>
              <a:rPr lang="vi-VN" sz="5500" dirty="0">
                <a:solidFill>
                  <a:srgbClr val="002060"/>
                </a:solidFill>
              </a:rPr>
              <a:t>! Xin Mẹ đoái thương nhận lời: </a:t>
            </a:r>
            <a:r>
              <a:rPr lang="en-US" sz="5500" dirty="0" smtClean="0">
                <a:solidFill>
                  <a:srgbClr val="002060"/>
                </a:solidFill>
              </a:rPr>
              <a:t>C</a:t>
            </a:r>
            <a:r>
              <a:rPr lang="vi-VN" sz="5500" dirty="0" smtClean="0">
                <a:solidFill>
                  <a:srgbClr val="002060"/>
                </a:solidFill>
              </a:rPr>
              <a:t>ho </a:t>
            </a:r>
            <a:r>
              <a:rPr lang="vi-VN" sz="5500" dirty="0">
                <a:solidFill>
                  <a:srgbClr val="002060"/>
                </a:solidFill>
              </a:rPr>
              <a:t>nước Việt xinh tươi </a:t>
            </a:r>
            <a:r>
              <a:rPr lang="en-US" sz="5500" dirty="0">
                <a:solidFill>
                  <a:srgbClr val="002060"/>
                </a:solidFill>
              </a:rPr>
              <a:t>Đ</a:t>
            </a:r>
            <a:r>
              <a:rPr lang="vi-VN" sz="5500" dirty="0" smtClean="0">
                <a:solidFill>
                  <a:srgbClr val="002060"/>
                </a:solidFill>
              </a:rPr>
              <a:t>ức </a:t>
            </a:r>
            <a:r>
              <a:rPr lang="vi-VN" sz="5500" dirty="0">
                <a:solidFill>
                  <a:srgbClr val="002060"/>
                </a:solidFill>
              </a:rPr>
              <a:t>Tin sáng ngời.</a:t>
            </a:r>
            <a:endParaRPr lang="en-US" sz="5500" dirty="0">
              <a:solidFill>
                <a:srgbClr val="002060"/>
              </a:solidFill>
            </a:endParaRPr>
          </a:p>
        </p:txBody>
      </p:sp>
    </p:spTree>
    <p:extLst>
      <p:ext uri="{BB962C8B-B14F-4D97-AF65-F5344CB8AC3E}">
        <p14:creationId xmlns:p14="http://schemas.microsoft.com/office/powerpoint/2010/main" val="127169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7000" dirty="0">
                <a:solidFill>
                  <a:srgbClr val="C00000"/>
                </a:solidFill>
                <a:ea typeface="+mn-ea"/>
                <a:cs typeface="+mn-cs"/>
              </a:rPr>
              <a:t>Đáp ca</a:t>
            </a:r>
            <a:r>
              <a:rPr lang="vi-VN" sz="6000" dirty="0">
                <a:solidFill>
                  <a:srgbClr val="C00000"/>
                </a:solidFill>
              </a:rPr>
              <a:t/>
            </a:r>
            <a:br>
              <a:rPr lang="vi-VN" sz="6000" dirty="0">
                <a:solidFill>
                  <a:srgbClr val="C00000"/>
                </a:solidFill>
              </a:rPr>
            </a:br>
            <a:r>
              <a:rPr lang="en-US" sz="6000" dirty="0" smtClean="0">
                <a:solidFill>
                  <a:srgbClr val="C00000"/>
                </a:solidFill>
              </a:rPr>
              <a:t>LINH HỒN TÔI 2</a:t>
            </a:r>
            <a:br>
              <a:rPr lang="en-US" sz="6000" dirty="0" smtClean="0">
                <a:solidFill>
                  <a:srgbClr val="C00000"/>
                </a:solidFill>
              </a:rPr>
            </a:br>
            <a:r>
              <a:rPr lang="en-US" sz="4500" dirty="0" smtClean="0">
                <a:solidFill>
                  <a:srgbClr val="002060"/>
                </a:solidFill>
              </a:rPr>
              <a:t>Kim Long</a:t>
            </a:r>
            <a:br>
              <a:rPr lang="en-US" sz="4500" dirty="0" smtClean="0">
                <a:solidFill>
                  <a:srgbClr val="002060"/>
                </a:solidFill>
              </a:rPr>
            </a:br>
            <a:r>
              <a:rPr lang="en-US" sz="4500" dirty="0" smtClean="0">
                <a:solidFill>
                  <a:srgbClr val="002060"/>
                </a:solidFill>
              </a:rPr>
              <a:t>(3 </a:t>
            </a:r>
            <a:r>
              <a:rPr lang="en-US" sz="4500" dirty="0" err="1" smtClean="0">
                <a:solidFill>
                  <a:srgbClr val="002060"/>
                </a:solidFill>
              </a:rPr>
              <a:t>câu</a:t>
            </a:r>
            <a:r>
              <a:rPr lang="en-US" sz="4500" dirty="0" smtClean="0">
                <a:solidFill>
                  <a:srgbClr val="002060"/>
                </a:solidFill>
              </a:rPr>
              <a:t>)</a:t>
            </a:r>
            <a:endParaRPr lang="en-US" sz="4500" dirty="0">
              <a:solidFill>
                <a:srgbClr val="C00000"/>
              </a:solidFill>
            </a:endParaRPr>
          </a:p>
        </p:txBody>
      </p:sp>
    </p:spTree>
    <p:extLst>
      <p:ext uri="{BB962C8B-B14F-4D97-AF65-F5344CB8AC3E}">
        <p14:creationId xmlns:p14="http://schemas.microsoft.com/office/powerpoint/2010/main" val="3857050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55312"/>
          </a:xfrm>
          <a:prstGeom prst="rect">
            <a:avLst/>
          </a:prstGeom>
        </p:spPr>
        <p:txBody>
          <a:bodyPr wrap="square">
            <a:spAutoFit/>
          </a:bodyPr>
          <a:lstStyle/>
          <a:p>
            <a:pPr algn="just"/>
            <a:r>
              <a:rPr lang="en-US" sz="5600" u="sng" dirty="0" err="1" smtClean="0">
                <a:solidFill>
                  <a:srgbClr val="C00000"/>
                </a:solidFill>
                <a:latin typeface="+mj-lt"/>
              </a:rPr>
              <a:t>Đk</a:t>
            </a:r>
            <a:r>
              <a:rPr lang="en-US" sz="5600" u="sng" dirty="0" smtClean="0">
                <a:solidFill>
                  <a:srgbClr val="C00000"/>
                </a:solidFill>
                <a:latin typeface="+mj-lt"/>
              </a:rPr>
              <a:t>:</a:t>
            </a:r>
            <a:r>
              <a:rPr lang="en-US" sz="5600" dirty="0">
                <a:solidFill>
                  <a:srgbClr val="000080"/>
                </a:solidFill>
                <a:latin typeface="+mj-lt"/>
              </a:rPr>
              <a:t> </a:t>
            </a:r>
            <a:r>
              <a:rPr lang="vi-VN" sz="5600" dirty="0" smtClean="0">
                <a:solidFill>
                  <a:srgbClr val="002060"/>
                </a:solidFill>
                <a:latin typeface="+mj-lt"/>
              </a:rPr>
              <a:t>Linh </a:t>
            </a:r>
            <a:r>
              <a:rPr lang="vi-VN" sz="5600" dirty="0">
                <a:solidFill>
                  <a:srgbClr val="002060"/>
                </a:solidFill>
                <a:latin typeface="+mj-lt"/>
              </a:rPr>
              <a:t>hồn tôi tung hô Chúa, tung hô Chúa (i-a). Thần trí tôi mừng vui vời vợi trong Đấng cứu chuộc tôi. Chúa </a:t>
            </a:r>
            <a:r>
              <a:rPr lang="vi-VN" sz="5600" dirty="0" smtClean="0">
                <a:solidFill>
                  <a:srgbClr val="002060"/>
                </a:solidFill>
                <a:latin typeface="+mj-lt"/>
              </a:rPr>
              <a:t>đ</a:t>
            </a:r>
            <a:r>
              <a:rPr lang="en-US" sz="5600" dirty="0">
                <a:solidFill>
                  <a:srgbClr val="002060"/>
                </a:solidFill>
                <a:latin typeface="+mj-lt"/>
              </a:rPr>
              <a:t>ã</a:t>
            </a:r>
            <a:r>
              <a:rPr lang="vi-VN" sz="5600" dirty="0" smtClean="0">
                <a:solidFill>
                  <a:srgbClr val="002060"/>
                </a:solidFill>
                <a:latin typeface="+mj-lt"/>
              </a:rPr>
              <a:t> </a:t>
            </a:r>
            <a:r>
              <a:rPr lang="vi-VN" sz="5600" dirty="0">
                <a:solidFill>
                  <a:srgbClr val="002060"/>
                </a:solidFill>
                <a:latin typeface="+mj-lt"/>
              </a:rPr>
              <a:t>rủ thương đoái nhìn phận hèn tôi </a:t>
            </a:r>
            <a:r>
              <a:rPr lang="vi-VN" sz="5600" dirty="0" smtClean="0">
                <a:solidFill>
                  <a:srgbClr val="002060"/>
                </a:solidFill>
                <a:latin typeface="+mj-lt"/>
              </a:rPr>
              <a:t>tá</a:t>
            </a:r>
            <a:r>
              <a:rPr lang="en-US" sz="5600" dirty="0" smtClean="0">
                <a:solidFill>
                  <a:srgbClr val="002060"/>
                </a:solidFill>
                <a:latin typeface="+mj-lt"/>
              </a:rPr>
              <a:t>…</a:t>
            </a:r>
            <a:endParaRPr lang="en-US" sz="5600" dirty="0">
              <a:solidFill>
                <a:srgbClr val="002060"/>
              </a:solidFill>
              <a:latin typeface="+mj-lt"/>
            </a:endParaRPr>
          </a:p>
        </p:txBody>
      </p:sp>
    </p:spTree>
    <p:extLst>
      <p:ext uri="{BB962C8B-B14F-4D97-AF65-F5344CB8AC3E}">
        <p14:creationId xmlns:p14="http://schemas.microsoft.com/office/powerpoint/2010/main" val="51304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1513</Words>
  <Application>Microsoft Office PowerPoint</Application>
  <PresentationFormat>On-screen Show (16:9)</PresentationFormat>
  <Paragraphs>46</Paragraphs>
  <Slides>46</Slides>
  <Notes>0</Notes>
  <HiddenSlides>0</HiddenSlides>
  <MMClips>0</MMClips>
  <ScaleCrop>false</ScaleCrop>
  <HeadingPairs>
    <vt:vector size="4" baseType="variant">
      <vt:variant>
        <vt:lpstr>Theme</vt:lpstr>
      </vt:variant>
      <vt:variant>
        <vt:i4>8</vt:i4>
      </vt:variant>
      <vt:variant>
        <vt:lpstr>Slide Titles</vt:lpstr>
      </vt:variant>
      <vt:variant>
        <vt:i4>46</vt:i4>
      </vt:variant>
    </vt:vector>
  </HeadingPairs>
  <TitlesOfParts>
    <vt:vector size="54" baseType="lpstr">
      <vt:lpstr>Office Theme</vt:lpstr>
      <vt:lpstr>18_Office Theme</vt:lpstr>
      <vt:lpstr>5_Office Theme</vt:lpstr>
      <vt:lpstr>6_Office Theme</vt:lpstr>
      <vt:lpstr>7_Office Theme</vt:lpstr>
      <vt:lpstr>1_Office Theme</vt:lpstr>
      <vt:lpstr>3_Office Theme</vt:lpstr>
      <vt:lpstr>4_Office Theme</vt:lpstr>
      <vt:lpstr>PowerPoint Presentation</vt:lpstr>
      <vt:lpstr>PowerPoint Presentation</vt:lpstr>
      <vt:lpstr>PowerPoint Presentation</vt:lpstr>
      <vt:lpstr>Đk: Mẹ Maria ôi, Mẹ Maria ôi, con vâng nghe Mẹ rồi, sớm chiều từ nay thống hối. Mẹ Maria ôi! Xin Mẹ đoái thương nhận lời: Cho nước Việt xinh tươi Đức Tin sáng ngời.</vt:lpstr>
      <vt:lpstr>PowerPoint Presentation</vt:lpstr>
      <vt:lpstr>Đk: Mẹ Maria ôi, Mẹ Maria ôi, con vâng nghe Mẹ rồi, sớm chiều từ nay thống hối. Mẹ Maria ôi! Xin Mẹ đoái thương nhận lời: Cho nước Việt xinh tươi Đức Tin sáng ngời.</vt:lpstr>
      <vt:lpstr>PowerPoint Presentation</vt:lpstr>
      <vt:lpstr>Đáp ca LINH HỒN TÔI 2 Kim Long (3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Dâng lễ TÂM TÌNH CON DÂNG 1 Mai Khanh</vt:lpstr>
      <vt:lpstr>PowerPoint Presentation</vt:lpstr>
      <vt:lpstr>PowerPoint Presentation</vt:lpstr>
      <vt:lpstr>PowerPoint Presentation</vt:lpstr>
      <vt:lpstr>PowerPoint Presentation</vt:lpstr>
      <vt:lpstr>PowerPoint Presentation</vt:lpstr>
      <vt:lpstr>Ca Nguyện Hiệp Lễ TÌNH YÊU CỦA CHÚA Dấu Chân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ĐỀN TẠ TRÁI TIM MẸ Nguyễn Khắc Tuần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148</cp:revision>
  <dcterms:created xsi:type="dcterms:W3CDTF">2022-10-30T00:36:35Z</dcterms:created>
  <dcterms:modified xsi:type="dcterms:W3CDTF">2024-09-12T19:53:00Z</dcterms:modified>
</cp:coreProperties>
</file>