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924" r:id="rId3"/>
    <p:sldMasterId id="2147483932" r:id="rId4"/>
  </p:sldMasterIdLst>
  <p:notesMasterIdLst>
    <p:notesMasterId r:id="rId90"/>
  </p:notesMasterIdLst>
  <p:sldIdLst>
    <p:sldId id="772" r:id="rId5"/>
    <p:sldId id="759" r:id="rId6"/>
    <p:sldId id="760" r:id="rId7"/>
    <p:sldId id="761" r:id="rId8"/>
    <p:sldId id="713" r:id="rId9"/>
    <p:sldId id="730" r:id="rId10"/>
    <p:sldId id="732" r:id="rId11"/>
    <p:sldId id="731" r:id="rId12"/>
    <p:sldId id="733" r:id="rId13"/>
    <p:sldId id="734" r:id="rId14"/>
    <p:sldId id="728" r:id="rId15"/>
    <p:sldId id="735" r:id="rId16"/>
    <p:sldId id="736" r:id="rId17"/>
    <p:sldId id="729" r:id="rId18"/>
    <p:sldId id="737" r:id="rId19"/>
    <p:sldId id="738" r:id="rId20"/>
    <p:sldId id="784" r:id="rId21"/>
    <p:sldId id="785" r:id="rId22"/>
    <p:sldId id="786" r:id="rId23"/>
    <p:sldId id="787" r:id="rId24"/>
    <p:sldId id="788" r:id="rId25"/>
    <p:sldId id="789" r:id="rId26"/>
    <p:sldId id="790" r:id="rId27"/>
    <p:sldId id="791" r:id="rId28"/>
    <p:sldId id="792" r:id="rId29"/>
    <p:sldId id="740" r:id="rId30"/>
    <p:sldId id="726" r:id="rId31"/>
    <p:sldId id="741" r:id="rId32"/>
    <p:sldId id="746" r:id="rId33"/>
    <p:sldId id="744" r:id="rId34"/>
    <p:sldId id="747" r:id="rId35"/>
    <p:sldId id="743" r:id="rId36"/>
    <p:sldId id="748" r:id="rId37"/>
    <p:sldId id="742" r:id="rId38"/>
    <p:sldId id="749" r:id="rId39"/>
    <p:sldId id="794" r:id="rId40"/>
    <p:sldId id="750" r:id="rId41"/>
    <p:sldId id="793" r:id="rId42"/>
    <p:sldId id="813" r:id="rId43"/>
    <p:sldId id="796" r:id="rId44"/>
    <p:sldId id="807" r:id="rId45"/>
    <p:sldId id="808" r:id="rId46"/>
    <p:sldId id="805" r:id="rId47"/>
    <p:sldId id="806" r:id="rId48"/>
    <p:sldId id="803" r:id="rId49"/>
    <p:sldId id="804" r:id="rId50"/>
    <p:sldId id="801" r:id="rId51"/>
    <p:sldId id="802" r:id="rId52"/>
    <p:sldId id="799" r:id="rId53"/>
    <p:sldId id="800" r:id="rId54"/>
    <p:sldId id="797" r:id="rId55"/>
    <p:sldId id="798" r:id="rId56"/>
    <p:sldId id="815" r:id="rId57"/>
    <p:sldId id="754" r:id="rId58"/>
    <p:sldId id="722" r:id="rId59"/>
    <p:sldId id="763" r:id="rId60"/>
    <p:sldId id="723" r:id="rId61"/>
    <p:sldId id="756" r:id="rId62"/>
    <p:sldId id="720" r:id="rId63"/>
    <p:sldId id="757" r:id="rId64"/>
    <p:sldId id="718" r:id="rId65"/>
    <p:sldId id="758" r:id="rId66"/>
    <p:sldId id="719" r:id="rId67"/>
    <p:sldId id="764" r:id="rId68"/>
    <p:sldId id="816" r:id="rId69"/>
    <p:sldId id="762" r:id="rId70"/>
    <p:sldId id="811" r:id="rId71"/>
    <p:sldId id="765" r:id="rId72"/>
    <p:sldId id="716" r:id="rId73"/>
    <p:sldId id="766" r:id="rId74"/>
    <p:sldId id="768" r:id="rId75"/>
    <p:sldId id="769" r:id="rId76"/>
    <p:sldId id="767" r:id="rId77"/>
    <p:sldId id="770" r:id="rId78"/>
    <p:sldId id="717" r:id="rId79"/>
    <p:sldId id="771" r:id="rId80"/>
    <p:sldId id="814" r:id="rId81"/>
    <p:sldId id="812" r:id="rId82"/>
    <p:sldId id="774" r:id="rId83"/>
    <p:sldId id="775" r:id="rId84"/>
    <p:sldId id="776" r:id="rId85"/>
    <p:sldId id="777" r:id="rId86"/>
    <p:sldId id="778" r:id="rId87"/>
    <p:sldId id="779" r:id="rId88"/>
    <p:sldId id="783" r:id="rId8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003399"/>
    <a:srgbClr val="000099"/>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50" d="100"/>
          <a:sy n="150" d="100"/>
        </p:scale>
        <p:origin x="-898" y="-269"/>
      </p:cViewPr>
      <p:guideLst>
        <p:guide orient="horz" pos="1620"/>
        <p:guide pos="2880"/>
      </p:guideLst>
    </p:cSldViewPr>
  </p:slideViewPr>
  <p:outlineViewPr>
    <p:cViewPr>
      <p:scale>
        <a:sx n="33" d="100"/>
        <a:sy n="33" d="100"/>
      </p:scale>
      <p:origin x="53" y="2965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notesMaster" Target="notesMasters/notesMaster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viewProps" Target="viewProps.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A0C020-4452-4DAD-8151-AD7C076F224C}" type="datetimeFigureOut">
              <a:rPr lang="en-US" smtClean="0"/>
              <a:t>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F29560-650F-4321-8EB9-1E4A6AB67F96}" type="slidenum">
              <a:rPr lang="en-US" smtClean="0"/>
              <a:t>‹#›</a:t>
            </a:fld>
            <a:endParaRPr lang="en-US"/>
          </a:p>
        </p:txBody>
      </p:sp>
    </p:spTree>
    <p:extLst>
      <p:ext uri="{BB962C8B-B14F-4D97-AF65-F5344CB8AC3E}">
        <p14:creationId xmlns:p14="http://schemas.microsoft.com/office/powerpoint/2010/main" val="930605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A103D69-15DE-4EE9-B54D-288A833829CB}" type="datetimeFigureOut">
              <a:rPr lang="en-US" smtClean="0"/>
              <a:t>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09331-AC6C-4E67-B5A0-282A07293C90}" type="slidenum">
              <a:rPr lang="en-US" smtClean="0"/>
              <a:t>‹#›</a:t>
            </a:fld>
            <a:endParaRPr lang="en-US"/>
          </a:p>
        </p:txBody>
      </p:sp>
    </p:spTree>
    <p:extLst>
      <p:ext uri="{BB962C8B-B14F-4D97-AF65-F5344CB8AC3E}">
        <p14:creationId xmlns:p14="http://schemas.microsoft.com/office/powerpoint/2010/main" val="2073408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t>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09331-AC6C-4E67-B5A0-282A07293C90}" type="slidenum">
              <a:rPr lang="en-US" smtClean="0"/>
              <a:t>‹#›</a:t>
            </a:fld>
            <a:endParaRPr lang="en-US"/>
          </a:p>
        </p:txBody>
      </p:sp>
    </p:spTree>
    <p:extLst>
      <p:ext uri="{BB962C8B-B14F-4D97-AF65-F5344CB8AC3E}">
        <p14:creationId xmlns:p14="http://schemas.microsoft.com/office/powerpoint/2010/main" val="18489302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t>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09331-AC6C-4E67-B5A0-282A07293C90}" type="slidenum">
              <a:rPr lang="en-US" smtClean="0"/>
              <a:t>‹#›</a:t>
            </a:fld>
            <a:endParaRPr lang="en-US"/>
          </a:p>
        </p:txBody>
      </p:sp>
    </p:spTree>
    <p:extLst>
      <p:ext uri="{BB962C8B-B14F-4D97-AF65-F5344CB8AC3E}">
        <p14:creationId xmlns:p14="http://schemas.microsoft.com/office/powerpoint/2010/main" val="22521833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641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838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7230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6907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2/7/2024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1013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2/7/2024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76732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2/7/2024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9866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4503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t>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09331-AC6C-4E67-B5A0-282A07293C90}" type="slidenum">
              <a:rPr lang="en-US" smtClean="0"/>
              <a:t>‹#›</a:t>
            </a:fld>
            <a:endParaRPr lang="en-US"/>
          </a:p>
        </p:txBody>
      </p:sp>
    </p:spTree>
    <p:extLst>
      <p:ext uri="{BB962C8B-B14F-4D97-AF65-F5344CB8AC3E}">
        <p14:creationId xmlns:p14="http://schemas.microsoft.com/office/powerpoint/2010/main" val="2733262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8707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6220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7828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3040196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5527070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78193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5940095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1654204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0199642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808359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103D69-15DE-4EE9-B54D-288A833829CB}" type="datetimeFigureOut">
              <a:rPr lang="en-US" smtClean="0"/>
              <a:t>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09331-AC6C-4E67-B5A0-282A07293C90}" type="slidenum">
              <a:rPr lang="en-US" smtClean="0"/>
              <a:t>‹#›</a:t>
            </a:fld>
            <a:endParaRPr lang="en-US"/>
          </a:p>
        </p:txBody>
      </p:sp>
    </p:spTree>
    <p:extLst>
      <p:ext uri="{BB962C8B-B14F-4D97-AF65-F5344CB8AC3E}">
        <p14:creationId xmlns:p14="http://schemas.microsoft.com/office/powerpoint/2010/main" val="2876723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84201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8535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65941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34804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9013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81094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2403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8751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5351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8223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103D69-15DE-4EE9-B54D-288A833829CB}" type="datetimeFigureOut">
              <a:rPr lang="en-US" smtClean="0"/>
              <a:t>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109331-AC6C-4E67-B5A0-282A07293C90}" type="slidenum">
              <a:rPr lang="en-US" smtClean="0"/>
              <a:t>‹#›</a:t>
            </a:fld>
            <a:endParaRPr lang="en-US"/>
          </a:p>
        </p:txBody>
      </p:sp>
    </p:spTree>
    <p:extLst>
      <p:ext uri="{BB962C8B-B14F-4D97-AF65-F5344CB8AC3E}">
        <p14:creationId xmlns:p14="http://schemas.microsoft.com/office/powerpoint/2010/main" val="2206908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7621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103D69-15DE-4EE9-B54D-288A833829CB}" type="datetimeFigureOut">
              <a:rPr lang="en-US" smtClean="0"/>
              <a:t>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109331-AC6C-4E67-B5A0-282A07293C90}" type="slidenum">
              <a:rPr lang="en-US" smtClean="0"/>
              <a:t>‹#›</a:t>
            </a:fld>
            <a:endParaRPr lang="en-US"/>
          </a:p>
        </p:txBody>
      </p:sp>
    </p:spTree>
    <p:extLst>
      <p:ext uri="{BB962C8B-B14F-4D97-AF65-F5344CB8AC3E}">
        <p14:creationId xmlns:p14="http://schemas.microsoft.com/office/powerpoint/2010/main" val="369255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103D69-15DE-4EE9-B54D-288A833829CB}" type="datetimeFigureOut">
              <a:rPr lang="en-US" smtClean="0"/>
              <a:t>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109331-AC6C-4E67-B5A0-282A07293C90}" type="slidenum">
              <a:rPr lang="en-US" smtClean="0"/>
              <a:t>‹#›</a:t>
            </a:fld>
            <a:endParaRPr lang="en-US"/>
          </a:p>
        </p:txBody>
      </p:sp>
    </p:spTree>
    <p:extLst>
      <p:ext uri="{BB962C8B-B14F-4D97-AF65-F5344CB8AC3E}">
        <p14:creationId xmlns:p14="http://schemas.microsoft.com/office/powerpoint/2010/main" val="1659843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103D69-15DE-4EE9-B54D-288A833829CB}" type="datetimeFigureOut">
              <a:rPr lang="en-US" smtClean="0"/>
              <a:t>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109331-AC6C-4E67-B5A0-282A07293C90}" type="slidenum">
              <a:rPr lang="en-US" smtClean="0"/>
              <a:t>‹#›</a:t>
            </a:fld>
            <a:endParaRPr lang="en-US"/>
          </a:p>
        </p:txBody>
      </p:sp>
    </p:spTree>
    <p:extLst>
      <p:ext uri="{BB962C8B-B14F-4D97-AF65-F5344CB8AC3E}">
        <p14:creationId xmlns:p14="http://schemas.microsoft.com/office/powerpoint/2010/main" val="3245579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t>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109331-AC6C-4E67-B5A0-282A07293C90}" type="slidenum">
              <a:rPr lang="en-US" smtClean="0"/>
              <a:t>‹#›</a:t>
            </a:fld>
            <a:endParaRPr lang="en-US"/>
          </a:p>
        </p:txBody>
      </p:sp>
    </p:spTree>
    <p:extLst>
      <p:ext uri="{BB962C8B-B14F-4D97-AF65-F5344CB8AC3E}">
        <p14:creationId xmlns:p14="http://schemas.microsoft.com/office/powerpoint/2010/main" val="3684156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t>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109331-AC6C-4E67-B5A0-282A07293C90}" type="slidenum">
              <a:rPr lang="en-US" smtClean="0"/>
              <a:t>‹#›</a:t>
            </a:fld>
            <a:endParaRPr lang="en-US"/>
          </a:p>
        </p:txBody>
      </p:sp>
    </p:spTree>
    <p:extLst>
      <p:ext uri="{BB962C8B-B14F-4D97-AF65-F5344CB8AC3E}">
        <p14:creationId xmlns:p14="http://schemas.microsoft.com/office/powerpoint/2010/main" val="4151857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1.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A103D69-15DE-4EE9-B54D-288A833829CB}" type="datetimeFigureOut">
              <a:rPr lang="en-US" smtClean="0"/>
              <a:t>2/7/2024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D109331-AC6C-4E67-B5A0-282A07293C90}" type="slidenum">
              <a:rPr lang="en-US" smtClean="0"/>
              <a:t>‹#›</a:t>
            </a:fld>
            <a:endParaRPr lang="en-US"/>
          </a:p>
        </p:txBody>
      </p:sp>
    </p:spTree>
    <p:extLst>
      <p:ext uri="{BB962C8B-B14F-4D97-AF65-F5344CB8AC3E}">
        <p14:creationId xmlns:p14="http://schemas.microsoft.com/office/powerpoint/2010/main" val="3063467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76917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854616631"/>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499360"/>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5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6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6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363626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16503"/>
            <a:ext cx="9144000" cy="4893647"/>
          </a:xfrm>
          <a:prstGeom prst="rect">
            <a:avLst/>
          </a:prstGeom>
        </p:spPr>
        <p:txBody>
          <a:bodyPr wrap="square">
            <a:spAutoFit/>
          </a:bodyPr>
          <a:lstStyle/>
          <a:p>
            <a:pPr algn="just"/>
            <a:r>
              <a:rPr lang="en-US" sz="5200" dirty="0" smtClean="0">
                <a:solidFill>
                  <a:srgbClr val="C00000"/>
                </a:solidFill>
              </a:rPr>
              <a:t>…</a:t>
            </a:r>
            <a:r>
              <a:rPr lang="vi-VN" sz="5200" dirty="0" smtClean="0">
                <a:solidFill>
                  <a:srgbClr val="000080"/>
                </a:solidFill>
                <a:latin typeface="+mj-lt"/>
              </a:rPr>
              <a:t> </a:t>
            </a:r>
            <a:r>
              <a:rPr lang="vi-VN" sz="5200" dirty="0">
                <a:solidFill>
                  <a:srgbClr val="002060"/>
                </a:solidFill>
                <a:latin typeface="+mj-lt"/>
              </a:rPr>
              <a:t>Xin Chúa khoan nhân, ban xuống muôn ân cho chúng con một năm thắm tươi. Xin Chúa khoan nhân ban xuống muôn ân cho chúng con một năm sáng ngời.</a:t>
            </a:r>
            <a:endParaRPr lang="en-US" sz="5200" dirty="0">
              <a:solidFill>
                <a:srgbClr val="002060"/>
              </a:solidFill>
            </a:endParaRPr>
          </a:p>
        </p:txBody>
      </p:sp>
    </p:spTree>
    <p:extLst>
      <p:ext uri="{BB962C8B-B14F-4D97-AF65-F5344CB8AC3E}">
        <p14:creationId xmlns:p14="http://schemas.microsoft.com/office/powerpoint/2010/main" val="32616725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684632"/>
            <a:ext cx="9144000" cy="4212692"/>
          </a:xfrm>
          <a:prstGeom prst="rect">
            <a:avLst/>
          </a:prstGeom>
        </p:spPr>
        <p:txBody>
          <a:bodyPr wrap="square">
            <a:spAutoFit/>
          </a:bodyPr>
          <a:lstStyle/>
          <a:p>
            <a:pPr algn="just">
              <a:lnSpc>
                <a:spcPct val="105000"/>
              </a:lnSpc>
            </a:pPr>
            <a:r>
              <a:rPr lang="en-US" sz="5100" u="sng" dirty="0" smtClean="0">
                <a:solidFill>
                  <a:srgbClr val="C00000"/>
                </a:solidFill>
                <a:latin typeface="+mj-lt"/>
              </a:rPr>
              <a:t>Tk2:</a:t>
            </a:r>
            <a:r>
              <a:rPr lang="en-US" sz="5100" dirty="0" smtClean="0">
                <a:solidFill>
                  <a:srgbClr val="000080"/>
                </a:solidFill>
                <a:latin typeface="+mj-lt"/>
              </a:rPr>
              <a:t> </a:t>
            </a:r>
            <a:r>
              <a:rPr lang="en-US" sz="5100" dirty="0" err="1">
                <a:solidFill>
                  <a:srgbClr val="002060"/>
                </a:solidFill>
                <a:latin typeface="+mj-lt"/>
              </a:rPr>
              <a:t>Lòng</a:t>
            </a:r>
            <a:r>
              <a:rPr lang="en-US" sz="5100" dirty="0">
                <a:solidFill>
                  <a:srgbClr val="002060"/>
                </a:solidFill>
                <a:latin typeface="+mj-lt"/>
              </a:rPr>
              <a:t> con </a:t>
            </a:r>
            <a:r>
              <a:rPr lang="en-US" sz="5100" dirty="0" err="1">
                <a:solidFill>
                  <a:srgbClr val="002060"/>
                </a:solidFill>
                <a:latin typeface="+mj-lt"/>
              </a:rPr>
              <a:t>thiết</a:t>
            </a:r>
            <a:r>
              <a:rPr lang="en-US" sz="5100" dirty="0">
                <a:solidFill>
                  <a:srgbClr val="002060"/>
                </a:solidFill>
                <a:latin typeface="+mj-lt"/>
              </a:rPr>
              <a:t> </a:t>
            </a:r>
            <a:r>
              <a:rPr lang="en-US" sz="5100" dirty="0" err="1">
                <a:solidFill>
                  <a:srgbClr val="002060"/>
                </a:solidFill>
                <a:latin typeface="+mj-lt"/>
              </a:rPr>
              <a:t>tha</a:t>
            </a:r>
            <a:r>
              <a:rPr lang="en-US" sz="5100" dirty="0">
                <a:solidFill>
                  <a:srgbClr val="002060"/>
                </a:solidFill>
                <a:latin typeface="+mj-lt"/>
              </a:rPr>
              <a:t> </a:t>
            </a:r>
            <a:r>
              <a:rPr lang="en-US" sz="5100" dirty="0" err="1">
                <a:solidFill>
                  <a:srgbClr val="002060"/>
                </a:solidFill>
                <a:latin typeface="+mj-lt"/>
              </a:rPr>
              <a:t>muôn</a:t>
            </a:r>
            <a:r>
              <a:rPr lang="en-US" sz="5100" dirty="0">
                <a:solidFill>
                  <a:srgbClr val="002060"/>
                </a:solidFill>
                <a:latin typeface="+mj-lt"/>
              </a:rPr>
              <a:t> </a:t>
            </a:r>
            <a:r>
              <a:rPr lang="en-US" sz="5100" dirty="0" err="1" smtClean="0">
                <a:solidFill>
                  <a:srgbClr val="002060"/>
                </a:solidFill>
                <a:latin typeface="+mj-lt"/>
              </a:rPr>
              <a:t>vàn</a:t>
            </a:r>
            <a:r>
              <a:rPr lang="en-US" sz="5100" dirty="0" smtClean="0">
                <a:solidFill>
                  <a:srgbClr val="002060"/>
                </a:solidFill>
                <a:latin typeface="+mj-lt"/>
              </a:rPr>
              <a:t>: </a:t>
            </a:r>
            <a:r>
              <a:rPr lang="en-US" sz="5100" dirty="0" err="1">
                <a:solidFill>
                  <a:srgbClr val="002060"/>
                </a:solidFill>
                <a:latin typeface="+mj-lt"/>
              </a:rPr>
              <a:t>Trông</a:t>
            </a:r>
            <a:r>
              <a:rPr lang="en-US" sz="5100" dirty="0">
                <a:solidFill>
                  <a:srgbClr val="002060"/>
                </a:solidFill>
                <a:latin typeface="+mj-lt"/>
              </a:rPr>
              <a:t> </a:t>
            </a:r>
            <a:r>
              <a:rPr lang="en-US" sz="5100" dirty="0" err="1">
                <a:solidFill>
                  <a:srgbClr val="002060"/>
                </a:solidFill>
                <a:latin typeface="+mj-lt"/>
              </a:rPr>
              <a:t>mong</a:t>
            </a:r>
            <a:r>
              <a:rPr lang="en-US" sz="5100" dirty="0">
                <a:solidFill>
                  <a:srgbClr val="002060"/>
                </a:solidFill>
                <a:latin typeface="+mj-lt"/>
              </a:rPr>
              <a:t> </a:t>
            </a:r>
            <a:r>
              <a:rPr lang="en-US" sz="5100" dirty="0" err="1">
                <a:solidFill>
                  <a:srgbClr val="002060"/>
                </a:solidFill>
                <a:latin typeface="+mj-lt"/>
              </a:rPr>
              <a:t>Chúa</a:t>
            </a:r>
            <a:r>
              <a:rPr lang="en-US" sz="5100" dirty="0">
                <a:solidFill>
                  <a:srgbClr val="002060"/>
                </a:solidFill>
                <a:latin typeface="+mj-lt"/>
              </a:rPr>
              <a:t> ban </a:t>
            </a:r>
            <a:r>
              <a:rPr lang="en-US" sz="5100" dirty="0" err="1">
                <a:solidFill>
                  <a:srgbClr val="002060"/>
                </a:solidFill>
                <a:latin typeface="+mj-lt"/>
              </a:rPr>
              <a:t>hồng</a:t>
            </a:r>
            <a:r>
              <a:rPr lang="en-US" sz="5100" dirty="0">
                <a:solidFill>
                  <a:srgbClr val="002060"/>
                </a:solidFill>
                <a:latin typeface="+mj-lt"/>
              </a:rPr>
              <a:t> </a:t>
            </a:r>
            <a:r>
              <a:rPr lang="en-US" sz="5100" dirty="0" err="1">
                <a:solidFill>
                  <a:srgbClr val="002060"/>
                </a:solidFill>
                <a:latin typeface="+mj-lt"/>
              </a:rPr>
              <a:t>ân</a:t>
            </a:r>
            <a:r>
              <a:rPr lang="en-US" sz="5100" dirty="0">
                <a:solidFill>
                  <a:srgbClr val="002060"/>
                </a:solidFill>
                <a:latin typeface="+mj-lt"/>
              </a:rPr>
              <a:t> </a:t>
            </a:r>
            <a:r>
              <a:rPr lang="en-US" sz="5100" dirty="0" err="1">
                <a:solidFill>
                  <a:srgbClr val="002060"/>
                </a:solidFill>
                <a:latin typeface="+mj-lt"/>
              </a:rPr>
              <a:t>mẹ</a:t>
            </a:r>
            <a:r>
              <a:rPr lang="en-US" sz="5100" dirty="0">
                <a:solidFill>
                  <a:srgbClr val="002060"/>
                </a:solidFill>
                <a:latin typeface="+mj-lt"/>
              </a:rPr>
              <a:t> cha </a:t>
            </a:r>
            <a:r>
              <a:rPr lang="en-US" sz="5100" dirty="0" err="1">
                <a:solidFill>
                  <a:srgbClr val="002060"/>
                </a:solidFill>
                <a:latin typeface="+mj-lt"/>
              </a:rPr>
              <a:t>quyến</a:t>
            </a:r>
            <a:r>
              <a:rPr lang="en-US" sz="5100" dirty="0">
                <a:solidFill>
                  <a:srgbClr val="002060"/>
                </a:solidFill>
                <a:latin typeface="+mj-lt"/>
              </a:rPr>
              <a:t> </a:t>
            </a:r>
            <a:r>
              <a:rPr lang="en-US" sz="5100" dirty="0" err="1">
                <a:solidFill>
                  <a:srgbClr val="002060"/>
                </a:solidFill>
                <a:latin typeface="+mj-lt"/>
              </a:rPr>
              <a:t>thân</a:t>
            </a:r>
            <a:r>
              <a:rPr lang="en-US" sz="5100" dirty="0">
                <a:solidFill>
                  <a:srgbClr val="002060"/>
                </a:solidFill>
                <a:latin typeface="+mj-lt"/>
              </a:rPr>
              <a:t> </a:t>
            </a:r>
            <a:r>
              <a:rPr lang="en-US" sz="5100" dirty="0" err="1">
                <a:solidFill>
                  <a:srgbClr val="002060"/>
                </a:solidFill>
                <a:latin typeface="+mj-lt"/>
              </a:rPr>
              <a:t>bằng</a:t>
            </a:r>
            <a:r>
              <a:rPr lang="en-US" sz="5100" dirty="0">
                <a:solidFill>
                  <a:srgbClr val="002060"/>
                </a:solidFill>
                <a:latin typeface="+mj-lt"/>
              </a:rPr>
              <a:t> </a:t>
            </a:r>
            <a:r>
              <a:rPr lang="en-US" sz="5100" dirty="0" err="1" smtClean="0">
                <a:solidFill>
                  <a:srgbClr val="002060"/>
                </a:solidFill>
                <a:latin typeface="+mj-lt"/>
              </a:rPr>
              <a:t>hữu</a:t>
            </a:r>
            <a:r>
              <a:rPr lang="en-US" sz="5100" dirty="0" smtClean="0">
                <a:solidFill>
                  <a:srgbClr val="002060"/>
                </a:solidFill>
                <a:latin typeface="+mj-lt"/>
              </a:rPr>
              <a:t>, </a:t>
            </a:r>
            <a:r>
              <a:rPr lang="en-US" sz="5100" dirty="0" err="1">
                <a:solidFill>
                  <a:srgbClr val="002060"/>
                </a:solidFill>
                <a:latin typeface="+mj-lt"/>
              </a:rPr>
              <a:t>sống</a:t>
            </a:r>
            <a:r>
              <a:rPr lang="en-US" sz="5100" dirty="0">
                <a:solidFill>
                  <a:srgbClr val="002060"/>
                </a:solidFill>
                <a:latin typeface="+mj-lt"/>
              </a:rPr>
              <a:t> </a:t>
            </a:r>
            <a:r>
              <a:rPr lang="en-US" sz="5100" dirty="0" err="1">
                <a:solidFill>
                  <a:srgbClr val="002060"/>
                </a:solidFill>
                <a:latin typeface="+mj-lt"/>
              </a:rPr>
              <a:t>lâu</a:t>
            </a:r>
            <a:r>
              <a:rPr lang="en-US" sz="5100" dirty="0">
                <a:solidFill>
                  <a:srgbClr val="002060"/>
                </a:solidFill>
                <a:latin typeface="+mj-lt"/>
              </a:rPr>
              <a:t> </a:t>
            </a:r>
            <a:r>
              <a:rPr lang="en-US" sz="5100" dirty="0" err="1">
                <a:solidFill>
                  <a:srgbClr val="002060"/>
                </a:solidFill>
                <a:latin typeface="+mj-lt"/>
              </a:rPr>
              <a:t>xác</a:t>
            </a:r>
            <a:r>
              <a:rPr lang="en-US" sz="5100" dirty="0">
                <a:solidFill>
                  <a:srgbClr val="002060"/>
                </a:solidFill>
                <a:latin typeface="+mj-lt"/>
              </a:rPr>
              <a:t> </a:t>
            </a:r>
            <a:r>
              <a:rPr lang="en-US" sz="5100" dirty="0" err="1">
                <a:solidFill>
                  <a:srgbClr val="002060"/>
                </a:solidFill>
                <a:latin typeface="+mj-lt"/>
              </a:rPr>
              <a:t>hồn</a:t>
            </a:r>
            <a:r>
              <a:rPr lang="en-US" sz="5100" dirty="0">
                <a:solidFill>
                  <a:srgbClr val="002060"/>
                </a:solidFill>
                <a:latin typeface="+mj-lt"/>
              </a:rPr>
              <a:t> </a:t>
            </a:r>
            <a:r>
              <a:rPr lang="en-US" sz="5100" dirty="0" err="1">
                <a:solidFill>
                  <a:srgbClr val="002060"/>
                </a:solidFill>
                <a:latin typeface="+mj-lt"/>
              </a:rPr>
              <a:t>hỉ</a:t>
            </a:r>
            <a:r>
              <a:rPr lang="en-US" sz="5100" dirty="0">
                <a:solidFill>
                  <a:srgbClr val="002060"/>
                </a:solidFill>
                <a:latin typeface="+mj-lt"/>
              </a:rPr>
              <a:t> </a:t>
            </a:r>
            <a:r>
              <a:rPr lang="en-US" sz="5100" dirty="0" err="1">
                <a:solidFill>
                  <a:srgbClr val="002060"/>
                </a:solidFill>
                <a:latin typeface="+mj-lt"/>
              </a:rPr>
              <a:t>hoan</a:t>
            </a:r>
            <a:r>
              <a:rPr lang="en-US" sz="5100" dirty="0">
                <a:solidFill>
                  <a:srgbClr val="002060"/>
                </a:solidFill>
                <a:latin typeface="+mj-lt"/>
              </a:rPr>
              <a:t>.</a:t>
            </a:r>
          </a:p>
        </p:txBody>
      </p:sp>
    </p:spTree>
    <p:extLst>
      <p:ext uri="{BB962C8B-B14F-4D97-AF65-F5344CB8AC3E}">
        <p14:creationId xmlns:p14="http://schemas.microsoft.com/office/powerpoint/2010/main" val="2749515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209550"/>
            <a:ext cx="9144000" cy="4708981"/>
          </a:xfrm>
          <a:prstGeom prst="rect">
            <a:avLst/>
          </a:prstGeom>
        </p:spPr>
        <p:txBody>
          <a:bodyPr wrap="square">
            <a:spAutoFit/>
          </a:bodyPr>
          <a:lstStyle/>
          <a:p>
            <a:pPr algn="just"/>
            <a:r>
              <a:rPr lang="en-US" sz="5000" u="sng" dirty="0" err="1" smtClean="0">
                <a:solidFill>
                  <a:srgbClr val="C00000"/>
                </a:solidFill>
              </a:rPr>
              <a:t>Đk</a:t>
            </a:r>
            <a:r>
              <a:rPr lang="en-US" sz="5000" u="sng" dirty="0" smtClean="0">
                <a:solidFill>
                  <a:srgbClr val="C00000"/>
                </a:solidFill>
              </a:rPr>
              <a:t>:</a:t>
            </a:r>
            <a:r>
              <a:rPr lang="vi-VN" sz="5000" dirty="0" smtClean="0">
                <a:solidFill>
                  <a:srgbClr val="000080"/>
                </a:solidFill>
                <a:latin typeface="+mj-lt"/>
              </a:rPr>
              <a:t> </a:t>
            </a:r>
            <a:r>
              <a:rPr lang="vi-VN" sz="5000" dirty="0">
                <a:solidFill>
                  <a:srgbClr val="002060"/>
                </a:solidFill>
                <a:latin typeface="+mj-lt"/>
              </a:rPr>
              <a:t>Chúa </a:t>
            </a:r>
            <a:r>
              <a:rPr lang="vi-VN" sz="5000" dirty="0" smtClean="0">
                <a:solidFill>
                  <a:srgbClr val="002060"/>
                </a:solidFill>
                <a:latin typeface="+mj-lt"/>
              </a:rPr>
              <a:t>ôi</a:t>
            </a:r>
            <a:r>
              <a:rPr lang="en-US" sz="5000" dirty="0" smtClean="0">
                <a:solidFill>
                  <a:srgbClr val="002060"/>
                </a:solidFill>
              </a:rPr>
              <a:t>!</a:t>
            </a:r>
            <a:r>
              <a:rPr lang="vi-VN" sz="5000" dirty="0" smtClean="0">
                <a:solidFill>
                  <a:srgbClr val="002060"/>
                </a:solidFill>
                <a:latin typeface="+mj-lt"/>
              </a:rPr>
              <a:t> </a:t>
            </a:r>
            <a:r>
              <a:rPr lang="en-US" sz="5000" dirty="0" smtClean="0">
                <a:solidFill>
                  <a:srgbClr val="002060"/>
                </a:solidFill>
              </a:rPr>
              <a:t>N</a:t>
            </a:r>
            <a:r>
              <a:rPr lang="vi-VN" sz="5000" dirty="0" smtClean="0">
                <a:solidFill>
                  <a:srgbClr val="002060"/>
                </a:solidFill>
                <a:latin typeface="+mj-lt"/>
              </a:rPr>
              <a:t>ay </a:t>
            </a:r>
            <a:r>
              <a:rPr lang="vi-VN" sz="5000" dirty="0">
                <a:solidFill>
                  <a:srgbClr val="002060"/>
                </a:solidFill>
                <a:latin typeface="+mj-lt"/>
              </a:rPr>
              <a:t>ngày </a:t>
            </a:r>
            <a:r>
              <a:rPr lang="vi-VN" sz="5000" dirty="0" smtClean="0">
                <a:solidFill>
                  <a:srgbClr val="002060"/>
                </a:solidFill>
                <a:latin typeface="+mj-lt"/>
              </a:rPr>
              <a:t>xuân</a:t>
            </a:r>
            <a:r>
              <a:rPr lang="en-US" sz="5000" dirty="0" smtClean="0">
                <a:solidFill>
                  <a:srgbClr val="002060"/>
                </a:solidFill>
              </a:rPr>
              <a:t>, </a:t>
            </a:r>
            <a:r>
              <a:rPr lang="vi-VN" sz="5000" dirty="0" smtClean="0">
                <a:solidFill>
                  <a:srgbClr val="002060"/>
                </a:solidFill>
                <a:latin typeface="+mj-lt"/>
              </a:rPr>
              <a:t>hồn </a:t>
            </a:r>
            <a:r>
              <a:rPr lang="vi-VN" sz="5000" dirty="0">
                <a:solidFill>
                  <a:srgbClr val="002060"/>
                </a:solidFill>
                <a:latin typeface="+mj-lt"/>
              </a:rPr>
              <a:t>con say sưa trong sắc hương. Thoáng muôn cung ca </a:t>
            </a:r>
            <a:r>
              <a:rPr lang="vi-VN" sz="5000" dirty="0" smtClean="0">
                <a:solidFill>
                  <a:srgbClr val="002060"/>
                </a:solidFill>
                <a:latin typeface="+mj-lt"/>
              </a:rPr>
              <a:t>đàn</a:t>
            </a:r>
            <a:r>
              <a:rPr lang="en-US" sz="5000" dirty="0" smtClean="0">
                <a:solidFill>
                  <a:srgbClr val="002060"/>
                </a:solidFill>
              </a:rPr>
              <a:t>,</a:t>
            </a:r>
            <a:r>
              <a:rPr lang="vi-VN" sz="5000" dirty="0" smtClean="0">
                <a:solidFill>
                  <a:srgbClr val="002060"/>
                </a:solidFill>
                <a:latin typeface="+mj-lt"/>
              </a:rPr>
              <a:t> </a:t>
            </a:r>
            <a:r>
              <a:rPr lang="en-US" sz="5000" dirty="0" smtClean="0">
                <a:solidFill>
                  <a:srgbClr val="002060"/>
                </a:solidFill>
              </a:rPr>
              <a:t>n</a:t>
            </a:r>
            <a:r>
              <a:rPr lang="vi-VN" sz="5000" dirty="0" smtClean="0">
                <a:solidFill>
                  <a:srgbClr val="002060"/>
                </a:solidFill>
                <a:latin typeface="+mj-lt"/>
              </a:rPr>
              <a:t>hịp </a:t>
            </a:r>
            <a:r>
              <a:rPr lang="vi-VN" sz="5000" dirty="0">
                <a:solidFill>
                  <a:srgbClr val="002060"/>
                </a:solidFill>
                <a:latin typeface="+mj-lt"/>
              </a:rPr>
              <a:t>lừng vang hoà với thiều quang. Dâng trái tim trung trinh, chúng con mừng Danh </a:t>
            </a:r>
            <a:r>
              <a:rPr lang="vi-VN" sz="5000" dirty="0" smtClean="0">
                <a:solidFill>
                  <a:srgbClr val="002060"/>
                </a:solidFill>
                <a:latin typeface="+mj-lt"/>
              </a:rPr>
              <a:t>Thánh</a:t>
            </a:r>
            <a:r>
              <a:rPr lang="en-US" sz="5000" dirty="0" smtClean="0">
                <a:solidFill>
                  <a:srgbClr val="002060"/>
                </a:solidFill>
              </a:rPr>
              <a:t>…</a:t>
            </a:r>
            <a:endParaRPr lang="en-US" sz="5000" dirty="0">
              <a:solidFill>
                <a:srgbClr val="002060"/>
              </a:solidFill>
            </a:endParaRPr>
          </a:p>
        </p:txBody>
      </p:sp>
    </p:spTree>
    <p:extLst>
      <p:ext uri="{BB962C8B-B14F-4D97-AF65-F5344CB8AC3E}">
        <p14:creationId xmlns:p14="http://schemas.microsoft.com/office/powerpoint/2010/main" val="40125933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16503"/>
            <a:ext cx="9144000" cy="4893647"/>
          </a:xfrm>
          <a:prstGeom prst="rect">
            <a:avLst/>
          </a:prstGeom>
        </p:spPr>
        <p:txBody>
          <a:bodyPr wrap="square">
            <a:spAutoFit/>
          </a:bodyPr>
          <a:lstStyle/>
          <a:p>
            <a:pPr algn="just"/>
            <a:r>
              <a:rPr lang="en-US" sz="5200" dirty="0" smtClean="0">
                <a:solidFill>
                  <a:srgbClr val="C00000"/>
                </a:solidFill>
              </a:rPr>
              <a:t>…</a:t>
            </a:r>
            <a:r>
              <a:rPr lang="vi-VN" sz="5200" dirty="0" smtClean="0">
                <a:solidFill>
                  <a:srgbClr val="000080"/>
                </a:solidFill>
                <a:latin typeface="+mj-lt"/>
              </a:rPr>
              <a:t> </a:t>
            </a:r>
            <a:r>
              <a:rPr lang="vi-VN" sz="5200" dirty="0">
                <a:solidFill>
                  <a:srgbClr val="002060"/>
                </a:solidFill>
                <a:latin typeface="+mj-lt"/>
              </a:rPr>
              <a:t>Xin Chúa khoan nhân, ban xuống muôn ân cho chúng con một năm thắm tươi. Xin Chúa khoan nhân ban xuống muôn ân cho chúng con một năm sáng ngời.</a:t>
            </a:r>
            <a:endParaRPr lang="en-US" sz="5200" dirty="0">
              <a:solidFill>
                <a:srgbClr val="002060"/>
              </a:solidFill>
            </a:endParaRPr>
          </a:p>
        </p:txBody>
      </p:sp>
    </p:spTree>
    <p:extLst>
      <p:ext uri="{BB962C8B-B14F-4D97-AF65-F5344CB8AC3E}">
        <p14:creationId xmlns:p14="http://schemas.microsoft.com/office/powerpoint/2010/main" val="38998150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852428"/>
            <a:ext cx="9144000" cy="3293209"/>
          </a:xfrm>
          <a:prstGeom prst="rect">
            <a:avLst/>
          </a:prstGeom>
        </p:spPr>
        <p:txBody>
          <a:bodyPr wrap="square">
            <a:spAutoFit/>
          </a:bodyPr>
          <a:lstStyle/>
          <a:p>
            <a:pPr algn="just"/>
            <a:r>
              <a:rPr lang="en-US" sz="5200" u="sng" dirty="0" smtClean="0">
                <a:solidFill>
                  <a:srgbClr val="C00000"/>
                </a:solidFill>
                <a:latin typeface="+mj-lt"/>
              </a:rPr>
              <a:t>Tk3:</a:t>
            </a:r>
            <a:r>
              <a:rPr lang="vi-VN" sz="5200" dirty="0" smtClean="0">
                <a:solidFill>
                  <a:srgbClr val="000080"/>
                </a:solidFill>
                <a:latin typeface="+mj-lt"/>
              </a:rPr>
              <a:t> </a:t>
            </a:r>
            <a:r>
              <a:rPr lang="vi-VN" sz="5200" dirty="0">
                <a:solidFill>
                  <a:srgbClr val="002060"/>
                </a:solidFill>
                <a:latin typeface="+mj-lt"/>
              </a:rPr>
              <a:t>Lòng con thiết tha muôn </a:t>
            </a:r>
            <a:r>
              <a:rPr lang="vi-VN" sz="5200" dirty="0" smtClean="0">
                <a:solidFill>
                  <a:srgbClr val="002060"/>
                </a:solidFill>
                <a:latin typeface="+mj-lt"/>
              </a:rPr>
              <a:t>vàn</a:t>
            </a:r>
            <a:r>
              <a:rPr lang="en-US" sz="5200" dirty="0" smtClean="0">
                <a:solidFill>
                  <a:srgbClr val="002060"/>
                </a:solidFill>
                <a:latin typeface="+mj-lt"/>
              </a:rPr>
              <a:t>:</a:t>
            </a:r>
            <a:r>
              <a:rPr lang="vi-VN" sz="5200" dirty="0" smtClean="0">
                <a:solidFill>
                  <a:srgbClr val="002060"/>
                </a:solidFill>
                <a:latin typeface="+mj-lt"/>
              </a:rPr>
              <a:t> </a:t>
            </a:r>
            <a:r>
              <a:rPr lang="vi-VN" sz="5200" dirty="0">
                <a:solidFill>
                  <a:srgbClr val="002060"/>
                </a:solidFill>
                <a:latin typeface="+mj-lt"/>
              </a:rPr>
              <a:t>Xin cho nước non Việt Nam toàn dân nhất tâm đoàn </a:t>
            </a:r>
            <a:r>
              <a:rPr lang="vi-VN" sz="5200" dirty="0" smtClean="0">
                <a:solidFill>
                  <a:srgbClr val="002060"/>
                </a:solidFill>
                <a:latin typeface="+mj-lt"/>
              </a:rPr>
              <a:t>kết</a:t>
            </a:r>
            <a:r>
              <a:rPr lang="en-US" sz="5200" dirty="0" smtClean="0">
                <a:solidFill>
                  <a:srgbClr val="002060"/>
                </a:solidFill>
                <a:latin typeface="+mj-lt"/>
              </a:rPr>
              <a:t>,</a:t>
            </a:r>
            <a:r>
              <a:rPr lang="vi-VN" sz="5200" dirty="0" smtClean="0">
                <a:solidFill>
                  <a:srgbClr val="002060"/>
                </a:solidFill>
                <a:latin typeface="+mj-lt"/>
              </a:rPr>
              <a:t> </a:t>
            </a:r>
            <a:r>
              <a:rPr lang="vi-VN" sz="5200" dirty="0">
                <a:solidFill>
                  <a:srgbClr val="002060"/>
                </a:solidFill>
                <a:latin typeface="+mj-lt"/>
              </a:rPr>
              <a:t>sống vui trên nền Phúc âm.</a:t>
            </a:r>
            <a:endParaRPr lang="en-US" sz="5200" dirty="0">
              <a:solidFill>
                <a:srgbClr val="002060"/>
              </a:solidFill>
              <a:latin typeface="+mj-lt"/>
            </a:endParaRPr>
          </a:p>
        </p:txBody>
      </p:sp>
    </p:spTree>
    <p:extLst>
      <p:ext uri="{BB962C8B-B14F-4D97-AF65-F5344CB8AC3E}">
        <p14:creationId xmlns:p14="http://schemas.microsoft.com/office/powerpoint/2010/main" val="28792266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209550"/>
            <a:ext cx="9144000" cy="4708981"/>
          </a:xfrm>
          <a:prstGeom prst="rect">
            <a:avLst/>
          </a:prstGeom>
        </p:spPr>
        <p:txBody>
          <a:bodyPr wrap="square">
            <a:spAutoFit/>
          </a:bodyPr>
          <a:lstStyle/>
          <a:p>
            <a:pPr algn="just"/>
            <a:r>
              <a:rPr lang="en-US" sz="5000" u="sng" dirty="0" err="1" smtClean="0">
                <a:solidFill>
                  <a:srgbClr val="C00000"/>
                </a:solidFill>
              </a:rPr>
              <a:t>Đk</a:t>
            </a:r>
            <a:r>
              <a:rPr lang="en-US" sz="5000" u="sng" dirty="0" smtClean="0">
                <a:solidFill>
                  <a:srgbClr val="C00000"/>
                </a:solidFill>
              </a:rPr>
              <a:t>:</a:t>
            </a:r>
            <a:r>
              <a:rPr lang="vi-VN" sz="5000" dirty="0" smtClean="0">
                <a:solidFill>
                  <a:srgbClr val="000080"/>
                </a:solidFill>
                <a:latin typeface="+mj-lt"/>
              </a:rPr>
              <a:t> </a:t>
            </a:r>
            <a:r>
              <a:rPr lang="vi-VN" sz="5000" dirty="0">
                <a:solidFill>
                  <a:srgbClr val="002060"/>
                </a:solidFill>
                <a:latin typeface="+mj-lt"/>
              </a:rPr>
              <a:t>Chúa </a:t>
            </a:r>
            <a:r>
              <a:rPr lang="vi-VN" sz="5000" dirty="0" smtClean="0">
                <a:solidFill>
                  <a:srgbClr val="002060"/>
                </a:solidFill>
                <a:latin typeface="+mj-lt"/>
              </a:rPr>
              <a:t>ôi</a:t>
            </a:r>
            <a:r>
              <a:rPr lang="en-US" sz="5000" dirty="0" smtClean="0">
                <a:solidFill>
                  <a:srgbClr val="002060"/>
                </a:solidFill>
              </a:rPr>
              <a:t>!</a:t>
            </a:r>
            <a:r>
              <a:rPr lang="vi-VN" sz="5000" dirty="0" smtClean="0">
                <a:solidFill>
                  <a:srgbClr val="002060"/>
                </a:solidFill>
                <a:latin typeface="+mj-lt"/>
              </a:rPr>
              <a:t> </a:t>
            </a:r>
            <a:r>
              <a:rPr lang="en-US" sz="5000" dirty="0" smtClean="0">
                <a:solidFill>
                  <a:srgbClr val="002060"/>
                </a:solidFill>
              </a:rPr>
              <a:t>N</a:t>
            </a:r>
            <a:r>
              <a:rPr lang="vi-VN" sz="5000" dirty="0" smtClean="0">
                <a:solidFill>
                  <a:srgbClr val="002060"/>
                </a:solidFill>
                <a:latin typeface="+mj-lt"/>
              </a:rPr>
              <a:t>ay </a:t>
            </a:r>
            <a:r>
              <a:rPr lang="vi-VN" sz="5000" dirty="0">
                <a:solidFill>
                  <a:srgbClr val="002060"/>
                </a:solidFill>
                <a:latin typeface="+mj-lt"/>
              </a:rPr>
              <a:t>ngày </a:t>
            </a:r>
            <a:r>
              <a:rPr lang="vi-VN" sz="5000" dirty="0" smtClean="0">
                <a:solidFill>
                  <a:srgbClr val="002060"/>
                </a:solidFill>
                <a:latin typeface="+mj-lt"/>
              </a:rPr>
              <a:t>xuân</a:t>
            </a:r>
            <a:r>
              <a:rPr lang="en-US" sz="5000" dirty="0" smtClean="0">
                <a:solidFill>
                  <a:srgbClr val="002060"/>
                </a:solidFill>
              </a:rPr>
              <a:t>, </a:t>
            </a:r>
            <a:r>
              <a:rPr lang="vi-VN" sz="5000" dirty="0" smtClean="0">
                <a:solidFill>
                  <a:srgbClr val="002060"/>
                </a:solidFill>
                <a:latin typeface="+mj-lt"/>
              </a:rPr>
              <a:t>hồn </a:t>
            </a:r>
            <a:r>
              <a:rPr lang="vi-VN" sz="5000" dirty="0">
                <a:solidFill>
                  <a:srgbClr val="002060"/>
                </a:solidFill>
                <a:latin typeface="+mj-lt"/>
              </a:rPr>
              <a:t>con say sưa trong sắc hương. Thoáng muôn cung ca </a:t>
            </a:r>
            <a:r>
              <a:rPr lang="vi-VN" sz="5000" dirty="0" smtClean="0">
                <a:solidFill>
                  <a:srgbClr val="002060"/>
                </a:solidFill>
                <a:latin typeface="+mj-lt"/>
              </a:rPr>
              <a:t>đàn</a:t>
            </a:r>
            <a:r>
              <a:rPr lang="en-US" sz="5000" dirty="0" smtClean="0">
                <a:solidFill>
                  <a:srgbClr val="002060"/>
                </a:solidFill>
              </a:rPr>
              <a:t>,</a:t>
            </a:r>
            <a:r>
              <a:rPr lang="vi-VN" sz="5000" dirty="0" smtClean="0">
                <a:solidFill>
                  <a:srgbClr val="002060"/>
                </a:solidFill>
                <a:latin typeface="+mj-lt"/>
              </a:rPr>
              <a:t> </a:t>
            </a:r>
            <a:r>
              <a:rPr lang="en-US" sz="5000" dirty="0" smtClean="0">
                <a:solidFill>
                  <a:srgbClr val="002060"/>
                </a:solidFill>
              </a:rPr>
              <a:t>n</a:t>
            </a:r>
            <a:r>
              <a:rPr lang="vi-VN" sz="5000" dirty="0" smtClean="0">
                <a:solidFill>
                  <a:srgbClr val="002060"/>
                </a:solidFill>
                <a:latin typeface="+mj-lt"/>
              </a:rPr>
              <a:t>hịp </a:t>
            </a:r>
            <a:r>
              <a:rPr lang="vi-VN" sz="5000" dirty="0">
                <a:solidFill>
                  <a:srgbClr val="002060"/>
                </a:solidFill>
                <a:latin typeface="+mj-lt"/>
              </a:rPr>
              <a:t>lừng vang hoà với thiều quang. Dâng trái tim trung trinh, chúng con mừng Danh </a:t>
            </a:r>
            <a:r>
              <a:rPr lang="vi-VN" sz="5000" dirty="0" smtClean="0">
                <a:solidFill>
                  <a:srgbClr val="002060"/>
                </a:solidFill>
                <a:latin typeface="+mj-lt"/>
              </a:rPr>
              <a:t>Thánh</a:t>
            </a:r>
            <a:r>
              <a:rPr lang="en-US" sz="5000" dirty="0" smtClean="0">
                <a:solidFill>
                  <a:srgbClr val="002060"/>
                </a:solidFill>
              </a:rPr>
              <a:t>…</a:t>
            </a:r>
            <a:endParaRPr lang="en-US" sz="5000" dirty="0">
              <a:solidFill>
                <a:srgbClr val="002060"/>
              </a:solidFill>
            </a:endParaRPr>
          </a:p>
        </p:txBody>
      </p:sp>
    </p:spTree>
    <p:extLst>
      <p:ext uri="{BB962C8B-B14F-4D97-AF65-F5344CB8AC3E}">
        <p14:creationId xmlns:p14="http://schemas.microsoft.com/office/powerpoint/2010/main" val="26330945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16503"/>
            <a:ext cx="9144000" cy="4893647"/>
          </a:xfrm>
          <a:prstGeom prst="rect">
            <a:avLst/>
          </a:prstGeom>
        </p:spPr>
        <p:txBody>
          <a:bodyPr wrap="square">
            <a:spAutoFit/>
          </a:bodyPr>
          <a:lstStyle/>
          <a:p>
            <a:pPr algn="just"/>
            <a:r>
              <a:rPr lang="en-US" sz="5200" dirty="0" smtClean="0">
                <a:solidFill>
                  <a:srgbClr val="C00000"/>
                </a:solidFill>
              </a:rPr>
              <a:t>…</a:t>
            </a:r>
            <a:r>
              <a:rPr lang="vi-VN" sz="5200" dirty="0" smtClean="0">
                <a:solidFill>
                  <a:srgbClr val="000080"/>
                </a:solidFill>
                <a:latin typeface="+mj-lt"/>
              </a:rPr>
              <a:t> </a:t>
            </a:r>
            <a:r>
              <a:rPr lang="vi-VN" sz="5200" dirty="0">
                <a:solidFill>
                  <a:srgbClr val="002060"/>
                </a:solidFill>
                <a:latin typeface="+mj-lt"/>
              </a:rPr>
              <a:t>Xin Chúa khoan nhân, ban xuống muôn ân cho chúng con một năm thắm tươi. Xin Chúa khoan nhân ban xuống muôn ân cho chúng con một năm sáng ngời.</a:t>
            </a:r>
            <a:endParaRPr lang="en-US" sz="5200" dirty="0">
              <a:solidFill>
                <a:srgbClr val="002060"/>
              </a:solidFill>
            </a:endParaRPr>
          </a:p>
        </p:txBody>
      </p:sp>
    </p:spTree>
    <p:extLst>
      <p:ext uri="{BB962C8B-B14F-4D97-AF65-F5344CB8AC3E}">
        <p14:creationId xmlns:p14="http://schemas.microsoft.com/office/powerpoint/2010/main" val="15394921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032880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UTM American Sans" pitchFamily="18" charset="0"/>
              </a:rPr>
              <a:t/>
            </a:r>
            <a:br>
              <a:rPr lang="en-US">
                <a:solidFill>
                  <a:srgbClr val="003399"/>
                </a:solidFill>
                <a:effectLst>
                  <a:outerShdw blurRad="38100" dist="38100" dir="2700000" algn="tl">
                    <a:srgbClr val="000000">
                      <a:alpha val="43137"/>
                    </a:srgbClr>
                  </a:outerShdw>
                </a:effectLst>
                <a:latin typeface="UTM American Sans" pitchFamily="18" charset="0"/>
              </a:rPr>
            </a:br>
            <a:endParaRPr lang="en-US">
              <a:solidFill>
                <a:srgbClr val="003399"/>
              </a:solidFill>
              <a:effectLst>
                <a:outerShdw blurRad="38100" dist="38100" dir="2700000" algn="tl">
                  <a:srgbClr val="000000">
                    <a:alpha val="43137"/>
                  </a:srgbClr>
                </a:outerShdw>
              </a:effectLst>
              <a:latin typeface="UTM American Sans" pitchFamily="18" charset="0"/>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UTM American Sans" pitchFamily="18" charset="0"/>
              <a:cs typeface="Times New Roman" panose="02020603050405020304" pitchFamily="18" charset="0"/>
            </a:endParaRPr>
          </a:p>
          <a:p>
            <a:pPr eaLnBrk="1" hangingPunct="1">
              <a:lnSpc>
                <a:spcPct val="150000"/>
              </a:lnSpc>
            </a:pPr>
            <a:r>
              <a:rPr lang="en-US" sz="7200" b="1" i="1">
                <a:solidFill>
                  <a:srgbClr val="FF0000"/>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KINH VINH </a:t>
            </a:r>
            <a:r>
              <a:rPr lang="en-US" sz="7200" b="1" i="1" smtClean="0">
                <a:solidFill>
                  <a:srgbClr val="FF0000"/>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DANH</a:t>
            </a:r>
          </a:p>
          <a:p>
            <a:pPr eaLnBrk="1" hangingPunct="1">
              <a:lnSpc>
                <a:spcPct val="150000"/>
              </a:lnSpc>
            </a:pPr>
            <a:r>
              <a:rPr lang="en-US" sz="7200" b="1" i="1" smtClean="0">
                <a:solidFill>
                  <a:srgbClr val="FF0000"/>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Ca Lên Đi 2</a:t>
            </a:r>
            <a:endParaRPr lang="vi-VN" sz="7200" b="1" i="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15978852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UTM American Sans" pitchFamily="18" charset="0"/>
              </a:rPr>
              <a:t/>
            </a:r>
            <a:br>
              <a:rPr lang="en-US">
                <a:solidFill>
                  <a:srgbClr val="002060"/>
                </a:solidFill>
                <a:effectLst>
                  <a:outerShdw blurRad="38100" dist="38100" dir="2700000" algn="tl">
                    <a:srgbClr val="000000">
                      <a:alpha val="43137"/>
                    </a:srgbClr>
                  </a:outerShdw>
                </a:effectLst>
                <a:latin typeface="UTM American Sans" pitchFamily="18" charset="0"/>
              </a:rPr>
            </a:br>
            <a:endParaRPr lang="en-US">
              <a:solidFill>
                <a:srgbClr val="002060"/>
              </a:solidFill>
              <a:effectLst>
                <a:outerShdw blurRad="38100" dist="38100" dir="2700000" algn="tl">
                  <a:srgbClr val="000000">
                    <a:alpha val="43137"/>
                  </a:srgbClr>
                </a:outerShdw>
              </a:effectLst>
              <a:latin typeface="UTM American Sans" pitchFamily="18" charset="0"/>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r>
              <a:rPr lang="vi-VN" sz="6600" b="1" i="1" u="sng" dirty="0">
                <a:solidFill>
                  <a:srgbClr val="C00000"/>
                </a:solidFill>
                <a:latin typeface="+mj-lt"/>
                <a:cs typeface="Times New Roman" panose="02020603050405020304" pitchFamily="18" charset="0"/>
              </a:rPr>
              <a:t>Chủ tế</a:t>
            </a:r>
            <a:r>
              <a:rPr lang="vi-VN" sz="6600" b="1" i="1" dirty="0">
                <a:solidFill>
                  <a:srgbClr val="C00000"/>
                </a:solidFill>
                <a:latin typeface="+mj-lt"/>
                <a:cs typeface="Times New Roman" panose="02020603050405020304" pitchFamily="18" charset="0"/>
              </a:rPr>
              <a:t>: Vinh danh Thiên Chúa trên các tầng trời. </a:t>
            </a:r>
            <a:r>
              <a:rPr lang="vi-VN" sz="6600" b="1" dirty="0" smtClean="0">
                <a:solidFill>
                  <a:srgbClr val="002060"/>
                </a:solidFill>
                <a:latin typeface="+mj-lt"/>
                <a:cs typeface="Times New Roman" panose="02020603050405020304" pitchFamily="18" charset="0"/>
              </a:rPr>
              <a:t>Và </a:t>
            </a:r>
            <a:r>
              <a:rPr lang="vi-VN" sz="6600" b="1" dirty="0">
                <a:solidFill>
                  <a:srgbClr val="002060"/>
                </a:solidFill>
                <a:latin typeface="+mj-lt"/>
                <a:cs typeface="Times New Roman" panose="02020603050405020304" pitchFamily="18" charset="0"/>
              </a:rPr>
              <a:t>bình an dưới thế, bình an dưới thế cho người thiện tâm. </a:t>
            </a:r>
          </a:p>
        </p:txBody>
      </p:sp>
    </p:spTree>
    <p:extLst>
      <p:ext uri="{BB962C8B-B14F-4D97-AF65-F5344CB8AC3E}">
        <p14:creationId xmlns:p14="http://schemas.microsoft.com/office/powerpoint/2010/main" val="15369865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14600" y="1885950"/>
            <a:ext cx="6644640" cy="1402080"/>
          </a:xfrm>
        </p:spPr>
        <p:txBody>
          <a:bodyPr>
            <a:noAutofit/>
          </a:bodyPr>
          <a:lstStyle/>
          <a:p>
            <a:r>
              <a:rPr lang="en-US" sz="7000" b="1" dirty="0" smtClean="0">
                <a:solidFill>
                  <a:srgbClr val="FF0000"/>
                </a:solidFill>
                <a:effectLst/>
                <a:latin typeface="UTM American Sans" pitchFamily="18" charset="0"/>
                <a:cs typeface="Times New Roman" panose="02020603050405020304" pitchFamily="18" charset="0"/>
              </a:rPr>
              <a:t>TẬP HÁT </a:t>
            </a:r>
            <a:br>
              <a:rPr lang="en-US" sz="7000" b="1" dirty="0" smtClean="0">
                <a:solidFill>
                  <a:srgbClr val="FF0000"/>
                </a:solidFill>
                <a:effectLst/>
                <a:latin typeface="UTM American Sans" pitchFamily="18" charset="0"/>
                <a:cs typeface="Times New Roman" panose="02020603050405020304" pitchFamily="18" charset="0"/>
              </a:rPr>
            </a:br>
            <a:r>
              <a:rPr lang="en-US" sz="7000" b="1" dirty="0" smtClean="0">
                <a:solidFill>
                  <a:srgbClr val="FF0000"/>
                </a:solidFill>
                <a:effectLst/>
                <a:latin typeface="UTM American Sans" pitchFamily="18" charset="0"/>
                <a:cs typeface="Times New Roman" panose="02020603050405020304" pitchFamily="18" charset="0"/>
              </a:rPr>
              <a:t>CỘNG ĐOÀN</a:t>
            </a:r>
            <a:endParaRPr lang="en-US" sz="7000" b="1" dirty="0">
              <a:solidFill>
                <a:srgbClr val="FF0000"/>
              </a:solidFill>
              <a:effectLst/>
              <a:latin typeface="UTM American Sans" pitchFamily="18" charset="0"/>
              <a:cs typeface="Times New Roman" pitchFamily="18" charset="0"/>
            </a:endParaRPr>
          </a:p>
        </p:txBody>
      </p:sp>
    </p:spTree>
    <p:extLst>
      <p:ext uri="{BB962C8B-B14F-4D97-AF65-F5344CB8AC3E}">
        <p14:creationId xmlns:p14="http://schemas.microsoft.com/office/powerpoint/2010/main" val="42464579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UTM American Sans" pitchFamily="18" charset="0"/>
              </a:rPr>
              <a:t/>
            </a:r>
            <a:br>
              <a:rPr lang="en-US">
                <a:solidFill>
                  <a:srgbClr val="002060"/>
                </a:solidFill>
                <a:effectLst>
                  <a:outerShdw blurRad="38100" dist="38100" dir="2700000" algn="tl">
                    <a:srgbClr val="000000">
                      <a:alpha val="43137"/>
                    </a:srgbClr>
                  </a:outerShdw>
                </a:effectLst>
                <a:latin typeface="UTM American Sans" pitchFamily="18" charset="0"/>
              </a:rPr>
            </a:br>
            <a:endParaRPr lang="en-US">
              <a:solidFill>
                <a:srgbClr val="002060"/>
              </a:solidFill>
              <a:effectLst>
                <a:outerShdw blurRad="38100" dist="38100" dir="2700000" algn="tl">
                  <a:srgbClr val="000000">
                    <a:alpha val="43137"/>
                  </a:srgbClr>
                </a:outerShdw>
              </a:effectLst>
              <a:latin typeface="UTM American Sans" pitchFamily="18" charset="0"/>
            </a:endParaRPr>
          </a:p>
        </p:txBody>
      </p:sp>
      <p:sp>
        <p:nvSpPr>
          <p:cNvPr id="80899" name="Rectangle 3"/>
          <p:cNvSpPr>
            <a:spLocks noGrp="1" noChangeArrowheads="1"/>
          </p:cNvSpPr>
          <p:nvPr>
            <p:ph type="subTitle" idx="1"/>
          </p:nvPr>
        </p:nvSpPr>
        <p:spPr>
          <a:xfrm>
            <a:off x="0" y="-95250"/>
            <a:ext cx="9144000" cy="5143500"/>
          </a:xfrm>
        </p:spPr>
        <p:txBody>
          <a:bodyPr/>
          <a:lstStyle/>
          <a:p>
            <a:pPr algn="just" eaLnBrk="1" hangingPunct="1"/>
            <a:r>
              <a:rPr lang="en-US" sz="5600" b="1" dirty="0" err="1">
                <a:solidFill>
                  <a:srgbClr val="002060"/>
                </a:solidFill>
                <a:latin typeface="UTM American Sans" pitchFamily="18" charset="0"/>
                <a:cs typeface="Times New Roman" panose="02020603050405020304" pitchFamily="18" charset="0"/>
              </a:rPr>
              <a:t>Chúng</a:t>
            </a:r>
            <a:r>
              <a:rPr lang="en-US" sz="5600" b="1" dirty="0">
                <a:solidFill>
                  <a:srgbClr val="002060"/>
                </a:solidFill>
                <a:latin typeface="UTM American Sans" pitchFamily="18" charset="0"/>
                <a:cs typeface="Times New Roman" panose="02020603050405020304" pitchFamily="18" charset="0"/>
              </a:rPr>
              <a:t> con ca </a:t>
            </a:r>
            <a:r>
              <a:rPr lang="en-US" sz="5600" b="1" dirty="0" err="1">
                <a:solidFill>
                  <a:srgbClr val="002060"/>
                </a:solidFill>
                <a:latin typeface="UTM American Sans" pitchFamily="18" charset="0"/>
                <a:cs typeface="Times New Roman" panose="02020603050405020304" pitchFamily="18" charset="0"/>
              </a:rPr>
              <a:t>ngợi</a:t>
            </a:r>
            <a:r>
              <a:rPr lang="en-US" sz="5600" b="1" dirty="0">
                <a:solidFill>
                  <a:srgbClr val="002060"/>
                </a:solidFill>
                <a:latin typeface="UTM American Sans" pitchFamily="18" charset="0"/>
                <a:cs typeface="Times New Roman" panose="02020603050405020304" pitchFamily="18" charset="0"/>
              </a:rPr>
              <a:t> </a:t>
            </a:r>
            <a:r>
              <a:rPr lang="en-US" sz="5600" b="1" dirty="0" err="1">
                <a:solidFill>
                  <a:srgbClr val="002060"/>
                </a:solidFill>
                <a:latin typeface="UTM American Sans" pitchFamily="18" charset="0"/>
                <a:cs typeface="Times New Roman" panose="02020603050405020304" pitchFamily="18" charset="0"/>
              </a:rPr>
              <a:t>Chúa</a:t>
            </a:r>
            <a:r>
              <a:rPr lang="en-US" sz="5600" b="1" dirty="0">
                <a:solidFill>
                  <a:srgbClr val="002060"/>
                </a:solidFill>
                <a:latin typeface="UTM American Sans" pitchFamily="18" charset="0"/>
                <a:cs typeface="Times New Roman" panose="02020603050405020304" pitchFamily="18" charset="0"/>
              </a:rPr>
              <a:t>. </a:t>
            </a:r>
            <a:r>
              <a:rPr lang="en-US" sz="5600" b="1" dirty="0" err="1">
                <a:solidFill>
                  <a:srgbClr val="002060"/>
                </a:solidFill>
                <a:latin typeface="UTM American Sans" pitchFamily="18" charset="0"/>
                <a:cs typeface="Times New Roman" panose="02020603050405020304" pitchFamily="18" charset="0"/>
              </a:rPr>
              <a:t>Chúng</a:t>
            </a:r>
            <a:r>
              <a:rPr lang="en-US" sz="5600" b="1" dirty="0">
                <a:solidFill>
                  <a:srgbClr val="002060"/>
                </a:solidFill>
                <a:latin typeface="UTM American Sans" pitchFamily="18" charset="0"/>
                <a:cs typeface="Times New Roman" panose="02020603050405020304" pitchFamily="18" charset="0"/>
              </a:rPr>
              <a:t> con </a:t>
            </a:r>
            <a:r>
              <a:rPr lang="en-US" sz="5600" b="1" dirty="0" err="1">
                <a:solidFill>
                  <a:srgbClr val="002060"/>
                </a:solidFill>
                <a:latin typeface="UTM American Sans" pitchFamily="18" charset="0"/>
                <a:cs typeface="Times New Roman" panose="02020603050405020304" pitchFamily="18" charset="0"/>
              </a:rPr>
              <a:t>chúc</a:t>
            </a:r>
            <a:r>
              <a:rPr lang="en-US" sz="5600" b="1" dirty="0">
                <a:solidFill>
                  <a:srgbClr val="002060"/>
                </a:solidFill>
                <a:latin typeface="UTM American Sans" pitchFamily="18" charset="0"/>
                <a:cs typeface="Times New Roman" panose="02020603050405020304" pitchFamily="18" charset="0"/>
              </a:rPr>
              <a:t> </a:t>
            </a:r>
            <a:r>
              <a:rPr lang="en-US" sz="5600" b="1" dirty="0" err="1">
                <a:solidFill>
                  <a:srgbClr val="002060"/>
                </a:solidFill>
                <a:latin typeface="UTM American Sans" pitchFamily="18" charset="0"/>
                <a:cs typeface="Times New Roman" panose="02020603050405020304" pitchFamily="18" charset="0"/>
              </a:rPr>
              <a:t>tụng</a:t>
            </a:r>
            <a:r>
              <a:rPr lang="en-US" sz="5600" b="1" dirty="0">
                <a:solidFill>
                  <a:srgbClr val="002060"/>
                </a:solidFill>
                <a:latin typeface="UTM American Sans" pitchFamily="18" charset="0"/>
                <a:cs typeface="Times New Roman" panose="02020603050405020304" pitchFamily="18" charset="0"/>
              </a:rPr>
              <a:t> </a:t>
            </a:r>
            <a:r>
              <a:rPr lang="en-US" sz="5600" b="1" dirty="0" err="1">
                <a:solidFill>
                  <a:srgbClr val="002060"/>
                </a:solidFill>
                <a:latin typeface="UTM American Sans" pitchFamily="18" charset="0"/>
                <a:cs typeface="Times New Roman" panose="02020603050405020304" pitchFamily="18" charset="0"/>
              </a:rPr>
              <a:t>Chúa</a:t>
            </a:r>
            <a:r>
              <a:rPr lang="en-US" sz="5600" b="1" dirty="0">
                <a:solidFill>
                  <a:srgbClr val="002060"/>
                </a:solidFill>
                <a:latin typeface="UTM American Sans" pitchFamily="18" charset="0"/>
                <a:cs typeface="Times New Roman" panose="02020603050405020304" pitchFamily="18" charset="0"/>
              </a:rPr>
              <a:t>. </a:t>
            </a:r>
            <a:r>
              <a:rPr lang="en-US" sz="5600" b="1" dirty="0" err="1">
                <a:solidFill>
                  <a:srgbClr val="002060"/>
                </a:solidFill>
                <a:latin typeface="UTM American Sans" pitchFamily="18" charset="0"/>
                <a:cs typeface="Times New Roman" panose="02020603050405020304" pitchFamily="18" charset="0"/>
              </a:rPr>
              <a:t>Chúng</a:t>
            </a:r>
            <a:r>
              <a:rPr lang="en-US" sz="5600" b="1" dirty="0">
                <a:solidFill>
                  <a:srgbClr val="002060"/>
                </a:solidFill>
                <a:latin typeface="UTM American Sans" pitchFamily="18" charset="0"/>
                <a:cs typeface="Times New Roman" panose="02020603050405020304" pitchFamily="18" charset="0"/>
              </a:rPr>
              <a:t> con </a:t>
            </a:r>
            <a:r>
              <a:rPr lang="en-US" sz="5600" b="1" dirty="0" err="1">
                <a:solidFill>
                  <a:srgbClr val="002060"/>
                </a:solidFill>
                <a:latin typeface="UTM American Sans" pitchFamily="18" charset="0"/>
                <a:cs typeface="Times New Roman" panose="02020603050405020304" pitchFamily="18" charset="0"/>
              </a:rPr>
              <a:t>thờ</a:t>
            </a:r>
            <a:r>
              <a:rPr lang="en-US" sz="5600" b="1" dirty="0">
                <a:solidFill>
                  <a:srgbClr val="002060"/>
                </a:solidFill>
                <a:latin typeface="UTM American Sans" pitchFamily="18" charset="0"/>
                <a:cs typeface="Times New Roman" panose="02020603050405020304" pitchFamily="18" charset="0"/>
              </a:rPr>
              <a:t> </a:t>
            </a:r>
            <a:r>
              <a:rPr lang="en-US" sz="5600" b="1" dirty="0" err="1">
                <a:solidFill>
                  <a:srgbClr val="002060"/>
                </a:solidFill>
                <a:latin typeface="UTM American Sans" pitchFamily="18" charset="0"/>
                <a:cs typeface="Times New Roman" panose="02020603050405020304" pitchFamily="18" charset="0"/>
              </a:rPr>
              <a:t>lạy</a:t>
            </a:r>
            <a:r>
              <a:rPr lang="en-US" sz="5600" b="1" dirty="0">
                <a:solidFill>
                  <a:srgbClr val="002060"/>
                </a:solidFill>
                <a:latin typeface="UTM American Sans" pitchFamily="18" charset="0"/>
                <a:cs typeface="Times New Roman" panose="02020603050405020304" pitchFamily="18" charset="0"/>
              </a:rPr>
              <a:t> </a:t>
            </a:r>
            <a:r>
              <a:rPr lang="en-US" sz="5600" b="1" dirty="0" err="1">
                <a:solidFill>
                  <a:srgbClr val="002060"/>
                </a:solidFill>
                <a:latin typeface="UTM American Sans" pitchFamily="18" charset="0"/>
                <a:cs typeface="Times New Roman" panose="02020603050405020304" pitchFamily="18" charset="0"/>
              </a:rPr>
              <a:t>Chúa</a:t>
            </a:r>
            <a:r>
              <a:rPr lang="en-US" sz="5600" b="1" dirty="0">
                <a:solidFill>
                  <a:srgbClr val="002060"/>
                </a:solidFill>
                <a:latin typeface="UTM American Sans" pitchFamily="18" charset="0"/>
                <a:cs typeface="Times New Roman" panose="02020603050405020304" pitchFamily="18" charset="0"/>
              </a:rPr>
              <a:t>. </a:t>
            </a:r>
            <a:r>
              <a:rPr lang="en-US" sz="5600" b="1" dirty="0" err="1">
                <a:solidFill>
                  <a:srgbClr val="002060"/>
                </a:solidFill>
                <a:latin typeface="UTM American Sans" pitchFamily="18" charset="0"/>
                <a:cs typeface="Times New Roman" panose="02020603050405020304" pitchFamily="18" charset="0"/>
              </a:rPr>
              <a:t>Chúng</a:t>
            </a:r>
            <a:r>
              <a:rPr lang="en-US" sz="5600" b="1" dirty="0">
                <a:solidFill>
                  <a:srgbClr val="002060"/>
                </a:solidFill>
                <a:latin typeface="UTM American Sans" pitchFamily="18" charset="0"/>
                <a:cs typeface="Times New Roman" panose="02020603050405020304" pitchFamily="18" charset="0"/>
              </a:rPr>
              <a:t> con </a:t>
            </a:r>
            <a:r>
              <a:rPr lang="en-US" sz="5600" b="1" dirty="0" err="1">
                <a:solidFill>
                  <a:srgbClr val="002060"/>
                </a:solidFill>
                <a:latin typeface="UTM American Sans" pitchFamily="18" charset="0"/>
                <a:cs typeface="Times New Roman" panose="02020603050405020304" pitchFamily="18" charset="0"/>
              </a:rPr>
              <a:t>tôn</a:t>
            </a:r>
            <a:r>
              <a:rPr lang="en-US" sz="5600" b="1" dirty="0">
                <a:solidFill>
                  <a:srgbClr val="002060"/>
                </a:solidFill>
                <a:latin typeface="UTM American Sans" pitchFamily="18" charset="0"/>
                <a:cs typeface="Times New Roman" panose="02020603050405020304" pitchFamily="18" charset="0"/>
              </a:rPr>
              <a:t> </a:t>
            </a:r>
            <a:r>
              <a:rPr lang="en-US" sz="5600" b="1" dirty="0" err="1">
                <a:solidFill>
                  <a:srgbClr val="002060"/>
                </a:solidFill>
                <a:latin typeface="UTM American Sans" pitchFamily="18" charset="0"/>
                <a:cs typeface="Times New Roman" panose="02020603050405020304" pitchFamily="18" charset="0"/>
              </a:rPr>
              <a:t>vinh</a:t>
            </a:r>
            <a:r>
              <a:rPr lang="en-US" sz="5600" b="1" dirty="0">
                <a:solidFill>
                  <a:srgbClr val="002060"/>
                </a:solidFill>
                <a:latin typeface="UTM American Sans" pitchFamily="18" charset="0"/>
                <a:cs typeface="Times New Roman" panose="02020603050405020304" pitchFamily="18" charset="0"/>
              </a:rPr>
              <a:t> </a:t>
            </a:r>
            <a:r>
              <a:rPr lang="en-US" sz="5600" b="1" dirty="0" err="1">
                <a:solidFill>
                  <a:srgbClr val="002060"/>
                </a:solidFill>
                <a:latin typeface="UTM American Sans" pitchFamily="18" charset="0"/>
                <a:cs typeface="Times New Roman" panose="02020603050405020304" pitchFamily="18" charset="0"/>
              </a:rPr>
              <a:t>Chúa</a:t>
            </a:r>
            <a:r>
              <a:rPr lang="en-US" sz="5600" b="1" dirty="0">
                <a:solidFill>
                  <a:srgbClr val="002060"/>
                </a:solidFill>
                <a:latin typeface="UTM American Sans" pitchFamily="18" charset="0"/>
                <a:cs typeface="Times New Roman" panose="02020603050405020304" pitchFamily="18" charset="0"/>
              </a:rPr>
              <a:t>. </a:t>
            </a:r>
            <a:r>
              <a:rPr lang="en-US" sz="5600" b="1" dirty="0" err="1">
                <a:solidFill>
                  <a:srgbClr val="002060"/>
                </a:solidFill>
                <a:latin typeface="UTM American Sans" pitchFamily="18" charset="0"/>
                <a:cs typeface="Times New Roman" panose="02020603050405020304" pitchFamily="18" charset="0"/>
              </a:rPr>
              <a:t>Chúng</a:t>
            </a:r>
            <a:r>
              <a:rPr lang="en-US" sz="5600" b="1" dirty="0">
                <a:solidFill>
                  <a:srgbClr val="002060"/>
                </a:solidFill>
                <a:latin typeface="UTM American Sans" pitchFamily="18" charset="0"/>
                <a:cs typeface="Times New Roman" panose="02020603050405020304" pitchFamily="18" charset="0"/>
              </a:rPr>
              <a:t> con </a:t>
            </a:r>
            <a:r>
              <a:rPr lang="en-US" sz="5600" b="1" dirty="0" err="1">
                <a:solidFill>
                  <a:srgbClr val="002060"/>
                </a:solidFill>
                <a:latin typeface="UTM American Sans" pitchFamily="18" charset="0"/>
                <a:cs typeface="Times New Roman" panose="02020603050405020304" pitchFamily="18" charset="0"/>
              </a:rPr>
              <a:t>cảm</a:t>
            </a:r>
            <a:r>
              <a:rPr lang="en-US" sz="5600" b="1" dirty="0">
                <a:solidFill>
                  <a:srgbClr val="002060"/>
                </a:solidFill>
                <a:latin typeface="UTM American Sans" pitchFamily="18" charset="0"/>
                <a:cs typeface="Times New Roman" panose="02020603050405020304" pitchFamily="18" charset="0"/>
              </a:rPr>
              <a:t> </a:t>
            </a:r>
            <a:r>
              <a:rPr lang="en-US" sz="5600" b="1" dirty="0" err="1">
                <a:solidFill>
                  <a:srgbClr val="002060"/>
                </a:solidFill>
                <a:latin typeface="UTM American Sans" pitchFamily="18" charset="0"/>
                <a:cs typeface="Times New Roman" panose="02020603050405020304" pitchFamily="18" charset="0"/>
              </a:rPr>
              <a:t>tạ</a:t>
            </a:r>
            <a:r>
              <a:rPr lang="en-US" sz="5600" b="1" dirty="0">
                <a:solidFill>
                  <a:srgbClr val="002060"/>
                </a:solidFill>
                <a:latin typeface="UTM American Sans" pitchFamily="18" charset="0"/>
                <a:cs typeface="Times New Roman" panose="02020603050405020304" pitchFamily="18" charset="0"/>
              </a:rPr>
              <a:t> </a:t>
            </a:r>
            <a:r>
              <a:rPr lang="en-US" sz="5600" b="1" dirty="0" err="1">
                <a:solidFill>
                  <a:srgbClr val="002060"/>
                </a:solidFill>
                <a:latin typeface="UTM American Sans" pitchFamily="18" charset="0"/>
                <a:cs typeface="Times New Roman" panose="02020603050405020304" pitchFamily="18" charset="0"/>
              </a:rPr>
              <a:t>Chúa</a:t>
            </a:r>
            <a:r>
              <a:rPr lang="en-US" sz="5600" b="1" dirty="0">
                <a:solidFill>
                  <a:srgbClr val="002060"/>
                </a:solidFill>
                <a:latin typeface="UTM American Sans" pitchFamily="18" charset="0"/>
                <a:cs typeface="Times New Roman" panose="02020603050405020304" pitchFamily="18" charset="0"/>
              </a:rPr>
              <a:t> </a:t>
            </a:r>
            <a:r>
              <a:rPr lang="en-US" sz="5600" b="1" dirty="0" err="1">
                <a:solidFill>
                  <a:srgbClr val="002060"/>
                </a:solidFill>
                <a:latin typeface="UTM American Sans" pitchFamily="18" charset="0"/>
                <a:cs typeface="Times New Roman" panose="02020603050405020304" pitchFamily="18" charset="0"/>
              </a:rPr>
              <a:t>vì</a:t>
            </a:r>
            <a:r>
              <a:rPr lang="en-US" sz="5600" b="1" dirty="0">
                <a:solidFill>
                  <a:srgbClr val="002060"/>
                </a:solidFill>
                <a:latin typeface="UTM American Sans" pitchFamily="18" charset="0"/>
                <a:cs typeface="Times New Roman" panose="02020603050405020304" pitchFamily="18" charset="0"/>
              </a:rPr>
              <a:t> </a:t>
            </a:r>
            <a:r>
              <a:rPr lang="en-US" sz="5600" b="1" dirty="0" err="1">
                <a:solidFill>
                  <a:srgbClr val="002060"/>
                </a:solidFill>
                <a:latin typeface="UTM American Sans" pitchFamily="18" charset="0"/>
                <a:cs typeface="Times New Roman" panose="02020603050405020304" pitchFamily="18" charset="0"/>
              </a:rPr>
              <a:t>vinh</a:t>
            </a:r>
            <a:r>
              <a:rPr lang="en-US" sz="5600" b="1" dirty="0">
                <a:solidFill>
                  <a:srgbClr val="002060"/>
                </a:solidFill>
                <a:latin typeface="UTM American Sans" pitchFamily="18" charset="0"/>
                <a:cs typeface="Times New Roman" panose="02020603050405020304" pitchFamily="18" charset="0"/>
              </a:rPr>
              <a:t> </a:t>
            </a:r>
            <a:r>
              <a:rPr lang="en-US" sz="5600" b="1" dirty="0" err="1">
                <a:solidFill>
                  <a:srgbClr val="002060"/>
                </a:solidFill>
                <a:latin typeface="UTM American Sans" pitchFamily="18" charset="0"/>
                <a:cs typeface="Times New Roman" panose="02020603050405020304" pitchFamily="18" charset="0"/>
              </a:rPr>
              <a:t>quang</a:t>
            </a:r>
            <a:r>
              <a:rPr lang="en-US" sz="5600" b="1" dirty="0">
                <a:solidFill>
                  <a:srgbClr val="002060"/>
                </a:solidFill>
                <a:latin typeface="UTM American Sans" pitchFamily="18" charset="0"/>
                <a:cs typeface="Times New Roman" panose="02020603050405020304" pitchFamily="18" charset="0"/>
              </a:rPr>
              <a:t> </a:t>
            </a:r>
            <a:r>
              <a:rPr lang="en-US" sz="5600" b="1" dirty="0" err="1">
                <a:solidFill>
                  <a:srgbClr val="002060"/>
                </a:solidFill>
                <a:latin typeface="UTM American Sans" pitchFamily="18" charset="0"/>
                <a:cs typeface="Times New Roman" panose="02020603050405020304" pitchFamily="18" charset="0"/>
              </a:rPr>
              <a:t>cao</a:t>
            </a:r>
            <a:r>
              <a:rPr lang="en-US" sz="5600" b="1" dirty="0">
                <a:solidFill>
                  <a:srgbClr val="002060"/>
                </a:solidFill>
                <a:latin typeface="UTM American Sans" pitchFamily="18" charset="0"/>
                <a:cs typeface="Times New Roman" panose="02020603050405020304" pitchFamily="18" charset="0"/>
              </a:rPr>
              <a:t> </a:t>
            </a:r>
            <a:r>
              <a:rPr lang="en-US" sz="5600" b="1" dirty="0" err="1">
                <a:solidFill>
                  <a:srgbClr val="002060"/>
                </a:solidFill>
                <a:latin typeface="UTM American Sans" pitchFamily="18" charset="0"/>
                <a:cs typeface="Times New Roman" panose="02020603050405020304" pitchFamily="18" charset="0"/>
              </a:rPr>
              <a:t>cả</a:t>
            </a:r>
            <a:r>
              <a:rPr lang="en-US" sz="5600" b="1" dirty="0">
                <a:solidFill>
                  <a:srgbClr val="002060"/>
                </a:solidFill>
                <a:latin typeface="UTM American Sans" pitchFamily="18" charset="0"/>
                <a:cs typeface="Times New Roman" panose="02020603050405020304" pitchFamily="18" charset="0"/>
              </a:rPr>
              <a:t> </a:t>
            </a:r>
            <a:r>
              <a:rPr lang="en-US" sz="5600" b="1" dirty="0" err="1">
                <a:solidFill>
                  <a:srgbClr val="002060"/>
                </a:solidFill>
                <a:latin typeface="UTM American Sans" pitchFamily="18" charset="0"/>
                <a:cs typeface="Times New Roman" panose="02020603050405020304" pitchFamily="18" charset="0"/>
              </a:rPr>
              <a:t>Chúa</a:t>
            </a:r>
            <a:r>
              <a:rPr lang="en-US" sz="5600" b="1" dirty="0">
                <a:solidFill>
                  <a:srgbClr val="002060"/>
                </a:solidFill>
                <a:latin typeface="UTM American Sans" pitchFamily="18" charset="0"/>
                <a:cs typeface="Times New Roman" panose="02020603050405020304" pitchFamily="18" charset="0"/>
              </a:rPr>
              <a:t>. </a:t>
            </a:r>
          </a:p>
        </p:txBody>
      </p:sp>
    </p:spTree>
    <p:extLst>
      <p:ext uri="{BB962C8B-B14F-4D97-AF65-F5344CB8AC3E}">
        <p14:creationId xmlns:p14="http://schemas.microsoft.com/office/powerpoint/2010/main" val="37215219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UTM American Sans" pitchFamily="18" charset="0"/>
              </a:rPr>
              <a:t/>
            </a:r>
            <a:br>
              <a:rPr lang="en-US" sz="4000">
                <a:solidFill>
                  <a:srgbClr val="002060"/>
                </a:solidFill>
                <a:effectLst>
                  <a:outerShdw blurRad="38100" dist="38100" dir="2700000" algn="tl">
                    <a:srgbClr val="000000">
                      <a:alpha val="43137"/>
                    </a:srgbClr>
                  </a:outerShdw>
                </a:effectLst>
                <a:latin typeface="UTM American Sans" pitchFamily="18" charset="0"/>
              </a:rPr>
            </a:br>
            <a:endParaRPr lang="en-US" sz="4000">
              <a:solidFill>
                <a:srgbClr val="002060"/>
              </a:solidFill>
              <a:effectLst>
                <a:outerShdw blurRad="38100" dist="38100" dir="2700000" algn="tl">
                  <a:srgbClr val="000000">
                    <a:alpha val="43137"/>
                  </a:srgbClr>
                </a:outerShdw>
              </a:effectLst>
              <a:latin typeface="UTM American Sans" pitchFamily="18" charset="0"/>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500" b="1" dirty="0">
                <a:solidFill>
                  <a:srgbClr val="002060"/>
                </a:solidFill>
                <a:latin typeface="+mj-lt"/>
                <a:cs typeface="Times New Roman" panose="02020603050405020304" pitchFamily="18" charset="0"/>
              </a:rPr>
              <a:t>Lạy Chúa là Thiên Chúa, là Vua trên trời, là Chúa Cha toàn năng. Lạy Con Một Thiên Chúa, </a:t>
            </a:r>
            <a:r>
              <a:rPr lang="vi-VN" sz="5500" b="1" dirty="0">
                <a:solidFill>
                  <a:srgbClr val="C00000"/>
                </a:solidFill>
                <a:latin typeface="+mj-lt"/>
                <a:cs typeface="Times New Roman" panose="02020603050405020304" pitchFamily="18" charset="0"/>
              </a:rPr>
              <a:t>Chúa Giê-su Ki-tô. </a:t>
            </a:r>
          </a:p>
        </p:txBody>
      </p:sp>
    </p:spTree>
    <p:extLst>
      <p:ext uri="{BB962C8B-B14F-4D97-AF65-F5344CB8AC3E}">
        <p14:creationId xmlns:p14="http://schemas.microsoft.com/office/powerpoint/2010/main" val="36900967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UTM American Sans" pitchFamily="18" charset="0"/>
              </a:rPr>
              <a:t/>
            </a:r>
            <a:br>
              <a:rPr lang="en-US" sz="4000">
                <a:solidFill>
                  <a:srgbClr val="002060"/>
                </a:solidFill>
                <a:effectLst>
                  <a:outerShdw blurRad="38100" dist="38100" dir="2700000" algn="tl">
                    <a:srgbClr val="000000">
                      <a:alpha val="43137"/>
                    </a:srgbClr>
                  </a:outerShdw>
                </a:effectLst>
                <a:latin typeface="UTM American Sans" pitchFamily="18" charset="0"/>
              </a:rPr>
            </a:br>
            <a:endParaRPr lang="en-US" sz="4000">
              <a:solidFill>
                <a:srgbClr val="002060"/>
              </a:solidFill>
              <a:effectLst>
                <a:outerShdw blurRad="38100" dist="38100" dir="2700000" algn="tl">
                  <a:srgbClr val="000000">
                    <a:alpha val="43137"/>
                  </a:srgbClr>
                </a:outerShdw>
              </a:effectLst>
              <a:latin typeface="UTM American Sans" pitchFamily="18" charset="0"/>
            </a:endParaRPr>
          </a:p>
        </p:txBody>
      </p:sp>
      <p:sp>
        <p:nvSpPr>
          <p:cNvPr id="84995" name="Rectangle 3"/>
          <p:cNvSpPr>
            <a:spLocks noGrp="1" noChangeArrowheads="1"/>
          </p:cNvSpPr>
          <p:nvPr>
            <p:ph type="body" idx="1"/>
          </p:nvPr>
        </p:nvSpPr>
        <p:spPr>
          <a:xfrm>
            <a:off x="0" y="0"/>
            <a:ext cx="9144000" cy="5143500"/>
          </a:xfrm>
        </p:spPr>
        <p:txBody>
          <a:bodyPr/>
          <a:lstStyle/>
          <a:p>
            <a:pPr marL="0" indent="0" algn="just" eaLnBrk="1" hangingPunct="1">
              <a:lnSpc>
                <a:spcPct val="120000"/>
              </a:lnSpc>
              <a:buFontTx/>
              <a:buNone/>
            </a:pPr>
            <a:r>
              <a:rPr lang="vi-VN" sz="5600" b="1" dirty="0">
                <a:solidFill>
                  <a:srgbClr val="002060"/>
                </a:solidFill>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0790276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UTM American Sans" pitchFamily="18" charset="0"/>
              </a:rPr>
              <a:t/>
            </a:r>
            <a:br>
              <a:rPr lang="en-US" sz="4000">
                <a:solidFill>
                  <a:srgbClr val="002060"/>
                </a:solidFill>
                <a:effectLst>
                  <a:outerShdw blurRad="38100" dist="38100" dir="2700000" algn="tl">
                    <a:srgbClr val="000000">
                      <a:alpha val="43137"/>
                    </a:srgbClr>
                  </a:outerShdw>
                </a:effectLst>
                <a:latin typeface="UTM American Sans" pitchFamily="18" charset="0"/>
              </a:rPr>
            </a:br>
            <a:endParaRPr lang="en-US" sz="4000">
              <a:solidFill>
                <a:srgbClr val="002060"/>
              </a:solidFill>
              <a:effectLst>
                <a:outerShdw blurRad="38100" dist="38100" dir="2700000" algn="tl">
                  <a:srgbClr val="000000">
                    <a:alpha val="43137"/>
                  </a:srgbClr>
                </a:outerShdw>
              </a:effectLst>
              <a:latin typeface="UTM American Sans" pitchFamily="18" charset="0"/>
            </a:endParaRPr>
          </a:p>
        </p:txBody>
      </p:sp>
      <p:sp>
        <p:nvSpPr>
          <p:cNvPr id="87043" name="Rectangle 3"/>
          <p:cNvSpPr>
            <a:spLocks noGrp="1" noChangeArrowheads="1"/>
          </p:cNvSpPr>
          <p:nvPr>
            <p:ph type="body" idx="1"/>
          </p:nvPr>
        </p:nvSpPr>
        <p:spPr>
          <a:xfrm>
            <a:off x="0" y="0"/>
            <a:ext cx="9144000" cy="5314950"/>
          </a:xfrm>
        </p:spPr>
        <p:txBody>
          <a:bodyPr/>
          <a:lstStyle/>
          <a:p>
            <a:pPr marL="0" indent="0" algn="just" eaLnBrk="1" hangingPunct="1">
              <a:lnSpc>
                <a:spcPct val="120000"/>
              </a:lnSpc>
              <a:buFontTx/>
              <a:buNone/>
            </a:pPr>
            <a:r>
              <a:rPr lang="vi-VN" sz="5600" b="1" dirty="0">
                <a:solidFill>
                  <a:srgbClr val="002060"/>
                </a:solidFill>
                <a:latin typeface="+mj-lt"/>
                <a:cs typeface="Times New Roman" panose="02020603050405020304" pitchFamily="18" charset="0"/>
              </a:rPr>
              <a:t>Chúa xoá tội trần gian, </a:t>
            </a:r>
            <a:r>
              <a:rPr lang="en-US" sz="5600" b="1" dirty="0" smtClean="0">
                <a:solidFill>
                  <a:srgbClr val="002060"/>
                </a:solidFill>
                <a:latin typeface="+mj-lt"/>
                <a:cs typeface="Times New Roman" panose="02020603050405020304" pitchFamily="18" charset="0"/>
              </a:rPr>
              <a:t>x</a:t>
            </a:r>
            <a:r>
              <a:rPr lang="vi-VN" sz="5600" b="1" dirty="0" smtClean="0">
                <a:solidFill>
                  <a:srgbClr val="002060"/>
                </a:solidFill>
                <a:latin typeface="+mj-lt"/>
                <a:cs typeface="Times New Roman" panose="02020603050405020304" pitchFamily="18" charset="0"/>
              </a:rPr>
              <a:t>in </a:t>
            </a:r>
            <a:r>
              <a:rPr lang="vi-VN" sz="5600" b="1" dirty="0">
                <a:solidFill>
                  <a:srgbClr val="002060"/>
                </a:solidFill>
                <a:latin typeface="+mj-lt"/>
                <a:cs typeface="Times New Roman" panose="02020603050405020304" pitchFamily="18" charset="0"/>
              </a:rPr>
              <a:t>nhận lời chúng con cầu khẩn. Chúa ngự bên hữu Đức Chúa Cha, xin thương, xin thương, xin thương xót chúng con.</a:t>
            </a:r>
            <a:endParaRPr lang="en-US" sz="5600" b="1" dirty="0">
              <a:solidFill>
                <a:srgbClr val="002060"/>
              </a:solidFill>
              <a:latin typeface="UTM American Sans" pitchFamily="18" charset="0"/>
              <a:cs typeface="Times New Roman" panose="02020603050405020304" pitchFamily="18" charset="0"/>
            </a:endParaRPr>
          </a:p>
        </p:txBody>
      </p:sp>
    </p:spTree>
    <p:extLst>
      <p:ext uri="{BB962C8B-B14F-4D97-AF65-F5344CB8AC3E}">
        <p14:creationId xmlns:p14="http://schemas.microsoft.com/office/powerpoint/2010/main" val="39978364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UTM American Sans" pitchFamily="18" charset="0"/>
              </a:rPr>
              <a:t/>
            </a:r>
            <a:br>
              <a:rPr lang="en-US" sz="4000">
                <a:solidFill>
                  <a:srgbClr val="002060"/>
                </a:solidFill>
                <a:effectLst>
                  <a:outerShdw blurRad="38100" dist="38100" dir="2700000" algn="tl">
                    <a:srgbClr val="000000">
                      <a:alpha val="43137"/>
                    </a:srgbClr>
                  </a:outerShdw>
                </a:effectLst>
                <a:latin typeface="UTM American Sans" pitchFamily="18" charset="0"/>
              </a:rPr>
            </a:br>
            <a:endParaRPr lang="en-US" sz="4000">
              <a:solidFill>
                <a:srgbClr val="002060"/>
              </a:solidFill>
              <a:effectLst>
                <a:outerShdw blurRad="38100" dist="38100" dir="2700000" algn="tl">
                  <a:srgbClr val="000000">
                    <a:alpha val="43137"/>
                  </a:srgbClr>
                </a:outerShdw>
              </a:effectLst>
              <a:latin typeface="UTM American Sans" pitchFamily="18" charset="0"/>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buFontTx/>
              <a:buNone/>
            </a:pPr>
            <a:r>
              <a:rPr lang="en-US" sz="5500" b="1">
                <a:solidFill>
                  <a:srgbClr val="C00000"/>
                </a:solidFill>
                <a:latin typeface="UTM American Sans" pitchFamily="18" charset="0"/>
                <a:cs typeface="Times New Roman" panose="02020603050405020304" pitchFamily="18" charset="0"/>
              </a:rPr>
              <a:t>Vì lạy Chúa Giê-su Ki-tô, </a:t>
            </a:r>
            <a:r>
              <a:rPr lang="en-US" sz="5500" b="1">
                <a:solidFill>
                  <a:srgbClr val="002060"/>
                </a:solidFill>
                <a:latin typeface="UTM American Sans" pitchFamily="18" charset="0"/>
                <a:cs typeface="Times New Roman" panose="02020603050405020304" pitchFamily="18" charset="0"/>
              </a:rPr>
              <a:t>chỉ có Chúa là Đấng Thánh, chỉ có Chúa là Chúa, chỉ có Chúa là Đấng Tối Cao, cùng Đức Chúa Thánh Thần trong vinh quang Đức Chúa Cha. </a:t>
            </a:r>
            <a:r>
              <a:rPr lang="en-US" sz="5500" b="1" u="sng">
                <a:solidFill>
                  <a:srgbClr val="C00000"/>
                </a:solidFill>
                <a:latin typeface="UTM American Sans" pitchFamily="18" charset="0"/>
                <a:cs typeface="Times New Roman" panose="02020603050405020304" pitchFamily="18" charset="0"/>
              </a:rPr>
              <a:t>A-men. A-men. </a:t>
            </a:r>
            <a:endParaRPr lang="vi-VN" sz="5500" b="1" u="sng">
              <a:solidFill>
                <a:srgbClr val="C00000"/>
              </a:solidFill>
              <a:latin typeface="+mj-lt"/>
              <a:cs typeface="Times New Roman" panose="02020603050405020304" pitchFamily="18" charset="0"/>
            </a:endParaRPr>
          </a:p>
        </p:txBody>
      </p:sp>
    </p:spTree>
    <p:extLst>
      <p:ext uri="{BB962C8B-B14F-4D97-AF65-F5344CB8AC3E}">
        <p14:creationId xmlns:p14="http://schemas.microsoft.com/office/powerpoint/2010/main" val="2330492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004767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latin typeface="UTM American Sans" pitchFamily="18" charset="0"/>
              </a:rPr>
              <a:t/>
            </a:r>
            <a:br>
              <a:rPr lang="en-US">
                <a:solidFill>
                  <a:srgbClr val="003399"/>
                </a:solidFill>
                <a:effectLst/>
                <a:latin typeface="UTM American Sans" pitchFamily="18" charset="0"/>
              </a:rPr>
            </a:br>
            <a:endParaRPr lang="en-US">
              <a:solidFill>
                <a:srgbClr val="003399"/>
              </a:solidFill>
              <a:effectLst/>
              <a:latin typeface="UTM American Sans" pitchFamily="18" charset="0"/>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0000"/>
              </a:solidFill>
              <a:effectLst/>
              <a:latin typeface="UTM American Sans" pitchFamily="18" charset="0"/>
              <a:cs typeface="Times New Roman" panose="02020603050405020304" pitchFamily="18" charset="0"/>
            </a:endParaRPr>
          </a:p>
          <a:p>
            <a:pPr eaLnBrk="1" hangingPunct="1"/>
            <a:r>
              <a:rPr lang="en-US" sz="7000" b="1" dirty="0" err="1" smtClean="0">
                <a:solidFill>
                  <a:srgbClr val="C00000"/>
                </a:solidFill>
                <a:latin typeface="UTM American Sans" pitchFamily="18" charset="0"/>
                <a:cs typeface="Times New Roman" panose="02020603050405020304" pitchFamily="18" charset="0"/>
              </a:rPr>
              <a:t>Thánh</a:t>
            </a:r>
            <a:r>
              <a:rPr lang="en-US" sz="7000" b="1" dirty="0" smtClean="0">
                <a:solidFill>
                  <a:srgbClr val="C00000"/>
                </a:solidFill>
                <a:latin typeface="UTM American Sans" pitchFamily="18" charset="0"/>
                <a:cs typeface="Times New Roman" panose="02020603050405020304" pitchFamily="18" charset="0"/>
              </a:rPr>
              <a:t> </a:t>
            </a:r>
            <a:r>
              <a:rPr lang="en-US" sz="7000" b="1" dirty="0" err="1" smtClean="0">
                <a:solidFill>
                  <a:srgbClr val="C00000"/>
                </a:solidFill>
                <a:latin typeface="UTM American Sans" pitchFamily="18" charset="0"/>
                <a:cs typeface="Times New Roman" panose="02020603050405020304" pitchFamily="18" charset="0"/>
              </a:rPr>
              <a:t>Vịnh</a:t>
            </a:r>
            <a:r>
              <a:rPr lang="en-US" sz="7000" b="1" dirty="0" smtClean="0">
                <a:solidFill>
                  <a:srgbClr val="C00000"/>
                </a:solidFill>
                <a:latin typeface="UTM American Sans" pitchFamily="18" charset="0"/>
                <a:cs typeface="Times New Roman" panose="02020603050405020304" pitchFamily="18" charset="0"/>
              </a:rPr>
              <a:t> 120</a:t>
            </a:r>
          </a:p>
          <a:p>
            <a:pPr eaLnBrk="1" hangingPunct="1"/>
            <a:r>
              <a:rPr lang="en-US" sz="6500" b="1" i="1" dirty="0" smtClean="0">
                <a:solidFill>
                  <a:srgbClr val="002060"/>
                </a:solidFill>
                <a:effectLst/>
                <a:latin typeface="+mj-lt"/>
                <a:cs typeface="Times New Roman" panose="02020603050405020304" pitchFamily="18" charset="0"/>
              </a:rPr>
              <a:t>Kim Long</a:t>
            </a:r>
          </a:p>
          <a:p>
            <a:pPr eaLnBrk="1" hangingPunct="1"/>
            <a:r>
              <a:rPr lang="en-US" sz="6500" b="1" i="1" dirty="0" smtClean="0">
                <a:solidFill>
                  <a:srgbClr val="002060"/>
                </a:solidFill>
                <a:latin typeface="+mj-lt"/>
                <a:cs typeface="Times New Roman" panose="02020603050405020304" pitchFamily="18" charset="0"/>
              </a:rPr>
              <a:t>(4 </a:t>
            </a:r>
            <a:r>
              <a:rPr lang="en-US" sz="6500" b="1" i="1" dirty="0" err="1" smtClean="0">
                <a:solidFill>
                  <a:srgbClr val="002060"/>
                </a:solidFill>
                <a:latin typeface="+mj-lt"/>
                <a:cs typeface="Times New Roman" panose="02020603050405020304" pitchFamily="18" charset="0"/>
              </a:rPr>
              <a:t>câu</a:t>
            </a:r>
            <a:r>
              <a:rPr lang="en-US" sz="6500" b="1" i="1" dirty="0" smtClean="0">
                <a:solidFill>
                  <a:srgbClr val="002060"/>
                </a:solidFill>
                <a:latin typeface="+mj-lt"/>
                <a:cs typeface="Times New Roman" panose="02020603050405020304" pitchFamily="18" charset="0"/>
              </a:rPr>
              <a:t>)</a:t>
            </a:r>
            <a:endParaRPr lang="vi-VN" sz="6500" b="1" i="1"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3794497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771763"/>
            <a:ext cx="9144000" cy="3323987"/>
          </a:xfrm>
          <a:prstGeom prst="rect">
            <a:avLst/>
          </a:prstGeom>
        </p:spPr>
        <p:txBody>
          <a:bodyPr wrap="square">
            <a:spAutoFit/>
          </a:bodyPr>
          <a:lstStyle/>
          <a:p>
            <a:pPr algn="just"/>
            <a:r>
              <a:rPr lang="en-US" sz="7000" u="sng" dirty="0" err="1" smtClean="0">
                <a:solidFill>
                  <a:srgbClr val="C00000"/>
                </a:solidFill>
                <a:latin typeface="+mj-lt"/>
              </a:rPr>
              <a:t>Đk</a:t>
            </a:r>
            <a:r>
              <a:rPr lang="en-US" sz="7000" u="sng" dirty="0" smtClean="0">
                <a:solidFill>
                  <a:srgbClr val="C00000"/>
                </a:solidFill>
                <a:latin typeface="+mj-lt"/>
              </a:rPr>
              <a:t>:</a:t>
            </a:r>
            <a:r>
              <a:rPr lang="en-US" sz="7000" dirty="0" smtClean="0">
                <a:solidFill>
                  <a:srgbClr val="002060"/>
                </a:solidFill>
                <a:latin typeface="+mj-lt"/>
              </a:rPr>
              <a:t> Ơ</a:t>
            </a:r>
            <a:r>
              <a:rPr lang="vi-VN" sz="7000" dirty="0" smtClean="0">
                <a:solidFill>
                  <a:srgbClr val="002060"/>
                </a:solidFill>
                <a:latin typeface="+mj-lt"/>
              </a:rPr>
              <a:t>n </a:t>
            </a:r>
            <a:r>
              <a:rPr lang="vi-VN" sz="7000" dirty="0">
                <a:solidFill>
                  <a:srgbClr val="002060"/>
                </a:solidFill>
                <a:latin typeface="+mj-lt"/>
              </a:rPr>
              <a:t>phù trợ tôi đến từ Thiên Chúa, Đấng dựng nên cả đất trời</a:t>
            </a:r>
            <a:r>
              <a:rPr lang="vi-VN" sz="7000" dirty="0" smtClean="0">
                <a:solidFill>
                  <a:srgbClr val="002060"/>
                </a:solidFill>
                <a:latin typeface="+mj-lt"/>
              </a:rPr>
              <a:t>.</a:t>
            </a:r>
            <a:endParaRPr lang="en-US" sz="7000" dirty="0">
              <a:solidFill>
                <a:srgbClr val="002060"/>
              </a:solidFill>
              <a:latin typeface="+mj-lt"/>
            </a:endParaRPr>
          </a:p>
        </p:txBody>
      </p:sp>
    </p:spTree>
    <p:extLst>
      <p:ext uri="{BB962C8B-B14F-4D97-AF65-F5344CB8AC3E}">
        <p14:creationId xmlns:p14="http://schemas.microsoft.com/office/powerpoint/2010/main" val="4803127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209550"/>
            <a:ext cx="9144000" cy="4708981"/>
          </a:xfrm>
          <a:prstGeom prst="rect">
            <a:avLst/>
          </a:prstGeom>
        </p:spPr>
        <p:txBody>
          <a:bodyPr wrap="square">
            <a:spAutoFit/>
          </a:bodyPr>
          <a:lstStyle/>
          <a:p>
            <a:pPr algn="just"/>
            <a:r>
              <a:rPr lang="en-US" sz="6000" u="sng" dirty="0" smtClean="0">
                <a:solidFill>
                  <a:srgbClr val="C00000"/>
                </a:solidFill>
              </a:rPr>
              <a:t>Tk1:</a:t>
            </a:r>
            <a:r>
              <a:rPr lang="en-US" sz="6000" dirty="0" smtClean="0">
                <a:solidFill>
                  <a:srgbClr val="002060"/>
                </a:solidFill>
              </a:rPr>
              <a:t> </a:t>
            </a:r>
            <a:r>
              <a:rPr lang="vi-VN" sz="6000" dirty="0" smtClean="0">
                <a:solidFill>
                  <a:srgbClr val="002060"/>
                </a:solidFill>
              </a:rPr>
              <a:t>Ngước </a:t>
            </a:r>
            <a:r>
              <a:rPr lang="vi-VN" sz="6000" dirty="0">
                <a:solidFill>
                  <a:srgbClr val="002060"/>
                </a:solidFill>
              </a:rPr>
              <a:t>mắt nhìn </a:t>
            </a:r>
            <a:r>
              <a:rPr lang="vi-VN" sz="6000" dirty="0" smtClean="0">
                <a:solidFill>
                  <a:srgbClr val="002060"/>
                </a:solidFill>
              </a:rPr>
              <a:t>lên</a:t>
            </a:r>
            <a:r>
              <a:rPr lang="en-US" sz="6000" dirty="0" smtClean="0">
                <a:solidFill>
                  <a:srgbClr val="002060"/>
                </a:solidFill>
              </a:rPr>
              <a:t> </a:t>
            </a:r>
            <a:r>
              <a:rPr lang="en-US" sz="6000" dirty="0" err="1" smtClean="0">
                <a:solidFill>
                  <a:srgbClr val="002060"/>
                </a:solidFill>
              </a:rPr>
              <a:t>rặng</a:t>
            </a:r>
            <a:r>
              <a:rPr lang="vi-VN" sz="6000" dirty="0" smtClean="0">
                <a:solidFill>
                  <a:srgbClr val="002060"/>
                </a:solidFill>
              </a:rPr>
              <a:t> </a:t>
            </a:r>
            <a:r>
              <a:rPr lang="vi-VN" sz="6000" dirty="0">
                <a:solidFill>
                  <a:srgbClr val="002060"/>
                </a:solidFill>
              </a:rPr>
              <a:t>núi, ơn phù trợ tôi đến từ nơi nao? Ơn phù trợ tôi đến từ Thiên Chúa, Đấng dựng nên cả đất </a:t>
            </a:r>
            <a:r>
              <a:rPr lang="vi-VN" sz="6000" dirty="0" smtClean="0">
                <a:solidFill>
                  <a:srgbClr val="002060"/>
                </a:solidFill>
              </a:rPr>
              <a:t>trời</a:t>
            </a:r>
            <a:r>
              <a:rPr lang="en-US" sz="6000" dirty="0" smtClean="0">
                <a:solidFill>
                  <a:srgbClr val="002060"/>
                </a:solidFill>
              </a:rPr>
              <a:t>.</a:t>
            </a:r>
          </a:p>
        </p:txBody>
      </p:sp>
    </p:spTree>
    <p:extLst>
      <p:ext uri="{BB962C8B-B14F-4D97-AF65-F5344CB8AC3E}">
        <p14:creationId xmlns:p14="http://schemas.microsoft.com/office/powerpoint/2010/main" val="18163070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771763"/>
            <a:ext cx="9144000" cy="3323987"/>
          </a:xfrm>
          <a:prstGeom prst="rect">
            <a:avLst/>
          </a:prstGeom>
        </p:spPr>
        <p:txBody>
          <a:bodyPr wrap="square">
            <a:spAutoFit/>
          </a:bodyPr>
          <a:lstStyle/>
          <a:p>
            <a:pPr algn="just"/>
            <a:r>
              <a:rPr lang="en-US" sz="7000" u="sng" dirty="0" err="1" smtClean="0">
                <a:solidFill>
                  <a:srgbClr val="C00000"/>
                </a:solidFill>
              </a:rPr>
              <a:t>Đk</a:t>
            </a:r>
            <a:r>
              <a:rPr lang="en-US" sz="7000" u="sng" dirty="0" smtClean="0">
                <a:solidFill>
                  <a:srgbClr val="C00000"/>
                </a:solidFill>
              </a:rPr>
              <a:t>:</a:t>
            </a:r>
            <a:r>
              <a:rPr lang="en-US" sz="7000" dirty="0" smtClean="0">
                <a:solidFill>
                  <a:srgbClr val="002060"/>
                </a:solidFill>
              </a:rPr>
              <a:t> Ơ</a:t>
            </a:r>
            <a:r>
              <a:rPr lang="vi-VN" sz="7000" dirty="0" smtClean="0">
                <a:solidFill>
                  <a:srgbClr val="002060"/>
                </a:solidFill>
                <a:latin typeface="+mj-lt"/>
              </a:rPr>
              <a:t>n </a:t>
            </a:r>
            <a:r>
              <a:rPr lang="vi-VN" sz="7000" dirty="0">
                <a:solidFill>
                  <a:srgbClr val="002060"/>
                </a:solidFill>
                <a:latin typeface="+mj-lt"/>
              </a:rPr>
              <a:t>phù trợ tôi đến từ Thiên Chúa, Đấng dựng nên cả đất trời</a:t>
            </a:r>
            <a:r>
              <a:rPr lang="vi-VN" sz="7000" dirty="0" smtClean="0">
                <a:solidFill>
                  <a:srgbClr val="002060"/>
                </a:solidFill>
                <a:latin typeface="+mj-lt"/>
              </a:rPr>
              <a:t>.</a:t>
            </a:r>
            <a:endParaRPr lang="en-US" sz="7000" dirty="0">
              <a:solidFill>
                <a:srgbClr val="002060"/>
              </a:solidFill>
            </a:endParaRPr>
          </a:p>
        </p:txBody>
      </p:sp>
    </p:spTree>
    <p:extLst>
      <p:ext uri="{BB962C8B-B14F-4D97-AF65-F5344CB8AC3E}">
        <p14:creationId xmlns:p14="http://schemas.microsoft.com/office/powerpoint/2010/main" val="1803552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771763"/>
            <a:ext cx="9144000" cy="3323987"/>
          </a:xfrm>
          <a:prstGeom prst="rect">
            <a:avLst/>
          </a:prstGeom>
        </p:spPr>
        <p:txBody>
          <a:bodyPr wrap="square">
            <a:spAutoFit/>
          </a:bodyPr>
          <a:lstStyle/>
          <a:p>
            <a:pPr algn="just"/>
            <a:r>
              <a:rPr lang="en-US" sz="7000" u="sng" dirty="0" err="1" smtClean="0">
                <a:solidFill>
                  <a:srgbClr val="C00000"/>
                </a:solidFill>
              </a:rPr>
              <a:t>Đk</a:t>
            </a:r>
            <a:r>
              <a:rPr lang="en-US" sz="7000" u="sng" dirty="0" smtClean="0">
                <a:solidFill>
                  <a:srgbClr val="C00000"/>
                </a:solidFill>
              </a:rPr>
              <a:t>:</a:t>
            </a:r>
            <a:r>
              <a:rPr lang="en-US" sz="7000" dirty="0" smtClean="0">
                <a:solidFill>
                  <a:srgbClr val="002060"/>
                </a:solidFill>
              </a:rPr>
              <a:t> Ơ</a:t>
            </a:r>
            <a:r>
              <a:rPr lang="vi-VN" sz="7000" dirty="0" smtClean="0">
                <a:solidFill>
                  <a:srgbClr val="002060"/>
                </a:solidFill>
                <a:latin typeface="+mj-lt"/>
              </a:rPr>
              <a:t>n </a:t>
            </a:r>
            <a:r>
              <a:rPr lang="vi-VN" sz="7000" dirty="0">
                <a:solidFill>
                  <a:srgbClr val="002060"/>
                </a:solidFill>
                <a:latin typeface="+mj-lt"/>
              </a:rPr>
              <a:t>phù trợ tôi đến từ Thiên Chúa, Đấng dựng nên cả đất trời</a:t>
            </a:r>
            <a:r>
              <a:rPr lang="vi-VN" sz="7000" dirty="0" smtClean="0">
                <a:solidFill>
                  <a:srgbClr val="002060"/>
                </a:solidFill>
                <a:latin typeface="+mj-lt"/>
              </a:rPr>
              <a:t>.</a:t>
            </a:r>
            <a:endParaRPr lang="en-US" sz="7000" dirty="0">
              <a:solidFill>
                <a:srgbClr val="002060"/>
              </a:solidFill>
            </a:endParaRPr>
          </a:p>
        </p:txBody>
      </p:sp>
    </p:spTree>
    <p:extLst>
      <p:ext uri="{BB962C8B-B14F-4D97-AF65-F5344CB8AC3E}">
        <p14:creationId xmlns:p14="http://schemas.microsoft.com/office/powerpoint/2010/main" val="31391283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209550"/>
            <a:ext cx="9144000" cy="4632037"/>
          </a:xfrm>
          <a:prstGeom prst="rect">
            <a:avLst/>
          </a:prstGeom>
        </p:spPr>
        <p:txBody>
          <a:bodyPr wrap="square">
            <a:spAutoFit/>
          </a:bodyPr>
          <a:lstStyle/>
          <a:p>
            <a:pPr algn="just"/>
            <a:r>
              <a:rPr lang="en-US" sz="5900" u="sng" dirty="0" smtClean="0">
                <a:solidFill>
                  <a:srgbClr val="C00000"/>
                </a:solidFill>
              </a:rPr>
              <a:t>Tk2:</a:t>
            </a:r>
            <a:r>
              <a:rPr lang="en-US" sz="5900" dirty="0" smtClean="0">
                <a:solidFill>
                  <a:srgbClr val="002060"/>
                </a:solidFill>
              </a:rPr>
              <a:t> </a:t>
            </a:r>
            <a:r>
              <a:rPr lang="vi-VN" sz="5900" dirty="0" smtClean="0">
                <a:solidFill>
                  <a:srgbClr val="002060"/>
                </a:solidFill>
              </a:rPr>
              <a:t>Chúa </a:t>
            </a:r>
            <a:r>
              <a:rPr lang="vi-VN" sz="5900" dirty="0">
                <a:solidFill>
                  <a:srgbClr val="002060"/>
                </a:solidFill>
              </a:rPr>
              <a:t>giữ bạn không trật bước, xin Ngài đừng quên, thiếp ngủ khi nao. Tay Ngài chở che Is-ra-el đó, nỡ nào lại ngủ thiếp được.</a:t>
            </a:r>
            <a:endParaRPr lang="en-US" sz="5900" dirty="0" smtClean="0">
              <a:solidFill>
                <a:srgbClr val="002060"/>
              </a:solidFill>
            </a:endParaRPr>
          </a:p>
        </p:txBody>
      </p:sp>
    </p:spTree>
    <p:extLst>
      <p:ext uri="{BB962C8B-B14F-4D97-AF65-F5344CB8AC3E}">
        <p14:creationId xmlns:p14="http://schemas.microsoft.com/office/powerpoint/2010/main" val="5841395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771763"/>
            <a:ext cx="9144000" cy="3323987"/>
          </a:xfrm>
          <a:prstGeom prst="rect">
            <a:avLst/>
          </a:prstGeom>
        </p:spPr>
        <p:txBody>
          <a:bodyPr wrap="square">
            <a:spAutoFit/>
          </a:bodyPr>
          <a:lstStyle/>
          <a:p>
            <a:pPr algn="just"/>
            <a:r>
              <a:rPr lang="en-US" sz="7000" u="sng" dirty="0" err="1" smtClean="0">
                <a:solidFill>
                  <a:srgbClr val="C00000"/>
                </a:solidFill>
              </a:rPr>
              <a:t>Đk</a:t>
            </a:r>
            <a:r>
              <a:rPr lang="en-US" sz="7000" u="sng" dirty="0" smtClean="0">
                <a:solidFill>
                  <a:srgbClr val="C00000"/>
                </a:solidFill>
              </a:rPr>
              <a:t>:</a:t>
            </a:r>
            <a:r>
              <a:rPr lang="en-US" sz="7000" dirty="0" smtClean="0">
                <a:solidFill>
                  <a:srgbClr val="002060"/>
                </a:solidFill>
              </a:rPr>
              <a:t> Ơ</a:t>
            </a:r>
            <a:r>
              <a:rPr lang="vi-VN" sz="7000" dirty="0" smtClean="0">
                <a:solidFill>
                  <a:srgbClr val="002060"/>
                </a:solidFill>
                <a:latin typeface="+mj-lt"/>
              </a:rPr>
              <a:t>n </a:t>
            </a:r>
            <a:r>
              <a:rPr lang="vi-VN" sz="7000" dirty="0">
                <a:solidFill>
                  <a:srgbClr val="002060"/>
                </a:solidFill>
                <a:latin typeface="+mj-lt"/>
              </a:rPr>
              <a:t>phù trợ tôi đến từ Thiên Chúa, Đấng dựng nên cả đất trời</a:t>
            </a:r>
            <a:r>
              <a:rPr lang="vi-VN" sz="7000" dirty="0" smtClean="0">
                <a:solidFill>
                  <a:srgbClr val="002060"/>
                </a:solidFill>
                <a:latin typeface="+mj-lt"/>
              </a:rPr>
              <a:t>.</a:t>
            </a:r>
            <a:endParaRPr lang="en-US" sz="7000" dirty="0">
              <a:solidFill>
                <a:srgbClr val="002060"/>
              </a:solidFill>
            </a:endParaRPr>
          </a:p>
        </p:txBody>
      </p:sp>
    </p:spTree>
    <p:extLst>
      <p:ext uri="{BB962C8B-B14F-4D97-AF65-F5344CB8AC3E}">
        <p14:creationId xmlns:p14="http://schemas.microsoft.com/office/powerpoint/2010/main" val="15281526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224969"/>
            <a:ext cx="9144000" cy="4708981"/>
          </a:xfrm>
          <a:prstGeom prst="rect">
            <a:avLst/>
          </a:prstGeom>
        </p:spPr>
        <p:txBody>
          <a:bodyPr wrap="square">
            <a:spAutoFit/>
          </a:bodyPr>
          <a:lstStyle/>
          <a:p>
            <a:pPr algn="just"/>
            <a:r>
              <a:rPr lang="en-US" sz="6000" u="sng" dirty="0" smtClean="0">
                <a:solidFill>
                  <a:srgbClr val="C00000"/>
                </a:solidFill>
              </a:rPr>
              <a:t>Tk3:</a:t>
            </a:r>
            <a:r>
              <a:rPr lang="en-US" sz="6000" dirty="0" smtClean="0">
                <a:solidFill>
                  <a:srgbClr val="002060"/>
                </a:solidFill>
              </a:rPr>
              <a:t> </a:t>
            </a:r>
            <a:r>
              <a:rPr lang="en-US" sz="6000" dirty="0" err="1" smtClean="0">
                <a:solidFill>
                  <a:srgbClr val="002060"/>
                </a:solidFill>
              </a:rPr>
              <a:t>Chính</a:t>
            </a:r>
            <a:r>
              <a:rPr lang="en-US" sz="6000" dirty="0" smtClean="0">
                <a:solidFill>
                  <a:srgbClr val="002060"/>
                </a:solidFill>
              </a:rPr>
              <a:t> </a:t>
            </a:r>
            <a:r>
              <a:rPr lang="en-US" sz="6000" dirty="0" err="1">
                <a:solidFill>
                  <a:srgbClr val="002060"/>
                </a:solidFill>
              </a:rPr>
              <a:t>Chúa</a:t>
            </a:r>
            <a:r>
              <a:rPr lang="en-US" sz="6000" dirty="0">
                <a:solidFill>
                  <a:srgbClr val="002060"/>
                </a:solidFill>
              </a:rPr>
              <a:t> </a:t>
            </a:r>
            <a:r>
              <a:rPr lang="en-US" sz="6000" dirty="0" err="1">
                <a:solidFill>
                  <a:srgbClr val="002060"/>
                </a:solidFill>
              </a:rPr>
              <a:t>chở</a:t>
            </a:r>
            <a:r>
              <a:rPr lang="en-US" sz="6000" dirty="0">
                <a:solidFill>
                  <a:srgbClr val="002060"/>
                </a:solidFill>
              </a:rPr>
              <a:t> </a:t>
            </a:r>
            <a:r>
              <a:rPr lang="en-US" sz="6000" dirty="0" err="1">
                <a:solidFill>
                  <a:srgbClr val="002060"/>
                </a:solidFill>
              </a:rPr>
              <a:t>che</a:t>
            </a:r>
            <a:r>
              <a:rPr lang="en-US" sz="6000" dirty="0">
                <a:solidFill>
                  <a:srgbClr val="002060"/>
                </a:solidFill>
              </a:rPr>
              <a:t> </a:t>
            </a:r>
            <a:r>
              <a:rPr lang="en-US" sz="6000" dirty="0" err="1">
                <a:solidFill>
                  <a:srgbClr val="002060"/>
                </a:solidFill>
              </a:rPr>
              <a:t>bạn</a:t>
            </a:r>
            <a:r>
              <a:rPr lang="en-US" sz="6000" dirty="0">
                <a:solidFill>
                  <a:srgbClr val="002060"/>
                </a:solidFill>
              </a:rPr>
              <a:t> </a:t>
            </a:r>
            <a:r>
              <a:rPr lang="en-US" sz="6000" dirty="0" err="1">
                <a:solidFill>
                  <a:srgbClr val="002060"/>
                </a:solidFill>
              </a:rPr>
              <a:t>đó</a:t>
            </a:r>
            <a:r>
              <a:rPr lang="en-US" sz="6000" dirty="0">
                <a:solidFill>
                  <a:srgbClr val="002060"/>
                </a:solidFill>
              </a:rPr>
              <a:t>, </a:t>
            </a:r>
            <a:r>
              <a:rPr lang="en-US" sz="6000" dirty="0" err="1">
                <a:solidFill>
                  <a:srgbClr val="002060"/>
                </a:solidFill>
              </a:rPr>
              <a:t>vẫn</a:t>
            </a:r>
            <a:r>
              <a:rPr lang="en-US" sz="6000" dirty="0">
                <a:solidFill>
                  <a:srgbClr val="002060"/>
                </a:solidFill>
              </a:rPr>
              <a:t> ở </a:t>
            </a:r>
            <a:r>
              <a:rPr lang="en-US" sz="6000" dirty="0" err="1">
                <a:solidFill>
                  <a:srgbClr val="002060"/>
                </a:solidFill>
              </a:rPr>
              <a:t>kề</a:t>
            </a:r>
            <a:r>
              <a:rPr lang="en-US" sz="6000" dirty="0">
                <a:solidFill>
                  <a:srgbClr val="002060"/>
                </a:solidFill>
              </a:rPr>
              <a:t> </a:t>
            </a:r>
            <a:r>
              <a:rPr lang="en-US" sz="6000" dirty="0" err="1">
                <a:solidFill>
                  <a:srgbClr val="002060"/>
                </a:solidFill>
              </a:rPr>
              <a:t>bên</a:t>
            </a:r>
            <a:r>
              <a:rPr lang="en-US" sz="6000" dirty="0">
                <a:solidFill>
                  <a:srgbClr val="002060"/>
                </a:solidFill>
              </a:rPr>
              <a:t> </a:t>
            </a:r>
            <a:r>
              <a:rPr lang="en-US" sz="6000" dirty="0" err="1">
                <a:solidFill>
                  <a:srgbClr val="002060"/>
                </a:solidFill>
              </a:rPr>
              <a:t>giữ</a:t>
            </a:r>
            <a:r>
              <a:rPr lang="en-US" sz="6000" dirty="0">
                <a:solidFill>
                  <a:srgbClr val="002060"/>
                </a:solidFill>
              </a:rPr>
              <a:t> </a:t>
            </a:r>
            <a:r>
              <a:rPr lang="en-US" sz="6000" dirty="0" err="1">
                <a:solidFill>
                  <a:srgbClr val="002060"/>
                </a:solidFill>
              </a:rPr>
              <a:t>gìn</a:t>
            </a:r>
            <a:r>
              <a:rPr lang="en-US" sz="6000" dirty="0">
                <a:solidFill>
                  <a:srgbClr val="002060"/>
                </a:solidFill>
              </a:rPr>
              <a:t> </a:t>
            </a:r>
            <a:r>
              <a:rPr lang="en-US" sz="6000" dirty="0" err="1">
                <a:solidFill>
                  <a:srgbClr val="002060"/>
                </a:solidFill>
              </a:rPr>
              <a:t>bạn</a:t>
            </a:r>
            <a:r>
              <a:rPr lang="en-US" sz="6000" dirty="0">
                <a:solidFill>
                  <a:srgbClr val="002060"/>
                </a:solidFill>
              </a:rPr>
              <a:t> </a:t>
            </a:r>
            <a:r>
              <a:rPr lang="en-US" sz="6000" dirty="0" err="1">
                <a:solidFill>
                  <a:srgbClr val="002060"/>
                </a:solidFill>
              </a:rPr>
              <a:t>liên</a:t>
            </a:r>
            <a:r>
              <a:rPr lang="en-US" sz="6000" dirty="0">
                <a:solidFill>
                  <a:srgbClr val="002060"/>
                </a:solidFill>
              </a:rPr>
              <a:t>. Ban </a:t>
            </a:r>
            <a:r>
              <a:rPr lang="en-US" sz="6000" dirty="0" err="1">
                <a:solidFill>
                  <a:srgbClr val="002060"/>
                </a:solidFill>
              </a:rPr>
              <a:t>ngày</a:t>
            </a:r>
            <a:r>
              <a:rPr lang="en-US" sz="6000" dirty="0">
                <a:solidFill>
                  <a:srgbClr val="002060"/>
                </a:solidFill>
              </a:rPr>
              <a:t> </a:t>
            </a:r>
            <a:r>
              <a:rPr lang="en-US" sz="6000" dirty="0" err="1">
                <a:solidFill>
                  <a:srgbClr val="002060"/>
                </a:solidFill>
              </a:rPr>
              <a:t>vầng</a:t>
            </a:r>
            <a:r>
              <a:rPr lang="en-US" sz="6000" dirty="0">
                <a:solidFill>
                  <a:srgbClr val="002060"/>
                </a:solidFill>
              </a:rPr>
              <a:t> ô </a:t>
            </a:r>
            <a:r>
              <a:rPr lang="en-US" sz="6000" dirty="0" err="1">
                <a:solidFill>
                  <a:srgbClr val="002060"/>
                </a:solidFill>
              </a:rPr>
              <a:t>chẳng</a:t>
            </a:r>
            <a:r>
              <a:rPr lang="en-US" sz="6000" dirty="0">
                <a:solidFill>
                  <a:srgbClr val="002060"/>
                </a:solidFill>
              </a:rPr>
              <a:t> </a:t>
            </a:r>
            <a:r>
              <a:rPr lang="en-US" sz="6000" dirty="0" err="1">
                <a:solidFill>
                  <a:srgbClr val="002060"/>
                </a:solidFill>
              </a:rPr>
              <a:t>hề</a:t>
            </a:r>
            <a:r>
              <a:rPr lang="en-US" sz="6000" dirty="0">
                <a:solidFill>
                  <a:srgbClr val="002060"/>
                </a:solidFill>
              </a:rPr>
              <a:t> </a:t>
            </a:r>
            <a:r>
              <a:rPr lang="en-US" sz="6000" dirty="0" err="1">
                <a:solidFill>
                  <a:srgbClr val="002060"/>
                </a:solidFill>
              </a:rPr>
              <a:t>gây</a:t>
            </a:r>
            <a:r>
              <a:rPr lang="en-US" sz="6000" dirty="0">
                <a:solidFill>
                  <a:srgbClr val="002060"/>
                </a:solidFill>
              </a:rPr>
              <a:t> </a:t>
            </a:r>
            <a:r>
              <a:rPr lang="en-US" sz="6000" dirty="0" err="1">
                <a:solidFill>
                  <a:srgbClr val="002060"/>
                </a:solidFill>
              </a:rPr>
              <a:t>biến</a:t>
            </a:r>
            <a:r>
              <a:rPr lang="en-US" sz="6000" dirty="0">
                <a:solidFill>
                  <a:srgbClr val="002060"/>
                </a:solidFill>
              </a:rPr>
              <a:t>, </a:t>
            </a:r>
            <a:r>
              <a:rPr lang="en-US" sz="6000" dirty="0" err="1">
                <a:solidFill>
                  <a:srgbClr val="002060"/>
                </a:solidFill>
              </a:rPr>
              <a:t>tối</a:t>
            </a:r>
            <a:r>
              <a:rPr lang="en-US" sz="6000" dirty="0">
                <a:solidFill>
                  <a:srgbClr val="002060"/>
                </a:solidFill>
              </a:rPr>
              <a:t> </a:t>
            </a:r>
            <a:r>
              <a:rPr lang="en-US" sz="6000" dirty="0" err="1">
                <a:solidFill>
                  <a:srgbClr val="002060"/>
                </a:solidFill>
              </a:rPr>
              <a:t>về</a:t>
            </a:r>
            <a:r>
              <a:rPr lang="en-US" sz="6000" dirty="0">
                <a:solidFill>
                  <a:srgbClr val="002060"/>
                </a:solidFill>
              </a:rPr>
              <a:t> </a:t>
            </a:r>
            <a:r>
              <a:rPr lang="en-US" sz="6000" dirty="0" err="1">
                <a:solidFill>
                  <a:srgbClr val="002060"/>
                </a:solidFill>
              </a:rPr>
              <a:t>trăng</a:t>
            </a:r>
            <a:r>
              <a:rPr lang="en-US" sz="6000" dirty="0">
                <a:solidFill>
                  <a:srgbClr val="002060"/>
                </a:solidFill>
              </a:rPr>
              <a:t> </a:t>
            </a:r>
            <a:r>
              <a:rPr lang="en-US" sz="6000" dirty="0" err="1">
                <a:solidFill>
                  <a:srgbClr val="002060"/>
                </a:solidFill>
              </a:rPr>
              <a:t>chẳng</a:t>
            </a:r>
            <a:r>
              <a:rPr lang="en-US" sz="6000" dirty="0">
                <a:solidFill>
                  <a:srgbClr val="002060"/>
                </a:solidFill>
              </a:rPr>
              <a:t> </a:t>
            </a:r>
            <a:r>
              <a:rPr lang="en-US" sz="6000" dirty="0" err="1">
                <a:solidFill>
                  <a:srgbClr val="002060"/>
                </a:solidFill>
              </a:rPr>
              <a:t>tác</a:t>
            </a:r>
            <a:r>
              <a:rPr lang="en-US" sz="6000" dirty="0">
                <a:solidFill>
                  <a:srgbClr val="002060"/>
                </a:solidFill>
              </a:rPr>
              <a:t> </a:t>
            </a:r>
            <a:r>
              <a:rPr lang="en-US" sz="6000" dirty="0" err="1">
                <a:solidFill>
                  <a:srgbClr val="002060"/>
                </a:solidFill>
              </a:rPr>
              <a:t>hại</a:t>
            </a:r>
            <a:r>
              <a:rPr lang="en-US" sz="6000" dirty="0">
                <a:solidFill>
                  <a:srgbClr val="002060"/>
                </a:solidFill>
              </a:rPr>
              <a:t>.</a:t>
            </a:r>
            <a:endParaRPr lang="en-US" sz="6000" dirty="0" smtClean="0">
              <a:solidFill>
                <a:srgbClr val="002060"/>
              </a:solidFill>
            </a:endParaRPr>
          </a:p>
        </p:txBody>
      </p:sp>
    </p:spTree>
    <p:extLst>
      <p:ext uri="{BB962C8B-B14F-4D97-AF65-F5344CB8AC3E}">
        <p14:creationId xmlns:p14="http://schemas.microsoft.com/office/powerpoint/2010/main" val="28972216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771763"/>
            <a:ext cx="9144000" cy="3323987"/>
          </a:xfrm>
          <a:prstGeom prst="rect">
            <a:avLst/>
          </a:prstGeom>
        </p:spPr>
        <p:txBody>
          <a:bodyPr wrap="square">
            <a:spAutoFit/>
          </a:bodyPr>
          <a:lstStyle/>
          <a:p>
            <a:pPr algn="just"/>
            <a:r>
              <a:rPr lang="en-US" sz="7000" u="sng" dirty="0" err="1" smtClean="0">
                <a:solidFill>
                  <a:srgbClr val="C00000"/>
                </a:solidFill>
              </a:rPr>
              <a:t>Đk</a:t>
            </a:r>
            <a:r>
              <a:rPr lang="en-US" sz="7000" u="sng" dirty="0" smtClean="0">
                <a:solidFill>
                  <a:srgbClr val="C00000"/>
                </a:solidFill>
              </a:rPr>
              <a:t>:</a:t>
            </a:r>
            <a:r>
              <a:rPr lang="en-US" sz="7000" dirty="0" smtClean="0">
                <a:solidFill>
                  <a:srgbClr val="002060"/>
                </a:solidFill>
              </a:rPr>
              <a:t> Ơ</a:t>
            </a:r>
            <a:r>
              <a:rPr lang="vi-VN" sz="7000" dirty="0" smtClean="0">
                <a:solidFill>
                  <a:srgbClr val="002060"/>
                </a:solidFill>
                <a:latin typeface="+mj-lt"/>
              </a:rPr>
              <a:t>n </a:t>
            </a:r>
            <a:r>
              <a:rPr lang="vi-VN" sz="7000" dirty="0">
                <a:solidFill>
                  <a:srgbClr val="002060"/>
                </a:solidFill>
                <a:latin typeface="+mj-lt"/>
              </a:rPr>
              <a:t>phù trợ tôi đến từ Thiên Chúa, Đấng dựng nên cả đất trời</a:t>
            </a:r>
            <a:r>
              <a:rPr lang="vi-VN" sz="7000" dirty="0" smtClean="0">
                <a:solidFill>
                  <a:srgbClr val="002060"/>
                </a:solidFill>
                <a:latin typeface="+mj-lt"/>
              </a:rPr>
              <a:t>.</a:t>
            </a:r>
            <a:endParaRPr lang="en-US" sz="7000" dirty="0">
              <a:solidFill>
                <a:srgbClr val="002060"/>
              </a:solidFill>
            </a:endParaRPr>
          </a:p>
        </p:txBody>
      </p:sp>
    </p:spTree>
    <p:extLst>
      <p:ext uri="{BB962C8B-B14F-4D97-AF65-F5344CB8AC3E}">
        <p14:creationId xmlns:p14="http://schemas.microsoft.com/office/powerpoint/2010/main" val="38556866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209550"/>
            <a:ext cx="9144000" cy="4708981"/>
          </a:xfrm>
          <a:prstGeom prst="rect">
            <a:avLst/>
          </a:prstGeom>
        </p:spPr>
        <p:txBody>
          <a:bodyPr wrap="square">
            <a:spAutoFit/>
          </a:bodyPr>
          <a:lstStyle/>
          <a:p>
            <a:pPr algn="just"/>
            <a:r>
              <a:rPr lang="en-US" sz="6000" u="sng" dirty="0" smtClean="0">
                <a:solidFill>
                  <a:srgbClr val="C00000"/>
                </a:solidFill>
              </a:rPr>
              <a:t>Tk4:</a:t>
            </a:r>
            <a:r>
              <a:rPr lang="en-US" sz="6000" dirty="0" smtClean="0">
                <a:solidFill>
                  <a:srgbClr val="002060"/>
                </a:solidFill>
              </a:rPr>
              <a:t> </a:t>
            </a:r>
            <a:r>
              <a:rPr lang="vi-VN" sz="6000" dirty="0">
                <a:solidFill>
                  <a:srgbClr val="002060"/>
                </a:solidFill>
              </a:rPr>
              <a:t>Chúa giúp vượt bao hiểm yếu, sinh mạng bạn luôn mãi được an khang, khi bạn vào ra, lúc bạn lui tới, lúc này đây và mãn đại.</a:t>
            </a:r>
            <a:endParaRPr lang="en-US" sz="6000" dirty="0" smtClean="0">
              <a:solidFill>
                <a:srgbClr val="002060"/>
              </a:solidFill>
            </a:endParaRPr>
          </a:p>
        </p:txBody>
      </p:sp>
    </p:spTree>
    <p:extLst>
      <p:ext uri="{BB962C8B-B14F-4D97-AF65-F5344CB8AC3E}">
        <p14:creationId xmlns:p14="http://schemas.microsoft.com/office/powerpoint/2010/main" val="18201050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771763"/>
            <a:ext cx="9144000" cy="3323987"/>
          </a:xfrm>
          <a:prstGeom prst="rect">
            <a:avLst/>
          </a:prstGeom>
        </p:spPr>
        <p:txBody>
          <a:bodyPr wrap="square">
            <a:spAutoFit/>
          </a:bodyPr>
          <a:lstStyle/>
          <a:p>
            <a:pPr algn="just"/>
            <a:r>
              <a:rPr lang="en-US" sz="7000" u="sng" dirty="0" err="1" smtClean="0">
                <a:solidFill>
                  <a:srgbClr val="C00000"/>
                </a:solidFill>
              </a:rPr>
              <a:t>Đk</a:t>
            </a:r>
            <a:r>
              <a:rPr lang="en-US" sz="7000" u="sng" dirty="0" smtClean="0">
                <a:solidFill>
                  <a:srgbClr val="C00000"/>
                </a:solidFill>
              </a:rPr>
              <a:t>:</a:t>
            </a:r>
            <a:r>
              <a:rPr lang="en-US" sz="7000" dirty="0" smtClean="0">
                <a:solidFill>
                  <a:srgbClr val="002060"/>
                </a:solidFill>
              </a:rPr>
              <a:t> Ơ</a:t>
            </a:r>
            <a:r>
              <a:rPr lang="vi-VN" sz="7000" dirty="0" smtClean="0">
                <a:solidFill>
                  <a:srgbClr val="002060"/>
                </a:solidFill>
                <a:latin typeface="+mj-lt"/>
              </a:rPr>
              <a:t>n </a:t>
            </a:r>
            <a:r>
              <a:rPr lang="vi-VN" sz="7000" dirty="0">
                <a:solidFill>
                  <a:srgbClr val="002060"/>
                </a:solidFill>
                <a:latin typeface="+mj-lt"/>
              </a:rPr>
              <a:t>phù trợ tôi đến từ Thiên Chúa, Đấng dựng nên cả đất trời</a:t>
            </a:r>
            <a:r>
              <a:rPr lang="vi-VN" sz="7000" dirty="0" smtClean="0">
                <a:solidFill>
                  <a:srgbClr val="002060"/>
                </a:solidFill>
                <a:latin typeface="+mj-lt"/>
              </a:rPr>
              <a:t>.</a:t>
            </a:r>
            <a:endParaRPr lang="en-US" sz="7000" dirty="0">
              <a:solidFill>
                <a:srgbClr val="002060"/>
              </a:solidFill>
            </a:endParaRPr>
          </a:p>
        </p:txBody>
      </p:sp>
    </p:spTree>
    <p:extLst>
      <p:ext uri="{BB962C8B-B14F-4D97-AF65-F5344CB8AC3E}">
        <p14:creationId xmlns:p14="http://schemas.microsoft.com/office/powerpoint/2010/main" val="2455499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835577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09750"/>
            <a:ext cx="9144000" cy="1733550"/>
          </a:xfrm>
        </p:spPr>
        <p:txBody>
          <a:bodyPr>
            <a:noAutofit/>
          </a:bodyPr>
          <a:lstStyle/>
          <a:p>
            <a:pPr algn="just">
              <a:lnSpc>
                <a:spcPct val="110000"/>
              </a:lnSpc>
            </a:pPr>
            <a:r>
              <a:rPr lang="en-US" sz="6250" b="1" dirty="0" err="1" smtClean="0">
                <a:solidFill>
                  <a:srgbClr val="002060"/>
                </a:solidFill>
              </a:rPr>
              <a:t>Phúc</a:t>
            </a:r>
            <a:r>
              <a:rPr lang="en-US" sz="6250" b="1" dirty="0" smtClean="0">
                <a:solidFill>
                  <a:srgbClr val="002060"/>
                </a:solidFill>
              </a:rPr>
              <a:t> </a:t>
            </a:r>
            <a:r>
              <a:rPr lang="en-US" sz="6250" b="1" dirty="0" err="1">
                <a:solidFill>
                  <a:srgbClr val="002060"/>
                </a:solidFill>
              </a:rPr>
              <a:t>thay</a:t>
            </a:r>
            <a:r>
              <a:rPr lang="en-US" sz="6250" b="1" dirty="0">
                <a:solidFill>
                  <a:srgbClr val="002060"/>
                </a:solidFill>
              </a:rPr>
              <a:t> </a:t>
            </a:r>
            <a:r>
              <a:rPr lang="en-US" sz="6250" b="1" dirty="0" err="1">
                <a:solidFill>
                  <a:srgbClr val="002060"/>
                </a:solidFill>
              </a:rPr>
              <a:t>kẻ</a:t>
            </a:r>
            <a:r>
              <a:rPr lang="en-US" sz="6250" b="1" dirty="0">
                <a:solidFill>
                  <a:srgbClr val="002060"/>
                </a:solidFill>
              </a:rPr>
              <a:t> </a:t>
            </a:r>
            <a:r>
              <a:rPr lang="en-US" sz="6250" b="1" dirty="0" err="1">
                <a:solidFill>
                  <a:srgbClr val="002060"/>
                </a:solidFill>
              </a:rPr>
              <a:t>lắng</a:t>
            </a:r>
            <a:r>
              <a:rPr lang="en-US" sz="6250" b="1" dirty="0">
                <a:solidFill>
                  <a:srgbClr val="002060"/>
                </a:solidFill>
              </a:rPr>
              <a:t> </a:t>
            </a:r>
            <a:r>
              <a:rPr lang="en-US" sz="6250" b="1" dirty="0" err="1">
                <a:solidFill>
                  <a:srgbClr val="002060"/>
                </a:solidFill>
              </a:rPr>
              <a:t>nghe</a:t>
            </a:r>
            <a:r>
              <a:rPr lang="en-US" sz="6250" b="1" dirty="0">
                <a:solidFill>
                  <a:srgbClr val="002060"/>
                </a:solidFill>
              </a:rPr>
              <a:t> </a:t>
            </a:r>
            <a:r>
              <a:rPr lang="en-US" sz="6250" b="1" dirty="0" err="1">
                <a:solidFill>
                  <a:srgbClr val="002060"/>
                </a:solidFill>
              </a:rPr>
              <a:t>và</a:t>
            </a:r>
            <a:r>
              <a:rPr lang="en-US" sz="6250" b="1" dirty="0">
                <a:solidFill>
                  <a:srgbClr val="002060"/>
                </a:solidFill>
              </a:rPr>
              <a:t> </a:t>
            </a:r>
            <a:r>
              <a:rPr lang="en-US" sz="6250" b="1" dirty="0" err="1">
                <a:solidFill>
                  <a:srgbClr val="002060"/>
                </a:solidFill>
              </a:rPr>
              <a:t>tuân</a:t>
            </a:r>
            <a:r>
              <a:rPr lang="en-US" sz="6250" b="1" dirty="0">
                <a:solidFill>
                  <a:srgbClr val="002060"/>
                </a:solidFill>
              </a:rPr>
              <a:t> </a:t>
            </a:r>
            <a:r>
              <a:rPr lang="en-US" sz="6250" b="1" dirty="0" err="1">
                <a:solidFill>
                  <a:srgbClr val="002060"/>
                </a:solidFill>
              </a:rPr>
              <a:t>giữ</a:t>
            </a:r>
            <a:r>
              <a:rPr lang="en-US" sz="6250" b="1" dirty="0">
                <a:solidFill>
                  <a:srgbClr val="002060"/>
                </a:solidFill>
              </a:rPr>
              <a:t> </a:t>
            </a:r>
            <a:r>
              <a:rPr lang="en-US" sz="6250" b="1" dirty="0" err="1">
                <a:solidFill>
                  <a:srgbClr val="002060"/>
                </a:solidFill>
              </a:rPr>
              <a:t>lời</a:t>
            </a:r>
            <a:r>
              <a:rPr lang="en-US" sz="6250" b="1" dirty="0">
                <a:solidFill>
                  <a:srgbClr val="002060"/>
                </a:solidFill>
              </a:rPr>
              <a:t> </a:t>
            </a:r>
            <a:r>
              <a:rPr lang="en-US" sz="6250" b="1" dirty="0" err="1">
                <a:solidFill>
                  <a:srgbClr val="002060"/>
                </a:solidFill>
              </a:rPr>
              <a:t>Thiên</a:t>
            </a:r>
            <a:r>
              <a:rPr lang="en-US" sz="6250" b="1" dirty="0">
                <a:solidFill>
                  <a:srgbClr val="002060"/>
                </a:solidFill>
              </a:rPr>
              <a:t> </a:t>
            </a:r>
            <a:r>
              <a:rPr lang="en-US" sz="6250" b="1" dirty="0" err="1">
                <a:solidFill>
                  <a:srgbClr val="002060"/>
                </a:solidFill>
              </a:rPr>
              <a:t>Chúa</a:t>
            </a:r>
            <a:r>
              <a:rPr lang="en-US" sz="6250" b="1" dirty="0" smtClean="0">
                <a:solidFill>
                  <a:srgbClr val="002060"/>
                </a:solidFill>
              </a:rPr>
              <a:t>.</a:t>
            </a:r>
            <a:endParaRPr lang="en-US" sz="6250" b="1" u="sng" dirty="0">
              <a:solidFill>
                <a:srgbClr val="C00000"/>
              </a:solidFill>
              <a:effectLst/>
              <a:latin typeface="UTM American Sans" pitchFamily="18" charset="0"/>
              <a:cs typeface="Times New Roman" pitchFamily="18" charset="0"/>
            </a:endParaRPr>
          </a:p>
        </p:txBody>
      </p:sp>
      <p:sp>
        <p:nvSpPr>
          <p:cNvPr id="3" name="Rectangle 2"/>
          <p:cNvSpPr/>
          <p:nvPr/>
        </p:nvSpPr>
        <p:spPr>
          <a:xfrm>
            <a:off x="0" y="566976"/>
            <a:ext cx="4341253" cy="861774"/>
          </a:xfrm>
          <a:prstGeom prst="rect">
            <a:avLst/>
          </a:prstGeom>
        </p:spPr>
        <p:txBody>
          <a:bodyPr wrap="none">
            <a:spAutoFit/>
          </a:bodyPr>
          <a:lstStyle/>
          <a:p>
            <a:r>
              <a:rPr lang="en-US" sz="5000" b="1" u="sng" dirty="0">
                <a:solidFill>
                  <a:srgbClr val="C00000"/>
                </a:solidFill>
                <a:latin typeface="UTM American Sans" pitchFamily="18" charset="0"/>
                <a:cs typeface="Times New Roman" pitchFamily="18" charset="0"/>
              </a:rPr>
              <a:t>Alleluia-alleluia:</a:t>
            </a:r>
            <a:endParaRPr lang="en-US" sz="5000" dirty="0"/>
          </a:p>
        </p:txBody>
      </p:sp>
      <p:sp>
        <p:nvSpPr>
          <p:cNvPr id="4" name="Rectangle 3"/>
          <p:cNvSpPr/>
          <p:nvPr/>
        </p:nvSpPr>
        <p:spPr>
          <a:xfrm>
            <a:off x="5946832" y="3790950"/>
            <a:ext cx="2587568" cy="861774"/>
          </a:xfrm>
          <a:prstGeom prst="rect">
            <a:avLst/>
          </a:prstGeom>
        </p:spPr>
        <p:txBody>
          <a:bodyPr wrap="none">
            <a:spAutoFit/>
          </a:bodyPr>
          <a:lstStyle/>
          <a:p>
            <a:r>
              <a:rPr lang="en-US" sz="5000" b="1" u="sng" dirty="0">
                <a:solidFill>
                  <a:srgbClr val="C00000"/>
                </a:solidFill>
                <a:latin typeface="UTM American Sans" pitchFamily="18" charset="0"/>
                <a:cs typeface="Times New Roman" pitchFamily="18" charset="0"/>
              </a:rPr>
              <a:t>Alleluia…</a:t>
            </a:r>
            <a:endParaRPr lang="en-US" sz="5000" dirty="0"/>
          </a:p>
        </p:txBody>
      </p:sp>
    </p:spTree>
    <p:extLst>
      <p:ext uri="{BB962C8B-B14F-4D97-AF65-F5344CB8AC3E}">
        <p14:creationId xmlns:p14="http://schemas.microsoft.com/office/powerpoint/2010/main" val="27530268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42248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19765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09750"/>
            <a:ext cx="9144000" cy="1733550"/>
          </a:xfrm>
        </p:spPr>
        <p:txBody>
          <a:bodyPr>
            <a:noAutofit/>
          </a:bodyPr>
          <a:lstStyle/>
          <a:p>
            <a:pPr algn="just">
              <a:lnSpc>
                <a:spcPct val="110000"/>
              </a:lnSpc>
            </a:pPr>
            <a:r>
              <a:rPr lang="en-US" sz="6250" b="1" dirty="0" err="1" smtClean="0">
                <a:solidFill>
                  <a:srgbClr val="002060"/>
                </a:solidFill>
              </a:rPr>
              <a:t>Phúc</a:t>
            </a:r>
            <a:r>
              <a:rPr lang="en-US" sz="6250" b="1" dirty="0" smtClean="0">
                <a:solidFill>
                  <a:srgbClr val="002060"/>
                </a:solidFill>
              </a:rPr>
              <a:t> </a:t>
            </a:r>
            <a:r>
              <a:rPr lang="en-US" sz="6250" b="1" dirty="0" err="1">
                <a:solidFill>
                  <a:srgbClr val="002060"/>
                </a:solidFill>
              </a:rPr>
              <a:t>thay</a:t>
            </a:r>
            <a:r>
              <a:rPr lang="en-US" sz="6250" b="1" dirty="0">
                <a:solidFill>
                  <a:srgbClr val="002060"/>
                </a:solidFill>
              </a:rPr>
              <a:t> </a:t>
            </a:r>
            <a:r>
              <a:rPr lang="en-US" sz="6250" b="1" dirty="0" err="1">
                <a:solidFill>
                  <a:srgbClr val="002060"/>
                </a:solidFill>
              </a:rPr>
              <a:t>kẻ</a:t>
            </a:r>
            <a:r>
              <a:rPr lang="en-US" sz="6250" b="1" dirty="0">
                <a:solidFill>
                  <a:srgbClr val="002060"/>
                </a:solidFill>
              </a:rPr>
              <a:t> </a:t>
            </a:r>
            <a:r>
              <a:rPr lang="en-US" sz="6250" b="1" dirty="0" err="1">
                <a:solidFill>
                  <a:srgbClr val="002060"/>
                </a:solidFill>
              </a:rPr>
              <a:t>lắng</a:t>
            </a:r>
            <a:r>
              <a:rPr lang="en-US" sz="6250" b="1" dirty="0">
                <a:solidFill>
                  <a:srgbClr val="002060"/>
                </a:solidFill>
              </a:rPr>
              <a:t> </a:t>
            </a:r>
            <a:r>
              <a:rPr lang="en-US" sz="6250" b="1" dirty="0" err="1">
                <a:solidFill>
                  <a:srgbClr val="002060"/>
                </a:solidFill>
              </a:rPr>
              <a:t>nghe</a:t>
            </a:r>
            <a:r>
              <a:rPr lang="en-US" sz="6250" b="1" dirty="0">
                <a:solidFill>
                  <a:srgbClr val="002060"/>
                </a:solidFill>
              </a:rPr>
              <a:t> </a:t>
            </a:r>
            <a:r>
              <a:rPr lang="en-US" sz="6250" b="1" dirty="0" err="1">
                <a:solidFill>
                  <a:srgbClr val="002060"/>
                </a:solidFill>
              </a:rPr>
              <a:t>và</a:t>
            </a:r>
            <a:r>
              <a:rPr lang="en-US" sz="6250" b="1" dirty="0">
                <a:solidFill>
                  <a:srgbClr val="002060"/>
                </a:solidFill>
              </a:rPr>
              <a:t> </a:t>
            </a:r>
            <a:r>
              <a:rPr lang="en-US" sz="6250" b="1" dirty="0" err="1">
                <a:solidFill>
                  <a:srgbClr val="002060"/>
                </a:solidFill>
              </a:rPr>
              <a:t>tuân</a:t>
            </a:r>
            <a:r>
              <a:rPr lang="en-US" sz="6250" b="1" dirty="0">
                <a:solidFill>
                  <a:srgbClr val="002060"/>
                </a:solidFill>
              </a:rPr>
              <a:t> </a:t>
            </a:r>
            <a:r>
              <a:rPr lang="en-US" sz="6250" b="1" dirty="0" err="1">
                <a:solidFill>
                  <a:srgbClr val="002060"/>
                </a:solidFill>
              </a:rPr>
              <a:t>giữ</a:t>
            </a:r>
            <a:r>
              <a:rPr lang="en-US" sz="6250" b="1" dirty="0">
                <a:solidFill>
                  <a:srgbClr val="002060"/>
                </a:solidFill>
              </a:rPr>
              <a:t> </a:t>
            </a:r>
            <a:r>
              <a:rPr lang="en-US" sz="6250" b="1" dirty="0" err="1">
                <a:solidFill>
                  <a:srgbClr val="002060"/>
                </a:solidFill>
              </a:rPr>
              <a:t>lời</a:t>
            </a:r>
            <a:r>
              <a:rPr lang="en-US" sz="6250" b="1" dirty="0">
                <a:solidFill>
                  <a:srgbClr val="002060"/>
                </a:solidFill>
              </a:rPr>
              <a:t> </a:t>
            </a:r>
            <a:r>
              <a:rPr lang="en-US" sz="6250" b="1" dirty="0" err="1">
                <a:solidFill>
                  <a:srgbClr val="002060"/>
                </a:solidFill>
              </a:rPr>
              <a:t>Thiên</a:t>
            </a:r>
            <a:r>
              <a:rPr lang="en-US" sz="6250" b="1" dirty="0">
                <a:solidFill>
                  <a:srgbClr val="002060"/>
                </a:solidFill>
              </a:rPr>
              <a:t> </a:t>
            </a:r>
            <a:r>
              <a:rPr lang="en-US" sz="6250" b="1" dirty="0" err="1">
                <a:solidFill>
                  <a:srgbClr val="002060"/>
                </a:solidFill>
              </a:rPr>
              <a:t>Chúa</a:t>
            </a:r>
            <a:r>
              <a:rPr lang="en-US" sz="6250" b="1" dirty="0" smtClean="0">
                <a:solidFill>
                  <a:srgbClr val="002060"/>
                </a:solidFill>
              </a:rPr>
              <a:t>.</a:t>
            </a:r>
            <a:endParaRPr lang="en-US" sz="6250" b="1" u="sng" dirty="0">
              <a:solidFill>
                <a:srgbClr val="C00000"/>
              </a:solidFill>
              <a:effectLst/>
              <a:latin typeface="UTM American Sans" pitchFamily="18" charset="0"/>
              <a:cs typeface="Times New Roman" pitchFamily="18" charset="0"/>
            </a:endParaRPr>
          </a:p>
        </p:txBody>
      </p:sp>
      <p:sp>
        <p:nvSpPr>
          <p:cNvPr id="3" name="Rectangle 2"/>
          <p:cNvSpPr/>
          <p:nvPr/>
        </p:nvSpPr>
        <p:spPr>
          <a:xfrm>
            <a:off x="0" y="566976"/>
            <a:ext cx="4341253" cy="861774"/>
          </a:xfrm>
          <a:prstGeom prst="rect">
            <a:avLst/>
          </a:prstGeom>
        </p:spPr>
        <p:txBody>
          <a:bodyPr wrap="none">
            <a:spAutoFit/>
          </a:bodyPr>
          <a:lstStyle/>
          <a:p>
            <a:r>
              <a:rPr lang="en-US" sz="5000" b="1" u="sng" dirty="0">
                <a:solidFill>
                  <a:srgbClr val="C00000"/>
                </a:solidFill>
                <a:cs typeface="Times New Roman" pitchFamily="18" charset="0"/>
              </a:rPr>
              <a:t>Alleluia-alleluia:</a:t>
            </a:r>
            <a:endParaRPr lang="en-US" sz="5000" dirty="0">
              <a:solidFill>
                <a:prstClr val="black"/>
              </a:solidFill>
            </a:endParaRPr>
          </a:p>
        </p:txBody>
      </p:sp>
      <p:sp>
        <p:nvSpPr>
          <p:cNvPr id="4" name="Rectangle 3"/>
          <p:cNvSpPr/>
          <p:nvPr/>
        </p:nvSpPr>
        <p:spPr>
          <a:xfrm>
            <a:off x="5946832" y="3790950"/>
            <a:ext cx="2587568" cy="861774"/>
          </a:xfrm>
          <a:prstGeom prst="rect">
            <a:avLst/>
          </a:prstGeom>
        </p:spPr>
        <p:txBody>
          <a:bodyPr wrap="none">
            <a:spAutoFit/>
          </a:bodyPr>
          <a:lstStyle/>
          <a:p>
            <a:r>
              <a:rPr lang="en-US" sz="5000" b="1" u="sng" dirty="0">
                <a:solidFill>
                  <a:srgbClr val="C00000"/>
                </a:solidFill>
                <a:cs typeface="Times New Roman" pitchFamily="18" charset="0"/>
              </a:rPr>
              <a:t>Alleluia</a:t>
            </a:r>
            <a:r>
              <a:rPr lang="en-US" sz="5000" b="1" dirty="0">
                <a:solidFill>
                  <a:srgbClr val="C00000"/>
                </a:solidFill>
                <a:cs typeface="Times New Roman" pitchFamily="18" charset="0"/>
              </a:rPr>
              <a:t>…</a:t>
            </a:r>
            <a:endParaRPr lang="en-US" sz="5000" dirty="0">
              <a:solidFill>
                <a:prstClr val="black"/>
              </a:solidFill>
            </a:endParaRPr>
          </a:p>
        </p:txBody>
      </p:sp>
    </p:spTree>
    <p:extLst>
      <p:ext uri="{BB962C8B-B14F-4D97-AF65-F5344CB8AC3E}">
        <p14:creationId xmlns:p14="http://schemas.microsoft.com/office/powerpoint/2010/main" val="41086923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UTM American Sans" pitchFamily="18" charset="0"/>
              </a:rPr>
              <a:t/>
            </a:r>
            <a:br>
              <a:rPr lang="en-US">
                <a:solidFill>
                  <a:srgbClr val="003399"/>
                </a:solidFill>
                <a:effectLst>
                  <a:outerShdw blurRad="38100" dist="38100" dir="2700000" algn="tl">
                    <a:srgbClr val="000000">
                      <a:alpha val="43137"/>
                    </a:srgbClr>
                  </a:outerShdw>
                </a:effectLst>
                <a:latin typeface="UTM American Sans" pitchFamily="18" charset="0"/>
              </a:rPr>
            </a:br>
            <a:endParaRPr lang="en-US">
              <a:solidFill>
                <a:srgbClr val="003399"/>
              </a:solidFill>
              <a:effectLst>
                <a:outerShdw blurRad="38100" dist="38100" dir="2700000" algn="tl">
                  <a:srgbClr val="000000">
                    <a:alpha val="43137"/>
                  </a:srgbClr>
                </a:outerShdw>
              </a:effectLst>
              <a:latin typeface="UTM American Sans" pitchFamily="18" charset="0"/>
            </a:endParaRPr>
          </a:p>
        </p:txBody>
      </p:sp>
      <p:sp>
        <p:nvSpPr>
          <p:cNvPr id="78851" name="Rectangle 3"/>
          <p:cNvSpPr>
            <a:spLocks noGrp="1" noChangeArrowheads="1"/>
          </p:cNvSpPr>
          <p:nvPr>
            <p:ph type="subTitle" idx="1"/>
          </p:nvPr>
        </p:nvSpPr>
        <p:spPr>
          <a:xfrm>
            <a:off x="0" y="1581150"/>
            <a:ext cx="9144000" cy="1600200"/>
          </a:xfrm>
        </p:spPr>
        <p:txBody>
          <a:bodyPr/>
          <a:lstStyle/>
          <a:p>
            <a:pPr eaLnBrk="1" hangingPunct="1">
              <a:lnSpc>
                <a:spcPct val="150000"/>
              </a:lnSpc>
            </a:pPr>
            <a:r>
              <a:rPr lang="en-US" sz="8000" b="1" dirty="0" smtClean="0">
                <a:solidFill>
                  <a:srgbClr val="FF0000"/>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KINH TIN KÍNH</a:t>
            </a:r>
            <a:endParaRPr lang="en-US" sz="8000" b="1" dirty="0">
              <a:solidFill>
                <a:srgbClr val="FF0000"/>
              </a:solidFill>
              <a:effectLst>
                <a:outerShdw blurRad="38100" dist="38100" dir="2700000" algn="tl">
                  <a:srgbClr val="000000">
                    <a:alpha val="43137"/>
                  </a:srgbClr>
                </a:outerShdw>
              </a:effectLst>
              <a:latin typeface="UTM American Sans" pitchFamily="18" charset="0"/>
              <a:cs typeface="Times New Roman" panose="02020603050405020304" pitchFamily="18" charset="0"/>
            </a:endParaRPr>
          </a:p>
        </p:txBody>
      </p:sp>
    </p:spTree>
    <p:extLst>
      <p:ext uri="{BB962C8B-B14F-4D97-AF65-F5344CB8AC3E}">
        <p14:creationId xmlns:p14="http://schemas.microsoft.com/office/powerpoint/2010/main" val="12746065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900" b="0" dirty="0">
                <a:solidFill>
                  <a:srgbClr val="C00000"/>
                </a:solidFill>
                <a:effectLst/>
                <a:latin typeface="+mj-lt"/>
                <a:cs typeface="Times New Roman" pitchFamily="18" charset="0"/>
              </a:rPr>
              <a:t>Tôi tin kính một Thiên Chúa là Cha toàn năng, </a:t>
            </a:r>
            <a:r>
              <a:rPr lang="vi-VN" sz="6900" b="0" dirty="0">
                <a:solidFill>
                  <a:srgbClr val="002060"/>
                </a:solidFill>
                <a:effectLst/>
                <a:latin typeface="+mj-lt"/>
                <a:cs typeface="Times New Roman" pitchFamily="18" charset="0"/>
              </a:rPr>
              <a:t>Đấng tạo thành trời đất, muôn vật hữu hình và vô hình. </a:t>
            </a:r>
            <a:endParaRPr lang="en-US" sz="69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5322820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900" b="0" dirty="0" err="1">
                <a:solidFill>
                  <a:srgbClr val="002060"/>
                </a:solidFill>
                <a:effectLst/>
                <a:latin typeface="+mj-lt"/>
                <a:cs typeface="Times New Roman" pitchFamily="18" charset="0"/>
              </a:rPr>
              <a:t>Tôi</a:t>
            </a:r>
            <a:r>
              <a:rPr lang="en-US" sz="6900" b="0" dirty="0">
                <a:solidFill>
                  <a:srgbClr val="002060"/>
                </a:solidFill>
                <a:effectLst/>
                <a:latin typeface="+mj-lt"/>
                <a:cs typeface="Times New Roman" pitchFamily="18" charset="0"/>
              </a:rPr>
              <a:t> tin </a:t>
            </a:r>
            <a:r>
              <a:rPr lang="en-US" sz="6900" b="0" dirty="0" err="1">
                <a:solidFill>
                  <a:srgbClr val="002060"/>
                </a:solidFill>
                <a:effectLst/>
                <a:latin typeface="+mj-lt"/>
                <a:cs typeface="Times New Roman" pitchFamily="18" charset="0"/>
              </a:rPr>
              <a:t>kính</a:t>
            </a:r>
            <a:r>
              <a:rPr lang="en-US" sz="6900" b="0" dirty="0">
                <a:solidFill>
                  <a:srgbClr val="002060"/>
                </a:solidFill>
                <a:effectLst/>
                <a:latin typeface="+mj-lt"/>
                <a:cs typeface="Times New Roman" pitchFamily="18" charset="0"/>
              </a:rPr>
              <a:t> </a:t>
            </a:r>
            <a:r>
              <a:rPr lang="en-US" sz="6900" b="0" dirty="0" err="1">
                <a:solidFill>
                  <a:srgbClr val="002060"/>
                </a:solidFill>
                <a:effectLst/>
                <a:latin typeface="+mj-lt"/>
                <a:cs typeface="Times New Roman" pitchFamily="18" charset="0"/>
              </a:rPr>
              <a:t>một</a:t>
            </a:r>
            <a:r>
              <a:rPr lang="en-US" sz="6900" b="0" dirty="0">
                <a:solidFill>
                  <a:srgbClr val="002060"/>
                </a:solidFill>
                <a:effectLst/>
                <a:latin typeface="+mj-lt"/>
                <a:cs typeface="Times New Roman" pitchFamily="18" charset="0"/>
              </a:rPr>
              <a:t> </a:t>
            </a:r>
            <a:r>
              <a:rPr lang="en-US" sz="6900" b="0" dirty="0" err="1">
                <a:solidFill>
                  <a:srgbClr val="002060"/>
                </a:solidFill>
                <a:effectLst/>
                <a:latin typeface="+mj-lt"/>
                <a:cs typeface="Times New Roman" pitchFamily="18" charset="0"/>
              </a:rPr>
              <a:t>Chúa</a:t>
            </a:r>
            <a:r>
              <a:rPr lang="en-US" sz="6900" b="0" dirty="0">
                <a:solidFill>
                  <a:srgbClr val="002060"/>
                </a:solidFill>
                <a:effectLst/>
                <a:latin typeface="+mj-lt"/>
                <a:cs typeface="Times New Roman" pitchFamily="18" charset="0"/>
              </a:rPr>
              <a:t> </a:t>
            </a:r>
            <a:r>
              <a:rPr lang="en-US" sz="6900" b="0" dirty="0" err="1">
                <a:solidFill>
                  <a:srgbClr val="002060"/>
                </a:solidFill>
                <a:effectLst/>
                <a:latin typeface="+mj-lt"/>
                <a:cs typeface="Times New Roman" pitchFamily="18" charset="0"/>
              </a:rPr>
              <a:t>Giêsu</a:t>
            </a:r>
            <a:r>
              <a:rPr lang="en-US" sz="6900" b="0" dirty="0">
                <a:solidFill>
                  <a:srgbClr val="002060"/>
                </a:solidFill>
                <a:effectLst/>
                <a:latin typeface="+mj-lt"/>
                <a:cs typeface="Times New Roman" pitchFamily="18" charset="0"/>
              </a:rPr>
              <a:t> </a:t>
            </a:r>
            <a:r>
              <a:rPr lang="en-US" sz="6900" b="0" dirty="0" err="1">
                <a:solidFill>
                  <a:srgbClr val="002060"/>
                </a:solidFill>
                <a:effectLst/>
                <a:latin typeface="+mj-lt"/>
                <a:cs typeface="Times New Roman" pitchFamily="18" charset="0"/>
              </a:rPr>
              <a:t>Kitô</a:t>
            </a:r>
            <a:r>
              <a:rPr lang="en-US" sz="6900" b="0" dirty="0">
                <a:solidFill>
                  <a:srgbClr val="002060"/>
                </a:solidFill>
                <a:effectLst/>
                <a:latin typeface="+mj-lt"/>
                <a:cs typeface="Times New Roman" pitchFamily="18" charset="0"/>
              </a:rPr>
              <a:t>, Con </a:t>
            </a:r>
            <a:r>
              <a:rPr lang="en-US" sz="6900" b="0" dirty="0" err="1">
                <a:solidFill>
                  <a:srgbClr val="002060"/>
                </a:solidFill>
                <a:effectLst/>
                <a:latin typeface="+mj-lt"/>
                <a:cs typeface="Times New Roman" pitchFamily="18" charset="0"/>
              </a:rPr>
              <a:t>Một</a:t>
            </a:r>
            <a:r>
              <a:rPr lang="en-US" sz="6900" b="0" dirty="0">
                <a:solidFill>
                  <a:srgbClr val="002060"/>
                </a:solidFill>
                <a:effectLst/>
                <a:latin typeface="+mj-lt"/>
                <a:cs typeface="Times New Roman" pitchFamily="18" charset="0"/>
              </a:rPr>
              <a:t> </a:t>
            </a:r>
            <a:r>
              <a:rPr lang="en-US" sz="6900" b="0" dirty="0" err="1">
                <a:solidFill>
                  <a:srgbClr val="002060"/>
                </a:solidFill>
                <a:effectLst/>
                <a:latin typeface="+mj-lt"/>
                <a:cs typeface="Times New Roman" pitchFamily="18" charset="0"/>
              </a:rPr>
              <a:t>Thiên</a:t>
            </a:r>
            <a:r>
              <a:rPr lang="en-US" sz="6900" b="0" dirty="0">
                <a:solidFill>
                  <a:srgbClr val="002060"/>
                </a:solidFill>
                <a:effectLst/>
                <a:latin typeface="+mj-lt"/>
                <a:cs typeface="Times New Roman" pitchFamily="18" charset="0"/>
              </a:rPr>
              <a:t> </a:t>
            </a:r>
            <a:r>
              <a:rPr lang="en-US" sz="6900" b="0" dirty="0" err="1">
                <a:solidFill>
                  <a:srgbClr val="002060"/>
                </a:solidFill>
                <a:effectLst/>
                <a:latin typeface="+mj-lt"/>
                <a:cs typeface="Times New Roman" pitchFamily="18" charset="0"/>
              </a:rPr>
              <a:t>Chúa</a:t>
            </a:r>
            <a:r>
              <a:rPr lang="en-US" sz="6900" b="0" dirty="0">
                <a:solidFill>
                  <a:srgbClr val="002060"/>
                </a:solidFill>
                <a:effectLst/>
                <a:latin typeface="+mj-lt"/>
                <a:cs typeface="Times New Roman" pitchFamily="18" charset="0"/>
              </a:rPr>
              <a:t>, </a:t>
            </a:r>
            <a:r>
              <a:rPr lang="en-US" sz="6900" dirty="0">
                <a:solidFill>
                  <a:srgbClr val="002060"/>
                </a:solidFill>
                <a:cs typeface="Times New Roman" pitchFamily="18" charset="0"/>
              </a:rPr>
              <a:t>s</a:t>
            </a:r>
            <a:r>
              <a:rPr lang="vi-VN" sz="6900" b="0" dirty="0" smtClean="0">
                <a:solidFill>
                  <a:srgbClr val="002060"/>
                </a:solidFill>
                <a:effectLst/>
                <a:latin typeface="+mj-lt"/>
                <a:cs typeface="Times New Roman" pitchFamily="18" charset="0"/>
              </a:rPr>
              <a:t>inh </a:t>
            </a:r>
            <a:r>
              <a:rPr lang="vi-VN" sz="6900" b="0" dirty="0">
                <a:solidFill>
                  <a:srgbClr val="002060"/>
                </a:solidFill>
                <a:effectLst/>
                <a:latin typeface="+mj-lt"/>
                <a:cs typeface="Times New Roman" pitchFamily="18" charset="0"/>
              </a:rPr>
              <a:t>bởi Đức Chúa Cha từ trước muôn đời. </a:t>
            </a:r>
            <a:endParaRPr lang="en-US" sz="69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7844072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900" b="0" dirty="0">
                <a:solidFill>
                  <a:srgbClr val="000066"/>
                </a:solidFill>
                <a:effectLst/>
                <a:latin typeface="+mj-lt"/>
                <a:cs typeface="Times New Roman" pitchFamily="18" charset="0"/>
              </a:rPr>
              <a:t>Người là Thiên Chúa bởi Thiên Chúa, Ánh Sáng bởi Ánh Sáng,</a:t>
            </a:r>
            <a:r>
              <a:rPr lang="en-US" sz="6900" b="0" dirty="0">
                <a:solidFill>
                  <a:srgbClr val="000066"/>
                </a:solidFill>
                <a:effectLst/>
                <a:latin typeface="+mj-lt"/>
                <a:cs typeface="Times New Roman" pitchFamily="18" charset="0"/>
              </a:rPr>
              <a:t> </a:t>
            </a:r>
            <a:r>
              <a:rPr lang="en-US" sz="6900" b="0" dirty="0" err="1">
                <a:solidFill>
                  <a:srgbClr val="000066"/>
                </a:solidFill>
                <a:effectLst/>
                <a:latin typeface="+mj-lt"/>
                <a:cs typeface="Times New Roman" pitchFamily="18" charset="0"/>
              </a:rPr>
              <a:t>Thiên</a:t>
            </a:r>
            <a:r>
              <a:rPr lang="en-US" sz="6900" b="0" dirty="0">
                <a:solidFill>
                  <a:srgbClr val="000066"/>
                </a:solidFill>
                <a:effectLst/>
                <a:latin typeface="+mj-lt"/>
                <a:cs typeface="Times New Roman" pitchFamily="18" charset="0"/>
              </a:rPr>
              <a:t> </a:t>
            </a:r>
            <a:r>
              <a:rPr lang="en-US" sz="6900" b="0" dirty="0" err="1">
                <a:solidFill>
                  <a:srgbClr val="000066"/>
                </a:solidFill>
                <a:effectLst/>
                <a:latin typeface="+mj-lt"/>
                <a:cs typeface="Times New Roman" pitchFamily="18" charset="0"/>
              </a:rPr>
              <a:t>Chúa</a:t>
            </a:r>
            <a:r>
              <a:rPr lang="en-US" sz="6900" b="0" dirty="0">
                <a:solidFill>
                  <a:srgbClr val="000066"/>
                </a:solidFill>
                <a:effectLst/>
                <a:latin typeface="+mj-lt"/>
                <a:cs typeface="Times New Roman" pitchFamily="18" charset="0"/>
              </a:rPr>
              <a:t> </a:t>
            </a:r>
            <a:r>
              <a:rPr lang="en-US" sz="6900" b="0" dirty="0" err="1">
                <a:solidFill>
                  <a:srgbClr val="000066"/>
                </a:solidFill>
                <a:effectLst/>
                <a:latin typeface="+mj-lt"/>
                <a:cs typeface="Times New Roman" pitchFamily="18" charset="0"/>
              </a:rPr>
              <a:t>thật</a:t>
            </a:r>
            <a:r>
              <a:rPr lang="en-US" sz="6900" b="0" dirty="0">
                <a:solidFill>
                  <a:srgbClr val="000066"/>
                </a:solidFill>
                <a:effectLst/>
                <a:latin typeface="+mj-lt"/>
                <a:cs typeface="Times New Roman" pitchFamily="18" charset="0"/>
              </a:rPr>
              <a:t> </a:t>
            </a:r>
            <a:r>
              <a:rPr lang="en-US" sz="6900" b="0" dirty="0" err="1">
                <a:solidFill>
                  <a:srgbClr val="000066"/>
                </a:solidFill>
                <a:effectLst/>
                <a:latin typeface="+mj-lt"/>
                <a:cs typeface="Times New Roman" pitchFamily="18" charset="0"/>
              </a:rPr>
              <a:t>bởi</a:t>
            </a:r>
            <a:r>
              <a:rPr lang="en-US" sz="6900" b="0" dirty="0">
                <a:solidFill>
                  <a:srgbClr val="000066"/>
                </a:solidFill>
                <a:effectLst/>
                <a:latin typeface="+mj-lt"/>
                <a:cs typeface="Times New Roman" pitchFamily="18" charset="0"/>
              </a:rPr>
              <a:t> </a:t>
            </a:r>
            <a:r>
              <a:rPr lang="en-US" sz="6900" b="0" dirty="0" err="1">
                <a:solidFill>
                  <a:srgbClr val="000066"/>
                </a:solidFill>
                <a:effectLst/>
                <a:latin typeface="+mj-lt"/>
                <a:cs typeface="Times New Roman" pitchFamily="18" charset="0"/>
              </a:rPr>
              <a:t>Thiên</a:t>
            </a:r>
            <a:r>
              <a:rPr lang="en-US" sz="6900" b="0" dirty="0">
                <a:solidFill>
                  <a:srgbClr val="000066"/>
                </a:solidFill>
                <a:effectLst/>
                <a:latin typeface="+mj-lt"/>
                <a:cs typeface="Times New Roman" pitchFamily="18" charset="0"/>
              </a:rPr>
              <a:t> </a:t>
            </a:r>
            <a:r>
              <a:rPr lang="en-US" sz="6900" b="0" dirty="0" err="1">
                <a:solidFill>
                  <a:srgbClr val="000066"/>
                </a:solidFill>
                <a:effectLst/>
                <a:latin typeface="+mj-lt"/>
                <a:cs typeface="Times New Roman" pitchFamily="18" charset="0"/>
              </a:rPr>
              <a:t>Chúa</a:t>
            </a:r>
            <a:r>
              <a:rPr lang="en-US" sz="6900" b="0" dirty="0">
                <a:solidFill>
                  <a:srgbClr val="000066"/>
                </a:solidFill>
                <a:effectLst/>
                <a:latin typeface="+mj-lt"/>
                <a:cs typeface="Times New Roman" pitchFamily="18" charset="0"/>
              </a:rPr>
              <a:t> </a:t>
            </a:r>
            <a:r>
              <a:rPr lang="en-US" sz="6900" b="0" dirty="0" err="1">
                <a:solidFill>
                  <a:srgbClr val="000066"/>
                </a:solidFill>
                <a:effectLst/>
                <a:latin typeface="+mj-lt"/>
                <a:cs typeface="Times New Roman" pitchFamily="18" charset="0"/>
              </a:rPr>
              <a:t>thật</a:t>
            </a:r>
            <a:r>
              <a:rPr lang="en-US" sz="6900" b="0" dirty="0">
                <a:solidFill>
                  <a:srgbClr val="000066"/>
                </a:solidFill>
                <a:effectLst/>
                <a:latin typeface="+mj-lt"/>
                <a:cs typeface="Times New Roman" pitchFamily="18" charset="0"/>
              </a:rPr>
              <a:t>,</a:t>
            </a:r>
          </a:p>
        </p:txBody>
      </p:sp>
    </p:spTree>
    <p:extLst>
      <p:ext uri="{BB962C8B-B14F-4D97-AF65-F5344CB8AC3E}">
        <p14:creationId xmlns:p14="http://schemas.microsoft.com/office/powerpoint/2010/main" val="32776178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400" b="0" dirty="0">
                <a:solidFill>
                  <a:srgbClr val="002060"/>
                </a:solidFill>
                <a:effectLst/>
                <a:latin typeface="+mj-lt"/>
              </a:rPr>
              <a:t>được sinh ra mà không phải được tạo thành, đồng bản thể với Đức Chúa </a:t>
            </a:r>
            <a:r>
              <a:rPr lang="vi-VN" sz="6400" b="0" dirty="0" smtClean="0">
                <a:solidFill>
                  <a:srgbClr val="002060"/>
                </a:solidFill>
                <a:effectLst/>
                <a:latin typeface="+mj-lt"/>
              </a:rPr>
              <a:t>Cha</a:t>
            </a:r>
            <a:r>
              <a:rPr lang="en-US" sz="6400" b="0" dirty="0" smtClean="0">
                <a:solidFill>
                  <a:srgbClr val="002060"/>
                </a:solidFill>
                <a:effectLst/>
                <a:latin typeface="+mj-lt"/>
              </a:rPr>
              <a:t>,</a:t>
            </a:r>
            <a:r>
              <a:rPr lang="vi-VN" sz="6400" b="0" dirty="0" smtClean="0">
                <a:solidFill>
                  <a:srgbClr val="002060"/>
                </a:solidFill>
                <a:effectLst/>
                <a:latin typeface="+mj-lt"/>
              </a:rPr>
              <a:t> </a:t>
            </a:r>
            <a:r>
              <a:rPr lang="vi-VN" sz="6400" b="0" dirty="0">
                <a:solidFill>
                  <a:srgbClr val="002060"/>
                </a:solidFill>
                <a:effectLst/>
                <a:latin typeface="+mj-lt"/>
              </a:rPr>
              <a:t>nhờ Người mà muôn vật được tạo thành. </a:t>
            </a:r>
            <a:endParaRPr lang="en-US" sz="64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6850663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lnSpc>
                <a:spcPct val="110000"/>
              </a:lnSpc>
            </a:pPr>
            <a:r>
              <a:rPr lang="vi-VN" sz="7300" b="0" dirty="0">
                <a:solidFill>
                  <a:srgbClr val="002060"/>
                </a:solidFill>
                <a:effectLst/>
                <a:latin typeface="+mj-lt"/>
              </a:rPr>
              <a:t>Vì loài người chúng ta và để cứu độ chúng ta,</a:t>
            </a:r>
            <a:r>
              <a:rPr lang="en-US" sz="7300" b="0" dirty="0">
                <a:solidFill>
                  <a:srgbClr val="002060"/>
                </a:solidFill>
                <a:effectLst/>
                <a:latin typeface="+mj-lt"/>
              </a:rPr>
              <a:t> </a:t>
            </a:r>
            <a:r>
              <a:rPr lang="vi-VN" sz="7300" b="0" dirty="0">
                <a:solidFill>
                  <a:srgbClr val="002060"/>
                </a:solidFill>
                <a:effectLst/>
                <a:latin typeface="+mj-lt"/>
                <a:cs typeface="Times New Roman" pitchFamily="18" charset="0"/>
              </a:rPr>
              <a:t>Người đã từ trời xuống thế. </a:t>
            </a:r>
            <a:endParaRPr lang="en-US" sz="73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4879820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600" b="0" dirty="0">
                <a:solidFill>
                  <a:srgbClr val="C000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39182163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0" y="1"/>
            <a:ext cx="9144000" cy="5143499"/>
          </a:xfrm>
        </p:spPr>
        <p:txBody>
          <a:bodyPr>
            <a:noAutofit/>
          </a:bodyPr>
          <a:lstStyle/>
          <a:p>
            <a:pPr algn="just"/>
            <a:r>
              <a:rPr lang="vi-VN" sz="5600" b="0" dirty="0">
                <a:solidFill>
                  <a:srgbClr val="002060"/>
                </a:solidFill>
                <a:effectLst/>
                <a:latin typeface="+mj-lt"/>
                <a:cs typeface="Times New Roman" pitchFamily="18" charset="0"/>
              </a:rPr>
              <a:t>Người chịu đóng đinh vào thập giá vì chúng ta, thời quan Phongxiô </a:t>
            </a:r>
            <a:r>
              <a:rPr lang="vi-VN" sz="5600" b="0" dirty="0" smtClean="0">
                <a:solidFill>
                  <a:srgbClr val="002060"/>
                </a:solidFill>
                <a:effectLst/>
                <a:latin typeface="+mj-lt"/>
                <a:cs typeface="Times New Roman" pitchFamily="18" charset="0"/>
              </a:rPr>
              <a:t>Philatô</a:t>
            </a:r>
            <a:r>
              <a:rPr lang="en-US" sz="5600" b="0" dirty="0" smtClean="0">
                <a:solidFill>
                  <a:srgbClr val="002060"/>
                </a:solidFill>
                <a:effectLst/>
                <a:latin typeface="+mj-lt"/>
                <a:cs typeface="Times New Roman" pitchFamily="18" charset="0"/>
              </a:rPr>
              <a:t>.</a:t>
            </a:r>
            <a:r>
              <a:rPr lang="vi-VN" sz="5600" b="0" dirty="0" smtClean="0">
                <a:solidFill>
                  <a:srgbClr val="002060"/>
                </a:solidFill>
                <a:effectLst/>
                <a:latin typeface="+mj-lt"/>
                <a:cs typeface="Times New Roman" pitchFamily="18" charset="0"/>
              </a:rPr>
              <a:t> </a:t>
            </a:r>
            <a:r>
              <a:rPr lang="vi-VN" sz="5600" b="0" dirty="0">
                <a:solidFill>
                  <a:srgbClr val="002060"/>
                </a:solidFill>
                <a:effectLst/>
                <a:latin typeface="+mj-lt"/>
                <a:cs typeface="Times New Roman" pitchFamily="18" charset="0"/>
              </a:rPr>
              <a:t>Người chịu khổ hình và mai táng, ngày thứ ba Người sống lại như lời Thánh Kinh.</a:t>
            </a:r>
            <a:endParaRPr lang="en-US" sz="5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4782254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600" b="0" dirty="0">
                <a:solidFill>
                  <a:srgbClr val="002060"/>
                </a:solidFill>
                <a:effectLst/>
                <a:latin typeface="+mj-lt"/>
              </a:rPr>
              <a:t>Người lên trời, ngự bên hữu Đức Chúa Cha, và Người sẽ lại đến trong vinh quang để phán xét kẻ sống và kẻ chết, Nước Người sẽ không bao giờ cùng.</a:t>
            </a:r>
            <a:endParaRPr lang="en-US" sz="5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8515021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400" b="0" dirty="0">
                <a:solidFill>
                  <a:srgbClr val="000066"/>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400" b="0" dirty="0">
              <a:solidFill>
                <a:srgbClr val="000066"/>
              </a:solidFill>
              <a:effectLst/>
              <a:latin typeface="+mj-lt"/>
              <a:cs typeface="Times New Roman" pitchFamily="18" charset="0"/>
            </a:endParaRPr>
          </a:p>
        </p:txBody>
      </p:sp>
    </p:spTree>
    <p:extLst>
      <p:ext uri="{BB962C8B-B14F-4D97-AF65-F5344CB8AC3E}">
        <p14:creationId xmlns:p14="http://schemas.microsoft.com/office/powerpoint/2010/main" val="17655329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latin typeface="UTM American Sans" pitchFamily="18" charset="0"/>
              </a:rPr>
              <a:t/>
            </a:r>
            <a:br>
              <a:rPr lang="en-US">
                <a:solidFill>
                  <a:srgbClr val="003399"/>
                </a:solidFill>
                <a:effectLst/>
                <a:latin typeface="UTM American Sans" pitchFamily="18" charset="0"/>
              </a:rPr>
            </a:br>
            <a:endParaRPr lang="en-US">
              <a:solidFill>
                <a:srgbClr val="003399"/>
              </a:solidFill>
              <a:effectLst/>
              <a:latin typeface="UTM American Sans" pitchFamily="18" charset="0"/>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0000"/>
              </a:solidFill>
              <a:effectLst/>
              <a:latin typeface="UTM American Sans" pitchFamily="18" charset="0"/>
              <a:cs typeface="Times New Roman" panose="02020603050405020304" pitchFamily="18" charset="0"/>
            </a:endParaRPr>
          </a:p>
          <a:p>
            <a:pPr eaLnBrk="1" hangingPunct="1"/>
            <a:r>
              <a:rPr lang="en-US" sz="7000" b="1" dirty="0" smtClean="0">
                <a:solidFill>
                  <a:srgbClr val="C00000"/>
                </a:solidFill>
                <a:latin typeface="UTM American Sans" pitchFamily="18" charset="0"/>
                <a:cs typeface="Times New Roman" panose="02020603050405020304" pitchFamily="18" charset="0"/>
              </a:rPr>
              <a:t>Ca </a:t>
            </a:r>
            <a:r>
              <a:rPr lang="en-US" sz="7000" b="1" dirty="0" err="1" smtClean="0">
                <a:solidFill>
                  <a:srgbClr val="C00000"/>
                </a:solidFill>
                <a:latin typeface="UTM American Sans" pitchFamily="18" charset="0"/>
                <a:cs typeface="Times New Roman" panose="02020603050405020304" pitchFamily="18" charset="0"/>
              </a:rPr>
              <a:t>Nhập</a:t>
            </a:r>
            <a:r>
              <a:rPr lang="en-US" sz="7000" b="1" dirty="0" smtClean="0">
                <a:solidFill>
                  <a:srgbClr val="C00000"/>
                </a:solidFill>
                <a:latin typeface="UTM American Sans" pitchFamily="18" charset="0"/>
                <a:cs typeface="Times New Roman" panose="02020603050405020304" pitchFamily="18" charset="0"/>
              </a:rPr>
              <a:t> </a:t>
            </a:r>
            <a:r>
              <a:rPr lang="en-US" sz="7000" b="1" dirty="0" err="1" smtClean="0">
                <a:solidFill>
                  <a:srgbClr val="C00000"/>
                </a:solidFill>
                <a:latin typeface="UTM American Sans" pitchFamily="18" charset="0"/>
                <a:cs typeface="Times New Roman" panose="02020603050405020304" pitchFamily="18" charset="0"/>
              </a:rPr>
              <a:t>Lễ</a:t>
            </a:r>
            <a:endParaRPr lang="en-US" sz="7000" b="1" dirty="0" smtClean="0">
              <a:solidFill>
                <a:srgbClr val="C00000"/>
              </a:solidFill>
              <a:latin typeface="UTM American Sans" pitchFamily="18" charset="0"/>
              <a:cs typeface="Times New Roman" panose="02020603050405020304" pitchFamily="18" charset="0"/>
            </a:endParaRPr>
          </a:p>
          <a:p>
            <a:pPr eaLnBrk="1" hangingPunct="1"/>
            <a:r>
              <a:rPr lang="en-US" sz="6000" b="1" dirty="0" smtClean="0">
                <a:solidFill>
                  <a:srgbClr val="C00000"/>
                </a:solidFill>
                <a:effectLst/>
                <a:latin typeface="UTM American Sans" pitchFamily="18" charset="0"/>
                <a:cs typeface="Times New Roman" panose="02020603050405020304" pitchFamily="18" charset="0"/>
              </a:rPr>
              <a:t>NGÀY XUÂN CẦU NGUYỆN</a:t>
            </a:r>
          </a:p>
          <a:p>
            <a:pPr eaLnBrk="1" hangingPunct="1"/>
            <a:r>
              <a:rPr lang="en-US" sz="6500" b="1" i="1" dirty="0" err="1" smtClean="0">
                <a:solidFill>
                  <a:srgbClr val="002060"/>
                </a:solidFill>
                <a:latin typeface="UTM American Sans" pitchFamily="18" charset="0"/>
                <a:cs typeface="Times New Roman" panose="02020603050405020304" pitchFamily="18" charset="0"/>
              </a:rPr>
              <a:t>Hoài</a:t>
            </a:r>
            <a:r>
              <a:rPr lang="en-US" sz="6500" b="1" i="1" dirty="0" smtClean="0">
                <a:solidFill>
                  <a:srgbClr val="002060"/>
                </a:solidFill>
                <a:latin typeface="UTM American Sans" pitchFamily="18" charset="0"/>
                <a:cs typeface="Times New Roman" panose="02020603050405020304" pitchFamily="18" charset="0"/>
              </a:rPr>
              <a:t> </a:t>
            </a:r>
            <a:r>
              <a:rPr lang="en-US" sz="6500" b="1" i="1" dirty="0" err="1" smtClean="0">
                <a:solidFill>
                  <a:srgbClr val="002060"/>
                </a:solidFill>
                <a:latin typeface="UTM American Sans" pitchFamily="18" charset="0"/>
                <a:cs typeface="Times New Roman" panose="02020603050405020304" pitchFamily="18" charset="0"/>
              </a:rPr>
              <a:t>Đức</a:t>
            </a:r>
            <a:endParaRPr lang="vi-VN" sz="6500" b="1" i="1"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110292147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600" b="0" dirty="0">
                <a:solidFill>
                  <a:srgbClr val="002060"/>
                </a:solidFill>
                <a:effectLst/>
                <a:latin typeface="+mj-lt"/>
              </a:rPr>
              <a:t>Người được phụng thờ và tôn vinh cùng với Đức Chúa Cha và Đức Chúa </a:t>
            </a:r>
            <a:r>
              <a:rPr lang="vi-VN" sz="6600" b="0" dirty="0" smtClean="0">
                <a:solidFill>
                  <a:srgbClr val="002060"/>
                </a:solidFill>
                <a:effectLst/>
                <a:latin typeface="+mj-lt"/>
              </a:rPr>
              <a:t>Con</a:t>
            </a:r>
            <a:r>
              <a:rPr lang="en-US" sz="6600" b="0" dirty="0" smtClean="0">
                <a:solidFill>
                  <a:srgbClr val="002060"/>
                </a:solidFill>
                <a:effectLst/>
                <a:latin typeface="+mj-lt"/>
              </a:rPr>
              <a:t>.</a:t>
            </a:r>
            <a:r>
              <a:rPr lang="vi-VN" sz="6600" b="0" dirty="0" smtClean="0">
                <a:solidFill>
                  <a:srgbClr val="002060"/>
                </a:solidFill>
                <a:effectLst/>
                <a:latin typeface="+mj-lt"/>
              </a:rPr>
              <a:t> </a:t>
            </a:r>
            <a:r>
              <a:rPr lang="vi-VN" sz="6600" b="0" dirty="0">
                <a:solidFill>
                  <a:srgbClr val="002060"/>
                </a:solidFill>
                <a:effectLst/>
                <a:latin typeface="+mj-lt"/>
              </a:rPr>
              <a:t>Người đã dùng các tiên tri mà phán dạy. </a:t>
            </a:r>
            <a:endParaRPr lang="en-US" sz="6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23509640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200" b="0" dirty="0">
                <a:solidFill>
                  <a:srgbClr val="002060"/>
                </a:solidFill>
                <a:effectLst/>
                <a:latin typeface="+mj-lt"/>
              </a:rPr>
              <a:t>Tôi tin Hội Thánh duy nhất thánh thiện công giáo và tông truyền.</a:t>
            </a:r>
            <a:endParaRPr lang="en-US" sz="82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0553244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800" b="0" dirty="0">
                <a:solidFill>
                  <a:srgbClr val="002060"/>
                </a:solidFill>
                <a:effectLst/>
                <a:latin typeface="+mj-lt"/>
                <a:cs typeface="Times New Roman" pitchFamily="18" charset="0"/>
              </a:rPr>
              <a:t>Tôi tuyên xưng có một Phép Rửa để tha tội. Tôi trông đợi kẻ chết sống lại và sự</a:t>
            </a:r>
            <a:r>
              <a:rPr lang="en-US" sz="6800" b="0" dirty="0">
                <a:solidFill>
                  <a:srgbClr val="002060"/>
                </a:solidFill>
                <a:effectLst/>
                <a:latin typeface="+mj-lt"/>
                <a:cs typeface="Times New Roman" pitchFamily="18" charset="0"/>
              </a:rPr>
              <a:t> </a:t>
            </a:r>
            <a:r>
              <a:rPr lang="vi-VN" sz="6800" b="0" dirty="0">
                <a:solidFill>
                  <a:srgbClr val="002060"/>
                </a:solidFill>
                <a:effectLst/>
                <a:latin typeface="+mj-lt"/>
                <a:cs typeface="Times New Roman" pitchFamily="18" charset="0"/>
              </a:rPr>
              <a:t>sống đời sau. </a:t>
            </a:r>
            <a:r>
              <a:rPr lang="vi-VN" sz="6800" b="0" dirty="0">
                <a:solidFill>
                  <a:srgbClr val="C00000"/>
                </a:solidFill>
                <a:effectLst/>
                <a:latin typeface="+mj-lt"/>
                <a:cs typeface="Times New Roman" pitchFamily="18" charset="0"/>
              </a:rPr>
              <a:t>Amen.</a:t>
            </a:r>
            <a:endParaRPr lang="en-US" sz="6800" b="0"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39083859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008963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latin typeface="UTM American Sans" pitchFamily="18" charset="0"/>
              </a:rPr>
              <a:t/>
            </a:r>
            <a:br>
              <a:rPr lang="en-US">
                <a:solidFill>
                  <a:srgbClr val="003399"/>
                </a:solidFill>
                <a:effectLst/>
                <a:latin typeface="UTM American Sans" pitchFamily="18" charset="0"/>
              </a:rPr>
            </a:br>
            <a:endParaRPr lang="en-US">
              <a:solidFill>
                <a:srgbClr val="003399"/>
              </a:solidFill>
              <a:effectLst/>
              <a:latin typeface="UTM American Sans" pitchFamily="18" charset="0"/>
            </a:endParaRPr>
          </a:p>
        </p:txBody>
      </p:sp>
      <p:sp>
        <p:nvSpPr>
          <p:cNvPr id="78851" name="Rectangle 3"/>
          <p:cNvSpPr>
            <a:spLocks noGrp="1" noChangeArrowheads="1"/>
          </p:cNvSpPr>
          <p:nvPr>
            <p:ph type="subTitle" idx="1"/>
          </p:nvPr>
        </p:nvSpPr>
        <p:spPr>
          <a:xfrm>
            <a:off x="0" y="304800"/>
            <a:ext cx="9144000" cy="4629150"/>
          </a:xfrm>
        </p:spPr>
        <p:txBody>
          <a:bodyPr/>
          <a:lstStyle/>
          <a:p>
            <a:pPr eaLnBrk="1" hangingPunct="1"/>
            <a:r>
              <a:rPr lang="en-US" sz="7000" b="1" dirty="0" smtClean="0">
                <a:solidFill>
                  <a:srgbClr val="C00000"/>
                </a:solidFill>
                <a:latin typeface="UTM American Sans" pitchFamily="18" charset="0"/>
                <a:cs typeface="Times New Roman" panose="02020603050405020304" pitchFamily="18" charset="0"/>
              </a:rPr>
              <a:t>Ca </a:t>
            </a:r>
            <a:r>
              <a:rPr lang="en-US" sz="7000" b="1" dirty="0" err="1" smtClean="0">
                <a:solidFill>
                  <a:srgbClr val="C00000"/>
                </a:solidFill>
                <a:latin typeface="UTM American Sans" pitchFamily="18" charset="0"/>
                <a:cs typeface="Times New Roman" panose="02020603050405020304" pitchFamily="18" charset="0"/>
              </a:rPr>
              <a:t>Dâng</a:t>
            </a:r>
            <a:r>
              <a:rPr lang="en-US" sz="7000" b="1" dirty="0" smtClean="0">
                <a:solidFill>
                  <a:srgbClr val="C00000"/>
                </a:solidFill>
                <a:latin typeface="UTM American Sans" pitchFamily="18" charset="0"/>
                <a:cs typeface="Times New Roman" panose="02020603050405020304" pitchFamily="18" charset="0"/>
              </a:rPr>
              <a:t> </a:t>
            </a:r>
            <a:r>
              <a:rPr lang="en-US" sz="7000" b="1" dirty="0" err="1" smtClean="0">
                <a:solidFill>
                  <a:srgbClr val="C00000"/>
                </a:solidFill>
                <a:latin typeface="UTM American Sans" pitchFamily="18" charset="0"/>
                <a:cs typeface="Times New Roman" panose="02020603050405020304" pitchFamily="18" charset="0"/>
              </a:rPr>
              <a:t>Lễ</a:t>
            </a:r>
            <a:endParaRPr lang="en-US" sz="7000" b="1" dirty="0">
              <a:solidFill>
                <a:srgbClr val="C00000"/>
              </a:solidFill>
              <a:latin typeface="UTM American Sans" pitchFamily="18" charset="0"/>
              <a:cs typeface="Times New Roman" panose="02020603050405020304" pitchFamily="18" charset="0"/>
            </a:endParaRPr>
          </a:p>
          <a:p>
            <a:pPr eaLnBrk="1" hangingPunct="1"/>
            <a:r>
              <a:rPr lang="en-US" sz="6000" b="1" dirty="0" smtClean="0">
                <a:solidFill>
                  <a:srgbClr val="C00000"/>
                </a:solidFill>
                <a:effectLst/>
                <a:latin typeface="UTM American Sans" pitchFamily="18" charset="0"/>
                <a:cs typeface="Times New Roman" panose="02020603050405020304" pitchFamily="18" charset="0"/>
              </a:rPr>
              <a:t>CỦA LỄ </a:t>
            </a:r>
          </a:p>
          <a:p>
            <a:pPr eaLnBrk="1" hangingPunct="1"/>
            <a:r>
              <a:rPr lang="en-US" sz="6000" b="1" dirty="0" smtClean="0">
                <a:solidFill>
                  <a:srgbClr val="C00000"/>
                </a:solidFill>
                <a:effectLst/>
                <a:latin typeface="UTM American Sans" pitchFamily="18" charset="0"/>
                <a:cs typeface="Times New Roman" panose="02020603050405020304" pitchFamily="18" charset="0"/>
              </a:rPr>
              <a:t>THẮM TÌNH QUÊ HƯƠNG</a:t>
            </a:r>
          </a:p>
          <a:p>
            <a:pPr eaLnBrk="1" hangingPunct="1"/>
            <a:r>
              <a:rPr lang="en-US" sz="6500" b="1" i="1" dirty="0" smtClean="0">
                <a:solidFill>
                  <a:srgbClr val="002060"/>
                </a:solidFill>
                <a:latin typeface="UTM American Sans" pitchFamily="18" charset="0"/>
                <a:cs typeface="Times New Roman" panose="02020603050405020304" pitchFamily="18" charset="0"/>
              </a:rPr>
              <a:t>Jos. </a:t>
            </a:r>
            <a:r>
              <a:rPr lang="en-US" sz="6500" b="1" i="1" dirty="0" err="1" smtClean="0">
                <a:solidFill>
                  <a:srgbClr val="002060"/>
                </a:solidFill>
                <a:latin typeface="UTM American Sans" pitchFamily="18" charset="0"/>
                <a:cs typeface="Times New Roman" panose="02020603050405020304" pitchFamily="18" charset="0"/>
              </a:rPr>
              <a:t>Trần</a:t>
            </a:r>
            <a:r>
              <a:rPr lang="en-US" sz="6500" b="1" i="1" dirty="0" smtClean="0">
                <a:solidFill>
                  <a:srgbClr val="002060"/>
                </a:solidFill>
                <a:latin typeface="UTM American Sans" pitchFamily="18" charset="0"/>
                <a:cs typeface="Times New Roman" panose="02020603050405020304" pitchFamily="18" charset="0"/>
              </a:rPr>
              <a:t> </a:t>
            </a:r>
            <a:r>
              <a:rPr lang="en-US" sz="6500" b="1" i="1" dirty="0" err="1" smtClean="0">
                <a:solidFill>
                  <a:srgbClr val="002060"/>
                </a:solidFill>
                <a:latin typeface="UTM American Sans" pitchFamily="18" charset="0"/>
                <a:cs typeface="Times New Roman" panose="02020603050405020304" pitchFamily="18" charset="0"/>
              </a:rPr>
              <a:t>Anh</a:t>
            </a:r>
            <a:r>
              <a:rPr lang="en-US" sz="6500" b="1" i="1" dirty="0" smtClean="0">
                <a:solidFill>
                  <a:srgbClr val="002060"/>
                </a:solidFill>
                <a:latin typeface="UTM American Sans" pitchFamily="18" charset="0"/>
                <a:cs typeface="Times New Roman" panose="02020603050405020304" pitchFamily="18" charset="0"/>
              </a:rPr>
              <a:t> </a:t>
            </a:r>
            <a:r>
              <a:rPr lang="en-US" sz="6500" b="1" i="1" dirty="0" err="1" smtClean="0">
                <a:solidFill>
                  <a:srgbClr val="002060"/>
                </a:solidFill>
                <a:latin typeface="UTM American Sans" pitchFamily="18" charset="0"/>
                <a:cs typeface="Times New Roman" panose="02020603050405020304" pitchFamily="18" charset="0"/>
              </a:rPr>
              <a:t>Vũ</a:t>
            </a:r>
            <a:endParaRPr lang="vi-VN" sz="6500" b="1" i="1"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3024290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224969"/>
            <a:ext cx="9144000" cy="4708981"/>
          </a:xfrm>
          <a:prstGeom prst="rect">
            <a:avLst/>
          </a:prstGeom>
        </p:spPr>
        <p:txBody>
          <a:bodyPr wrap="square">
            <a:spAutoFit/>
          </a:bodyPr>
          <a:lstStyle/>
          <a:p>
            <a:pPr algn="just"/>
            <a:r>
              <a:rPr lang="en-US" sz="5000" u="sng" dirty="0" smtClean="0">
                <a:solidFill>
                  <a:srgbClr val="C00000"/>
                </a:solidFill>
                <a:latin typeface="+mj-lt"/>
              </a:rPr>
              <a:t>Tk1:</a:t>
            </a:r>
            <a:r>
              <a:rPr lang="en-US" sz="5000" dirty="0" smtClean="0">
                <a:solidFill>
                  <a:srgbClr val="000080"/>
                </a:solidFill>
                <a:latin typeface="+mj-lt"/>
              </a:rPr>
              <a:t> </a:t>
            </a:r>
            <a:r>
              <a:rPr lang="vi-VN" sz="5000" dirty="0" smtClean="0">
                <a:solidFill>
                  <a:srgbClr val="002060"/>
                </a:solidFill>
                <a:latin typeface="+mj-lt"/>
              </a:rPr>
              <a:t>Đây </a:t>
            </a:r>
            <a:r>
              <a:rPr lang="vi-VN" sz="5000" dirty="0">
                <a:solidFill>
                  <a:srgbClr val="002060"/>
                </a:solidFill>
                <a:latin typeface="+mj-lt"/>
              </a:rPr>
              <a:t>rượu nho bánh miến khiết tinh con dâng về Ngài. Xưa vì yêu nhân thế Chúa chịu chết nên của lễ dâng. Trong nắng chiều Cal-vê bừng sáng lên tình Chúa yêu thương nhân trần.</a:t>
            </a:r>
            <a:endParaRPr lang="en-US" sz="5000" dirty="0">
              <a:solidFill>
                <a:srgbClr val="002060"/>
              </a:solidFill>
              <a:latin typeface="+mj-lt"/>
            </a:endParaRPr>
          </a:p>
        </p:txBody>
      </p:sp>
    </p:spTree>
    <p:extLst>
      <p:ext uri="{BB962C8B-B14F-4D97-AF65-F5344CB8AC3E}">
        <p14:creationId xmlns:p14="http://schemas.microsoft.com/office/powerpoint/2010/main" val="21495292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9050"/>
            <a:ext cx="9144000" cy="5155257"/>
          </a:xfrm>
          <a:prstGeom prst="rect">
            <a:avLst/>
          </a:prstGeom>
        </p:spPr>
        <p:txBody>
          <a:bodyPr wrap="square">
            <a:spAutoFit/>
          </a:bodyPr>
          <a:lstStyle/>
          <a:p>
            <a:pPr algn="just"/>
            <a:r>
              <a:rPr lang="vi-VN" sz="4700" b="1" u="sng" dirty="0" smtClean="0">
                <a:solidFill>
                  <a:srgbClr val="C00000"/>
                </a:solidFill>
                <a:latin typeface="+mj-lt"/>
              </a:rPr>
              <a:t>Đ</a:t>
            </a:r>
            <a:r>
              <a:rPr lang="en-US" sz="4700" b="1" u="sng" dirty="0" smtClean="0">
                <a:solidFill>
                  <a:srgbClr val="C00000"/>
                </a:solidFill>
              </a:rPr>
              <a:t>k</a:t>
            </a:r>
            <a:r>
              <a:rPr lang="vi-VN" sz="4700" u="sng" dirty="0" smtClean="0">
                <a:solidFill>
                  <a:srgbClr val="C00000"/>
                </a:solidFill>
                <a:latin typeface="+mj-lt"/>
              </a:rPr>
              <a:t>:</a:t>
            </a:r>
            <a:r>
              <a:rPr lang="vi-VN" sz="4700" dirty="0" smtClean="0">
                <a:solidFill>
                  <a:srgbClr val="000080"/>
                </a:solidFill>
                <a:latin typeface="+mj-lt"/>
              </a:rPr>
              <a:t> </a:t>
            </a:r>
            <a:r>
              <a:rPr lang="vi-VN" sz="4700" dirty="0">
                <a:solidFill>
                  <a:srgbClr val="002060"/>
                </a:solidFill>
                <a:latin typeface="+mj-lt"/>
              </a:rPr>
              <a:t>Dâng đoàn con dâng tiến này của lễ thắm tình quê hương. Nhọc nhằn từ mờ sương với nhiều khổ gánh trên đường. Xin Cha thương nhận, và ban xuống cho quê hương: </a:t>
            </a:r>
            <a:r>
              <a:rPr lang="en-US" sz="4700" dirty="0" smtClean="0">
                <a:solidFill>
                  <a:srgbClr val="002060"/>
                </a:solidFill>
              </a:rPr>
              <a:t>N</a:t>
            </a:r>
            <a:r>
              <a:rPr lang="vi-VN" sz="4700" dirty="0" smtClean="0">
                <a:solidFill>
                  <a:srgbClr val="002060"/>
                </a:solidFill>
                <a:latin typeface="+mj-lt"/>
              </a:rPr>
              <a:t>gười </a:t>
            </a:r>
            <a:r>
              <a:rPr lang="vi-VN" sz="4700" dirty="0">
                <a:solidFill>
                  <a:srgbClr val="002060"/>
                </a:solidFill>
                <a:latin typeface="+mj-lt"/>
              </a:rPr>
              <a:t>người yêu thương, trần thế hóa nên thiên đường</a:t>
            </a:r>
            <a:r>
              <a:rPr lang="vi-VN" sz="4700" dirty="0" smtClean="0">
                <a:solidFill>
                  <a:srgbClr val="002060"/>
                </a:solidFill>
                <a:latin typeface="+mj-lt"/>
              </a:rPr>
              <a:t>.</a:t>
            </a:r>
            <a:endParaRPr lang="en-US" sz="4700" dirty="0">
              <a:solidFill>
                <a:srgbClr val="002060"/>
              </a:solidFill>
            </a:endParaRPr>
          </a:p>
        </p:txBody>
      </p:sp>
    </p:spTree>
    <p:extLst>
      <p:ext uri="{BB962C8B-B14F-4D97-AF65-F5344CB8AC3E}">
        <p14:creationId xmlns:p14="http://schemas.microsoft.com/office/powerpoint/2010/main" val="20632399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377369"/>
            <a:ext cx="9144000" cy="4708981"/>
          </a:xfrm>
          <a:prstGeom prst="rect">
            <a:avLst/>
          </a:prstGeom>
        </p:spPr>
        <p:txBody>
          <a:bodyPr wrap="square">
            <a:spAutoFit/>
          </a:bodyPr>
          <a:lstStyle/>
          <a:p>
            <a:pPr algn="just"/>
            <a:r>
              <a:rPr lang="en-US" sz="5000" b="1" u="sng" dirty="0" smtClean="0">
                <a:solidFill>
                  <a:srgbClr val="C00000"/>
                </a:solidFill>
                <a:latin typeface="+mj-lt"/>
              </a:rPr>
              <a:t>Tk2:</a:t>
            </a:r>
            <a:r>
              <a:rPr lang="en-US" sz="5000" b="1" dirty="0" smtClean="0">
                <a:solidFill>
                  <a:srgbClr val="000080"/>
                </a:solidFill>
                <a:latin typeface="+mj-lt"/>
              </a:rPr>
              <a:t> </a:t>
            </a:r>
            <a:r>
              <a:rPr lang="vi-VN" sz="5000" dirty="0" smtClean="0">
                <a:solidFill>
                  <a:srgbClr val="002060"/>
                </a:solidFill>
                <a:latin typeface="+mj-lt"/>
              </a:rPr>
              <a:t>Xin </a:t>
            </a:r>
            <a:r>
              <a:rPr lang="vi-VN" sz="5000" dirty="0">
                <a:solidFill>
                  <a:srgbClr val="002060"/>
                </a:solidFill>
                <a:latin typeface="+mj-lt"/>
              </a:rPr>
              <a:t>được như ánh nến sáng soi xua tan lạnh đông. Soi vào lòng băng giá, phá hờn căm, nghi kị, ghét ghen. Xin mãi được tiêu hao, để sáng lên lòng mến yêu không lụi tàn.</a:t>
            </a:r>
            <a:endParaRPr lang="en-US" sz="5000" dirty="0">
              <a:solidFill>
                <a:srgbClr val="002060"/>
              </a:solidFill>
              <a:latin typeface="+mj-lt"/>
            </a:endParaRPr>
          </a:p>
        </p:txBody>
      </p:sp>
    </p:spTree>
    <p:extLst>
      <p:ext uri="{BB962C8B-B14F-4D97-AF65-F5344CB8AC3E}">
        <p14:creationId xmlns:p14="http://schemas.microsoft.com/office/powerpoint/2010/main" val="38985026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9050"/>
            <a:ext cx="9144000" cy="5155257"/>
          </a:xfrm>
          <a:prstGeom prst="rect">
            <a:avLst/>
          </a:prstGeom>
        </p:spPr>
        <p:txBody>
          <a:bodyPr wrap="square">
            <a:spAutoFit/>
          </a:bodyPr>
          <a:lstStyle/>
          <a:p>
            <a:pPr algn="just"/>
            <a:r>
              <a:rPr lang="vi-VN" sz="4700" b="1" u="sng" dirty="0" smtClean="0">
                <a:solidFill>
                  <a:srgbClr val="C00000"/>
                </a:solidFill>
                <a:latin typeface="+mj-lt"/>
              </a:rPr>
              <a:t>Đ</a:t>
            </a:r>
            <a:r>
              <a:rPr lang="en-US" sz="4700" b="1" u="sng" dirty="0" smtClean="0">
                <a:solidFill>
                  <a:srgbClr val="C00000"/>
                </a:solidFill>
              </a:rPr>
              <a:t>k</a:t>
            </a:r>
            <a:r>
              <a:rPr lang="vi-VN" sz="4700" u="sng" dirty="0" smtClean="0">
                <a:solidFill>
                  <a:srgbClr val="C00000"/>
                </a:solidFill>
                <a:latin typeface="+mj-lt"/>
              </a:rPr>
              <a:t>:</a:t>
            </a:r>
            <a:r>
              <a:rPr lang="vi-VN" sz="4700" dirty="0" smtClean="0">
                <a:solidFill>
                  <a:srgbClr val="000080"/>
                </a:solidFill>
                <a:latin typeface="+mj-lt"/>
              </a:rPr>
              <a:t> </a:t>
            </a:r>
            <a:r>
              <a:rPr lang="vi-VN" sz="4700" dirty="0">
                <a:solidFill>
                  <a:srgbClr val="000080"/>
                </a:solidFill>
                <a:latin typeface="+mj-lt"/>
              </a:rPr>
              <a:t>Dâng đoàn con dâng tiến này của lễ thắm tình quê hương. Nhọc nhằn từ mờ sương với nhiều khổ gánh trên đường. Xin Cha thương nhận, và ban xuống cho quê hương: </a:t>
            </a:r>
            <a:r>
              <a:rPr lang="en-US" sz="4700" dirty="0" smtClean="0">
                <a:solidFill>
                  <a:srgbClr val="000080"/>
                </a:solidFill>
              </a:rPr>
              <a:t>N</a:t>
            </a:r>
            <a:r>
              <a:rPr lang="vi-VN" sz="4700" dirty="0" smtClean="0">
                <a:solidFill>
                  <a:srgbClr val="000080"/>
                </a:solidFill>
                <a:latin typeface="+mj-lt"/>
              </a:rPr>
              <a:t>gười </a:t>
            </a:r>
            <a:r>
              <a:rPr lang="vi-VN" sz="4700" dirty="0">
                <a:solidFill>
                  <a:srgbClr val="000080"/>
                </a:solidFill>
                <a:latin typeface="+mj-lt"/>
              </a:rPr>
              <a:t>người yêu thương, trần thế hóa nên thiên đường</a:t>
            </a:r>
            <a:r>
              <a:rPr lang="vi-VN" sz="4700" dirty="0" smtClean="0">
                <a:solidFill>
                  <a:srgbClr val="000080"/>
                </a:solidFill>
                <a:latin typeface="+mj-lt"/>
              </a:rPr>
              <a:t>.</a:t>
            </a:r>
            <a:endParaRPr lang="en-US" sz="4700" dirty="0">
              <a:solidFill>
                <a:prstClr val="black"/>
              </a:solidFill>
            </a:endParaRPr>
          </a:p>
        </p:txBody>
      </p:sp>
    </p:spTree>
    <p:extLst>
      <p:ext uri="{BB962C8B-B14F-4D97-AF65-F5344CB8AC3E}">
        <p14:creationId xmlns:p14="http://schemas.microsoft.com/office/powerpoint/2010/main" val="22141939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224969"/>
            <a:ext cx="9144000" cy="4708981"/>
          </a:xfrm>
          <a:prstGeom prst="rect">
            <a:avLst/>
          </a:prstGeom>
        </p:spPr>
        <p:txBody>
          <a:bodyPr wrap="square">
            <a:spAutoFit/>
          </a:bodyPr>
          <a:lstStyle/>
          <a:p>
            <a:pPr algn="just"/>
            <a:r>
              <a:rPr lang="en-US" sz="5000" b="1" u="sng" dirty="0" smtClean="0">
                <a:solidFill>
                  <a:srgbClr val="C00000"/>
                </a:solidFill>
                <a:latin typeface="+mj-lt"/>
              </a:rPr>
              <a:t>Tk3:</a:t>
            </a:r>
            <a:r>
              <a:rPr lang="en-US" sz="5000" b="1" dirty="0" smtClean="0">
                <a:solidFill>
                  <a:srgbClr val="000080"/>
                </a:solidFill>
                <a:latin typeface="+mj-lt"/>
              </a:rPr>
              <a:t> </a:t>
            </a:r>
            <a:r>
              <a:rPr lang="vi-VN" sz="5000" dirty="0" smtClean="0">
                <a:solidFill>
                  <a:srgbClr val="002060"/>
                </a:solidFill>
                <a:latin typeface="+mj-lt"/>
              </a:rPr>
              <a:t>Dâng </a:t>
            </a:r>
            <a:r>
              <a:rPr lang="vi-VN" sz="5000" dirty="0">
                <a:solidFill>
                  <a:srgbClr val="002060"/>
                </a:solidFill>
                <a:latin typeface="+mj-lt"/>
              </a:rPr>
              <a:t>trầm hương thơm ngát ngút bay đến nơi cực linh. Như lời con nguyện xin Chúa hãy đoái thương nhìn thế </a:t>
            </a:r>
            <a:r>
              <a:rPr lang="vi-VN" sz="5000" dirty="0" smtClean="0">
                <a:solidFill>
                  <a:srgbClr val="002060"/>
                </a:solidFill>
                <a:latin typeface="+mj-lt"/>
              </a:rPr>
              <a:t>gian</a:t>
            </a:r>
            <a:r>
              <a:rPr lang="en-US" sz="5000" dirty="0" smtClean="0">
                <a:solidFill>
                  <a:srgbClr val="002060"/>
                </a:solidFill>
                <a:latin typeface="+mj-lt"/>
              </a:rPr>
              <a:t>, t</a:t>
            </a:r>
            <a:r>
              <a:rPr lang="vi-VN" sz="5000" dirty="0" smtClean="0">
                <a:solidFill>
                  <a:srgbClr val="002060"/>
                </a:solidFill>
                <a:latin typeface="+mj-lt"/>
              </a:rPr>
              <a:t>rong </a:t>
            </a:r>
            <a:r>
              <a:rPr lang="vi-VN" sz="5000" dirty="0">
                <a:solidFill>
                  <a:srgbClr val="002060"/>
                </a:solidFill>
                <a:latin typeface="+mj-lt"/>
              </a:rPr>
              <a:t>vũng lụy miên man. Nguyện tái sinh, đổi mới tâm can muôn lòng.</a:t>
            </a:r>
            <a:endParaRPr lang="en-US" sz="5000" dirty="0">
              <a:solidFill>
                <a:srgbClr val="002060"/>
              </a:solidFill>
              <a:latin typeface="+mj-lt"/>
            </a:endParaRPr>
          </a:p>
        </p:txBody>
      </p:sp>
    </p:spTree>
    <p:extLst>
      <p:ext uri="{BB962C8B-B14F-4D97-AF65-F5344CB8AC3E}">
        <p14:creationId xmlns:p14="http://schemas.microsoft.com/office/powerpoint/2010/main" val="21649338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209550"/>
            <a:ext cx="9144000" cy="4708981"/>
          </a:xfrm>
          <a:prstGeom prst="rect">
            <a:avLst/>
          </a:prstGeom>
        </p:spPr>
        <p:txBody>
          <a:bodyPr wrap="square">
            <a:spAutoFit/>
          </a:bodyPr>
          <a:lstStyle/>
          <a:p>
            <a:pPr algn="just"/>
            <a:r>
              <a:rPr lang="en-US" sz="5000" u="sng" dirty="0" err="1" smtClean="0">
                <a:solidFill>
                  <a:srgbClr val="C00000"/>
                </a:solidFill>
                <a:latin typeface="+mj-lt"/>
              </a:rPr>
              <a:t>Đk</a:t>
            </a:r>
            <a:r>
              <a:rPr lang="en-US" sz="5000" u="sng" dirty="0" smtClean="0">
                <a:solidFill>
                  <a:srgbClr val="C00000"/>
                </a:solidFill>
                <a:latin typeface="+mj-lt"/>
              </a:rPr>
              <a:t>:</a:t>
            </a:r>
            <a:r>
              <a:rPr lang="vi-VN" sz="5000" dirty="0" smtClean="0">
                <a:solidFill>
                  <a:srgbClr val="000080"/>
                </a:solidFill>
                <a:latin typeface="+mj-lt"/>
              </a:rPr>
              <a:t> </a:t>
            </a:r>
            <a:r>
              <a:rPr lang="vi-VN" sz="5000" dirty="0">
                <a:solidFill>
                  <a:srgbClr val="002060"/>
                </a:solidFill>
                <a:latin typeface="+mj-lt"/>
              </a:rPr>
              <a:t>Chúa </a:t>
            </a:r>
            <a:r>
              <a:rPr lang="vi-VN" sz="5000" dirty="0" smtClean="0">
                <a:solidFill>
                  <a:srgbClr val="002060"/>
                </a:solidFill>
                <a:latin typeface="+mj-lt"/>
              </a:rPr>
              <a:t>ôi</a:t>
            </a:r>
            <a:r>
              <a:rPr lang="en-US" sz="5000" dirty="0" smtClean="0">
                <a:solidFill>
                  <a:srgbClr val="002060"/>
                </a:solidFill>
                <a:latin typeface="+mj-lt"/>
              </a:rPr>
              <a:t>!</a:t>
            </a:r>
            <a:r>
              <a:rPr lang="vi-VN" sz="5000" dirty="0" smtClean="0">
                <a:solidFill>
                  <a:srgbClr val="002060"/>
                </a:solidFill>
                <a:latin typeface="+mj-lt"/>
              </a:rPr>
              <a:t> </a:t>
            </a:r>
            <a:r>
              <a:rPr lang="en-US" sz="5000" dirty="0" smtClean="0">
                <a:solidFill>
                  <a:srgbClr val="002060"/>
                </a:solidFill>
                <a:latin typeface="+mj-lt"/>
              </a:rPr>
              <a:t>N</a:t>
            </a:r>
            <a:r>
              <a:rPr lang="vi-VN" sz="5000" dirty="0" smtClean="0">
                <a:solidFill>
                  <a:srgbClr val="002060"/>
                </a:solidFill>
                <a:latin typeface="+mj-lt"/>
              </a:rPr>
              <a:t>ay </a:t>
            </a:r>
            <a:r>
              <a:rPr lang="vi-VN" sz="5000" dirty="0">
                <a:solidFill>
                  <a:srgbClr val="002060"/>
                </a:solidFill>
                <a:latin typeface="+mj-lt"/>
              </a:rPr>
              <a:t>ngày </a:t>
            </a:r>
            <a:r>
              <a:rPr lang="vi-VN" sz="5000" dirty="0" smtClean="0">
                <a:solidFill>
                  <a:srgbClr val="002060"/>
                </a:solidFill>
                <a:latin typeface="+mj-lt"/>
              </a:rPr>
              <a:t>xuân</a:t>
            </a:r>
            <a:r>
              <a:rPr lang="en-US" sz="5000" dirty="0" smtClean="0">
                <a:solidFill>
                  <a:srgbClr val="002060"/>
                </a:solidFill>
                <a:latin typeface="+mj-lt"/>
              </a:rPr>
              <a:t>, </a:t>
            </a:r>
            <a:r>
              <a:rPr lang="vi-VN" sz="5000" dirty="0" smtClean="0">
                <a:solidFill>
                  <a:srgbClr val="002060"/>
                </a:solidFill>
                <a:latin typeface="+mj-lt"/>
              </a:rPr>
              <a:t>hồn </a:t>
            </a:r>
            <a:r>
              <a:rPr lang="vi-VN" sz="5000" dirty="0">
                <a:solidFill>
                  <a:srgbClr val="002060"/>
                </a:solidFill>
                <a:latin typeface="+mj-lt"/>
              </a:rPr>
              <a:t>con say sưa trong sắc hương. Thoáng muôn cung ca </a:t>
            </a:r>
            <a:r>
              <a:rPr lang="vi-VN" sz="5000" dirty="0" smtClean="0">
                <a:solidFill>
                  <a:srgbClr val="002060"/>
                </a:solidFill>
                <a:latin typeface="+mj-lt"/>
              </a:rPr>
              <a:t>đàn</a:t>
            </a:r>
            <a:r>
              <a:rPr lang="en-US" sz="5000" dirty="0" smtClean="0">
                <a:solidFill>
                  <a:srgbClr val="002060"/>
                </a:solidFill>
                <a:latin typeface="+mj-lt"/>
              </a:rPr>
              <a:t>,</a:t>
            </a:r>
            <a:r>
              <a:rPr lang="vi-VN" sz="5000" dirty="0" smtClean="0">
                <a:solidFill>
                  <a:srgbClr val="002060"/>
                </a:solidFill>
                <a:latin typeface="+mj-lt"/>
              </a:rPr>
              <a:t> </a:t>
            </a:r>
            <a:r>
              <a:rPr lang="en-US" sz="5000" dirty="0" smtClean="0">
                <a:solidFill>
                  <a:srgbClr val="002060"/>
                </a:solidFill>
                <a:latin typeface="+mj-lt"/>
              </a:rPr>
              <a:t>n</a:t>
            </a:r>
            <a:r>
              <a:rPr lang="vi-VN" sz="5000" dirty="0" smtClean="0">
                <a:solidFill>
                  <a:srgbClr val="002060"/>
                </a:solidFill>
                <a:latin typeface="+mj-lt"/>
              </a:rPr>
              <a:t>hịp </a:t>
            </a:r>
            <a:r>
              <a:rPr lang="vi-VN" sz="5000" dirty="0">
                <a:solidFill>
                  <a:srgbClr val="002060"/>
                </a:solidFill>
                <a:latin typeface="+mj-lt"/>
              </a:rPr>
              <a:t>lừng vang hoà với thiều quang. Dâng trái tim trung trinh, chúng con mừng Danh </a:t>
            </a:r>
            <a:r>
              <a:rPr lang="vi-VN" sz="5000" dirty="0" smtClean="0">
                <a:solidFill>
                  <a:srgbClr val="002060"/>
                </a:solidFill>
                <a:latin typeface="+mj-lt"/>
              </a:rPr>
              <a:t>Thánh</a:t>
            </a:r>
            <a:r>
              <a:rPr lang="en-US" sz="5000" dirty="0" smtClean="0">
                <a:solidFill>
                  <a:srgbClr val="002060"/>
                </a:solidFill>
                <a:latin typeface="+mj-lt"/>
              </a:rPr>
              <a:t>…</a:t>
            </a:r>
            <a:endParaRPr lang="en-US" sz="5000" dirty="0">
              <a:solidFill>
                <a:srgbClr val="002060"/>
              </a:solidFill>
              <a:latin typeface="+mj-lt"/>
            </a:endParaRPr>
          </a:p>
        </p:txBody>
      </p:sp>
    </p:spTree>
    <p:extLst>
      <p:ext uri="{BB962C8B-B14F-4D97-AF65-F5344CB8AC3E}">
        <p14:creationId xmlns:p14="http://schemas.microsoft.com/office/powerpoint/2010/main" val="25050406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9050"/>
            <a:ext cx="9144000" cy="5155257"/>
          </a:xfrm>
          <a:prstGeom prst="rect">
            <a:avLst/>
          </a:prstGeom>
        </p:spPr>
        <p:txBody>
          <a:bodyPr wrap="square">
            <a:spAutoFit/>
          </a:bodyPr>
          <a:lstStyle/>
          <a:p>
            <a:pPr algn="just"/>
            <a:r>
              <a:rPr lang="vi-VN" sz="4700" b="1" u="sng" dirty="0" smtClean="0">
                <a:solidFill>
                  <a:srgbClr val="C00000"/>
                </a:solidFill>
                <a:latin typeface="+mj-lt"/>
              </a:rPr>
              <a:t>Đ</a:t>
            </a:r>
            <a:r>
              <a:rPr lang="en-US" sz="4700" b="1" u="sng" dirty="0" smtClean="0">
                <a:solidFill>
                  <a:srgbClr val="C00000"/>
                </a:solidFill>
              </a:rPr>
              <a:t>k</a:t>
            </a:r>
            <a:r>
              <a:rPr lang="vi-VN" sz="4700" u="sng" dirty="0" smtClean="0">
                <a:solidFill>
                  <a:srgbClr val="C00000"/>
                </a:solidFill>
                <a:latin typeface="+mj-lt"/>
              </a:rPr>
              <a:t>:</a:t>
            </a:r>
            <a:r>
              <a:rPr lang="vi-VN" sz="4700" dirty="0" smtClean="0">
                <a:solidFill>
                  <a:srgbClr val="000080"/>
                </a:solidFill>
                <a:latin typeface="+mj-lt"/>
              </a:rPr>
              <a:t> </a:t>
            </a:r>
            <a:r>
              <a:rPr lang="vi-VN" sz="4700" dirty="0">
                <a:solidFill>
                  <a:srgbClr val="002060"/>
                </a:solidFill>
                <a:latin typeface="+mj-lt"/>
              </a:rPr>
              <a:t>Dâng đoàn con dâng tiến này của lễ thắm tình quê hương. Nhọc nhằn từ mờ sương với nhiều khổ gánh trên đường. Xin Cha thương nhận, và ban xuống cho quê hương: </a:t>
            </a:r>
            <a:r>
              <a:rPr lang="en-US" sz="4700" dirty="0" smtClean="0">
                <a:solidFill>
                  <a:srgbClr val="002060"/>
                </a:solidFill>
              </a:rPr>
              <a:t>N</a:t>
            </a:r>
            <a:r>
              <a:rPr lang="vi-VN" sz="4700" dirty="0" smtClean="0">
                <a:solidFill>
                  <a:srgbClr val="002060"/>
                </a:solidFill>
                <a:latin typeface="+mj-lt"/>
              </a:rPr>
              <a:t>gười </a:t>
            </a:r>
            <a:r>
              <a:rPr lang="vi-VN" sz="4700" dirty="0">
                <a:solidFill>
                  <a:srgbClr val="002060"/>
                </a:solidFill>
                <a:latin typeface="+mj-lt"/>
              </a:rPr>
              <a:t>người yêu thương, trần thế hóa nên thiên đường</a:t>
            </a:r>
            <a:r>
              <a:rPr lang="vi-VN" sz="4700" dirty="0" smtClean="0">
                <a:solidFill>
                  <a:srgbClr val="002060"/>
                </a:solidFill>
                <a:latin typeface="+mj-lt"/>
              </a:rPr>
              <a:t>.</a:t>
            </a:r>
            <a:endParaRPr lang="en-US" sz="4700" dirty="0">
              <a:solidFill>
                <a:srgbClr val="002060"/>
              </a:solidFill>
            </a:endParaRPr>
          </a:p>
        </p:txBody>
      </p:sp>
    </p:spTree>
    <p:extLst>
      <p:ext uri="{BB962C8B-B14F-4D97-AF65-F5344CB8AC3E}">
        <p14:creationId xmlns:p14="http://schemas.microsoft.com/office/powerpoint/2010/main" val="3178641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224969"/>
            <a:ext cx="9144000" cy="4708981"/>
          </a:xfrm>
          <a:prstGeom prst="rect">
            <a:avLst/>
          </a:prstGeom>
        </p:spPr>
        <p:txBody>
          <a:bodyPr wrap="square">
            <a:spAutoFit/>
          </a:bodyPr>
          <a:lstStyle/>
          <a:p>
            <a:pPr algn="just"/>
            <a:r>
              <a:rPr lang="en-US" sz="5000" b="1" u="sng" dirty="0" smtClean="0">
                <a:solidFill>
                  <a:srgbClr val="C00000"/>
                </a:solidFill>
                <a:latin typeface="+mj-lt"/>
              </a:rPr>
              <a:t>Tk4:</a:t>
            </a:r>
            <a:r>
              <a:rPr lang="en-US" sz="5000" b="1" dirty="0" smtClean="0">
                <a:solidFill>
                  <a:srgbClr val="000080"/>
                </a:solidFill>
                <a:latin typeface="+mj-lt"/>
              </a:rPr>
              <a:t> </a:t>
            </a:r>
            <a:r>
              <a:rPr lang="vi-VN" sz="5000" dirty="0" smtClean="0">
                <a:solidFill>
                  <a:srgbClr val="002060"/>
                </a:solidFill>
                <a:latin typeface="+mj-lt"/>
              </a:rPr>
              <a:t>Dâng </a:t>
            </a:r>
            <a:r>
              <a:rPr lang="vi-VN" sz="5000" dirty="0">
                <a:solidFill>
                  <a:srgbClr val="002060"/>
                </a:solidFill>
                <a:latin typeface="+mj-lt"/>
              </a:rPr>
              <a:t>về Cha nhân ái sắc hoa xinh tươi rực hồng. Vui đùa trong nắng ấm, dưới trời xanh tay Ngài quan phòng. Dâng tấm lòng trung trinh, tựa sắc hoa vờn gió lung linh nương đồng.</a:t>
            </a:r>
            <a:endParaRPr lang="en-US" sz="5000" dirty="0">
              <a:solidFill>
                <a:srgbClr val="002060"/>
              </a:solidFill>
              <a:latin typeface="+mj-lt"/>
            </a:endParaRPr>
          </a:p>
        </p:txBody>
      </p:sp>
    </p:spTree>
    <p:extLst>
      <p:ext uri="{BB962C8B-B14F-4D97-AF65-F5344CB8AC3E}">
        <p14:creationId xmlns:p14="http://schemas.microsoft.com/office/powerpoint/2010/main" val="13965688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9050"/>
            <a:ext cx="9144000" cy="5155257"/>
          </a:xfrm>
          <a:prstGeom prst="rect">
            <a:avLst/>
          </a:prstGeom>
        </p:spPr>
        <p:txBody>
          <a:bodyPr wrap="square">
            <a:spAutoFit/>
          </a:bodyPr>
          <a:lstStyle/>
          <a:p>
            <a:pPr algn="just"/>
            <a:r>
              <a:rPr lang="vi-VN" sz="4700" b="1" u="sng" dirty="0" smtClean="0">
                <a:solidFill>
                  <a:srgbClr val="C00000"/>
                </a:solidFill>
                <a:latin typeface="+mj-lt"/>
              </a:rPr>
              <a:t>Đ</a:t>
            </a:r>
            <a:r>
              <a:rPr lang="en-US" sz="4700" b="1" u="sng" dirty="0" smtClean="0">
                <a:solidFill>
                  <a:srgbClr val="C00000"/>
                </a:solidFill>
              </a:rPr>
              <a:t>k</a:t>
            </a:r>
            <a:r>
              <a:rPr lang="vi-VN" sz="4700" u="sng" dirty="0" smtClean="0">
                <a:solidFill>
                  <a:srgbClr val="C00000"/>
                </a:solidFill>
                <a:latin typeface="+mj-lt"/>
              </a:rPr>
              <a:t>:</a:t>
            </a:r>
            <a:r>
              <a:rPr lang="vi-VN" sz="4700" dirty="0" smtClean="0">
                <a:solidFill>
                  <a:srgbClr val="000080"/>
                </a:solidFill>
                <a:latin typeface="+mj-lt"/>
              </a:rPr>
              <a:t> </a:t>
            </a:r>
            <a:r>
              <a:rPr lang="vi-VN" sz="4700" dirty="0">
                <a:solidFill>
                  <a:srgbClr val="002060"/>
                </a:solidFill>
                <a:latin typeface="+mj-lt"/>
              </a:rPr>
              <a:t>Dâng đoàn con dâng tiến này của lễ thắm tình quê hương. Nhọc nhằn từ mờ sương với nhiều khổ gánh trên đường. Xin Cha thương nhận, và ban xuống cho quê hương: </a:t>
            </a:r>
            <a:r>
              <a:rPr lang="en-US" sz="4700" dirty="0" smtClean="0">
                <a:solidFill>
                  <a:srgbClr val="002060"/>
                </a:solidFill>
              </a:rPr>
              <a:t>N</a:t>
            </a:r>
            <a:r>
              <a:rPr lang="vi-VN" sz="4700" dirty="0" smtClean="0">
                <a:solidFill>
                  <a:srgbClr val="002060"/>
                </a:solidFill>
                <a:latin typeface="+mj-lt"/>
              </a:rPr>
              <a:t>gười </a:t>
            </a:r>
            <a:r>
              <a:rPr lang="vi-VN" sz="4700" dirty="0">
                <a:solidFill>
                  <a:srgbClr val="002060"/>
                </a:solidFill>
                <a:latin typeface="+mj-lt"/>
              </a:rPr>
              <a:t>người yêu thương, trần thế hóa nên thiên đường</a:t>
            </a:r>
            <a:r>
              <a:rPr lang="vi-VN" sz="4700" dirty="0" smtClean="0">
                <a:solidFill>
                  <a:srgbClr val="002060"/>
                </a:solidFill>
                <a:latin typeface="+mj-lt"/>
              </a:rPr>
              <a:t>.</a:t>
            </a:r>
            <a:endParaRPr lang="en-US" sz="4700" dirty="0">
              <a:solidFill>
                <a:srgbClr val="002060"/>
              </a:solidFill>
            </a:endParaRPr>
          </a:p>
        </p:txBody>
      </p:sp>
    </p:spTree>
    <p:extLst>
      <p:ext uri="{BB962C8B-B14F-4D97-AF65-F5344CB8AC3E}">
        <p14:creationId xmlns:p14="http://schemas.microsoft.com/office/powerpoint/2010/main" val="7998217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285750"/>
            <a:ext cx="9144000" cy="4708981"/>
          </a:xfrm>
          <a:prstGeom prst="rect">
            <a:avLst/>
          </a:prstGeom>
        </p:spPr>
        <p:txBody>
          <a:bodyPr wrap="square">
            <a:spAutoFit/>
          </a:bodyPr>
          <a:lstStyle/>
          <a:p>
            <a:pPr algn="just"/>
            <a:r>
              <a:rPr lang="en-US" sz="5000" b="1" u="sng" dirty="0">
                <a:solidFill>
                  <a:srgbClr val="C00000"/>
                </a:solidFill>
              </a:rPr>
              <a:t>Tk5</a:t>
            </a:r>
            <a:r>
              <a:rPr lang="en-US" sz="5000" b="1" dirty="0">
                <a:solidFill>
                  <a:srgbClr val="C00000"/>
                </a:solidFill>
              </a:rPr>
              <a:t>: </a:t>
            </a:r>
            <a:r>
              <a:rPr lang="vi-VN" sz="5000" dirty="0">
                <a:solidFill>
                  <a:srgbClr val="002060"/>
                </a:solidFill>
              </a:rPr>
              <a:t>Dâng này đây trái chín ngát thơm hái nơi đồng xa. Bao ngày qua vun tưới, gieo hạt nơi đất lành tốt tươi. Trong đất hạt tan đi, để trổ sinh sinh mầm sống mới bao ân tình.</a:t>
            </a:r>
            <a:endParaRPr lang="en-US" sz="5000" dirty="0">
              <a:solidFill>
                <a:srgbClr val="002060"/>
              </a:solidFill>
            </a:endParaRPr>
          </a:p>
        </p:txBody>
      </p:sp>
    </p:spTree>
    <p:extLst>
      <p:ext uri="{BB962C8B-B14F-4D97-AF65-F5344CB8AC3E}">
        <p14:creationId xmlns:p14="http://schemas.microsoft.com/office/powerpoint/2010/main" val="8831439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9050"/>
            <a:ext cx="9144000" cy="5155257"/>
          </a:xfrm>
          <a:prstGeom prst="rect">
            <a:avLst/>
          </a:prstGeom>
        </p:spPr>
        <p:txBody>
          <a:bodyPr wrap="square">
            <a:spAutoFit/>
          </a:bodyPr>
          <a:lstStyle/>
          <a:p>
            <a:pPr algn="just"/>
            <a:r>
              <a:rPr lang="vi-VN" sz="4700" b="1" u="sng" dirty="0" smtClean="0">
                <a:solidFill>
                  <a:srgbClr val="C00000"/>
                </a:solidFill>
                <a:latin typeface="+mj-lt"/>
              </a:rPr>
              <a:t>Đ</a:t>
            </a:r>
            <a:r>
              <a:rPr lang="en-US" sz="4700" b="1" u="sng" dirty="0" smtClean="0">
                <a:solidFill>
                  <a:srgbClr val="C00000"/>
                </a:solidFill>
              </a:rPr>
              <a:t>k</a:t>
            </a:r>
            <a:r>
              <a:rPr lang="vi-VN" sz="4700" u="sng" dirty="0" smtClean="0">
                <a:solidFill>
                  <a:srgbClr val="C00000"/>
                </a:solidFill>
                <a:latin typeface="+mj-lt"/>
              </a:rPr>
              <a:t>:</a:t>
            </a:r>
            <a:r>
              <a:rPr lang="vi-VN" sz="4700" dirty="0" smtClean="0">
                <a:solidFill>
                  <a:srgbClr val="000080"/>
                </a:solidFill>
                <a:latin typeface="+mj-lt"/>
              </a:rPr>
              <a:t> </a:t>
            </a:r>
            <a:r>
              <a:rPr lang="vi-VN" sz="4700" dirty="0">
                <a:solidFill>
                  <a:srgbClr val="002060"/>
                </a:solidFill>
                <a:latin typeface="+mj-lt"/>
              </a:rPr>
              <a:t>Dâng đoàn con dâng tiến này của lễ thắm tình quê hương. Nhọc nhằn từ mờ sương với nhiều khổ gánh trên đường. Xin Cha thương nhận, và ban xuống cho quê hương: </a:t>
            </a:r>
            <a:r>
              <a:rPr lang="en-US" sz="4700" dirty="0" smtClean="0">
                <a:solidFill>
                  <a:srgbClr val="002060"/>
                </a:solidFill>
              </a:rPr>
              <a:t>N</a:t>
            </a:r>
            <a:r>
              <a:rPr lang="vi-VN" sz="4700" dirty="0" smtClean="0">
                <a:solidFill>
                  <a:srgbClr val="002060"/>
                </a:solidFill>
                <a:latin typeface="+mj-lt"/>
              </a:rPr>
              <a:t>gười </a:t>
            </a:r>
            <a:r>
              <a:rPr lang="vi-VN" sz="4700" dirty="0">
                <a:solidFill>
                  <a:srgbClr val="002060"/>
                </a:solidFill>
                <a:latin typeface="+mj-lt"/>
              </a:rPr>
              <a:t>người yêu thương, trần thế hóa nên thiên đường</a:t>
            </a:r>
            <a:r>
              <a:rPr lang="vi-VN" sz="4700" dirty="0" smtClean="0">
                <a:solidFill>
                  <a:srgbClr val="002060"/>
                </a:solidFill>
                <a:latin typeface="+mj-lt"/>
              </a:rPr>
              <a:t>.</a:t>
            </a:r>
            <a:endParaRPr lang="en-US" sz="4700" dirty="0">
              <a:solidFill>
                <a:srgbClr val="002060"/>
              </a:solidFill>
            </a:endParaRPr>
          </a:p>
        </p:txBody>
      </p:sp>
    </p:spTree>
    <p:extLst>
      <p:ext uri="{BB962C8B-B14F-4D97-AF65-F5344CB8AC3E}">
        <p14:creationId xmlns:p14="http://schemas.microsoft.com/office/powerpoint/2010/main" val="308559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5387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202409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818884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0000"/>
              </a:solidFill>
              <a:effectLst/>
              <a:latin typeface="UTM American Sans" pitchFamily="18" charset="0"/>
              <a:cs typeface="Times New Roman" panose="02020603050405020304" pitchFamily="18" charset="0"/>
            </a:endParaRPr>
          </a:p>
          <a:p>
            <a:pPr eaLnBrk="1" hangingPunct="1"/>
            <a:r>
              <a:rPr lang="en-US" sz="7000" b="1" dirty="0" smtClean="0">
                <a:solidFill>
                  <a:srgbClr val="C00000"/>
                </a:solidFill>
                <a:latin typeface="UTM American Sans" pitchFamily="18" charset="0"/>
                <a:cs typeface="Times New Roman" panose="02020603050405020304" pitchFamily="18" charset="0"/>
              </a:rPr>
              <a:t>Ca </a:t>
            </a:r>
            <a:r>
              <a:rPr lang="en-US" sz="7000" b="1" dirty="0" err="1" smtClean="0">
                <a:solidFill>
                  <a:srgbClr val="C00000"/>
                </a:solidFill>
                <a:latin typeface="UTM American Sans" pitchFamily="18" charset="0"/>
                <a:cs typeface="Times New Roman" panose="02020603050405020304" pitchFamily="18" charset="0"/>
              </a:rPr>
              <a:t>Hiệp</a:t>
            </a:r>
            <a:r>
              <a:rPr lang="en-US" sz="7000" b="1" dirty="0" smtClean="0">
                <a:solidFill>
                  <a:srgbClr val="C00000"/>
                </a:solidFill>
                <a:latin typeface="UTM American Sans" pitchFamily="18" charset="0"/>
                <a:cs typeface="Times New Roman" panose="02020603050405020304" pitchFamily="18" charset="0"/>
              </a:rPr>
              <a:t> </a:t>
            </a:r>
            <a:r>
              <a:rPr lang="en-US" sz="7000" b="1" dirty="0" err="1" smtClean="0">
                <a:solidFill>
                  <a:srgbClr val="C00000"/>
                </a:solidFill>
                <a:latin typeface="UTM American Sans" pitchFamily="18" charset="0"/>
                <a:cs typeface="Times New Roman" panose="02020603050405020304" pitchFamily="18" charset="0"/>
              </a:rPr>
              <a:t>Lễ</a:t>
            </a:r>
            <a:endParaRPr lang="en-US" sz="7000" b="1" dirty="0" smtClean="0">
              <a:solidFill>
                <a:srgbClr val="C00000"/>
              </a:solidFill>
              <a:latin typeface="UTM American Sans" pitchFamily="18" charset="0"/>
              <a:cs typeface="Times New Roman" panose="02020603050405020304" pitchFamily="18" charset="0"/>
            </a:endParaRPr>
          </a:p>
          <a:p>
            <a:pPr eaLnBrk="1" hangingPunct="1"/>
            <a:r>
              <a:rPr lang="en-US" sz="6000" b="1" dirty="0" smtClean="0">
                <a:solidFill>
                  <a:srgbClr val="C00000"/>
                </a:solidFill>
                <a:effectLst/>
                <a:latin typeface="UTM American Sans" pitchFamily="18" charset="0"/>
                <a:cs typeface="Times New Roman" panose="02020603050405020304" pitchFamily="18" charset="0"/>
              </a:rPr>
              <a:t>TẠ ƠN CHÚA XUÂN</a:t>
            </a:r>
          </a:p>
          <a:p>
            <a:pPr eaLnBrk="1" hangingPunct="1"/>
            <a:r>
              <a:rPr lang="en-US" sz="6500" b="1" i="1" dirty="0" err="1" smtClean="0">
                <a:solidFill>
                  <a:srgbClr val="002060"/>
                </a:solidFill>
                <a:latin typeface="UTM American Sans" pitchFamily="18" charset="0"/>
                <a:cs typeface="Times New Roman" panose="02020603050405020304" pitchFamily="18" charset="0"/>
              </a:rPr>
              <a:t>Giang</a:t>
            </a:r>
            <a:r>
              <a:rPr lang="en-US" sz="6500" b="1" i="1" dirty="0" smtClean="0">
                <a:solidFill>
                  <a:srgbClr val="002060"/>
                </a:solidFill>
                <a:latin typeface="UTM American Sans" pitchFamily="18" charset="0"/>
                <a:cs typeface="Times New Roman" panose="02020603050405020304" pitchFamily="18" charset="0"/>
              </a:rPr>
              <a:t> </a:t>
            </a:r>
            <a:r>
              <a:rPr lang="en-US" sz="6500" b="1" i="1" dirty="0" err="1" smtClean="0">
                <a:solidFill>
                  <a:srgbClr val="002060"/>
                </a:solidFill>
                <a:latin typeface="UTM American Sans" pitchFamily="18" charset="0"/>
                <a:cs typeface="Times New Roman" panose="02020603050405020304" pitchFamily="18" charset="0"/>
              </a:rPr>
              <a:t>Tâm</a:t>
            </a:r>
            <a:endParaRPr lang="vi-VN" sz="6500" b="1" i="1"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688742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262979"/>
          </a:xfrm>
          <a:prstGeom prst="rect">
            <a:avLst/>
          </a:prstGeom>
        </p:spPr>
        <p:txBody>
          <a:bodyPr wrap="square">
            <a:spAutoFit/>
          </a:bodyPr>
          <a:lstStyle/>
          <a:p>
            <a:pPr algn="just"/>
            <a:r>
              <a:rPr lang="en-US" sz="4700" u="sng" dirty="0">
                <a:solidFill>
                  <a:srgbClr val="C00000"/>
                </a:solidFill>
                <a:latin typeface="+mj-lt"/>
              </a:rPr>
              <a:t>Tk1:</a:t>
            </a:r>
            <a:r>
              <a:rPr lang="en-US" sz="4700" dirty="0">
                <a:solidFill>
                  <a:srgbClr val="000080"/>
                </a:solidFill>
                <a:latin typeface="+mj-lt"/>
              </a:rPr>
              <a:t> </a:t>
            </a:r>
            <a:r>
              <a:rPr lang="vi-VN" sz="4700" dirty="0">
                <a:solidFill>
                  <a:srgbClr val="002060"/>
                </a:solidFill>
                <a:latin typeface="+mj-lt"/>
              </a:rPr>
              <a:t>Nhánh mai trong vườn vàng thơm xinh đẹp trong nắng </a:t>
            </a:r>
            <a:r>
              <a:rPr lang="vi-VN" sz="4700" dirty="0" smtClean="0">
                <a:solidFill>
                  <a:srgbClr val="002060"/>
                </a:solidFill>
                <a:latin typeface="+mj-lt"/>
              </a:rPr>
              <a:t>tươi</a:t>
            </a:r>
            <a:r>
              <a:rPr lang="en-US" sz="4700" dirty="0" smtClean="0">
                <a:solidFill>
                  <a:srgbClr val="002060"/>
                </a:solidFill>
                <a:latin typeface="+mj-lt"/>
              </a:rPr>
              <a:t>,</a:t>
            </a:r>
            <a:r>
              <a:rPr lang="vi-VN" sz="4700" dirty="0" smtClean="0">
                <a:solidFill>
                  <a:srgbClr val="002060"/>
                </a:solidFill>
                <a:latin typeface="+mj-lt"/>
              </a:rPr>
              <a:t> </a:t>
            </a:r>
            <a:r>
              <a:rPr lang="vi-VN" sz="4700" dirty="0">
                <a:solidFill>
                  <a:srgbClr val="002060"/>
                </a:solidFill>
                <a:latin typeface="+mj-lt"/>
              </a:rPr>
              <a:t>báo tin mùa xuân nay đang trở về bên </a:t>
            </a:r>
            <a:r>
              <a:rPr lang="vi-VN" sz="4700" dirty="0" smtClean="0">
                <a:solidFill>
                  <a:srgbClr val="002060"/>
                </a:solidFill>
                <a:latin typeface="+mj-lt"/>
              </a:rPr>
              <a:t>đời</a:t>
            </a:r>
            <a:r>
              <a:rPr lang="en-US" sz="4700" dirty="0" smtClean="0">
                <a:solidFill>
                  <a:srgbClr val="002060"/>
                </a:solidFill>
                <a:latin typeface="+mj-lt"/>
              </a:rPr>
              <a:t>.</a:t>
            </a:r>
            <a:r>
              <a:rPr lang="vi-VN" sz="4700" dirty="0" smtClean="0">
                <a:solidFill>
                  <a:srgbClr val="002060"/>
                </a:solidFill>
                <a:latin typeface="+mj-lt"/>
              </a:rPr>
              <a:t> </a:t>
            </a:r>
            <a:r>
              <a:rPr lang="vi-VN" sz="4700" dirty="0">
                <a:solidFill>
                  <a:srgbClr val="002060"/>
                </a:solidFill>
                <a:latin typeface="+mj-lt"/>
              </a:rPr>
              <a:t>Nhà nhà yên vui ấm tình </a:t>
            </a:r>
            <a:r>
              <a:rPr lang="vi-VN" sz="4700" dirty="0" smtClean="0">
                <a:solidFill>
                  <a:srgbClr val="002060"/>
                </a:solidFill>
                <a:latin typeface="+mj-lt"/>
              </a:rPr>
              <a:t>thân</a:t>
            </a:r>
            <a:r>
              <a:rPr lang="en-US" sz="4700" dirty="0" smtClean="0">
                <a:solidFill>
                  <a:srgbClr val="002060"/>
                </a:solidFill>
                <a:latin typeface="+mj-lt"/>
              </a:rPr>
              <a:t>,</a:t>
            </a:r>
            <a:r>
              <a:rPr lang="vi-VN" sz="4700" dirty="0" smtClean="0">
                <a:solidFill>
                  <a:srgbClr val="002060"/>
                </a:solidFill>
                <a:latin typeface="+mj-lt"/>
              </a:rPr>
              <a:t> </a:t>
            </a:r>
            <a:r>
              <a:rPr lang="vi-VN" sz="4700" dirty="0">
                <a:solidFill>
                  <a:srgbClr val="002060"/>
                </a:solidFill>
                <a:latin typeface="+mj-lt"/>
              </a:rPr>
              <a:t>đoàn viên bên nhau đón xuân </a:t>
            </a:r>
            <a:r>
              <a:rPr lang="vi-VN" sz="4700" dirty="0" smtClean="0">
                <a:solidFill>
                  <a:srgbClr val="002060"/>
                </a:solidFill>
                <a:latin typeface="+mj-lt"/>
              </a:rPr>
              <a:t>sang</a:t>
            </a:r>
            <a:r>
              <a:rPr lang="en-US" sz="4700" dirty="0" smtClean="0">
                <a:solidFill>
                  <a:srgbClr val="002060"/>
                </a:solidFill>
                <a:latin typeface="+mj-lt"/>
              </a:rPr>
              <a:t>,</a:t>
            </a:r>
            <a:r>
              <a:rPr lang="vi-VN" sz="4700" dirty="0" smtClean="0">
                <a:solidFill>
                  <a:srgbClr val="002060"/>
                </a:solidFill>
                <a:latin typeface="+mj-lt"/>
              </a:rPr>
              <a:t> </a:t>
            </a:r>
            <a:r>
              <a:rPr lang="vi-VN" sz="4700" dirty="0">
                <a:solidFill>
                  <a:srgbClr val="002060"/>
                </a:solidFill>
                <a:latin typeface="+mj-lt"/>
              </a:rPr>
              <a:t>muôn lời tạ ơn đoàn con hợp tiếng ngợi </a:t>
            </a:r>
            <a:r>
              <a:rPr lang="vi-VN" sz="4700" dirty="0" smtClean="0">
                <a:solidFill>
                  <a:srgbClr val="002060"/>
                </a:solidFill>
                <a:latin typeface="+mj-lt"/>
              </a:rPr>
              <a:t>ca</a:t>
            </a:r>
            <a:r>
              <a:rPr lang="en-US" sz="4700" dirty="0" smtClean="0">
                <a:solidFill>
                  <a:srgbClr val="002060"/>
                </a:solidFill>
                <a:latin typeface="+mj-lt"/>
              </a:rPr>
              <a:t>.</a:t>
            </a:r>
            <a:endParaRPr lang="en-US" sz="4700" dirty="0">
              <a:solidFill>
                <a:srgbClr val="002060"/>
              </a:solidFill>
              <a:latin typeface="+mj-lt"/>
            </a:endParaRPr>
          </a:p>
        </p:txBody>
      </p:sp>
    </p:spTree>
    <p:extLst>
      <p:ext uri="{BB962C8B-B14F-4D97-AF65-F5344CB8AC3E}">
        <p14:creationId xmlns:p14="http://schemas.microsoft.com/office/powerpoint/2010/main" val="5262783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16503"/>
            <a:ext cx="9144000" cy="4893647"/>
          </a:xfrm>
          <a:prstGeom prst="rect">
            <a:avLst/>
          </a:prstGeom>
        </p:spPr>
        <p:txBody>
          <a:bodyPr wrap="square">
            <a:spAutoFit/>
          </a:bodyPr>
          <a:lstStyle/>
          <a:p>
            <a:pPr algn="just"/>
            <a:r>
              <a:rPr lang="en-US" sz="5200" dirty="0" smtClean="0">
                <a:solidFill>
                  <a:srgbClr val="C00000"/>
                </a:solidFill>
                <a:latin typeface="+mj-lt"/>
              </a:rPr>
              <a:t>…</a:t>
            </a:r>
            <a:r>
              <a:rPr lang="vi-VN" sz="5200" dirty="0" smtClean="0">
                <a:solidFill>
                  <a:srgbClr val="000080"/>
                </a:solidFill>
                <a:latin typeface="+mj-lt"/>
              </a:rPr>
              <a:t> </a:t>
            </a:r>
            <a:r>
              <a:rPr lang="vi-VN" sz="5200" dirty="0">
                <a:solidFill>
                  <a:srgbClr val="002060"/>
                </a:solidFill>
                <a:latin typeface="+mj-lt"/>
              </a:rPr>
              <a:t>Xin Chúa khoan nhân, ban xuống muôn ân cho chúng con một năm thắm tươi. Xin Chúa khoan nhân ban xuống muôn ân cho chúng con một năm sáng ngời.</a:t>
            </a:r>
            <a:endParaRPr lang="en-US" sz="5200" dirty="0">
              <a:solidFill>
                <a:srgbClr val="002060"/>
              </a:solidFill>
            </a:endParaRPr>
          </a:p>
        </p:txBody>
      </p:sp>
    </p:spTree>
    <p:extLst>
      <p:ext uri="{BB962C8B-B14F-4D97-AF65-F5344CB8AC3E}">
        <p14:creationId xmlns:p14="http://schemas.microsoft.com/office/powerpoint/2010/main" val="3083236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262979"/>
          </a:xfrm>
          <a:prstGeom prst="rect">
            <a:avLst/>
          </a:prstGeom>
        </p:spPr>
        <p:txBody>
          <a:bodyPr wrap="square">
            <a:spAutoFit/>
          </a:bodyPr>
          <a:lstStyle/>
          <a:p>
            <a:pPr algn="just"/>
            <a:r>
              <a:rPr lang="en-US" sz="4700" u="sng" dirty="0" err="1" smtClean="0">
                <a:solidFill>
                  <a:srgbClr val="C00000"/>
                </a:solidFill>
              </a:rPr>
              <a:t>Đk</a:t>
            </a:r>
            <a:r>
              <a:rPr lang="en-US" sz="4700" u="sng" dirty="0" smtClean="0">
                <a:solidFill>
                  <a:srgbClr val="C00000"/>
                </a:solidFill>
              </a:rPr>
              <a:t>:</a:t>
            </a:r>
            <a:r>
              <a:rPr lang="en-US" sz="4700" dirty="0" smtClean="0">
                <a:solidFill>
                  <a:srgbClr val="000066"/>
                </a:solidFill>
              </a:rPr>
              <a:t> </a:t>
            </a:r>
            <a:r>
              <a:rPr lang="vi-VN" sz="4700" dirty="0" smtClean="0">
                <a:solidFill>
                  <a:srgbClr val="002060"/>
                </a:solidFill>
              </a:rPr>
              <a:t>Tạ </a:t>
            </a:r>
            <a:r>
              <a:rPr lang="vi-VN" sz="4700" dirty="0">
                <a:solidFill>
                  <a:srgbClr val="002060"/>
                </a:solidFill>
              </a:rPr>
              <a:t>ơn </a:t>
            </a:r>
            <a:r>
              <a:rPr lang="vi-VN" sz="4700" dirty="0" smtClean="0">
                <a:solidFill>
                  <a:srgbClr val="002060"/>
                </a:solidFill>
              </a:rPr>
              <a:t>Cha</a:t>
            </a:r>
            <a:r>
              <a:rPr lang="en-US" sz="4700" dirty="0" smtClean="0">
                <a:solidFill>
                  <a:srgbClr val="002060"/>
                </a:solidFill>
              </a:rPr>
              <a:t>!</a:t>
            </a:r>
            <a:r>
              <a:rPr lang="vi-VN" sz="4700" dirty="0" smtClean="0">
                <a:solidFill>
                  <a:srgbClr val="002060"/>
                </a:solidFill>
              </a:rPr>
              <a:t> </a:t>
            </a:r>
            <a:r>
              <a:rPr lang="en-US" sz="4700" dirty="0">
                <a:solidFill>
                  <a:srgbClr val="002060"/>
                </a:solidFill>
              </a:rPr>
              <a:t>N</a:t>
            </a:r>
            <a:r>
              <a:rPr lang="vi-VN" sz="4700" dirty="0" smtClean="0">
                <a:solidFill>
                  <a:srgbClr val="002060"/>
                </a:solidFill>
              </a:rPr>
              <a:t>gàn </a:t>
            </a:r>
            <a:r>
              <a:rPr lang="vi-VN" sz="4700" dirty="0">
                <a:solidFill>
                  <a:srgbClr val="002060"/>
                </a:solidFill>
              </a:rPr>
              <a:t>muôn muôn tiếng tạ ơn Cha là Chúa xuân muôn đời thắm tươi chan chứa niềm </a:t>
            </a:r>
            <a:r>
              <a:rPr lang="vi-VN" sz="4700" dirty="0" smtClean="0">
                <a:solidFill>
                  <a:srgbClr val="002060"/>
                </a:solidFill>
              </a:rPr>
              <a:t>vui</a:t>
            </a:r>
            <a:r>
              <a:rPr lang="en-US" sz="4700" dirty="0" smtClean="0">
                <a:solidFill>
                  <a:srgbClr val="002060"/>
                </a:solidFill>
              </a:rPr>
              <a:t>.</a:t>
            </a:r>
            <a:r>
              <a:rPr lang="vi-VN" sz="4700" dirty="0" smtClean="0">
                <a:solidFill>
                  <a:srgbClr val="002060"/>
                </a:solidFill>
              </a:rPr>
              <a:t> </a:t>
            </a:r>
            <a:r>
              <a:rPr lang="vi-VN" sz="4700" dirty="0">
                <a:solidFill>
                  <a:srgbClr val="002060"/>
                </a:solidFill>
              </a:rPr>
              <a:t>Tạ </a:t>
            </a:r>
            <a:r>
              <a:rPr lang="vi-VN" sz="4700" dirty="0">
                <a:solidFill>
                  <a:srgbClr val="002060"/>
                </a:solidFill>
                <a:latin typeface="+mj-lt"/>
              </a:rPr>
              <a:t>ơn</a:t>
            </a:r>
            <a:r>
              <a:rPr lang="vi-VN" sz="4700" dirty="0">
                <a:solidFill>
                  <a:srgbClr val="002060"/>
                </a:solidFill>
              </a:rPr>
              <a:t> </a:t>
            </a:r>
            <a:r>
              <a:rPr lang="vi-VN" sz="4700" dirty="0" smtClean="0">
                <a:solidFill>
                  <a:srgbClr val="002060"/>
                </a:solidFill>
              </a:rPr>
              <a:t>Cha</a:t>
            </a:r>
            <a:r>
              <a:rPr lang="en-US" sz="4700" dirty="0" smtClean="0">
                <a:solidFill>
                  <a:srgbClr val="002060"/>
                </a:solidFill>
              </a:rPr>
              <a:t>!</a:t>
            </a:r>
            <a:r>
              <a:rPr lang="vi-VN" sz="4700" dirty="0" smtClean="0">
                <a:solidFill>
                  <a:srgbClr val="002060"/>
                </a:solidFill>
              </a:rPr>
              <a:t> </a:t>
            </a:r>
            <a:r>
              <a:rPr lang="en-US" sz="4700" dirty="0">
                <a:solidFill>
                  <a:srgbClr val="002060"/>
                </a:solidFill>
              </a:rPr>
              <a:t>N</a:t>
            </a:r>
            <a:r>
              <a:rPr lang="vi-VN" sz="4700" dirty="0" smtClean="0">
                <a:solidFill>
                  <a:srgbClr val="002060"/>
                </a:solidFill>
              </a:rPr>
              <a:t>gàn </a:t>
            </a:r>
            <a:r>
              <a:rPr lang="vi-VN" sz="4700" dirty="0">
                <a:solidFill>
                  <a:srgbClr val="002060"/>
                </a:solidFill>
              </a:rPr>
              <a:t>muôn muôn đời tạ ơn Cha đã tặng ban cho đời mùa </a:t>
            </a:r>
            <a:r>
              <a:rPr lang="vi-VN" sz="4700" dirty="0" smtClean="0">
                <a:solidFill>
                  <a:srgbClr val="002060"/>
                </a:solidFill>
              </a:rPr>
              <a:t>xuân</a:t>
            </a:r>
            <a:r>
              <a:rPr lang="en-US" sz="4700" dirty="0" smtClean="0">
                <a:solidFill>
                  <a:srgbClr val="002060"/>
                </a:solidFill>
              </a:rPr>
              <a:t>,</a:t>
            </a:r>
            <a:r>
              <a:rPr lang="vi-VN" sz="4700" dirty="0" smtClean="0">
                <a:solidFill>
                  <a:srgbClr val="002060"/>
                </a:solidFill>
              </a:rPr>
              <a:t> </a:t>
            </a:r>
            <a:r>
              <a:rPr lang="vi-VN" sz="4700" dirty="0">
                <a:solidFill>
                  <a:srgbClr val="002060"/>
                </a:solidFill>
              </a:rPr>
              <a:t>mở lòng con khát mong mùa xuân thiên </a:t>
            </a:r>
            <a:r>
              <a:rPr lang="vi-VN" sz="4700" dirty="0" smtClean="0">
                <a:solidFill>
                  <a:srgbClr val="002060"/>
                </a:solidFill>
              </a:rPr>
              <a:t>thu</a:t>
            </a:r>
            <a:r>
              <a:rPr lang="en-US" sz="4700" dirty="0" smtClean="0">
                <a:solidFill>
                  <a:srgbClr val="002060"/>
                </a:solidFill>
              </a:rPr>
              <a:t>.</a:t>
            </a:r>
            <a:endParaRPr lang="en-US" sz="4700" dirty="0">
              <a:solidFill>
                <a:srgbClr val="002060"/>
              </a:solidFill>
            </a:endParaRPr>
          </a:p>
        </p:txBody>
      </p:sp>
    </p:spTree>
    <p:extLst>
      <p:ext uri="{BB962C8B-B14F-4D97-AF65-F5344CB8AC3E}">
        <p14:creationId xmlns:p14="http://schemas.microsoft.com/office/powerpoint/2010/main" val="30050035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262979"/>
          </a:xfrm>
          <a:prstGeom prst="rect">
            <a:avLst/>
          </a:prstGeom>
        </p:spPr>
        <p:txBody>
          <a:bodyPr wrap="square">
            <a:spAutoFit/>
          </a:bodyPr>
          <a:lstStyle/>
          <a:p>
            <a:pPr algn="just"/>
            <a:r>
              <a:rPr lang="en-US" sz="4800" u="sng" dirty="0" smtClean="0">
                <a:solidFill>
                  <a:srgbClr val="C00000"/>
                </a:solidFill>
              </a:rPr>
              <a:t>Tk2:</a:t>
            </a:r>
            <a:r>
              <a:rPr lang="en-US" sz="4800" dirty="0" smtClean="0">
                <a:solidFill>
                  <a:srgbClr val="000066"/>
                </a:solidFill>
              </a:rPr>
              <a:t> </a:t>
            </a:r>
            <a:r>
              <a:rPr lang="vi-VN" sz="4800" dirty="0" smtClean="0">
                <a:solidFill>
                  <a:srgbClr val="000066"/>
                </a:solidFill>
              </a:rPr>
              <a:t>Gió </a:t>
            </a:r>
            <a:r>
              <a:rPr lang="vi-VN" sz="4800" dirty="0">
                <a:solidFill>
                  <a:srgbClr val="000066"/>
                </a:solidFill>
              </a:rPr>
              <a:t>mang xuân về thời gian đất trời đang đổi </a:t>
            </a:r>
            <a:r>
              <a:rPr lang="vi-VN" sz="4800" dirty="0" smtClean="0">
                <a:solidFill>
                  <a:srgbClr val="000066"/>
                </a:solidFill>
              </a:rPr>
              <a:t>thay</a:t>
            </a:r>
            <a:r>
              <a:rPr lang="en-US" sz="4800" dirty="0" smtClean="0">
                <a:solidFill>
                  <a:srgbClr val="000066"/>
                </a:solidFill>
              </a:rPr>
              <a:t>,</a:t>
            </a:r>
            <a:r>
              <a:rPr lang="vi-VN" sz="4800" dirty="0" smtClean="0">
                <a:solidFill>
                  <a:srgbClr val="000066"/>
                </a:solidFill>
              </a:rPr>
              <a:t> </a:t>
            </a:r>
            <a:r>
              <a:rPr lang="vi-VN" sz="4800" dirty="0">
                <a:solidFill>
                  <a:srgbClr val="000066"/>
                </a:solidFill>
              </a:rPr>
              <a:t>sức sống hòa chan, cây đang trổ lộc xanh </a:t>
            </a:r>
            <a:r>
              <a:rPr lang="vi-VN" sz="4800" dirty="0" smtClean="0">
                <a:solidFill>
                  <a:srgbClr val="000066"/>
                </a:solidFill>
              </a:rPr>
              <a:t>mà</a:t>
            </a:r>
            <a:r>
              <a:rPr lang="en-US" sz="4800" dirty="0" smtClean="0">
                <a:solidFill>
                  <a:srgbClr val="000066"/>
                </a:solidFill>
              </a:rPr>
              <a:t>u. </a:t>
            </a:r>
            <a:r>
              <a:rPr lang="vi-VN" sz="4800" dirty="0" smtClean="0">
                <a:solidFill>
                  <a:srgbClr val="000066"/>
                </a:solidFill>
              </a:rPr>
              <a:t>Rộn </a:t>
            </a:r>
            <a:r>
              <a:rPr lang="vi-VN" sz="4800" dirty="0">
                <a:solidFill>
                  <a:srgbClr val="000066"/>
                </a:solidFill>
              </a:rPr>
              <a:t>ràng muôn nơi tiếng cười </a:t>
            </a:r>
            <a:r>
              <a:rPr lang="vi-VN" sz="4800" dirty="0" smtClean="0">
                <a:solidFill>
                  <a:srgbClr val="000066"/>
                </a:solidFill>
              </a:rPr>
              <a:t>vui</a:t>
            </a:r>
            <a:r>
              <a:rPr lang="en-US" sz="4800" dirty="0" smtClean="0">
                <a:solidFill>
                  <a:srgbClr val="000066"/>
                </a:solidFill>
              </a:rPr>
              <a:t>,</a:t>
            </a:r>
            <a:r>
              <a:rPr lang="vi-VN" sz="4800" dirty="0" smtClean="0">
                <a:solidFill>
                  <a:srgbClr val="000066"/>
                </a:solidFill>
              </a:rPr>
              <a:t> </a:t>
            </a:r>
            <a:r>
              <a:rPr lang="vi-VN" sz="4800" dirty="0">
                <a:solidFill>
                  <a:srgbClr val="000066"/>
                </a:solidFill>
              </a:rPr>
              <a:t>dù bao lo lắng vẫn đầy </a:t>
            </a:r>
            <a:r>
              <a:rPr lang="vi-VN" sz="4800" dirty="0" smtClean="0">
                <a:solidFill>
                  <a:srgbClr val="000066"/>
                </a:solidFill>
              </a:rPr>
              <a:t>vơi</a:t>
            </a:r>
            <a:r>
              <a:rPr lang="en-US" sz="4800" dirty="0" smtClean="0">
                <a:solidFill>
                  <a:srgbClr val="000066"/>
                </a:solidFill>
              </a:rPr>
              <a:t>,</a:t>
            </a:r>
            <a:r>
              <a:rPr lang="vi-VN" sz="4800" dirty="0" smtClean="0">
                <a:solidFill>
                  <a:srgbClr val="000066"/>
                </a:solidFill>
              </a:rPr>
              <a:t> </a:t>
            </a:r>
            <a:r>
              <a:rPr lang="vi-VN" sz="4800" dirty="0">
                <a:solidFill>
                  <a:srgbClr val="000066"/>
                </a:solidFill>
              </a:rPr>
              <a:t>cả cuộc đời con ở trong tay Chúa mà </a:t>
            </a:r>
            <a:r>
              <a:rPr lang="vi-VN" sz="4800" dirty="0" smtClean="0">
                <a:solidFill>
                  <a:srgbClr val="000066"/>
                </a:solidFill>
              </a:rPr>
              <a:t>thôi</a:t>
            </a:r>
            <a:r>
              <a:rPr lang="en-US" sz="4800" dirty="0" smtClean="0">
                <a:solidFill>
                  <a:srgbClr val="000066"/>
                </a:solidFill>
              </a:rPr>
              <a:t>.</a:t>
            </a:r>
            <a:endParaRPr lang="en-US" sz="4700" dirty="0">
              <a:solidFill>
                <a:srgbClr val="000066"/>
              </a:solidFill>
            </a:endParaRPr>
          </a:p>
        </p:txBody>
      </p:sp>
    </p:spTree>
    <p:extLst>
      <p:ext uri="{BB962C8B-B14F-4D97-AF65-F5344CB8AC3E}">
        <p14:creationId xmlns:p14="http://schemas.microsoft.com/office/powerpoint/2010/main" val="38183693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262979"/>
          </a:xfrm>
          <a:prstGeom prst="rect">
            <a:avLst/>
          </a:prstGeom>
        </p:spPr>
        <p:txBody>
          <a:bodyPr wrap="square">
            <a:spAutoFit/>
          </a:bodyPr>
          <a:lstStyle/>
          <a:p>
            <a:pPr algn="just"/>
            <a:r>
              <a:rPr lang="en-US" sz="4700" u="sng" dirty="0" err="1" smtClean="0">
                <a:solidFill>
                  <a:srgbClr val="C00000"/>
                </a:solidFill>
              </a:rPr>
              <a:t>Đk</a:t>
            </a:r>
            <a:r>
              <a:rPr lang="en-US" sz="4700" u="sng" dirty="0" smtClean="0">
                <a:solidFill>
                  <a:srgbClr val="C00000"/>
                </a:solidFill>
              </a:rPr>
              <a:t>:</a:t>
            </a:r>
            <a:r>
              <a:rPr lang="en-US" sz="4700" dirty="0" smtClean="0">
                <a:solidFill>
                  <a:srgbClr val="000066"/>
                </a:solidFill>
              </a:rPr>
              <a:t> </a:t>
            </a:r>
            <a:r>
              <a:rPr lang="vi-VN" sz="4700" dirty="0" smtClean="0">
                <a:solidFill>
                  <a:srgbClr val="000066"/>
                </a:solidFill>
              </a:rPr>
              <a:t>Tạ </a:t>
            </a:r>
            <a:r>
              <a:rPr lang="vi-VN" sz="4700" dirty="0">
                <a:solidFill>
                  <a:srgbClr val="000066"/>
                </a:solidFill>
              </a:rPr>
              <a:t>ơn </a:t>
            </a:r>
            <a:r>
              <a:rPr lang="vi-VN" sz="4700" dirty="0" smtClean="0">
                <a:solidFill>
                  <a:srgbClr val="000066"/>
                </a:solidFill>
              </a:rPr>
              <a:t>Cha</a:t>
            </a:r>
            <a:r>
              <a:rPr lang="en-US" sz="4700" dirty="0" smtClean="0">
                <a:solidFill>
                  <a:srgbClr val="000066"/>
                </a:solidFill>
              </a:rPr>
              <a:t>!</a:t>
            </a:r>
            <a:r>
              <a:rPr lang="vi-VN" sz="4700" dirty="0" smtClean="0">
                <a:solidFill>
                  <a:srgbClr val="000066"/>
                </a:solidFill>
              </a:rPr>
              <a:t> </a:t>
            </a:r>
            <a:r>
              <a:rPr lang="en-US" sz="4700" dirty="0">
                <a:solidFill>
                  <a:srgbClr val="000066"/>
                </a:solidFill>
              </a:rPr>
              <a:t>N</a:t>
            </a:r>
            <a:r>
              <a:rPr lang="vi-VN" sz="4700" dirty="0" smtClean="0">
                <a:solidFill>
                  <a:srgbClr val="000066"/>
                </a:solidFill>
              </a:rPr>
              <a:t>gàn </a:t>
            </a:r>
            <a:r>
              <a:rPr lang="vi-VN" sz="4700" dirty="0">
                <a:solidFill>
                  <a:srgbClr val="000066"/>
                </a:solidFill>
              </a:rPr>
              <a:t>muôn muôn tiếng tạ ơn Cha là Chúa xuân muôn đời thắm tươi chan chứa niềm </a:t>
            </a:r>
            <a:r>
              <a:rPr lang="vi-VN" sz="4700" dirty="0" smtClean="0">
                <a:solidFill>
                  <a:srgbClr val="000066"/>
                </a:solidFill>
              </a:rPr>
              <a:t>vui</a:t>
            </a:r>
            <a:r>
              <a:rPr lang="en-US" sz="4700" dirty="0" smtClean="0">
                <a:solidFill>
                  <a:srgbClr val="000066"/>
                </a:solidFill>
              </a:rPr>
              <a:t>.</a:t>
            </a:r>
            <a:r>
              <a:rPr lang="vi-VN" sz="4700" dirty="0" smtClean="0">
                <a:solidFill>
                  <a:srgbClr val="000066"/>
                </a:solidFill>
              </a:rPr>
              <a:t> </a:t>
            </a:r>
            <a:r>
              <a:rPr lang="vi-VN" sz="4700" dirty="0">
                <a:solidFill>
                  <a:srgbClr val="000066"/>
                </a:solidFill>
              </a:rPr>
              <a:t>Tạ </a:t>
            </a:r>
            <a:r>
              <a:rPr lang="vi-VN" sz="4700" dirty="0">
                <a:solidFill>
                  <a:srgbClr val="000066"/>
                </a:solidFill>
                <a:latin typeface="+mj-lt"/>
              </a:rPr>
              <a:t>ơn</a:t>
            </a:r>
            <a:r>
              <a:rPr lang="vi-VN" sz="4700" dirty="0">
                <a:solidFill>
                  <a:srgbClr val="000066"/>
                </a:solidFill>
              </a:rPr>
              <a:t> </a:t>
            </a:r>
            <a:r>
              <a:rPr lang="vi-VN" sz="4700" dirty="0" smtClean="0">
                <a:solidFill>
                  <a:srgbClr val="000066"/>
                </a:solidFill>
              </a:rPr>
              <a:t>Cha</a:t>
            </a:r>
            <a:r>
              <a:rPr lang="en-US" sz="4700" dirty="0" smtClean="0">
                <a:solidFill>
                  <a:srgbClr val="000066"/>
                </a:solidFill>
              </a:rPr>
              <a:t>!</a:t>
            </a:r>
            <a:r>
              <a:rPr lang="vi-VN" sz="4700" dirty="0" smtClean="0">
                <a:solidFill>
                  <a:srgbClr val="000066"/>
                </a:solidFill>
              </a:rPr>
              <a:t> </a:t>
            </a:r>
            <a:r>
              <a:rPr lang="en-US" sz="4700" dirty="0">
                <a:solidFill>
                  <a:srgbClr val="000066"/>
                </a:solidFill>
              </a:rPr>
              <a:t>N</a:t>
            </a:r>
            <a:r>
              <a:rPr lang="vi-VN" sz="4700" dirty="0" smtClean="0">
                <a:solidFill>
                  <a:srgbClr val="000066"/>
                </a:solidFill>
              </a:rPr>
              <a:t>gàn </a:t>
            </a:r>
            <a:r>
              <a:rPr lang="vi-VN" sz="4700" dirty="0">
                <a:solidFill>
                  <a:srgbClr val="000066"/>
                </a:solidFill>
              </a:rPr>
              <a:t>muôn muôn đời tạ ơn Cha đã tặng ban cho đời mùa </a:t>
            </a:r>
            <a:r>
              <a:rPr lang="vi-VN" sz="4700" dirty="0" smtClean="0">
                <a:solidFill>
                  <a:srgbClr val="000066"/>
                </a:solidFill>
              </a:rPr>
              <a:t>xuân</a:t>
            </a:r>
            <a:r>
              <a:rPr lang="en-US" sz="4700" dirty="0" smtClean="0">
                <a:solidFill>
                  <a:srgbClr val="000066"/>
                </a:solidFill>
              </a:rPr>
              <a:t>,</a:t>
            </a:r>
            <a:r>
              <a:rPr lang="vi-VN" sz="4700" dirty="0" smtClean="0">
                <a:solidFill>
                  <a:srgbClr val="000066"/>
                </a:solidFill>
              </a:rPr>
              <a:t> </a:t>
            </a:r>
            <a:r>
              <a:rPr lang="vi-VN" sz="4700" dirty="0">
                <a:solidFill>
                  <a:srgbClr val="000066"/>
                </a:solidFill>
              </a:rPr>
              <a:t>mở lòng con khát mong mùa xuân thiên </a:t>
            </a:r>
            <a:r>
              <a:rPr lang="vi-VN" sz="4700" dirty="0" smtClean="0">
                <a:solidFill>
                  <a:srgbClr val="000066"/>
                </a:solidFill>
              </a:rPr>
              <a:t>thu</a:t>
            </a:r>
            <a:r>
              <a:rPr lang="en-US" sz="4700" dirty="0" smtClean="0">
                <a:solidFill>
                  <a:srgbClr val="000066"/>
                </a:solidFill>
              </a:rPr>
              <a:t>.</a:t>
            </a:r>
            <a:endParaRPr lang="en-US" sz="4700" dirty="0">
              <a:solidFill>
                <a:srgbClr val="000066"/>
              </a:solidFill>
            </a:endParaRPr>
          </a:p>
        </p:txBody>
      </p:sp>
    </p:spTree>
    <p:extLst>
      <p:ext uri="{BB962C8B-B14F-4D97-AF65-F5344CB8AC3E}">
        <p14:creationId xmlns:p14="http://schemas.microsoft.com/office/powerpoint/2010/main" val="3654363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262979"/>
          </a:xfrm>
          <a:prstGeom prst="rect">
            <a:avLst/>
          </a:prstGeom>
        </p:spPr>
        <p:txBody>
          <a:bodyPr wrap="square">
            <a:spAutoFit/>
          </a:bodyPr>
          <a:lstStyle/>
          <a:p>
            <a:pPr algn="just"/>
            <a:r>
              <a:rPr lang="en-US" sz="4800" u="sng" dirty="0" smtClean="0">
                <a:solidFill>
                  <a:srgbClr val="C00000"/>
                </a:solidFill>
              </a:rPr>
              <a:t>Tk3:</a:t>
            </a:r>
            <a:r>
              <a:rPr lang="en-US" sz="4800" dirty="0" smtClean="0">
                <a:solidFill>
                  <a:srgbClr val="000066"/>
                </a:solidFill>
              </a:rPr>
              <a:t> </a:t>
            </a:r>
            <a:r>
              <a:rPr lang="vi-VN" sz="4800" dirty="0" smtClean="0">
                <a:solidFill>
                  <a:srgbClr val="000066"/>
                </a:solidFill>
              </a:rPr>
              <a:t>Biết </a:t>
            </a:r>
            <a:r>
              <a:rPr lang="vi-VN" sz="4800" dirty="0">
                <a:solidFill>
                  <a:srgbClr val="000066"/>
                </a:solidFill>
              </a:rPr>
              <a:t>bao cảnh đời lầm than lao nhọc trong bể dâu khát khao niềm vui, mong thôi khổ sầu cơ </a:t>
            </a:r>
            <a:r>
              <a:rPr lang="vi-VN" sz="4800" dirty="0" smtClean="0">
                <a:solidFill>
                  <a:srgbClr val="000066"/>
                </a:solidFill>
              </a:rPr>
              <a:t>cầu</a:t>
            </a:r>
            <a:r>
              <a:rPr lang="en-US" sz="4800" dirty="0" smtClean="0">
                <a:solidFill>
                  <a:srgbClr val="000066"/>
                </a:solidFill>
              </a:rPr>
              <a:t>.</a:t>
            </a:r>
            <a:r>
              <a:rPr lang="vi-VN" sz="4800" dirty="0" smtClean="0">
                <a:solidFill>
                  <a:srgbClr val="000066"/>
                </a:solidFill>
              </a:rPr>
              <a:t> </a:t>
            </a:r>
            <a:r>
              <a:rPr lang="vi-VN" sz="4800" dirty="0">
                <a:solidFill>
                  <a:srgbClr val="000066"/>
                </a:solidFill>
              </a:rPr>
              <a:t>Dù còn đây đó những nhọc lao tìm nhau thương nâng đỡ dâng trào mong đẹp lòng Cha, đoàn con tình mến sẻ </a:t>
            </a:r>
            <a:r>
              <a:rPr lang="vi-VN" sz="4800" dirty="0" smtClean="0">
                <a:solidFill>
                  <a:srgbClr val="000066"/>
                </a:solidFill>
              </a:rPr>
              <a:t>chia</a:t>
            </a:r>
            <a:r>
              <a:rPr lang="en-US" sz="4800" dirty="0" smtClean="0">
                <a:solidFill>
                  <a:srgbClr val="000066"/>
                </a:solidFill>
              </a:rPr>
              <a:t>.</a:t>
            </a:r>
            <a:endParaRPr lang="en-US" sz="4700" dirty="0">
              <a:solidFill>
                <a:srgbClr val="000066"/>
              </a:solidFill>
            </a:endParaRPr>
          </a:p>
        </p:txBody>
      </p:sp>
    </p:spTree>
    <p:extLst>
      <p:ext uri="{BB962C8B-B14F-4D97-AF65-F5344CB8AC3E}">
        <p14:creationId xmlns:p14="http://schemas.microsoft.com/office/powerpoint/2010/main" val="30363924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262979"/>
          </a:xfrm>
          <a:prstGeom prst="rect">
            <a:avLst/>
          </a:prstGeom>
        </p:spPr>
        <p:txBody>
          <a:bodyPr wrap="square">
            <a:spAutoFit/>
          </a:bodyPr>
          <a:lstStyle/>
          <a:p>
            <a:pPr algn="just"/>
            <a:r>
              <a:rPr lang="en-US" sz="4700" u="sng" dirty="0" err="1" smtClean="0">
                <a:solidFill>
                  <a:srgbClr val="C00000"/>
                </a:solidFill>
              </a:rPr>
              <a:t>Đk</a:t>
            </a:r>
            <a:r>
              <a:rPr lang="en-US" sz="4700" u="sng" dirty="0" smtClean="0">
                <a:solidFill>
                  <a:srgbClr val="C00000"/>
                </a:solidFill>
              </a:rPr>
              <a:t>:</a:t>
            </a:r>
            <a:r>
              <a:rPr lang="en-US" sz="4700" dirty="0" smtClean="0">
                <a:solidFill>
                  <a:srgbClr val="000066"/>
                </a:solidFill>
              </a:rPr>
              <a:t> </a:t>
            </a:r>
            <a:r>
              <a:rPr lang="vi-VN" sz="4700" dirty="0" smtClean="0">
                <a:solidFill>
                  <a:srgbClr val="000066"/>
                </a:solidFill>
              </a:rPr>
              <a:t>Tạ </a:t>
            </a:r>
            <a:r>
              <a:rPr lang="vi-VN" sz="4700" dirty="0">
                <a:solidFill>
                  <a:srgbClr val="000066"/>
                </a:solidFill>
              </a:rPr>
              <a:t>ơn </a:t>
            </a:r>
            <a:r>
              <a:rPr lang="vi-VN" sz="4700" dirty="0" smtClean="0">
                <a:solidFill>
                  <a:srgbClr val="000066"/>
                </a:solidFill>
              </a:rPr>
              <a:t>Cha</a:t>
            </a:r>
            <a:r>
              <a:rPr lang="en-US" sz="4700" dirty="0" smtClean="0">
                <a:solidFill>
                  <a:srgbClr val="000066"/>
                </a:solidFill>
              </a:rPr>
              <a:t>!</a:t>
            </a:r>
            <a:r>
              <a:rPr lang="vi-VN" sz="4700" dirty="0" smtClean="0">
                <a:solidFill>
                  <a:srgbClr val="000066"/>
                </a:solidFill>
              </a:rPr>
              <a:t> </a:t>
            </a:r>
            <a:r>
              <a:rPr lang="en-US" sz="4700" dirty="0">
                <a:solidFill>
                  <a:srgbClr val="000066"/>
                </a:solidFill>
              </a:rPr>
              <a:t>N</a:t>
            </a:r>
            <a:r>
              <a:rPr lang="vi-VN" sz="4700" dirty="0" smtClean="0">
                <a:solidFill>
                  <a:srgbClr val="000066"/>
                </a:solidFill>
              </a:rPr>
              <a:t>gàn </a:t>
            </a:r>
            <a:r>
              <a:rPr lang="vi-VN" sz="4700" dirty="0">
                <a:solidFill>
                  <a:srgbClr val="000066"/>
                </a:solidFill>
              </a:rPr>
              <a:t>muôn muôn tiếng tạ ơn Cha là Chúa xuân muôn đời thắm tươi chan chứa niềm </a:t>
            </a:r>
            <a:r>
              <a:rPr lang="vi-VN" sz="4700" dirty="0" smtClean="0">
                <a:solidFill>
                  <a:srgbClr val="000066"/>
                </a:solidFill>
              </a:rPr>
              <a:t>vui</a:t>
            </a:r>
            <a:r>
              <a:rPr lang="en-US" sz="4700" dirty="0" smtClean="0">
                <a:solidFill>
                  <a:srgbClr val="000066"/>
                </a:solidFill>
              </a:rPr>
              <a:t>.</a:t>
            </a:r>
            <a:r>
              <a:rPr lang="vi-VN" sz="4700" dirty="0" smtClean="0">
                <a:solidFill>
                  <a:srgbClr val="000066"/>
                </a:solidFill>
              </a:rPr>
              <a:t> </a:t>
            </a:r>
            <a:r>
              <a:rPr lang="vi-VN" sz="4700" dirty="0">
                <a:solidFill>
                  <a:srgbClr val="000066"/>
                </a:solidFill>
              </a:rPr>
              <a:t>Tạ </a:t>
            </a:r>
            <a:r>
              <a:rPr lang="vi-VN" sz="4700" dirty="0">
                <a:solidFill>
                  <a:srgbClr val="000066"/>
                </a:solidFill>
                <a:latin typeface="+mj-lt"/>
              </a:rPr>
              <a:t>ơn</a:t>
            </a:r>
            <a:r>
              <a:rPr lang="vi-VN" sz="4700" dirty="0">
                <a:solidFill>
                  <a:srgbClr val="000066"/>
                </a:solidFill>
              </a:rPr>
              <a:t> </a:t>
            </a:r>
            <a:r>
              <a:rPr lang="vi-VN" sz="4700" dirty="0" smtClean="0">
                <a:solidFill>
                  <a:srgbClr val="000066"/>
                </a:solidFill>
              </a:rPr>
              <a:t>Cha</a:t>
            </a:r>
            <a:r>
              <a:rPr lang="en-US" sz="4700" dirty="0" smtClean="0">
                <a:solidFill>
                  <a:srgbClr val="000066"/>
                </a:solidFill>
              </a:rPr>
              <a:t>!</a:t>
            </a:r>
            <a:r>
              <a:rPr lang="vi-VN" sz="4700" dirty="0" smtClean="0">
                <a:solidFill>
                  <a:srgbClr val="000066"/>
                </a:solidFill>
              </a:rPr>
              <a:t> </a:t>
            </a:r>
            <a:r>
              <a:rPr lang="en-US" sz="4700" dirty="0">
                <a:solidFill>
                  <a:srgbClr val="000066"/>
                </a:solidFill>
              </a:rPr>
              <a:t>N</a:t>
            </a:r>
            <a:r>
              <a:rPr lang="vi-VN" sz="4700" dirty="0" smtClean="0">
                <a:solidFill>
                  <a:srgbClr val="000066"/>
                </a:solidFill>
              </a:rPr>
              <a:t>gàn </a:t>
            </a:r>
            <a:r>
              <a:rPr lang="vi-VN" sz="4700" dirty="0">
                <a:solidFill>
                  <a:srgbClr val="000066"/>
                </a:solidFill>
              </a:rPr>
              <a:t>muôn muôn đời tạ ơn Cha đã tặng ban cho đời mùa </a:t>
            </a:r>
            <a:r>
              <a:rPr lang="vi-VN" sz="4700" dirty="0" smtClean="0">
                <a:solidFill>
                  <a:srgbClr val="000066"/>
                </a:solidFill>
              </a:rPr>
              <a:t>xuân</a:t>
            </a:r>
            <a:r>
              <a:rPr lang="en-US" sz="4700" dirty="0" smtClean="0">
                <a:solidFill>
                  <a:srgbClr val="000066"/>
                </a:solidFill>
              </a:rPr>
              <a:t>,</a:t>
            </a:r>
            <a:r>
              <a:rPr lang="vi-VN" sz="4700" dirty="0" smtClean="0">
                <a:solidFill>
                  <a:srgbClr val="000066"/>
                </a:solidFill>
              </a:rPr>
              <a:t> </a:t>
            </a:r>
            <a:r>
              <a:rPr lang="vi-VN" sz="4700" dirty="0">
                <a:solidFill>
                  <a:srgbClr val="000066"/>
                </a:solidFill>
              </a:rPr>
              <a:t>mở lòng con khát mong mùa xuân thiên thu</a:t>
            </a:r>
            <a:endParaRPr lang="en-US" sz="4700" dirty="0">
              <a:solidFill>
                <a:srgbClr val="000066"/>
              </a:solidFill>
            </a:endParaRPr>
          </a:p>
        </p:txBody>
      </p:sp>
    </p:spTree>
    <p:extLst>
      <p:ext uri="{BB962C8B-B14F-4D97-AF65-F5344CB8AC3E}">
        <p14:creationId xmlns:p14="http://schemas.microsoft.com/office/powerpoint/2010/main" val="23048552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262979"/>
          </a:xfrm>
          <a:prstGeom prst="rect">
            <a:avLst/>
          </a:prstGeom>
        </p:spPr>
        <p:txBody>
          <a:bodyPr wrap="square">
            <a:spAutoFit/>
          </a:bodyPr>
          <a:lstStyle/>
          <a:p>
            <a:pPr algn="just"/>
            <a:r>
              <a:rPr lang="en-US" sz="4700" u="sng" dirty="0" smtClean="0">
                <a:solidFill>
                  <a:srgbClr val="C00000"/>
                </a:solidFill>
                <a:latin typeface="+mj-lt"/>
              </a:rPr>
              <a:t>Tk4:</a:t>
            </a:r>
            <a:r>
              <a:rPr lang="en-US" sz="4700" dirty="0" smtClean="0">
                <a:solidFill>
                  <a:srgbClr val="000066"/>
                </a:solidFill>
                <a:latin typeface="+mj-lt"/>
              </a:rPr>
              <a:t> </a:t>
            </a:r>
            <a:r>
              <a:rPr lang="vi-VN" sz="4700" dirty="0" smtClean="0">
                <a:solidFill>
                  <a:srgbClr val="000066"/>
                </a:solidFill>
                <a:latin typeface="+mj-lt"/>
              </a:rPr>
              <a:t>Khóe </a:t>
            </a:r>
            <a:r>
              <a:rPr lang="vi-VN" sz="4700" dirty="0">
                <a:solidFill>
                  <a:srgbClr val="000066"/>
                </a:solidFill>
                <a:latin typeface="+mj-lt"/>
              </a:rPr>
              <a:t>môi ai cười gởi trao an bình trong mến thương xóa đi buồn đau, chim xanh hót vang nẻo </a:t>
            </a:r>
            <a:r>
              <a:rPr lang="vi-VN" sz="4700" dirty="0" smtClean="0">
                <a:solidFill>
                  <a:srgbClr val="000066"/>
                </a:solidFill>
                <a:latin typeface="+mj-lt"/>
              </a:rPr>
              <a:t>đường</a:t>
            </a:r>
            <a:r>
              <a:rPr lang="en-US" sz="4700" dirty="0" smtClean="0">
                <a:solidFill>
                  <a:srgbClr val="000066"/>
                </a:solidFill>
                <a:latin typeface="+mj-lt"/>
              </a:rPr>
              <a:t>.</a:t>
            </a:r>
            <a:r>
              <a:rPr lang="vi-VN" sz="4700" dirty="0" smtClean="0">
                <a:solidFill>
                  <a:srgbClr val="000066"/>
                </a:solidFill>
                <a:latin typeface="+mj-lt"/>
              </a:rPr>
              <a:t> </a:t>
            </a:r>
            <a:r>
              <a:rPr lang="vi-VN" sz="4700" dirty="0">
                <a:solidFill>
                  <a:srgbClr val="000066"/>
                </a:solidFill>
                <a:latin typeface="+mj-lt"/>
              </a:rPr>
              <a:t>Hòa bình </a:t>
            </a:r>
            <a:r>
              <a:rPr lang="vi-VN" sz="4700" dirty="0" smtClean="0">
                <a:solidFill>
                  <a:srgbClr val="000066"/>
                </a:solidFill>
                <a:latin typeface="+mj-lt"/>
              </a:rPr>
              <a:t>x</a:t>
            </a:r>
            <a:r>
              <a:rPr lang="en-US" sz="4700" dirty="0" err="1" smtClean="0">
                <a:solidFill>
                  <a:srgbClr val="000066"/>
                </a:solidFill>
                <a:latin typeface="+mj-lt"/>
              </a:rPr>
              <a:t>ây</a:t>
            </a:r>
            <a:r>
              <a:rPr lang="vi-VN" sz="4700" dirty="0" smtClean="0">
                <a:solidFill>
                  <a:srgbClr val="000066"/>
                </a:solidFill>
                <a:latin typeface="+mj-lt"/>
              </a:rPr>
              <a:t> </a:t>
            </a:r>
            <a:r>
              <a:rPr lang="vi-VN" sz="4700" dirty="0">
                <a:solidFill>
                  <a:srgbClr val="000066"/>
                </a:solidFill>
                <a:latin typeface="+mj-lt"/>
              </a:rPr>
              <a:t>đắp Chúa dạy con mọi ngày không ngơi để trần gian nên trời đất mới tình thương sáng </a:t>
            </a:r>
            <a:r>
              <a:rPr lang="en-US" sz="4700" dirty="0" err="1" smtClean="0">
                <a:solidFill>
                  <a:srgbClr val="000066"/>
                </a:solidFill>
                <a:latin typeface="+mj-lt"/>
              </a:rPr>
              <a:t>ngàn</a:t>
            </a:r>
            <a:r>
              <a:rPr lang="en-US" sz="4700" dirty="0" smtClean="0">
                <a:solidFill>
                  <a:srgbClr val="000066"/>
                </a:solidFill>
                <a:latin typeface="+mj-lt"/>
              </a:rPr>
              <a:t> </a:t>
            </a:r>
            <a:r>
              <a:rPr lang="en-US" sz="4700" dirty="0" err="1" smtClean="0">
                <a:solidFill>
                  <a:srgbClr val="000066"/>
                </a:solidFill>
                <a:latin typeface="+mj-lt"/>
              </a:rPr>
              <a:t>nơi</a:t>
            </a:r>
            <a:r>
              <a:rPr lang="en-US" sz="4700" dirty="0" smtClean="0">
                <a:solidFill>
                  <a:srgbClr val="000066"/>
                </a:solidFill>
                <a:latin typeface="+mj-lt"/>
              </a:rPr>
              <a:t>.</a:t>
            </a:r>
            <a:endParaRPr lang="en-US" sz="4700" dirty="0">
              <a:solidFill>
                <a:srgbClr val="000066"/>
              </a:solidFill>
              <a:latin typeface="+mj-lt"/>
            </a:endParaRPr>
          </a:p>
        </p:txBody>
      </p:sp>
    </p:spTree>
    <p:extLst>
      <p:ext uri="{BB962C8B-B14F-4D97-AF65-F5344CB8AC3E}">
        <p14:creationId xmlns:p14="http://schemas.microsoft.com/office/powerpoint/2010/main" val="5180574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262979"/>
          </a:xfrm>
          <a:prstGeom prst="rect">
            <a:avLst/>
          </a:prstGeom>
        </p:spPr>
        <p:txBody>
          <a:bodyPr wrap="square">
            <a:spAutoFit/>
          </a:bodyPr>
          <a:lstStyle/>
          <a:p>
            <a:pPr algn="just"/>
            <a:r>
              <a:rPr lang="en-US" sz="4700" u="sng" dirty="0" err="1" smtClean="0">
                <a:solidFill>
                  <a:srgbClr val="C00000"/>
                </a:solidFill>
              </a:rPr>
              <a:t>Đk</a:t>
            </a:r>
            <a:r>
              <a:rPr lang="en-US" sz="4700" u="sng" dirty="0" smtClean="0">
                <a:solidFill>
                  <a:srgbClr val="C00000"/>
                </a:solidFill>
              </a:rPr>
              <a:t>:</a:t>
            </a:r>
            <a:r>
              <a:rPr lang="en-US" sz="4700" dirty="0" smtClean="0">
                <a:solidFill>
                  <a:srgbClr val="000066"/>
                </a:solidFill>
              </a:rPr>
              <a:t> </a:t>
            </a:r>
            <a:r>
              <a:rPr lang="vi-VN" sz="4700" dirty="0" smtClean="0">
                <a:solidFill>
                  <a:srgbClr val="000066"/>
                </a:solidFill>
              </a:rPr>
              <a:t>Tạ </a:t>
            </a:r>
            <a:r>
              <a:rPr lang="vi-VN" sz="4700" dirty="0">
                <a:solidFill>
                  <a:srgbClr val="000066"/>
                </a:solidFill>
              </a:rPr>
              <a:t>ơn </a:t>
            </a:r>
            <a:r>
              <a:rPr lang="vi-VN" sz="4700" dirty="0" smtClean="0">
                <a:solidFill>
                  <a:srgbClr val="000066"/>
                </a:solidFill>
              </a:rPr>
              <a:t>Cha</a:t>
            </a:r>
            <a:r>
              <a:rPr lang="en-US" sz="4700" dirty="0" smtClean="0">
                <a:solidFill>
                  <a:srgbClr val="000066"/>
                </a:solidFill>
              </a:rPr>
              <a:t>!</a:t>
            </a:r>
            <a:r>
              <a:rPr lang="vi-VN" sz="4700" dirty="0" smtClean="0">
                <a:solidFill>
                  <a:srgbClr val="000066"/>
                </a:solidFill>
              </a:rPr>
              <a:t> </a:t>
            </a:r>
            <a:r>
              <a:rPr lang="en-US" sz="4700" dirty="0">
                <a:solidFill>
                  <a:srgbClr val="000066"/>
                </a:solidFill>
              </a:rPr>
              <a:t>N</a:t>
            </a:r>
            <a:r>
              <a:rPr lang="vi-VN" sz="4700" dirty="0" smtClean="0">
                <a:solidFill>
                  <a:srgbClr val="000066"/>
                </a:solidFill>
              </a:rPr>
              <a:t>gàn </a:t>
            </a:r>
            <a:r>
              <a:rPr lang="vi-VN" sz="4700" dirty="0">
                <a:solidFill>
                  <a:srgbClr val="000066"/>
                </a:solidFill>
              </a:rPr>
              <a:t>muôn muôn tiếng tạ ơn Cha là Chúa xuân muôn đời thắm tươi chan chứa niềm </a:t>
            </a:r>
            <a:r>
              <a:rPr lang="vi-VN" sz="4700" dirty="0" smtClean="0">
                <a:solidFill>
                  <a:srgbClr val="000066"/>
                </a:solidFill>
              </a:rPr>
              <a:t>vui</a:t>
            </a:r>
            <a:r>
              <a:rPr lang="en-US" sz="4700" dirty="0" smtClean="0">
                <a:solidFill>
                  <a:srgbClr val="000066"/>
                </a:solidFill>
              </a:rPr>
              <a:t>.</a:t>
            </a:r>
            <a:r>
              <a:rPr lang="vi-VN" sz="4700" dirty="0" smtClean="0">
                <a:solidFill>
                  <a:srgbClr val="000066"/>
                </a:solidFill>
              </a:rPr>
              <a:t> </a:t>
            </a:r>
            <a:r>
              <a:rPr lang="vi-VN" sz="4700" dirty="0">
                <a:solidFill>
                  <a:srgbClr val="000066"/>
                </a:solidFill>
              </a:rPr>
              <a:t>Tạ </a:t>
            </a:r>
            <a:r>
              <a:rPr lang="vi-VN" sz="4700" dirty="0">
                <a:solidFill>
                  <a:srgbClr val="000066"/>
                </a:solidFill>
                <a:latin typeface="+mj-lt"/>
              </a:rPr>
              <a:t>ơn</a:t>
            </a:r>
            <a:r>
              <a:rPr lang="vi-VN" sz="4700" dirty="0">
                <a:solidFill>
                  <a:srgbClr val="000066"/>
                </a:solidFill>
              </a:rPr>
              <a:t> </a:t>
            </a:r>
            <a:r>
              <a:rPr lang="vi-VN" sz="4700" dirty="0" smtClean="0">
                <a:solidFill>
                  <a:srgbClr val="000066"/>
                </a:solidFill>
              </a:rPr>
              <a:t>Cha</a:t>
            </a:r>
            <a:r>
              <a:rPr lang="en-US" sz="4700" dirty="0" smtClean="0">
                <a:solidFill>
                  <a:srgbClr val="000066"/>
                </a:solidFill>
              </a:rPr>
              <a:t>!</a:t>
            </a:r>
            <a:r>
              <a:rPr lang="vi-VN" sz="4700" dirty="0" smtClean="0">
                <a:solidFill>
                  <a:srgbClr val="000066"/>
                </a:solidFill>
              </a:rPr>
              <a:t> </a:t>
            </a:r>
            <a:r>
              <a:rPr lang="en-US" sz="4700" dirty="0">
                <a:solidFill>
                  <a:srgbClr val="000066"/>
                </a:solidFill>
              </a:rPr>
              <a:t>N</a:t>
            </a:r>
            <a:r>
              <a:rPr lang="vi-VN" sz="4700" dirty="0" smtClean="0">
                <a:solidFill>
                  <a:srgbClr val="000066"/>
                </a:solidFill>
              </a:rPr>
              <a:t>gàn </a:t>
            </a:r>
            <a:r>
              <a:rPr lang="vi-VN" sz="4700" dirty="0">
                <a:solidFill>
                  <a:srgbClr val="000066"/>
                </a:solidFill>
              </a:rPr>
              <a:t>muôn muôn đời tạ ơn Cha đã tặng ban cho đời mùa </a:t>
            </a:r>
            <a:r>
              <a:rPr lang="vi-VN" sz="4700" dirty="0" smtClean="0">
                <a:solidFill>
                  <a:srgbClr val="000066"/>
                </a:solidFill>
              </a:rPr>
              <a:t>xuân</a:t>
            </a:r>
            <a:r>
              <a:rPr lang="en-US" sz="4700" dirty="0" smtClean="0">
                <a:solidFill>
                  <a:srgbClr val="000066"/>
                </a:solidFill>
              </a:rPr>
              <a:t>,</a:t>
            </a:r>
            <a:r>
              <a:rPr lang="vi-VN" sz="4700" dirty="0" smtClean="0">
                <a:solidFill>
                  <a:srgbClr val="000066"/>
                </a:solidFill>
              </a:rPr>
              <a:t> </a:t>
            </a:r>
            <a:r>
              <a:rPr lang="vi-VN" sz="4700" dirty="0">
                <a:solidFill>
                  <a:srgbClr val="000066"/>
                </a:solidFill>
              </a:rPr>
              <a:t>mở lòng con khát mong mùa xuân thiên thu</a:t>
            </a:r>
            <a:endParaRPr lang="en-US" sz="4700" dirty="0">
              <a:solidFill>
                <a:srgbClr val="000066"/>
              </a:solidFill>
            </a:endParaRPr>
          </a:p>
        </p:txBody>
      </p:sp>
    </p:spTree>
    <p:extLst>
      <p:ext uri="{BB962C8B-B14F-4D97-AF65-F5344CB8AC3E}">
        <p14:creationId xmlns:p14="http://schemas.microsoft.com/office/powerpoint/2010/main" val="34192521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488218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56767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latin typeface="UTM American Sans" pitchFamily="18" charset="0"/>
              </a:rPr>
              <a:t/>
            </a:r>
            <a:br>
              <a:rPr lang="en-US">
                <a:solidFill>
                  <a:srgbClr val="003399"/>
                </a:solidFill>
                <a:effectLst/>
                <a:latin typeface="UTM American Sans" pitchFamily="18" charset="0"/>
              </a:rPr>
            </a:br>
            <a:endParaRPr lang="en-US">
              <a:solidFill>
                <a:srgbClr val="003399"/>
              </a:solidFill>
              <a:effectLst/>
              <a:latin typeface="UTM American Sans" pitchFamily="18" charset="0"/>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0000"/>
              </a:solidFill>
              <a:effectLst/>
              <a:latin typeface="UTM American Sans" pitchFamily="18" charset="0"/>
              <a:cs typeface="Times New Roman" panose="02020603050405020304" pitchFamily="18" charset="0"/>
            </a:endParaRPr>
          </a:p>
          <a:p>
            <a:pPr eaLnBrk="1" hangingPunct="1"/>
            <a:r>
              <a:rPr lang="en-US" sz="7000" b="1" dirty="0" smtClean="0">
                <a:solidFill>
                  <a:srgbClr val="C00000"/>
                </a:solidFill>
                <a:latin typeface="UTM American Sans" pitchFamily="18" charset="0"/>
                <a:cs typeface="Times New Roman" panose="02020603050405020304" pitchFamily="18" charset="0"/>
              </a:rPr>
              <a:t>Ca </a:t>
            </a:r>
            <a:r>
              <a:rPr lang="en-US" sz="7000" b="1" dirty="0" err="1" smtClean="0">
                <a:solidFill>
                  <a:srgbClr val="C00000"/>
                </a:solidFill>
                <a:latin typeface="UTM American Sans" pitchFamily="18" charset="0"/>
                <a:cs typeface="Times New Roman" panose="02020603050405020304" pitchFamily="18" charset="0"/>
              </a:rPr>
              <a:t>Kết</a:t>
            </a:r>
            <a:r>
              <a:rPr lang="en-US" sz="7000" b="1" dirty="0" smtClean="0">
                <a:solidFill>
                  <a:srgbClr val="C00000"/>
                </a:solidFill>
                <a:latin typeface="UTM American Sans" pitchFamily="18" charset="0"/>
                <a:cs typeface="Times New Roman" panose="02020603050405020304" pitchFamily="18" charset="0"/>
              </a:rPr>
              <a:t> </a:t>
            </a:r>
            <a:r>
              <a:rPr lang="en-US" sz="7000" b="1" dirty="0" err="1" smtClean="0">
                <a:solidFill>
                  <a:srgbClr val="C00000"/>
                </a:solidFill>
                <a:latin typeface="UTM American Sans" pitchFamily="18" charset="0"/>
                <a:cs typeface="Times New Roman" panose="02020603050405020304" pitchFamily="18" charset="0"/>
              </a:rPr>
              <a:t>Lễ</a:t>
            </a:r>
            <a:endParaRPr lang="en-US" sz="7000" b="1" dirty="0" smtClean="0">
              <a:solidFill>
                <a:srgbClr val="C00000"/>
              </a:solidFill>
              <a:latin typeface="UTM American Sans" pitchFamily="18" charset="0"/>
              <a:cs typeface="Times New Roman" panose="02020603050405020304" pitchFamily="18" charset="0"/>
            </a:endParaRPr>
          </a:p>
          <a:p>
            <a:pPr eaLnBrk="1" hangingPunct="1"/>
            <a:r>
              <a:rPr lang="en-US" sz="7000" b="1" dirty="0" smtClean="0">
                <a:solidFill>
                  <a:srgbClr val="C00000"/>
                </a:solidFill>
                <a:latin typeface="UTM American Sans" pitchFamily="18" charset="0"/>
                <a:cs typeface="Times New Roman" panose="02020603050405020304" pitchFamily="18" charset="0"/>
              </a:rPr>
              <a:t>HOAN CA MÙA XUÂN</a:t>
            </a:r>
          </a:p>
          <a:p>
            <a:pPr eaLnBrk="1" hangingPunct="1"/>
            <a:r>
              <a:rPr lang="en-US" sz="5000" b="1" i="1" dirty="0" err="1" smtClean="0">
                <a:solidFill>
                  <a:srgbClr val="002060"/>
                </a:solidFill>
                <a:latin typeface="+mj-lt"/>
                <a:cs typeface="Times New Roman" panose="02020603050405020304" pitchFamily="18" charset="0"/>
              </a:rPr>
              <a:t>Phương</a:t>
            </a:r>
            <a:r>
              <a:rPr lang="en-US" sz="5000" b="1" i="1" dirty="0" smtClean="0">
                <a:solidFill>
                  <a:srgbClr val="002060"/>
                </a:solidFill>
                <a:latin typeface="+mj-lt"/>
                <a:cs typeface="Times New Roman" panose="02020603050405020304" pitchFamily="18" charset="0"/>
              </a:rPr>
              <a:t> </a:t>
            </a:r>
            <a:r>
              <a:rPr lang="en-US" sz="5000" b="1" i="1" dirty="0" err="1" smtClean="0">
                <a:solidFill>
                  <a:srgbClr val="002060"/>
                </a:solidFill>
                <a:latin typeface="+mj-lt"/>
                <a:cs typeface="Times New Roman" panose="02020603050405020304" pitchFamily="18" charset="0"/>
              </a:rPr>
              <a:t>Trân</a:t>
            </a:r>
            <a:r>
              <a:rPr lang="en-US" sz="5000" b="1" i="1" dirty="0" smtClean="0">
                <a:solidFill>
                  <a:srgbClr val="002060"/>
                </a:solidFill>
                <a:latin typeface="+mj-lt"/>
                <a:cs typeface="Times New Roman" panose="02020603050405020304" pitchFamily="18" charset="0"/>
              </a:rPr>
              <a:t> </a:t>
            </a:r>
            <a:r>
              <a:rPr lang="en-US" sz="5000" b="1" i="1" dirty="0" err="1" smtClean="0">
                <a:solidFill>
                  <a:srgbClr val="002060"/>
                </a:solidFill>
                <a:latin typeface="+mj-lt"/>
                <a:cs typeface="Times New Roman" panose="02020603050405020304" pitchFamily="18" charset="0"/>
              </a:rPr>
              <a:t>Mỹ</a:t>
            </a:r>
            <a:r>
              <a:rPr lang="en-US" sz="5000" b="1" i="1" dirty="0" smtClean="0">
                <a:solidFill>
                  <a:srgbClr val="002060"/>
                </a:solidFill>
                <a:latin typeface="+mj-lt"/>
                <a:cs typeface="Times New Roman" panose="02020603050405020304" pitchFamily="18" charset="0"/>
              </a:rPr>
              <a:t> </a:t>
            </a:r>
            <a:r>
              <a:rPr lang="en-US" sz="5000" b="1" i="1" dirty="0" err="1" smtClean="0">
                <a:solidFill>
                  <a:srgbClr val="002060"/>
                </a:solidFill>
                <a:latin typeface="+mj-lt"/>
                <a:cs typeface="Times New Roman" panose="02020603050405020304" pitchFamily="18" charset="0"/>
              </a:rPr>
              <a:t>Huyền</a:t>
            </a:r>
            <a:endParaRPr lang="vi-VN" sz="5000" b="1" i="1"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7000797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802541"/>
            <a:ext cx="9144000" cy="3613297"/>
          </a:xfrm>
          <a:prstGeom prst="rect">
            <a:avLst/>
          </a:prstGeom>
        </p:spPr>
        <p:txBody>
          <a:bodyPr wrap="square">
            <a:spAutoFit/>
          </a:bodyPr>
          <a:lstStyle/>
          <a:p>
            <a:pPr algn="just">
              <a:lnSpc>
                <a:spcPct val="110000"/>
              </a:lnSpc>
            </a:pPr>
            <a:r>
              <a:rPr lang="en-US" sz="5200" u="sng" dirty="0" smtClean="0">
                <a:solidFill>
                  <a:srgbClr val="C00000"/>
                </a:solidFill>
                <a:latin typeface="+mj-lt"/>
              </a:rPr>
              <a:t>Tk1:</a:t>
            </a:r>
            <a:r>
              <a:rPr lang="en-US" sz="5200" dirty="0" smtClean="0">
                <a:solidFill>
                  <a:srgbClr val="000080"/>
                </a:solidFill>
                <a:latin typeface="+mj-lt"/>
              </a:rPr>
              <a:t> </a:t>
            </a:r>
            <a:r>
              <a:rPr lang="vi-VN" sz="5200" dirty="0" smtClean="0">
                <a:solidFill>
                  <a:srgbClr val="002060"/>
                </a:solidFill>
                <a:latin typeface="+mj-lt"/>
              </a:rPr>
              <a:t>Lòng </a:t>
            </a:r>
            <a:r>
              <a:rPr lang="vi-VN" sz="5200" dirty="0">
                <a:solidFill>
                  <a:srgbClr val="002060"/>
                </a:solidFill>
                <a:latin typeface="+mj-lt"/>
              </a:rPr>
              <a:t>con thiết tha muôn </a:t>
            </a:r>
            <a:r>
              <a:rPr lang="vi-VN" sz="5200" dirty="0" smtClean="0">
                <a:solidFill>
                  <a:srgbClr val="002060"/>
                </a:solidFill>
                <a:latin typeface="+mj-lt"/>
              </a:rPr>
              <a:t>vàn</a:t>
            </a:r>
            <a:r>
              <a:rPr lang="en-US" sz="5200" dirty="0" smtClean="0">
                <a:solidFill>
                  <a:srgbClr val="002060"/>
                </a:solidFill>
                <a:latin typeface="+mj-lt"/>
              </a:rPr>
              <a:t>:</a:t>
            </a:r>
            <a:r>
              <a:rPr lang="vi-VN" sz="5200" dirty="0" smtClean="0">
                <a:solidFill>
                  <a:srgbClr val="002060"/>
                </a:solidFill>
                <a:latin typeface="+mj-lt"/>
              </a:rPr>
              <a:t> </a:t>
            </a:r>
            <a:r>
              <a:rPr lang="vi-VN" sz="5200" dirty="0">
                <a:solidFill>
                  <a:srgbClr val="002060"/>
                </a:solidFill>
                <a:latin typeface="+mj-lt"/>
              </a:rPr>
              <a:t>Xin cho sống trên trần gian đầy dư phúc ân hồn xác, nhất tâm phụng thờ Chúa xuân.</a:t>
            </a:r>
            <a:endParaRPr lang="en-US" sz="5200" dirty="0">
              <a:solidFill>
                <a:srgbClr val="002060"/>
              </a:solidFill>
              <a:latin typeface="+mj-lt"/>
            </a:endParaRPr>
          </a:p>
        </p:txBody>
      </p:sp>
    </p:spTree>
    <p:extLst>
      <p:ext uri="{BB962C8B-B14F-4D97-AF65-F5344CB8AC3E}">
        <p14:creationId xmlns:p14="http://schemas.microsoft.com/office/powerpoint/2010/main" val="3848616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224969"/>
            <a:ext cx="9144000" cy="4708981"/>
          </a:xfrm>
          <a:prstGeom prst="rect">
            <a:avLst/>
          </a:prstGeom>
        </p:spPr>
        <p:txBody>
          <a:bodyPr wrap="square">
            <a:spAutoFit/>
          </a:bodyPr>
          <a:lstStyle/>
          <a:p>
            <a:pPr algn="just"/>
            <a:r>
              <a:rPr lang="en-US" sz="5000" b="1" u="sng" dirty="0" err="1" smtClean="0">
                <a:solidFill>
                  <a:srgbClr val="C00000"/>
                </a:solidFill>
              </a:rPr>
              <a:t>Đk</a:t>
            </a:r>
            <a:r>
              <a:rPr lang="en-US" sz="5000" b="1" u="sng" dirty="0" smtClean="0">
                <a:solidFill>
                  <a:srgbClr val="C00000"/>
                </a:solidFill>
              </a:rPr>
              <a:t>:</a:t>
            </a:r>
            <a:r>
              <a:rPr lang="en-US" sz="5000" b="1" dirty="0" smtClean="0">
                <a:solidFill>
                  <a:srgbClr val="000080"/>
                </a:solidFill>
              </a:rPr>
              <a:t> </a:t>
            </a:r>
            <a:r>
              <a:rPr lang="vi-VN" sz="5000" dirty="0" smtClean="0">
                <a:solidFill>
                  <a:srgbClr val="002060"/>
                </a:solidFill>
                <a:latin typeface="+mj-lt"/>
              </a:rPr>
              <a:t>Xuân </a:t>
            </a:r>
            <a:r>
              <a:rPr lang="vi-VN" sz="5000" dirty="0">
                <a:solidFill>
                  <a:srgbClr val="002060"/>
                </a:solidFill>
                <a:latin typeface="+mj-lt"/>
              </a:rPr>
              <a:t>về lòng nguyện Chúa Xuân đổ tràn phúc ân vào lòng chúng nhân còn nhiều vương vấn. Xuân về người người chúc nhau cuộc đời bớt đau sự lành đến mau hưởng quê đời sau</a:t>
            </a:r>
            <a:r>
              <a:rPr lang="vi-VN" sz="5000" dirty="0" smtClean="0">
                <a:solidFill>
                  <a:srgbClr val="002060"/>
                </a:solidFill>
                <a:latin typeface="+mj-lt"/>
              </a:rPr>
              <a:t>.</a:t>
            </a:r>
            <a:endParaRPr lang="en-US" sz="5000" dirty="0">
              <a:solidFill>
                <a:srgbClr val="002060"/>
              </a:solidFill>
            </a:endParaRPr>
          </a:p>
        </p:txBody>
      </p:sp>
    </p:spTree>
    <p:extLst>
      <p:ext uri="{BB962C8B-B14F-4D97-AF65-F5344CB8AC3E}">
        <p14:creationId xmlns:p14="http://schemas.microsoft.com/office/powerpoint/2010/main" val="17555057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262979"/>
          </a:xfrm>
          <a:prstGeom prst="rect">
            <a:avLst/>
          </a:prstGeom>
        </p:spPr>
        <p:txBody>
          <a:bodyPr wrap="square">
            <a:spAutoFit/>
          </a:bodyPr>
          <a:lstStyle/>
          <a:p>
            <a:pPr algn="just"/>
            <a:r>
              <a:rPr lang="en-US" sz="4800" b="1" u="sng" dirty="0" smtClean="0">
                <a:solidFill>
                  <a:srgbClr val="C00000"/>
                </a:solidFill>
              </a:rPr>
              <a:t>Tk1:</a:t>
            </a:r>
            <a:r>
              <a:rPr lang="en-US" sz="4800" b="1" dirty="0" smtClean="0">
                <a:solidFill>
                  <a:srgbClr val="000080"/>
                </a:solidFill>
              </a:rPr>
              <a:t> </a:t>
            </a:r>
            <a:r>
              <a:rPr lang="vi-VN" sz="4800" dirty="0" smtClean="0">
                <a:solidFill>
                  <a:srgbClr val="002060"/>
                </a:solidFill>
                <a:latin typeface="+mj-lt"/>
              </a:rPr>
              <a:t>Mùa </a:t>
            </a:r>
            <a:r>
              <a:rPr lang="vi-VN" sz="4800" dirty="0">
                <a:solidFill>
                  <a:srgbClr val="002060"/>
                </a:solidFill>
                <a:latin typeface="+mj-lt"/>
              </a:rPr>
              <a:t>xuân đang </a:t>
            </a:r>
            <a:r>
              <a:rPr lang="en-US" sz="4800" dirty="0" err="1" smtClean="0">
                <a:solidFill>
                  <a:srgbClr val="002060"/>
                </a:solidFill>
              </a:rPr>
              <a:t>xuống</a:t>
            </a:r>
            <a:r>
              <a:rPr lang="vi-VN" sz="4800" dirty="0" smtClean="0">
                <a:solidFill>
                  <a:srgbClr val="002060"/>
                </a:solidFill>
                <a:latin typeface="+mj-lt"/>
              </a:rPr>
              <a:t> </a:t>
            </a:r>
            <a:r>
              <a:rPr lang="vi-VN" sz="4800" dirty="0">
                <a:solidFill>
                  <a:srgbClr val="002060"/>
                </a:solidFill>
                <a:latin typeface="+mj-lt"/>
              </a:rPr>
              <a:t>trên quê hương muôn người vui mừng. Vì xuân đem đến bao yên vui cho người sầu khổ. Lạy Chúa con hát lên câu ca, ca tụng Chúa Trời. Tình Cha như ánh xuân yêu đương ấp ủ đời con.</a:t>
            </a:r>
            <a:endParaRPr lang="en-US" sz="4800" dirty="0">
              <a:solidFill>
                <a:srgbClr val="002060"/>
              </a:solidFill>
            </a:endParaRPr>
          </a:p>
        </p:txBody>
      </p:sp>
    </p:spTree>
    <p:extLst>
      <p:ext uri="{BB962C8B-B14F-4D97-AF65-F5344CB8AC3E}">
        <p14:creationId xmlns:p14="http://schemas.microsoft.com/office/powerpoint/2010/main" val="23672468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224969"/>
            <a:ext cx="9144000" cy="4708981"/>
          </a:xfrm>
          <a:prstGeom prst="rect">
            <a:avLst/>
          </a:prstGeom>
        </p:spPr>
        <p:txBody>
          <a:bodyPr wrap="square">
            <a:spAutoFit/>
          </a:bodyPr>
          <a:lstStyle/>
          <a:p>
            <a:pPr algn="just"/>
            <a:r>
              <a:rPr lang="en-US" sz="5000" b="1" u="sng" dirty="0" err="1" smtClean="0">
                <a:solidFill>
                  <a:srgbClr val="C00000"/>
                </a:solidFill>
              </a:rPr>
              <a:t>Đk</a:t>
            </a:r>
            <a:r>
              <a:rPr lang="en-US" sz="5000" b="1" u="sng" dirty="0" smtClean="0">
                <a:solidFill>
                  <a:srgbClr val="C00000"/>
                </a:solidFill>
              </a:rPr>
              <a:t>:</a:t>
            </a:r>
            <a:r>
              <a:rPr lang="en-US" sz="5000" b="1" dirty="0" smtClean="0">
                <a:solidFill>
                  <a:srgbClr val="000080"/>
                </a:solidFill>
              </a:rPr>
              <a:t> </a:t>
            </a:r>
            <a:r>
              <a:rPr lang="vi-VN" sz="5000" dirty="0" smtClean="0">
                <a:solidFill>
                  <a:srgbClr val="002060"/>
                </a:solidFill>
                <a:latin typeface="+mj-lt"/>
              </a:rPr>
              <a:t>Xuân </a:t>
            </a:r>
            <a:r>
              <a:rPr lang="vi-VN" sz="5000" dirty="0">
                <a:solidFill>
                  <a:srgbClr val="002060"/>
                </a:solidFill>
                <a:latin typeface="+mj-lt"/>
              </a:rPr>
              <a:t>về lòng nguyện Chúa Xuân đổ tràn phúc ân vào lòng chúng nhân còn nhiều vương vấn. Xuân về người người chúc nhau cuộc đời bớt đau sự lành đến mau hưởng quê đời sau</a:t>
            </a:r>
            <a:r>
              <a:rPr lang="vi-VN" sz="5000" dirty="0" smtClean="0">
                <a:solidFill>
                  <a:srgbClr val="002060"/>
                </a:solidFill>
                <a:latin typeface="+mj-lt"/>
              </a:rPr>
              <a:t>.</a:t>
            </a:r>
            <a:endParaRPr lang="en-US" sz="5000" dirty="0">
              <a:solidFill>
                <a:srgbClr val="002060"/>
              </a:solidFill>
            </a:endParaRPr>
          </a:p>
        </p:txBody>
      </p:sp>
    </p:spTree>
    <p:extLst>
      <p:ext uri="{BB962C8B-B14F-4D97-AF65-F5344CB8AC3E}">
        <p14:creationId xmlns:p14="http://schemas.microsoft.com/office/powerpoint/2010/main" val="42563520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262979"/>
          </a:xfrm>
          <a:prstGeom prst="rect">
            <a:avLst/>
          </a:prstGeom>
        </p:spPr>
        <p:txBody>
          <a:bodyPr wrap="square">
            <a:spAutoFit/>
          </a:bodyPr>
          <a:lstStyle/>
          <a:p>
            <a:pPr algn="just"/>
            <a:r>
              <a:rPr lang="en-US" sz="4800" b="1" u="sng" dirty="0" smtClean="0">
                <a:solidFill>
                  <a:srgbClr val="C00000"/>
                </a:solidFill>
              </a:rPr>
              <a:t>Tk2:</a:t>
            </a:r>
            <a:r>
              <a:rPr lang="en-US" sz="4800" b="1" dirty="0" smtClean="0">
                <a:solidFill>
                  <a:srgbClr val="000080"/>
                </a:solidFill>
              </a:rPr>
              <a:t> </a:t>
            </a:r>
            <a:r>
              <a:rPr lang="en-US" sz="4800" dirty="0" err="1" smtClean="0">
                <a:solidFill>
                  <a:srgbClr val="002060"/>
                </a:solidFill>
              </a:rPr>
              <a:t>Mùa</a:t>
            </a:r>
            <a:r>
              <a:rPr lang="en-US" sz="4800" dirty="0" smtClean="0">
                <a:solidFill>
                  <a:srgbClr val="002060"/>
                </a:solidFill>
              </a:rPr>
              <a:t> </a:t>
            </a:r>
            <a:r>
              <a:rPr lang="en-US" sz="4800" dirty="0" err="1">
                <a:solidFill>
                  <a:srgbClr val="002060"/>
                </a:solidFill>
              </a:rPr>
              <a:t>xuân</a:t>
            </a:r>
            <a:r>
              <a:rPr lang="en-US" sz="4800" dirty="0">
                <a:solidFill>
                  <a:srgbClr val="002060"/>
                </a:solidFill>
              </a:rPr>
              <a:t> </a:t>
            </a:r>
            <a:r>
              <a:rPr lang="en-US" sz="4800" dirty="0" err="1">
                <a:solidFill>
                  <a:srgbClr val="002060"/>
                </a:solidFill>
              </a:rPr>
              <a:t>đang</a:t>
            </a:r>
            <a:r>
              <a:rPr lang="en-US" sz="4800" dirty="0">
                <a:solidFill>
                  <a:srgbClr val="002060"/>
                </a:solidFill>
              </a:rPr>
              <a:t> </a:t>
            </a:r>
            <a:r>
              <a:rPr lang="en-US" sz="4800" dirty="0" err="1">
                <a:solidFill>
                  <a:srgbClr val="002060"/>
                </a:solidFill>
              </a:rPr>
              <a:t>đến</a:t>
            </a:r>
            <a:r>
              <a:rPr lang="en-US" sz="4800" dirty="0">
                <a:solidFill>
                  <a:srgbClr val="002060"/>
                </a:solidFill>
              </a:rPr>
              <a:t> </a:t>
            </a:r>
            <a:r>
              <a:rPr lang="en-US" sz="4800" dirty="0" err="1">
                <a:solidFill>
                  <a:srgbClr val="002060"/>
                </a:solidFill>
              </a:rPr>
              <a:t>trong</a:t>
            </a:r>
            <a:r>
              <a:rPr lang="en-US" sz="4800" dirty="0">
                <a:solidFill>
                  <a:srgbClr val="002060"/>
                </a:solidFill>
              </a:rPr>
              <a:t> </a:t>
            </a:r>
            <a:r>
              <a:rPr lang="en-US" sz="4800" dirty="0" err="1" smtClean="0">
                <a:solidFill>
                  <a:srgbClr val="002060"/>
                </a:solidFill>
              </a:rPr>
              <a:t>tim</a:t>
            </a:r>
            <a:r>
              <a:rPr lang="en-US" sz="4800" dirty="0" smtClean="0">
                <a:solidFill>
                  <a:srgbClr val="002060"/>
                </a:solidFill>
              </a:rPr>
              <a:t> con </a:t>
            </a:r>
            <a:r>
              <a:rPr lang="en-US" sz="4800" dirty="0" err="1" smtClean="0">
                <a:solidFill>
                  <a:srgbClr val="002060"/>
                </a:solidFill>
              </a:rPr>
              <a:t>sau</a:t>
            </a:r>
            <a:r>
              <a:rPr lang="en-US" sz="4800" dirty="0" smtClean="0">
                <a:solidFill>
                  <a:srgbClr val="002060"/>
                </a:solidFill>
              </a:rPr>
              <a:t> </a:t>
            </a:r>
            <a:r>
              <a:rPr lang="en-US" sz="4800" dirty="0" err="1">
                <a:solidFill>
                  <a:srgbClr val="002060"/>
                </a:solidFill>
              </a:rPr>
              <a:t>một</a:t>
            </a:r>
            <a:r>
              <a:rPr lang="en-US" sz="4800" dirty="0">
                <a:solidFill>
                  <a:srgbClr val="002060"/>
                </a:solidFill>
              </a:rPr>
              <a:t> </a:t>
            </a:r>
            <a:r>
              <a:rPr lang="en-US" sz="4800" dirty="0" err="1">
                <a:solidFill>
                  <a:srgbClr val="002060"/>
                </a:solidFill>
              </a:rPr>
              <a:t>năm</a:t>
            </a:r>
            <a:r>
              <a:rPr lang="en-US" sz="4800" dirty="0">
                <a:solidFill>
                  <a:srgbClr val="002060"/>
                </a:solidFill>
              </a:rPr>
              <a:t> </a:t>
            </a:r>
            <a:r>
              <a:rPr lang="en-US" sz="4800" dirty="0" err="1">
                <a:solidFill>
                  <a:srgbClr val="002060"/>
                </a:solidFill>
              </a:rPr>
              <a:t>dài</a:t>
            </a:r>
            <a:r>
              <a:rPr lang="en-US" sz="4800" dirty="0">
                <a:solidFill>
                  <a:srgbClr val="002060"/>
                </a:solidFill>
              </a:rPr>
              <a:t>. </a:t>
            </a:r>
            <a:r>
              <a:rPr lang="en-US" sz="4800" dirty="0" err="1">
                <a:solidFill>
                  <a:srgbClr val="002060"/>
                </a:solidFill>
              </a:rPr>
              <a:t>Mùa</a:t>
            </a:r>
            <a:r>
              <a:rPr lang="en-US" sz="4800" dirty="0">
                <a:solidFill>
                  <a:srgbClr val="002060"/>
                </a:solidFill>
              </a:rPr>
              <a:t> </a:t>
            </a:r>
            <a:r>
              <a:rPr lang="en-US" sz="4800" dirty="0" err="1" smtClean="0">
                <a:solidFill>
                  <a:srgbClr val="002060"/>
                </a:solidFill>
              </a:rPr>
              <a:t>xuân</a:t>
            </a:r>
            <a:r>
              <a:rPr lang="en-US" sz="4800" dirty="0" smtClean="0">
                <a:solidFill>
                  <a:srgbClr val="002060"/>
                </a:solidFill>
              </a:rPr>
              <a:t> </a:t>
            </a:r>
            <a:r>
              <a:rPr lang="en-US" sz="4800" dirty="0" err="1" smtClean="0">
                <a:solidFill>
                  <a:srgbClr val="002060"/>
                </a:solidFill>
              </a:rPr>
              <a:t>đem</a:t>
            </a:r>
            <a:r>
              <a:rPr lang="en-US" sz="4800" dirty="0" smtClean="0">
                <a:solidFill>
                  <a:srgbClr val="002060"/>
                </a:solidFill>
              </a:rPr>
              <a:t> </a:t>
            </a:r>
            <a:r>
              <a:rPr lang="en-US" sz="4800" dirty="0" err="1">
                <a:solidFill>
                  <a:srgbClr val="002060"/>
                </a:solidFill>
              </a:rPr>
              <a:t>đến</a:t>
            </a:r>
            <a:r>
              <a:rPr lang="en-US" sz="4800" dirty="0">
                <a:solidFill>
                  <a:srgbClr val="002060"/>
                </a:solidFill>
              </a:rPr>
              <a:t> </a:t>
            </a:r>
            <a:r>
              <a:rPr lang="en-US" sz="4800" dirty="0" err="1">
                <a:solidFill>
                  <a:srgbClr val="002060"/>
                </a:solidFill>
              </a:rPr>
              <a:t>trong</a:t>
            </a:r>
            <a:r>
              <a:rPr lang="en-US" sz="4800" dirty="0">
                <a:solidFill>
                  <a:srgbClr val="002060"/>
                </a:solidFill>
              </a:rPr>
              <a:t> </a:t>
            </a:r>
            <a:r>
              <a:rPr lang="en-US" sz="4800" dirty="0" err="1">
                <a:solidFill>
                  <a:srgbClr val="002060"/>
                </a:solidFill>
              </a:rPr>
              <a:t>tim</a:t>
            </a:r>
            <a:r>
              <a:rPr lang="en-US" sz="4800" dirty="0">
                <a:solidFill>
                  <a:srgbClr val="002060"/>
                </a:solidFill>
              </a:rPr>
              <a:t> con </a:t>
            </a:r>
            <a:r>
              <a:rPr lang="en-US" sz="4800" dirty="0" err="1">
                <a:solidFill>
                  <a:srgbClr val="002060"/>
                </a:solidFill>
              </a:rPr>
              <a:t>khát</a:t>
            </a:r>
            <a:r>
              <a:rPr lang="en-US" sz="4800" dirty="0">
                <a:solidFill>
                  <a:srgbClr val="002060"/>
                </a:solidFill>
              </a:rPr>
              <a:t> </a:t>
            </a:r>
            <a:r>
              <a:rPr lang="en-US" sz="4800" dirty="0" err="1">
                <a:solidFill>
                  <a:srgbClr val="002060"/>
                </a:solidFill>
              </a:rPr>
              <a:t>vọng</a:t>
            </a:r>
            <a:r>
              <a:rPr lang="en-US" sz="4800" dirty="0">
                <a:solidFill>
                  <a:srgbClr val="002060"/>
                </a:solidFill>
              </a:rPr>
              <a:t> </a:t>
            </a:r>
            <a:r>
              <a:rPr lang="en-US" sz="4800" dirty="0" err="1">
                <a:solidFill>
                  <a:srgbClr val="002060"/>
                </a:solidFill>
              </a:rPr>
              <a:t>hạnh</a:t>
            </a:r>
            <a:r>
              <a:rPr lang="en-US" sz="4800" dirty="0">
                <a:solidFill>
                  <a:srgbClr val="002060"/>
                </a:solidFill>
              </a:rPr>
              <a:t> </a:t>
            </a:r>
            <a:r>
              <a:rPr lang="en-US" sz="4800" dirty="0" err="1">
                <a:solidFill>
                  <a:srgbClr val="002060"/>
                </a:solidFill>
              </a:rPr>
              <a:t>phúc</a:t>
            </a:r>
            <a:r>
              <a:rPr lang="en-US" sz="4800" dirty="0">
                <a:solidFill>
                  <a:srgbClr val="002060"/>
                </a:solidFill>
              </a:rPr>
              <a:t>. </a:t>
            </a:r>
            <a:r>
              <a:rPr lang="en-US" sz="4800" dirty="0" err="1">
                <a:solidFill>
                  <a:srgbClr val="002060"/>
                </a:solidFill>
              </a:rPr>
              <a:t>Lạy</a:t>
            </a:r>
            <a:r>
              <a:rPr lang="en-US" sz="4800" dirty="0">
                <a:solidFill>
                  <a:srgbClr val="002060"/>
                </a:solidFill>
              </a:rPr>
              <a:t> Cha con </a:t>
            </a:r>
            <a:r>
              <a:rPr lang="en-US" sz="4800" dirty="0" err="1">
                <a:solidFill>
                  <a:srgbClr val="002060"/>
                </a:solidFill>
              </a:rPr>
              <a:t>muốn</a:t>
            </a:r>
            <a:r>
              <a:rPr lang="en-US" sz="4800" dirty="0">
                <a:solidFill>
                  <a:srgbClr val="002060"/>
                </a:solidFill>
              </a:rPr>
              <a:t> ca </a:t>
            </a:r>
            <a:r>
              <a:rPr lang="en-US" sz="4800" dirty="0" err="1">
                <a:solidFill>
                  <a:srgbClr val="002060"/>
                </a:solidFill>
              </a:rPr>
              <a:t>vang</a:t>
            </a:r>
            <a:r>
              <a:rPr lang="en-US" sz="4800" dirty="0">
                <a:solidFill>
                  <a:srgbClr val="002060"/>
                </a:solidFill>
              </a:rPr>
              <a:t> </a:t>
            </a:r>
            <a:r>
              <a:rPr lang="en-US" sz="4800" dirty="0" err="1">
                <a:solidFill>
                  <a:srgbClr val="002060"/>
                </a:solidFill>
              </a:rPr>
              <a:t>lên</a:t>
            </a:r>
            <a:r>
              <a:rPr lang="en-US" sz="4800" dirty="0">
                <a:solidFill>
                  <a:srgbClr val="002060"/>
                </a:solidFill>
              </a:rPr>
              <a:t> </a:t>
            </a:r>
            <a:r>
              <a:rPr lang="en-US" sz="4800" dirty="0" err="1">
                <a:solidFill>
                  <a:srgbClr val="002060"/>
                </a:solidFill>
              </a:rPr>
              <a:t>chúc</a:t>
            </a:r>
            <a:r>
              <a:rPr lang="en-US" sz="4800" dirty="0">
                <a:solidFill>
                  <a:srgbClr val="002060"/>
                </a:solidFill>
              </a:rPr>
              <a:t> </a:t>
            </a:r>
            <a:r>
              <a:rPr lang="en-US" sz="4800" dirty="0" err="1">
                <a:solidFill>
                  <a:srgbClr val="002060"/>
                </a:solidFill>
              </a:rPr>
              <a:t>tụng</a:t>
            </a:r>
            <a:r>
              <a:rPr lang="en-US" sz="4800" dirty="0">
                <a:solidFill>
                  <a:srgbClr val="002060"/>
                </a:solidFill>
              </a:rPr>
              <a:t> </a:t>
            </a:r>
            <a:r>
              <a:rPr lang="en-US" sz="4800" dirty="0" err="1">
                <a:solidFill>
                  <a:srgbClr val="002060"/>
                </a:solidFill>
              </a:rPr>
              <a:t>xuân</a:t>
            </a:r>
            <a:r>
              <a:rPr lang="en-US" sz="4800" dirty="0">
                <a:solidFill>
                  <a:srgbClr val="002060"/>
                </a:solidFill>
              </a:rPr>
              <a:t> </a:t>
            </a:r>
            <a:r>
              <a:rPr lang="en-US" sz="4800" dirty="0" err="1">
                <a:solidFill>
                  <a:srgbClr val="002060"/>
                </a:solidFill>
              </a:rPr>
              <a:t>thắm</a:t>
            </a:r>
            <a:r>
              <a:rPr lang="en-US" sz="4800" dirty="0">
                <a:solidFill>
                  <a:srgbClr val="002060"/>
                </a:solidFill>
              </a:rPr>
              <a:t> </a:t>
            </a:r>
            <a:r>
              <a:rPr lang="en-US" sz="4800" dirty="0" err="1">
                <a:solidFill>
                  <a:srgbClr val="002060"/>
                </a:solidFill>
              </a:rPr>
              <a:t>nồng</a:t>
            </a:r>
            <a:r>
              <a:rPr lang="en-US" sz="4800" dirty="0">
                <a:solidFill>
                  <a:srgbClr val="002060"/>
                </a:solidFill>
              </a:rPr>
              <a:t>. </a:t>
            </a:r>
            <a:r>
              <a:rPr lang="en-US" sz="4800" dirty="0" err="1">
                <a:solidFill>
                  <a:srgbClr val="002060"/>
                </a:solidFill>
              </a:rPr>
              <a:t>Lạy</a:t>
            </a:r>
            <a:r>
              <a:rPr lang="en-US" sz="4800" dirty="0">
                <a:solidFill>
                  <a:srgbClr val="002060"/>
                </a:solidFill>
              </a:rPr>
              <a:t> Cha con </a:t>
            </a:r>
            <a:r>
              <a:rPr lang="en-US" sz="4800" dirty="0" err="1">
                <a:solidFill>
                  <a:srgbClr val="002060"/>
                </a:solidFill>
              </a:rPr>
              <a:t>muốn</a:t>
            </a:r>
            <a:r>
              <a:rPr lang="en-US" sz="4800" dirty="0">
                <a:solidFill>
                  <a:srgbClr val="002060"/>
                </a:solidFill>
              </a:rPr>
              <a:t> </a:t>
            </a:r>
            <a:r>
              <a:rPr lang="en-US" sz="4800" dirty="0" err="1">
                <a:solidFill>
                  <a:srgbClr val="002060"/>
                </a:solidFill>
              </a:rPr>
              <a:t>xin</a:t>
            </a:r>
            <a:r>
              <a:rPr lang="en-US" sz="4800" dirty="0">
                <a:solidFill>
                  <a:srgbClr val="002060"/>
                </a:solidFill>
              </a:rPr>
              <a:t> Cha ban </a:t>
            </a:r>
            <a:r>
              <a:rPr lang="en-US" sz="4800" dirty="0" err="1">
                <a:solidFill>
                  <a:srgbClr val="002060"/>
                </a:solidFill>
              </a:rPr>
              <a:t>thứ</a:t>
            </a:r>
            <a:r>
              <a:rPr lang="en-US" sz="4800" dirty="0">
                <a:solidFill>
                  <a:srgbClr val="002060"/>
                </a:solidFill>
              </a:rPr>
              <a:t> </a:t>
            </a:r>
            <a:r>
              <a:rPr lang="en-US" sz="4800" dirty="0" err="1">
                <a:solidFill>
                  <a:srgbClr val="002060"/>
                </a:solidFill>
              </a:rPr>
              <a:t>xuân</a:t>
            </a:r>
            <a:r>
              <a:rPr lang="en-US" sz="4800" dirty="0">
                <a:solidFill>
                  <a:srgbClr val="002060"/>
                </a:solidFill>
              </a:rPr>
              <a:t> </a:t>
            </a:r>
            <a:r>
              <a:rPr lang="en-US" sz="4800" dirty="0" err="1">
                <a:solidFill>
                  <a:srgbClr val="002060"/>
                </a:solidFill>
              </a:rPr>
              <a:t>bền</a:t>
            </a:r>
            <a:r>
              <a:rPr lang="en-US" sz="4800" dirty="0">
                <a:solidFill>
                  <a:srgbClr val="002060"/>
                </a:solidFill>
              </a:rPr>
              <a:t> </a:t>
            </a:r>
            <a:r>
              <a:rPr lang="en-US" sz="4800" dirty="0" err="1" smtClean="0">
                <a:solidFill>
                  <a:srgbClr val="002060"/>
                </a:solidFill>
              </a:rPr>
              <a:t>lâu</a:t>
            </a:r>
            <a:r>
              <a:rPr lang="en-US" sz="4800" dirty="0" smtClean="0">
                <a:solidFill>
                  <a:srgbClr val="002060"/>
                </a:solidFill>
              </a:rPr>
              <a:t>.</a:t>
            </a:r>
            <a:endParaRPr lang="en-US" sz="4800" dirty="0">
              <a:solidFill>
                <a:srgbClr val="002060"/>
              </a:solidFill>
            </a:endParaRPr>
          </a:p>
        </p:txBody>
      </p:sp>
    </p:spTree>
    <p:extLst>
      <p:ext uri="{BB962C8B-B14F-4D97-AF65-F5344CB8AC3E}">
        <p14:creationId xmlns:p14="http://schemas.microsoft.com/office/powerpoint/2010/main" val="25247277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224969"/>
            <a:ext cx="9144000" cy="4708981"/>
          </a:xfrm>
          <a:prstGeom prst="rect">
            <a:avLst/>
          </a:prstGeom>
        </p:spPr>
        <p:txBody>
          <a:bodyPr wrap="square">
            <a:spAutoFit/>
          </a:bodyPr>
          <a:lstStyle/>
          <a:p>
            <a:pPr algn="just"/>
            <a:r>
              <a:rPr lang="en-US" sz="5000" b="1" u="sng" dirty="0" err="1" smtClean="0">
                <a:solidFill>
                  <a:srgbClr val="C00000"/>
                </a:solidFill>
              </a:rPr>
              <a:t>Đk</a:t>
            </a:r>
            <a:r>
              <a:rPr lang="en-US" sz="5000" b="1" u="sng" dirty="0" smtClean="0">
                <a:solidFill>
                  <a:srgbClr val="C00000"/>
                </a:solidFill>
              </a:rPr>
              <a:t>:</a:t>
            </a:r>
            <a:r>
              <a:rPr lang="en-US" sz="5000" b="1" dirty="0" smtClean="0">
                <a:solidFill>
                  <a:srgbClr val="000080"/>
                </a:solidFill>
              </a:rPr>
              <a:t> </a:t>
            </a:r>
            <a:r>
              <a:rPr lang="vi-VN" sz="5000" dirty="0" smtClean="0">
                <a:solidFill>
                  <a:srgbClr val="002060"/>
                </a:solidFill>
                <a:latin typeface="+mj-lt"/>
              </a:rPr>
              <a:t>Xuân </a:t>
            </a:r>
            <a:r>
              <a:rPr lang="vi-VN" sz="5000" dirty="0">
                <a:solidFill>
                  <a:srgbClr val="002060"/>
                </a:solidFill>
                <a:latin typeface="+mj-lt"/>
              </a:rPr>
              <a:t>về lòng nguyện Chúa Xuân đổ tràn phúc ân vào lòng chúng nhân còn nhiều vương vấn. Xuân về người người chúc nhau cuộc đời bớt đau sự lành đến mau hưởng quê đời sau</a:t>
            </a:r>
            <a:r>
              <a:rPr lang="vi-VN" sz="5000" dirty="0" smtClean="0">
                <a:solidFill>
                  <a:srgbClr val="002060"/>
                </a:solidFill>
                <a:latin typeface="+mj-lt"/>
              </a:rPr>
              <a:t>.</a:t>
            </a:r>
            <a:endParaRPr lang="en-US" sz="5000" dirty="0">
              <a:solidFill>
                <a:srgbClr val="002060"/>
              </a:solidFill>
            </a:endParaRPr>
          </a:p>
        </p:txBody>
      </p:sp>
    </p:spTree>
    <p:extLst>
      <p:ext uri="{BB962C8B-B14F-4D97-AF65-F5344CB8AC3E}">
        <p14:creationId xmlns:p14="http://schemas.microsoft.com/office/powerpoint/2010/main" val="19270817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546949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209550"/>
            <a:ext cx="9144000" cy="4708981"/>
          </a:xfrm>
          <a:prstGeom prst="rect">
            <a:avLst/>
          </a:prstGeom>
        </p:spPr>
        <p:txBody>
          <a:bodyPr wrap="square">
            <a:spAutoFit/>
          </a:bodyPr>
          <a:lstStyle/>
          <a:p>
            <a:pPr algn="just"/>
            <a:r>
              <a:rPr lang="en-US" sz="5000" u="sng" dirty="0" err="1" smtClean="0">
                <a:solidFill>
                  <a:srgbClr val="C00000"/>
                </a:solidFill>
              </a:rPr>
              <a:t>Đk</a:t>
            </a:r>
            <a:r>
              <a:rPr lang="en-US" sz="5000" u="sng" dirty="0" smtClean="0">
                <a:solidFill>
                  <a:srgbClr val="C00000"/>
                </a:solidFill>
              </a:rPr>
              <a:t>:</a:t>
            </a:r>
            <a:r>
              <a:rPr lang="vi-VN" sz="5000" dirty="0" smtClean="0">
                <a:solidFill>
                  <a:srgbClr val="000080"/>
                </a:solidFill>
                <a:latin typeface="+mj-lt"/>
              </a:rPr>
              <a:t> </a:t>
            </a:r>
            <a:r>
              <a:rPr lang="vi-VN" sz="5000" dirty="0">
                <a:solidFill>
                  <a:srgbClr val="002060"/>
                </a:solidFill>
                <a:latin typeface="+mj-lt"/>
              </a:rPr>
              <a:t>Chúa </a:t>
            </a:r>
            <a:r>
              <a:rPr lang="vi-VN" sz="5000" dirty="0" smtClean="0">
                <a:solidFill>
                  <a:srgbClr val="002060"/>
                </a:solidFill>
                <a:latin typeface="+mj-lt"/>
              </a:rPr>
              <a:t>ôi</a:t>
            </a:r>
            <a:r>
              <a:rPr lang="en-US" sz="5000" dirty="0" smtClean="0">
                <a:solidFill>
                  <a:srgbClr val="002060"/>
                </a:solidFill>
              </a:rPr>
              <a:t>!</a:t>
            </a:r>
            <a:r>
              <a:rPr lang="vi-VN" sz="5000" dirty="0" smtClean="0">
                <a:solidFill>
                  <a:srgbClr val="002060"/>
                </a:solidFill>
                <a:latin typeface="+mj-lt"/>
              </a:rPr>
              <a:t> </a:t>
            </a:r>
            <a:r>
              <a:rPr lang="en-US" sz="5000" dirty="0" smtClean="0">
                <a:solidFill>
                  <a:srgbClr val="002060"/>
                </a:solidFill>
              </a:rPr>
              <a:t>N</a:t>
            </a:r>
            <a:r>
              <a:rPr lang="vi-VN" sz="5000" dirty="0" smtClean="0">
                <a:solidFill>
                  <a:srgbClr val="002060"/>
                </a:solidFill>
                <a:latin typeface="+mj-lt"/>
              </a:rPr>
              <a:t>ay </a:t>
            </a:r>
            <a:r>
              <a:rPr lang="vi-VN" sz="5000" dirty="0">
                <a:solidFill>
                  <a:srgbClr val="002060"/>
                </a:solidFill>
                <a:latin typeface="+mj-lt"/>
              </a:rPr>
              <a:t>ngày </a:t>
            </a:r>
            <a:r>
              <a:rPr lang="vi-VN" sz="5000" dirty="0" smtClean="0">
                <a:solidFill>
                  <a:srgbClr val="002060"/>
                </a:solidFill>
                <a:latin typeface="+mj-lt"/>
              </a:rPr>
              <a:t>xuân</a:t>
            </a:r>
            <a:r>
              <a:rPr lang="en-US" sz="5000" dirty="0" smtClean="0">
                <a:solidFill>
                  <a:srgbClr val="002060"/>
                </a:solidFill>
              </a:rPr>
              <a:t>, </a:t>
            </a:r>
            <a:r>
              <a:rPr lang="vi-VN" sz="5000" dirty="0" smtClean="0">
                <a:solidFill>
                  <a:srgbClr val="002060"/>
                </a:solidFill>
                <a:latin typeface="+mj-lt"/>
              </a:rPr>
              <a:t>hồn </a:t>
            </a:r>
            <a:r>
              <a:rPr lang="vi-VN" sz="5000" dirty="0">
                <a:solidFill>
                  <a:srgbClr val="002060"/>
                </a:solidFill>
                <a:latin typeface="+mj-lt"/>
              </a:rPr>
              <a:t>con say sưa trong sắc hương. Thoáng muôn cung ca </a:t>
            </a:r>
            <a:r>
              <a:rPr lang="vi-VN" sz="5000" dirty="0" smtClean="0">
                <a:solidFill>
                  <a:srgbClr val="002060"/>
                </a:solidFill>
                <a:latin typeface="+mj-lt"/>
              </a:rPr>
              <a:t>đàn</a:t>
            </a:r>
            <a:r>
              <a:rPr lang="en-US" sz="5000" dirty="0" smtClean="0">
                <a:solidFill>
                  <a:srgbClr val="002060"/>
                </a:solidFill>
              </a:rPr>
              <a:t>,</a:t>
            </a:r>
            <a:r>
              <a:rPr lang="vi-VN" sz="5000" dirty="0" smtClean="0">
                <a:solidFill>
                  <a:srgbClr val="002060"/>
                </a:solidFill>
                <a:latin typeface="+mj-lt"/>
              </a:rPr>
              <a:t> </a:t>
            </a:r>
            <a:r>
              <a:rPr lang="en-US" sz="5000" dirty="0" smtClean="0">
                <a:solidFill>
                  <a:srgbClr val="002060"/>
                </a:solidFill>
              </a:rPr>
              <a:t>n</a:t>
            </a:r>
            <a:r>
              <a:rPr lang="vi-VN" sz="5000" dirty="0" smtClean="0">
                <a:solidFill>
                  <a:srgbClr val="002060"/>
                </a:solidFill>
                <a:latin typeface="+mj-lt"/>
              </a:rPr>
              <a:t>hịp </a:t>
            </a:r>
            <a:r>
              <a:rPr lang="vi-VN" sz="5000" dirty="0">
                <a:solidFill>
                  <a:srgbClr val="002060"/>
                </a:solidFill>
                <a:latin typeface="+mj-lt"/>
              </a:rPr>
              <a:t>lừng vang hoà với thiều quang. Dâng trái tim trung trinh, chúng con mừng Danh </a:t>
            </a:r>
            <a:r>
              <a:rPr lang="vi-VN" sz="5000" dirty="0" smtClean="0">
                <a:solidFill>
                  <a:srgbClr val="002060"/>
                </a:solidFill>
                <a:latin typeface="+mj-lt"/>
              </a:rPr>
              <a:t>Thánh</a:t>
            </a:r>
            <a:r>
              <a:rPr lang="en-US" sz="5000" dirty="0" smtClean="0">
                <a:solidFill>
                  <a:srgbClr val="002060"/>
                </a:solidFill>
              </a:rPr>
              <a:t>…</a:t>
            </a:r>
            <a:endParaRPr lang="en-US" sz="5000" dirty="0">
              <a:solidFill>
                <a:srgbClr val="002060"/>
              </a:solidFill>
            </a:endParaRPr>
          </a:p>
        </p:txBody>
      </p:sp>
    </p:spTree>
    <p:extLst>
      <p:ext uri="{BB962C8B-B14F-4D97-AF65-F5344CB8AC3E}">
        <p14:creationId xmlns:p14="http://schemas.microsoft.com/office/powerpoint/2010/main" val="20349556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331</TotalTime>
  <Words>2395</Words>
  <Application>Microsoft Office PowerPoint</Application>
  <PresentationFormat>On-screen Show (16:9)</PresentationFormat>
  <Paragraphs>105</Paragraphs>
  <Slides>85</Slides>
  <Notes>0</Notes>
  <HiddenSlides>0</HiddenSlides>
  <MMClips>0</MMClips>
  <ScaleCrop>false</ScaleCrop>
  <HeadingPairs>
    <vt:vector size="4" baseType="variant">
      <vt:variant>
        <vt:lpstr>Theme</vt:lpstr>
      </vt:variant>
      <vt:variant>
        <vt:i4>4</vt:i4>
      </vt:variant>
      <vt:variant>
        <vt:lpstr>Slide Titles</vt:lpstr>
      </vt:variant>
      <vt:variant>
        <vt:i4>85</vt:i4>
      </vt:variant>
    </vt:vector>
  </HeadingPairs>
  <TitlesOfParts>
    <vt:vector size="89" baseType="lpstr">
      <vt:lpstr>Office Theme</vt:lpstr>
      <vt:lpstr>1_Office Theme</vt:lpstr>
      <vt:lpstr>36_Default Design</vt:lpstr>
      <vt:lpstr>2_Office Theme</vt:lpstr>
      <vt:lpstr>PowerPoint Presentation</vt:lpstr>
      <vt:lpstr>TẬP HÁT  CỘNG ĐOÀN</vt:lpstr>
      <vt:lpstr>PowerPoint Presentation</vt:lpstr>
      <vt:lpstr>Phúc thay kẻ lắng nghe và tuân giữ lời Thiên Chúa.</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Phúc thay kẻ lắng nghe và tuân giữ lời Thiên Chúa.</vt:lpstr>
      <vt:lpstr>PowerPoint Presentation</vt:lpstr>
      <vt:lpstr>PowerPoint Presentation</vt:lpstr>
      <vt:lpstr> </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RePack by Diakov</cp:lastModifiedBy>
  <cp:revision>144</cp:revision>
  <dcterms:created xsi:type="dcterms:W3CDTF">2023-01-03T13:12:18Z</dcterms:created>
  <dcterms:modified xsi:type="dcterms:W3CDTF">2024-02-07T07:56:42Z</dcterms:modified>
</cp:coreProperties>
</file>